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99" r:id="rId3"/>
    <p:sldId id="284" r:id="rId4"/>
    <p:sldId id="306" r:id="rId5"/>
    <p:sldId id="298" r:id="rId6"/>
    <p:sldId id="271" r:id="rId7"/>
    <p:sldId id="310" r:id="rId8"/>
    <p:sldId id="315" r:id="rId9"/>
    <p:sldId id="311" r:id="rId10"/>
    <p:sldId id="313" r:id="rId11"/>
    <p:sldId id="314" r:id="rId12"/>
    <p:sldId id="330" r:id="rId13"/>
    <p:sldId id="322" r:id="rId14"/>
    <p:sldId id="316" r:id="rId15"/>
    <p:sldId id="317" r:id="rId16"/>
    <p:sldId id="318" r:id="rId17"/>
    <p:sldId id="319" r:id="rId18"/>
    <p:sldId id="307" r:id="rId19"/>
    <p:sldId id="321" r:id="rId20"/>
    <p:sldId id="325" r:id="rId21"/>
    <p:sldId id="326" r:id="rId22"/>
    <p:sldId id="327" r:id="rId23"/>
    <p:sldId id="328" r:id="rId24"/>
    <p:sldId id="329" r:id="rId25"/>
    <p:sldId id="291" r:id="rId26"/>
    <p:sldId id="292" r:id="rId27"/>
    <p:sldId id="308" r:id="rId28"/>
    <p:sldId id="264" r:id="rId29"/>
    <p:sldId id="274" r:id="rId30"/>
    <p:sldId id="275" r:id="rId31"/>
    <p:sldId id="32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2131D-9921-1942-ADB4-CC545ED9BDD0}" v="642" dt="2023-10-01T06:13:58.778"/>
    <p1510:client id="{E41166DF-B96E-4B69-9C5D-DB23A1C80DC1}" v="4" dt="2023-10-08T19:25:47.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qncf\Downloads\1.2G_latency.csv"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qncf\Downloads\queue_11.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qncf\Downloads\queue_9.csv"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'1.2G_latency'!$G$1</c:f>
              <c:strCache>
                <c:ptCount val="1"/>
                <c:pt idx="0">
                  <c:v>Umbra</c:v>
                </c:pt>
              </c:strCache>
            </c:strRef>
          </c:tx>
          <c:spPr>
            <a:ln w="63500" cap="rnd">
              <a:solidFill>
                <a:schemeClr val="accent1"/>
              </a:solidFill>
              <a:round/>
            </a:ln>
            <a:effectLst/>
          </c:spPr>
          <c:marker>
            <c:symbol val="none"/>
          </c:marker>
          <c:xVal>
            <c:numRef>
              <c:f>'1.2G_latency'!$F$2:$F$401</c:f>
              <c:numCache>
                <c:formatCode>General</c:formatCode>
                <c:ptCount val="400"/>
                <c:pt idx="0">
                  <c:v>0.82985646278055503</c:v>
                </c:pt>
                <c:pt idx="1">
                  <c:v>1.67637051945</c:v>
                </c:pt>
                <c:pt idx="2">
                  <c:v>2.5228845761194401</c:v>
                </c:pt>
                <c:pt idx="3">
                  <c:v>3.3693986327888799</c:v>
                </c:pt>
                <c:pt idx="4">
                  <c:v>4.2159126894583299</c:v>
                </c:pt>
                <c:pt idx="5">
                  <c:v>5.0624267461277697</c:v>
                </c:pt>
                <c:pt idx="6">
                  <c:v>5.9089408027972201</c:v>
                </c:pt>
                <c:pt idx="7">
                  <c:v>6.7554548594666599</c:v>
                </c:pt>
                <c:pt idx="8">
                  <c:v>7.6019689161361104</c:v>
                </c:pt>
                <c:pt idx="9">
                  <c:v>8.4484829728055502</c:v>
                </c:pt>
                <c:pt idx="10">
                  <c:v>9.2949970294750006</c:v>
                </c:pt>
                <c:pt idx="11">
                  <c:v>10.1415110861444</c:v>
                </c:pt>
                <c:pt idx="12">
                  <c:v>10.9880251428138</c:v>
                </c:pt>
                <c:pt idx="13">
                  <c:v>11.8345391994833</c:v>
                </c:pt>
                <c:pt idx="14">
                  <c:v>12.681053256152699</c:v>
                </c:pt>
                <c:pt idx="15">
                  <c:v>13.5275673128222</c:v>
                </c:pt>
                <c:pt idx="16">
                  <c:v>14.3740813694916</c:v>
                </c:pt>
                <c:pt idx="17">
                  <c:v>15.220595426161101</c:v>
                </c:pt>
                <c:pt idx="18">
                  <c:v>16.067109482830499</c:v>
                </c:pt>
                <c:pt idx="19">
                  <c:v>16.913623539500001</c:v>
                </c:pt>
                <c:pt idx="20">
                  <c:v>17.7601375961694</c:v>
                </c:pt>
                <c:pt idx="21">
                  <c:v>18.606651652838799</c:v>
                </c:pt>
                <c:pt idx="22">
                  <c:v>19.453165709508301</c:v>
                </c:pt>
                <c:pt idx="23">
                  <c:v>20.2996797661777</c:v>
                </c:pt>
                <c:pt idx="24">
                  <c:v>21.146193822847199</c:v>
                </c:pt>
                <c:pt idx="25">
                  <c:v>21.992707879516601</c:v>
                </c:pt>
                <c:pt idx="26">
                  <c:v>22.8392219361861</c:v>
                </c:pt>
                <c:pt idx="27">
                  <c:v>23.685735992855498</c:v>
                </c:pt>
                <c:pt idx="28">
                  <c:v>24.532250049525</c:v>
                </c:pt>
                <c:pt idx="29">
                  <c:v>25.378764106194399</c:v>
                </c:pt>
                <c:pt idx="30">
                  <c:v>26.225278162863798</c:v>
                </c:pt>
                <c:pt idx="31">
                  <c:v>27.0717922195333</c:v>
                </c:pt>
                <c:pt idx="32">
                  <c:v>27.918306276202699</c:v>
                </c:pt>
                <c:pt idx="33">
                  <c:v>28.764820332872201</c:v>
                </c:pt>
                <c:pt idx="34">
                  <c:v>29.6113343895416</c:v>
                </c:pt>
                <c:pt idx="35">
                  <c:v>30.457848446211099</c:v>
                </c:pt>
                <c:pt idx="36">
                  <c:v>31.304362502880501</c:v>
                </c:pt>
                <c:pt idx="37">
                  <c:v>32.150876559549999</c:v>
                </c:pt>
                <c:pt idx="38">
                  <c:v>32.997390616219398</c:v>
                </c:pt>
                <c:pt idx="39">
                  <c:v>33.843904672888897</c:v>
                </c:pt>
                <c:pt idx="40">
                  <c:v>34.690418729558303</c:v>
                </c:pt>
                <c:pt idx="41">
                  <c:v>35.536932786227702</c:v>
                </c:pt>
                <c:pt idx="42">
                  <c:v>36.3834468428972</c:v>
                </c:pt>
                <c:pt idx="43">
                  <c:v>37.229960899566599</c:v>
                </c:pt>
                <c:pt idx="44">
                  <c:v>38.076474956236098</c:v>
                </c:pt>
                <c:pt idx="45">
                  <c:v>38.922989012905497</c:v>
                </c:pt>
                <c:pt idx="46">
                  <c:v>39.769503069575002</c:v>
                </c:pt>
                <c:pt idx="47">
                  <c:v>40.616017126244401</c:v>
                </c:pt>
                <c:pt idx="48">
                  <c:v>41.462531182913899</c:v>
                </c:pt>
                <c:pt idx="49">
                  <c:v>42.309045239583298</c:v>
                </c:pt>
                <c:pt idx="50">
                  <c:v>43.155559296252697</c:v>
                </c:pt>
                <c:pt idx="51">
                  <c:v>44.002073352922203</c:v>
                </c:pt>
                <c:pt idx="52">
                  <c:v>44.848587409591602</c:v>
                </c:pt>
                <c:pt idx="53">
                  <c:v>45.6951014662611</c:v>
                </c:pt>
                <c:pt idx="54">
                  <c:v>46.541615522930499</c:v>
                </c:pt>
                <c:pt idx="55">
                  <c:v>47.388129579599997</c:v>
                </c:pt>
                <c:pt idx="56">
                  <c:v>48.234643636269404</c:v>
                </c:pt>
                <c:pt idx="57">
                  <c:v>49.081157692938802</c:v>
                </c:pt>
                <c:pt idx="58">
                  <c:v>49.927671749608301</c:v>
                </c:pt>
                <c:pt idx="59">
                  <c:v>50.7741858062777</c:v>
                </c:pt>
                <c:pt idx="60">
                  <c:v>51.620699862947198</c:v>
                </c:pt>
                <c:pt idx="61">
                  <c:v>52.467213919616597</c:v>
                </c:pt>
                <c:pt idx="62">
                  <c:v>53.313727976286103</c:v>
                </c:pt>
                <c:pt idx="63">
                  <c:v>54.160242032955502</c:v>
                </c:pt>
                <c:pt idx="64">
                  <c:v>55.006756089625</c:v>
                </c:pt>
                <c:pt idx="65">
                  <c:v>55.853270146294399</c:v>
                </c:pt>
                <c:pt idx="66">
                  <c:v>56.699784202963897</c:v>
                </c:pt>
                <c:pt idx="67">
                  <c:v>57.546298259633303</c:v>
                </c:pt>
                <c:pt idx="68">
                  <c:v>58.392812316302702</c:v>
                </c:pt>
                <c:pt idx="69">
                  <c:v>59.239326372972201</c:v>
                </c:pt>
                <c:pt idx="70">
                  <c:v>60.0858404296416</c:v>
                </c:pt>
                <c:pt idx="71">
                  <c:v>60.932354486311098</c:v>
                </c:pt>
                <c:pt idx="72">
                  <c:v>61.778868542980497</c:v>
                </c:pt>
                <c:pt idx="73">
                  <c:v>62.625382599650003</c:v>
                </c:pt>
                <c:pt idx="74">
                  <c:v>63.471896656319402</c:v>
                </c:pt>
                <c:pt idx="75">
                  <c:v>64.318410712988907</c:v>
                </c:pt>
                <c:pt idx="76">
                  <c:v>65.164924769658299</c:v>
                </c:pt>
                <c:pt idx="77">
                  <c:v>66.011438826327705</c:v>
                </c:pt>
                <c:pt idx="78">
                  <c:v>66.857952882997196</c:v>
                </c:pt>
                <c:pt idx="79">
                  <c:v>67.704466939666602</c:v>
                </c:pt>
                <c:pt idx="80">
                  <c:v>68.550980996336094</c:v>
                </c:pt>
                <c:pt idx="81">
                  <c:v>69.3974950530055</c:v>
                </c:pt>
                <c:pt idx="82">
                  <c:v>70.244009109675005</c:v>
                </c:pt>
                <c:pt idx="83">
                  <c:v>71.090523166344397</c:v>
                </c:pt>
                <c:pt idx="84">
                  <c:v>71.937037223013803</c:v>
                </c:pt>
                <c:pt idx="85">
                  <c:v>72.783551279683294</c:v>
                </c:pt>
                <c:pt idx="86">
                  <c:v>73.6300653363527</c:v>
                </c:pt>
                <c:pt idx="87">
                  <c:v>74.476579393022206</c:v>
                </c:pt>
                <c:pt idx="88">
                  <c:v>75.323093449691598</c:v>
                </c:pt>
                <c:pt idx="89">
                  <c:v>76.169607506361103</c:v>
                </c:pt>
                <c:pt idx="90">
                  <c:v>77.016121563030495</c:v>
                </c:pt>
                <c:pt idx="91">
                  <c:v>77.862635619700001</c:v>
                </c:pt>
                <c:pt idx="92">
                  <c:v>78.709149676369407</c:v>
                </c:pt>
                <c:pt idx="93">
                  <c:v>79.555663733038898</c:v>
                </c:pt>
                <c:pt idx="94">
                  <c:v>80.402177789708304</c:v>
                </c:pt>
                <c:pt idx="95">
                  <c:v>81.248691846377696</c:v>
                </c:pt>
                <c:pt idx="96">
                  <c:v>82.095205903047201</c:v>
                </c:pt>
                <c:pt idx="97">
                  <c:v>82.941719959716593</c:v>
                </c:pt>
                <c:pt idx="98">
                  <c:v>83.788234016386099</c:v>
                </c:pt>
                <c:pt idx="99">
                  <c:v>84.634748073055505</c:v>
                </c:pt>
              </c:numCache>
            </c:numRef>
          </c:xVal>
          <c:yVal>
            <c:numRef>
              <c:f>'1.2G_latency'!$G$2:$G$401</c:f>
              <c:numCache>
                <c:formatCode>General</c:formatCode>
                <c:ptCount val="400"/>
                <c:pt idx="0">
                  <c:v>3.3073917625473598E-2</c:v>
                </c:pt>
                <c:pt idx="1">
                  <c:v>7.1981935563100397E-2</c:v>
                </c:pt>
                <c:pt idx="2">
                  <c:v>0.13430210711718499</c:v>
                </c:pt>
                <c:pt idx="3">
                  <c:v>0.20014776717392899</c:v>
                </c:pt>
                <c:pt idx="4">
                  <c:v>0.26986497390714698</c:v>
                </c:pt>
                <c:pt idx="5">
                  <c:v>0.32606438751040301</c:v>
                </c:pt>
                <c:pt idx="6">
                  <c:v>0.36901748177771698</c:v>
                </c:pt>
                <c:pt idx="7">
                  <c:v>0.40850966059602101</c:v>
                </c:pt>
                <c:pt idx="8">
                  <c:v>0.44588911588643898</c:v>
                </c:pt>
                <c:pt idx="9">
                  <c:v>0.48362347268876799</c:v>
                </c:pt>
                <c:pt idx="10">
                  <c:v>0.521622795923121</c:v>
                </c:pt>
                <c:pt idx="11">
                  <c:v>0.55947445209680502</c:v>
                </c:pt>
                <c:pt idx="12">
                  <c:v>0.59471715667658598</c:v>
                </c:pt>
                <c:pt idx="13">
                  <c:v>0.62465102185605903</c:v>
                </c:pt>
                <c:pt idx="14">
                  <c:v>0.65413120710563899</c:v>
                </c:pt>
                <c:pt idx="15">
                  <c:v>0.67707916889974795</c:v>
                </c:pt>
                <c:pt idx="16">
                  <c:v>0.69830318033134797</c:v>
                </c:pt>
                <c:pt idx="17">
                  <c:v>0.71487075711655101</c:v>
                </c:pt>
                <c:pt idx="18">
                  <c:v>0.73062424623056899</c:v>
                </c:pt>
                <c:pt idx="19">
                  <c:v>0.74232281454418703</c:v>
                </c:pt>
                <c:pt idx="20">
                  <c:v>0.75292247295773895</c:v>
                </c:pt>
                <c:pt idx="21">
                  <c:v>0.76234563369358499</c:v>
                </c:pt>
                <c:pt idx="22">
                  <c:v>0.77067889472289597</c:v>
                </c:pt>
                <c:pt idx="23">
                  <c:v>0.78013359113610503</c:v>
                </c:pt>
                <c:pt idx="24">
                  <c:v>0.789317981743345</c:v>
                </c:pt>
                <c:pt idx="25">
                  <c:v>0.79999739705520101</c:v>
                </c:pt>
                <c:pt idx="26">
                  <c:v>0.80879001109922299</c:v>
                </c:pt>
                <c:pt idx="27">
                  <c:v>0.81770175992439398</c:v>
                </c:pt>
                <c:pt idx="28">
                  <c:v>0.82444739148223001</c:v>
                </c:pt>
                <c:pt idx="29">
                  <c:v>0.83114463496368896</c:v>
                </c:pt>
                <c:pt idx="30">
                  <c:v>0.83636287186236702</c:v>
                </c:pt>
                <c:pt idx="31">
                  <c:v>0.84071713131456005</c:v>
                </c:pt>
                <c:pt idx="32">
                  <c:v>0.84459635334107996</c:v>
                </c:pt>
                <c:pt idx="33">
                  <c:v>0.84836845417782603</c:v>
                </c:pt>
                <c:pt idx="34">
                  <c:v>0.85098007545870202</c:v>
                </c:pt>
                <c:pt idx="35">
                  <c:v>0.85439777534984596</c:v>
                </c:pt>
                <c:pt idx="36">
                  <c:v>0.85877773053914996</c:v>
                </c:pt>
                <c:pt idx="37">
                  <c:v>0.86438657601299596</c:v>
                </c:pt>
                <c:pt idx="38">
                  <c:v>0.87072191005424104</c:v>
                </c:pt>
                <c:pt idx="39">
                  <c:v>0.87635678497606895</c:v>
                </c:pt>
                <c:pt idx="40">
                  <c:v>0.88220206460242001</c:v>
                </c:pt>
                <c:pt idx="41">
                  <c:v>0.88684047886175199</c:v>
                </c:pt>
                <c:pt idx="42">
                  <c:v>0.89058388056354398</c:v>
                </c:pt>
                <c:pt idx="43">
                  <c:v>0.89402877789071999</c:v>
                </c:pt>
                <c:pt idx="44">
                  <c:v>0.89737089226945399</c:v>
                </c:pt>
                <c:pt idx="45">
                  <c:v>0.90085616861208995</c:v>
                </c:pt>
                <c:pt idx="46">
                  <c:v>0.90458989269860601</c:v>
                </c:pt>
                <c:pt idx="47">
                  <c:v>0.90782004707992903</c:v>
                </c:pt>
                <c:pt idx="48">
                  <c:v>0.91121889230682995</c:v>
                </c:pt>
                <c:pt idx="49">
                  <c:v>0.91470667148100204</c:v>
                </c:pt>
                <c:pt idx="50">
                  <c:v>0.91923729712881797</c:v>
                </c:pt>
                <c:pt idx="51">
                  <c:v>0.92318192648616404</c:v>
                </c:pt>
                <c:pt idx="52">
                  <c:v>0.92830372094295999</c:v>
                </c:pt>
                <c:pt idx="53">
                  <c:v>0.93154305237325097</c:v>
                </c:pt>
                <c:pt idx="54">
                  <c:v>0.93490919393473804</c:v>
                </c:pt>
                <c:pt idx="55">
                  <c:v>0.93771553550917197</c:v>
                </c:pt>
                <c:pt idx="56">
                  <c:v>0.94014912204006795</c:v>
                </c:pt>
                <c:pt idx="57">
                  <c:v>0.94245122648756596</c:v>
                </c:pt>
                <c:pt idx="58">
                  <c:v>0.94440009797751201</c:v>
                </c:pt>
                <c:pt idx="59">
                  <c:v>0.94653050818158901</c:v>
                </c:pt>
                <c:pt idx="60">
                  <c:v>0.94913929292005705</c:v>
                </c:pt>
                <c:pt idx="61">
                  <c:v>0.95123299492826197</c:v>
                </c:pt>
                <c:pt idx="62">
                  <c:v>0.95278424991473698</c:v>
                </c:pt>
                <c:pt idx="63">
                  <c:v>0.95362570187739004</c:v>
                </c:pt>
                <c:pt idx="64">
                  <c:v>0.95449835580653497</c:v>
                </c:pt>
                <c:pt idx="65">
                  <c:v>0.95540004258150701</c:v>
                </c:pt>
                <c:pt idx="66">
                  <c:v>0.95651447003710199</c:v>
                </c:pt>
                <c:pt idx="67">
                  <c:v>0.957952763893551</c:v>
                </c:pt>
                <c:pt idx="68">
                  <c:v>0.96019112956457997</c:v>
                </c:pt>
                <c:pt idx="69">
                  <c:v>0.96294340997782102</c:v>
                </c:pt>
                <c:pt idx="70">
                  <c:v>0.965695189824755</c:v>
                </c:pt>
                <c:pt idx="71">
                  <c:v>0.96856677187457996</c:v>
                </c:pt>
                <c:pt idx="72">
                  <c:v>0.97122527953291105</c:v>
                </c:pt>
                <c:pt idx="73">
                  <c:v>0.97322821218405098</c:v>
                </c:pt>
                <c:pt idx="74">
                  <c:v>0.97470638448965197</c:v>
                </c:pt>
                <c:pt idx="75">
                  <c:v>0.97580512753428394</c:v>
                </c:pt>
                <c:pt idx="76">
                  <c:v>0.97746934365078297</c:v>
                </c:pt>
                <c:pt idx="77">
                  <c:v>0.97917477305992195</c:v>
                </c:pt>
                <c:pt idx="78">
                  <c:v>0.98073620622797897</c:v>
                </c:pt>
                <c:pt idx="79">
                  <c:v>0.98226209918821505</c:v>
                </c:pt>
                <c:pt idx="80">
                  <c:v>0.98312357380316195</c:v>
                </c:pt>
                <c:pt idx="81">
                  <c:v>0.98405596197831802</c:v>
                </c:pt>
                <c:pt idx="82">
                  <c:v>0.98488656833764598</c:v>
                </c:pt>
                <c:pt idx="83">
                  <c:v>0.98583180438135598</c:v>
                </c:pt>
                <c:pt idx="84">
                  <c:v>0.98695691058484103</c:v>
                </c:pt>
                <c:pt idx="85">
                  <c:v>0.98793501714940102</c:v>
                </c:pt>
                <c:pt idx="86">
                  <c:v>0.98855271597267003</c:v>
                </c:pt>
                <c:pt idx="87">
                  <c:v>0.98929739178256904</c:v>
                </c:pt>
                <c:pt idx="88">
                  <c:v>0.98991942884716899</c:v>
                </c:pt>
                <c:pt idx="89">
                  <c:v>0.99072450632482201</c:v>
                </c:pt>
                <c:pt idx="90">
                  <c:v>0.99199427619113001</c:v>
                </c:pt>
                <c:pt idx="91">
                  <c:v>0.99322783842787399</c:v>
                </c:pt>
                <c:pt idx="92">
                  <c:v>0.99539228714085104</c:v>
                </c:pt>
                <c:pt idx="93">
                  <c:v>0.99705767124540201</c:v>
                </c:pt>
                <c:pt idx="94">
                  <c:v>0.99838233655008302</c:v>
                </c:pt>
                <c:pt idx="95">
                  <c:v>0.99942268019219005</c:v>
                </c:pt>
                <c:pt idx="96">
                  <c:v>0.99966311887515402</c:v>
                </c:pt>
                <c:pt idx="97">
                  <c:v>0.99995344733341596</c:v>
                </c:pt>
                <c:pt idx="98">
                  <c:v>0.99997747451616903</c:v>
                </c:pt>
                <c:pt idx="99">
                  <c:v>1</c:v>
                </c:pt>
              </c:numCache>
            </c:numRef>
          </c:yVal>
          <c:smooth val="1"/>
          <c:extLst>
            <c:ext xmlns:c16="http://schemas.microsoft.com/office/drawing/2014/chart" uri="{C3380CC4-5D6E-409C-BE32-E72D297353CC}">
              <c16:uniqueId val="{00000000-66A4-4B70-BB1C-6D776636838C}"/>
            </c:ext>
          </c:extLst>
        </c:ser>
        <c:ser>
          <c:idx val="1"/>
          <c:order val="1"/>
          <c:tx>
            <c:strRef>
              <c:f>'1.2G_latency'!$I$1</c:f>
              <c:strCache>
                <c:ptCount val="1"/>
                <c:pt idx="0">
                  <c:v>Greedy</c:v>
                </c:pt>
              </c:strCache>
            </c:strRef>
          </c:tx>
          <c:spPr>
            <a:ln w="63500" cap="rnd">
              <a:solidFill>
                <a:schemeClr val="accent2"/>
              </a:solidFill>
              <a:round/>
            </a:ln>
            <a:effectLst/>
          </c:spPr>
          <c:marker>
            <c:symbol val="none"/>
          </c:marker>
          <c:xVal>
            <c:numRef>
              <c:f>'1.2G_latency'!$H$2:$H$401</c:f>
              <c:numCache>
                <c:formatCode>General</c:formatCode>
                <c:ptCount val="400"/>
                <c:pt idx="0">
                  <c:v>0.98702722484444405</c:v>
                </c:pt>
                <c:pt idx="1">
                  <c:v>1.9906902371888799</c:v>
                </c:pt>
                <c:pt idx="2">
                  <c:v>2.9943532495333298</c:v>
                </c:pt>
                <c:pt idx="3">
                  <c:v>3.9980162618777699</c:v>
                </c:pt>
                <c:pt idx="4">
                  <c:v>5.0016792742222203</c:v>
                </c:pt>
                <c:pt idx="5">
                  <c:v>6.0053422865666599</c:v>
                </c:pt>
                <c:pt idx="6">
                  <c:v>7.0090052989111102</c:v>
                </c:pt>
                <c:pt idx="7">
                  <c:v>8.0126683112555508</c:v>
                </c:pt>
                <c:pt idx="8">
                  <c:v>9.0163313235999993</c:v>
                </c:pt>
                <c:pt idx="9">
                  <c:v>10.0199943359444</c:v>
                </c:pt>
                <c:pt idx="10">
                  <c:v>11.023657348288801</c:v>
                </c:pt>
                <c:pt idx="11">
                  <c:v>12.027320360633301</c:v>
                </c:pt>
                <c:pt idx="12">
                  <c:v>13.030983372977699</c:v>
                </c:pt>
                <c:pt idx="13">
                  <c:v>14.034646385322199</c:v>
                </c:pt>
                <c:pt idx="14">
                  <c:v>15.0383093976666</c:v>
                </c:pt>
                <c:pt idx="15">
                  <c:v>16.041972410011098</c:v>
                </c:pt>
                <c:pt idx="16">
                  <c:v>17.045635422355499</c:v>
                </c:pt>
                <c:pt idx="17">
                  <c:v>18.049298434699999</c:v>
                </c:pt>
                <c:pt idx="18">
                  <c:v>19.0529614470444</c:v>
                </c:pt>
                <c:pt idx="19">
                  <c:v>20.0566244593888</c:v>
                </c:pt>
                <c:pt idx="20">
                  <c:v>21.0602874717333</c:v>
                </c:pt>
                <c:pt idx="21">
                  <c:v>22.063950484077701</c:v>
                </c:pt>
                <c:pt idx="22">
                  <c:v>23.067613496422201</c:v>
                </c:pt>
                <c:pt idx="23">
                  <c:v>24.071276508766601</c:v>
                </c:pt>
                <c:pt idx="24">
                  <c:v>25.074939521111101</c:v>
                </c:pt>
                <c:pt idx="25">
                  <c:v>26.078602533455499</c:v>
                </c:pt>
                <c:pt idx="26">
                  <c:v>27.082265545799999</c:v>
                </c:pt>
                <c:pt idx="27">
                  <c:v>28.085928558144399</c:v>
                </c:pt>
                <c:pt idx="28">
                  <c:v>29.0895915704888</c:v>
                </c:pt>
                <c:pt idx="29">
                  <c:v>30.0932545828333</c:v>
                </c:pt>
                <c:pt idx="30">
                  <c:v>31.0969175951777</c:v>
                </c:pt>
                <c:pt idx="31">
                  <c:v>32.100580607522197</c:v>
                </c:pt>
                <c:pt idx="32">
                  <c:v>33.104243619866601</c:v>
                </c:pt>
                <c:pt idx="33">
                  <c:v>34.107906632211098</c:v>
                </c:pt>
                <c:pt idx="34">
                  <c:v>35.111569644555502</c:v>
                </c:pt>
                <c:pt idx="35">
                  <c:v>36.115232656899998</c:v>
                </c:pt>
                <c:pt idx="36">
                  <c:v>37.118895669244402</c:v>
                </c:pt>
                <c:pt idx="37">
                  <c:v>38.122558681588799</c:v>
                </c:pt>
                <c:pt idx="38">
                  <c:v>39.126221693933303</c:v>
                </c:pt>
                <c:pt idx="39">
                  <c:v>40.1298847062777</c:v>
                </c:pt>
                <c:pt idx="40">
                  <c:v>41.133547718622196</c:v>
                </c:pt>
                <c:pt idx="41">
                  <c:v>42.137210730966601</c:v>
                </c:pt>
                <c:pt idx="42">
                  <c:v>43.140873743311097</c:v>
                </c:pt>
                <c:pt idx="43">
                  <c:v>44.144536755655501</c:v>
                </c:pt>
                <c:pt idx="44">
                  <c:v>45.148199767999998</c:v>
                </c:pt>
                <c:pt idx="45">
                  <c:v>46.151862780344402</c:v>
                </c:pt>
                <c:pt idx="46">
                  <c:v>47.155525792688799</c:v>
                </c:pt>
                <c:pt idx="47">
                  <c:v>48.159188805033303</c:v>
                </c:pt>
                <c:pt idx="48">
                  <c:v>49.1628518173777</c:v>
                </c:pt>
                <c:pt idx="49">
                  <c:v>50.166514829722203</c:v>
                </c:pt>
                <c:pt idx="50">
                  <c:v>51.1701778420666</c:v>
                </c:pt>
                <c:pt idx="51">
                  <c:v>52.173840854411097</c:v>
                </c:pt>
                <c:pt idx="52">
                  <c:v>53.177503866755501</c:v>
                </c:pt>
                <c:pt idx="53">
                  <c:v>54.181166879099997</c:v>
                </c:pt>
                <c:pt idx="54">
                  <c:v>55.184829891444402</c:v>
                </c:pt>
                <c:pt idx="55">
                  <c:v>56.188492903788799</c:v>
                </c:pt>
                <c:pt idx="56">
                  <c:v>57.192155916133302</c:v>
                </c:pt>
                <c:pt idx="57">
                  <c:v>58.195818928477699</c:v>
                </c:pt>
                <c:pt idx="58">
                  <c:v>59.199481940822203</c:v>
                </c:pt>
                <c:pt idx="59">
                  <c:v>60.2031449531666</c:v>
                </c:pt>
                <c:pt idx="60">
                  <c:v>61.206807965511103</c:v>
                </c:pt>
                <c:pt idx="61">
                  <c:v>62.210470977855501</c:v>
                </c:pt>
                <c:pt idx="62">
                  <c:v>63.214133990199997</c:v>
                </c:pt>
                <c:pt idx="63">
                  <c:v>64.217797002544401</c:v>
                </c:pt>
                <c:pt idx="64">
                  <c:v>65.221460014888905</c:v>
                </c:pt>
                <c:pt idx="65">
                  <c:v>66.225123027233295</c:v>
                </c:pt>
                <c:pt idx="66">
                  <c:v>67.228786039577798</c:v>
                </c:pt>
                <c:pt idx="67">
                  <c:v>68.232449051922202</c:v>
                </c:pt>
                <c:pt idx="68">
                  <c:v>69.236112064266607</c:v>
                </c:pt>
                <c:pt idx="69">
                  <c:v>70.239775076611096</c:v>
                </c:pt>
                <c:pt idx="70">
                  <c:v>71.2434380889555</c:v>
                </c:pt>
                <c:pt idx="71">
                  <c:v>72.247101101300004</c:v>
                </c:pt>
                <c:pt idx="72">
                  <c:v>73.250764113644394</c:v>
                </c:pt>
                <c:pt idx="73">
                  <c:v>74.254427125988897</c:v>
                </c:pt>
                <c:pt idx="74">
                  <c:v>75.258090138333301</c:v>
                </c:pt>
                <c:pt idx="75">
                  <c:v>76.261753150677706</c:v>
                </c:pt>
                <c:pt idx="76">
                  <c:v>77.265416163022195</c:v>
                </c:pt>
                <c:pt idx="77">
                  <c:v>78.269079175366599</c:v>
                </c:pt>
                <c:pt idx="78">
                  <c:v>79.272742187711103</c:v>
                </c:pt>
                <c:pt idx="79">
                  <c:v>80.276405200055507</c:v>
                </c:pt>
                <c:pt idx="80">
                  <c:v>81.280068212399996</c:v>
                </c:pt>
                <c:pt idx="81">
                  <c:v>82.2837312247444</c:v>
                </c:pt>
                <c:pt idx="82">
                  <c:v>83.287394237088904</c:v>
                </c:pt>
                <c:pt idx="83">
                  <c:v>84.291057249433294</c:v>
                </c:pt>
                <c:pt idx="84">
                  <c:v>85.294720261777798</c:v>
                </c:pt>
                <c:pt idx="85">
                  <c:v>86.298383274122202</c:v>
                </c:pt>
                <c:pt idx="86">
                  <c:v>87.302046286466606</c:v>
                </c:pt>
                <c:pt idx="87">
                  <c:v>88.305709298811095</c:v>
                </c:pt>
                <c:pt idx="88">
                  <c:v>89.309372311155499</c:v>
                </c:pt>
                <c:pt idx="89">
                  <c:v>90.313035323500003</c:v>
                </c:pt>
                <c:pt idx="90">
                  <c:v>91.316698335844407</c:v>
                </c:pt>
                <c:pt idx="91">
                  <c:v>92.320361348188896</c:v>
                </c:pt>
                <c:pt idx="92">
                  <c:v>93.324024360533301</c:v>
                </c:pt>
                <c:pt idx="93">
                  <c:v>94.327687372877705</c:v>
                </c:pt>
                <c:pt idx="94">
                  <c:v>95.331350385222194</c:v>
                </c:pt>
                <c:pt idx="95">
                  <c:v>96.335013397566598</c:v>
                </c:pt>
                <c:pt idx="96">
                  <c:v>97.338676409911102</c:v>
                </c:pt>
                <c:pt idx="97">
                  <c:v>98.342339422255506</c:v>
                </c:pt>
                <c:pt idx="98">
                  <c:v>99.346002434599995</c:v>
                </c:pt>
                <c:pt idx="99">
                  <c:v>100.349665446944</c:v>
                </c:pt>
              </c:numCache>
            </c:numRef>
          </c:xVal>
          <c:yVal>
            <c:numRef>
              <c:f>'1.2G_latency'!$I$2:$I$401</c:f>
              <c:numCache>
                <c:formatCode>General</c:formatCode>
                <c:ptCount val="400"/>
                <c:pt idx="0">
                  <c:v>1.57658364162656E-2</c:v>
                </c:pt>
                <c:pt idx="1">
                  <c:v>6.2284631346262997E-2</c:v>
                </c:pt>
                <c:pt idx="2">
                  <c:v>0.13242214692221799</c:v>
                </c:pt>
                <c:pt idx="3">
                  <c:v>0.25014432995195202</c:v>
                </c:pt>
                <c:pt idx="4">
                  <c:v>0.37328664495766201</c:v>
                </c:pt>
                <c:pt idx="5">
                  <c:v>0.47772329762404497</c:v>
                </c:pt>
                <c:pt idx="6">
                  <c:v>0.60470278708645697</c:v>
                </c:pt>
                <c:pt idx="7">
                  <c:v>0.70913126383648695</c:v>
                </c:pt>
                <c:pt idx="8">
                  <c:v>0.79137714467634301</c:v>
                </c:pt>
                <c:pt idx="9">
                  <c:v>0.85577283099613299</c:v>
                </c:pt>
                <c:pt idx="10">
                  <c:v>0.90315159884215601</c:v>
                </c:pt>
                <c:pt idx="11">
                  <c:v>0.93378675741822503</c:v>
                </c:pt>
                <c:pt idx="12">
                  <c:v>0.95544559411547503</c:v>
                </c:pt>
                <c:pt idx="13">
                  <c:v>0.972020512539853</c:v>
                </c:pt>
                <c:pt idx="14">
                  <c:v>0.98348247984553105</c:v>
                </c:pt>
                <c:pt idx="15">
                  <c:v>0.99154827161128201</c:v>
                </c:pt>
                <c:pt idx="16">
                  <c:v>0.99510579635761198</c:v>
                </c:pt>
                <c:pt idx="17">
                  <c:v>0.99741006992577497</c:v>
                </c:pt>
                <c:pt idx="18">
                  <c:v>0.998549191985866</c:v>
                </c:pt>
                <c:pt idx="19">
                  <c:v>0.99913535513177198</c:v>
                </c:pt>
                <c:pt idx="20">
                  <c:v>0.99932490290682097</c:v>
                </c:pt>
                <c:pt idx="21">
                  <c:v>0.99944086743469096</c:v>
                </c:pt>
                <c:pt idx="22">
                  <c:v>0.99958085914531203</c:v>
                </c:pt>
                <c:pt idx="23">
                  <c:v>0.99964926987398395</c:v>
                </c:pt>
                <c:pt idx="24">
                  <c:v>0.99970933783086502</c:v>
                </c:pt>
                <c:pt idx="25">
                  <c:v>0.99975956131703603</c:v>
                </c:pt>
                <c:pt idx="26">
                  <c:v>0.99978108566825197</c:v>
                </c:pt>
                <c:pt idx="27">
                  <c:v>0.99978826045199098</c:v>
                </c:pt>
                <c:pt idx="28">
                  <c:v>0.99979994033249597</c:v>
                </c:pt>
                <c:pt idx="29">
                  <c:v>0.99981929556304605</c:v>
                </c:pt>
                <c:pt idx="30">
                  <c:v>0.99984632614364299</c:v>
                </c:pt>
                <c:pt idx="31">
                  <c:v>0.99986651565137297</c:v>
                </c:pt>
                <c:pt idx="32">
                  <c:v>0.99988837371346095</c:v>
                </c:pt>
                <c:pt idx="33">
                  <c:v>0.99989671648525003</c:v>
                </c:pt>
                <c:pt idx="34">
                  <c:v>0.99989771761786395</c:v>
                </c:pt>
                <c:pt idx="35">
                  <c:v>0.99989788447329997</c:v>
                </c:pt>
                <c:pt idx="36">
                  <c:v>0.99990555982334595</c:v>
                </c:pt>
                <c:pt idx="37">
                  <c:v>0.99991306831795601</c:v>
                </c:pt>
                <c:pt idx="38">
                  <c:v>0.99992024310169503</c:v>
                </c:pt>
                <c:pt idx="39">
                  <c:v>0.99992024310169503</c:v>
                </c:pt>
                <c:pt idx="40">
                  <c:v>0.99993526009091604</c:v>
                </c:pt>
                <c:pt idx="41">
                  <c:v>0.99994226801921804</c:v>
                </c:pt>
                <c:pt idx="42">
                  <c:v>0.99995795243018204</c:v>
                </c:pt>
                <c:pt idx="43">
                  <c:v>0.99995928727366801</c:v>
                </c:pt>
                <c:pt idx="44">
                  <c:v>0.99996062211715497</c:v>
                </c:pt>
                <c:pt idx="45">
                  <c:v>0.99997830879334804</c:v>
                </c:pt>
                <c:pt idx="46">
                  <c:v>0.99997830879334804</c:v>
                </c:pt>
                <c:pt idx="47">
                  <c:v>0.99998331445642097</c:v>
                </c:pt>
                <c:pt idx="48">
                  <c:v>0.99998565043252197</c:v>
                </c:pt>
                <c:pt idx="49">
                  <c:v>0.99998898754123799</c:v>
                </c:pt>
                <c:pt idx="50">
                  <c:v>0.99998898754123799</c:v>
                </c:pt>
                <c:pt idx="51">
                  <c:v>0.99998898754123799</c:v>
                </c:pt>
                <c:pt idx="52">
                  <c:v>0.99998898754123799</c:v>
                </c:pt>
                <c:pt idx="53">
                  <c:v>0.99998898754123799</c:v>
                </c:pt>
                <c:pt idx="54">
                  <c:v>0.99999149037277502</c:v>
                </c:pt>
                <c:pt idx="55">
                  <c:v>0.99999165722821004</c:v>
                </c:pt>
                <c:pt idx="56">
                  <c:v>0.99999165722821004</c:v>
                </c:pt>
                <c:pt idx="57">
                  <c:v>0.99999165722821004</c:v>
                </c:pt>
                <c:pt idx="58">
                  <c:v>0.99999165722821004</c:v>
                </c:pt>
                <c:pt idx="59">
                  <c:v>0.99999182408364595</c:v>
                </c:pt>
                <c:pt idx="60">
                  <c:v>0.99999182408364595</c:v>
                </c:pt>
                <c:pt idx="61">
                  <c:v>0.99999182408364595</c:v>
                </c:pt>
                <c:pt idx="62">
                  <c:v>0.99999182408364595</c:v>
                </c:pt>
                <c:pt idx="63">
                  <c:v>0.99999182408364595</c:v>
                </c:pt>
                <c:pt idx="64">
                  <c:v>0.99999182408364595</c:v>
                </c:pt>
                <c:pt idx="65">
                  <c:v>0.99999182408364595</c:v>
                </c:pt>
                <c:pt idx="66">
                  <c:v>0.99999182408364595</c:v>
                </c:pt>
                <c:pt idx="67">
                  <c:v>0.99999182408364595</c:v>
                </c:pt>
                <c:pt idx="68">
                  <c:v>0.99999599546954099</c:v>
                </c:pt>
                <c:pt idx="69">
                  <c:v>0.99999632918041204</c:v>
                </c:pt>
                <c:pt idx="70">
                  <c:v>0.99999733031302696</c:v>
                </c:pt>
                <c:pt idx="71">
                  <c:v>0.99999733031302696</c:v>
                </c:pt>
                <c:pt idx="72">
                  <c:v>0.99999733031302696</c:v>
                </c:pt>
                <c:pt idx="73">
                  <c:v>0.99999733031302696</c:v>
                </c:pt>
                <c:pt idx="74">
                  <c:v>0.99999733031302696</c:v>
                </c:pt>
                <c:pt idx="75">
                  <c:v>0.99999733031302696</c:v>
                </c:pt>
                <c:pt idx="76">
                  <c:v>0.99999733031302696</c:v>
                </c:pt>
                <c:pt idx="77">
                  <c:v>0.99999733031302696</c:v>
                </c:pt>
                <c:pt idx="78">
                  <c:v>0.99999733031302696</c:v>
                </c:pt>
                <c:pt idx="79">
                  <c:v>0.99999733031302696</c:v>
                </c:pt>
                <c:pt idx="80">
                  <c:v>0.99999733031302696</c:v>
                </c:pt>
                <c:pt idx="81">
                  <c:v>0.99999733031302696</c:v>
                </c:pt>
                <c:pt idx="82">
                  <c:v>0.99999733031302696</c:v>
                </c:pt>
                <c:pt idx="83">
                  <c:v>0.99999733031302696</c:v>
                </c:pt>
                <c:pt idx="84">
                  <c:v>0.99999733031302696</c:v>
                </c:pt>
                <c:pt idx="85">
                  <c:v>0.99999733031302696</c:v>
                </c:pt>
                <c:pt idx="86">
                  <c:v>0.99999733031302696</c:v>
                </c:pt>
                <c:pt idx="87">
                  <c:v>0.99999733031302696</c:v>
                </c:pt>
                <c:pt idx="88">
                  <c:v>0.99999733031302696</c:v>
                </c:pt>
                <c:pt idx="89">
                  <c:v>0.99999733031302696</c:v>
                </c:pt>
                <c:pt idx="90">
                  <c:v>0.99999733031302696</c:v>
                </c:pt>
                <c:pt idx="91">
                  <c:v>0.99999866515651303</c:v>
                </c:pt>
                <c:pt idx="92">
                  <c:v>0.99999866515651303</c:v>
                </c:pt>
                <c:pt idx="93">
                  <c:v>0.99999866515651303</c:v>
                </c:pt>
                <c:pt idx="94">
                  <c:v>0.99999866515651303</c:v>
                </c:pt>
                <c:pt idx="95">
                  <c:v>0.99999866515651303</c:v>
                </c:pt>
                <c:pt idx="96">
                  <c:v>0.99999866515651303</c:v>
                </c:pt>
                <c:pt idx="97">
                  <c:v>0.99999866515651303</c:v>
                </c:pt>
                <c:pt idx="98">
                  <c:v>0.99999983314456398</c:v>
                </c:pt>
                <c:pt idx="99">
                  <c:v>1</c:v>
                </c:pt>
              </c:numCache>
            </c:numRef>
          </c:yVal>
          <c:smooth val="1"/>
          <c:extLst>
            <c:ext xmlns:c16="http://schemas.microsoft.com/office/drawing/2014/chart" uri="{C3380CC4-5D6E-409C-BE32-E72D297353CC}">
              <c16:uniqueId val="{00000001-66A4-4B70-BB1C-6D776636838C}"/>
            </c:ext>
          </c:extLst>
        </c:ser>
        <c:dLbls>
          <c:showLegendKey val="0"/>
          <c:showVal val="0"/>
          <c:showCatName val="0"/>
          <c:showSerName val="0"/>
          <c:showPercent val="0"/>
          <c:showBubbleSize val="0"/>
        </c:dLbls>
        <c:axId val="1039475279"/>
        <c:axId val="854193791"/>
      </c:scatterChart>
      <c:valAx>
        <c:axId val="1039475279"/>
        <c:scaling>
          <c:orientation val="minMax"/>
          <c:max val="120"/>
          <c:min val="0"/>
        </c:scaling>
        <c:delete val="0"/>
        <c:axPos val="b"/>
        <c:title>
          <c:tx>
            <c:rich>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r>
                  <a:rPr lang="en-US" sz="3200" baseline="0"/>
                  <a:t>Latency (H)</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54193791"/>
        <c:crosses val="autoZero"/>
        <c:crossBetween val="midCat"/>
      </c:valAx>
      <c:valAx>
        <c:axId val="854193791"/>
        <c:scaling>
          <c:orientation val="minMax"/>
          <c:max val="1"/>
        </c:scaling>
        <c:delete val="0"/>
        <c:axPos val="l"/>
        <c:majorGridlines>
          <c:spPr>
            <a:ln w="381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r>
                  <a:rPr lang="en-US" sz="3200" baseline="0"/>
                  <a:t>CDF</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039475279"/>
        <c:crosses val="autoZero"/>
        <c:crossBetween val="midCat"/>
        <c:majorUnit val="0.2"/>
      </c:valAx>
      <c:spPr>
        <a:noFill/>
        <a:ln w="38100">
          <a:solidFill>
            <a:schemeClr val="tx1">
              <a:lumMod val="15000"/>
              <a:lumOff val="85000"/>
            </a:schemeClr>
          </a:solidFill>
        </a:ln>
        <a:effectLst/>
      </c:spPr>
    </c:plotArea>
    <c:legend>
      <c:legendPos val="r"/>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queue_11!$B$1</c:f>
              <c:strCache>
                <c:ptCount val="1"/>
                <c:pt idx="0">
                  <c:v>11 Greedy</c:v>
                </c:pt>
              </c:strCache>
            </c:strRef>
          </c:tx>
          <c:spPr>
            <a:ln w="28575" cap="rnd">
              <a:solidFill>
                <a:schemeClr val="accent1"/>
              </a:solidFill>
              <a:round/>
            </a:ln>
            <a:effectLst/>
          </c:spPr>
          <c:marker>
            <c:symbol val="none"/>
          </c:marker>
          <c:cat>
            <c:numRef>
              <c:f>queue_11!$A$2:$A$7201</c:f>
              <c:numCache>
                <c:formatCode>General</c:formatCode>
                <c:ptCount val="7200"/>
                <c:pt idx="0">
                  <c:v>0</c:v>
                </c:pt>
                <c:pt idx="1">
                  <c:v>1.6666666666666601E-2</c:v>
                </c:pt>
                <c:pt idx="2">
                  <c:v>3.3333333333333298E-2</c:v>
                </c:pt>
                <c:pt idx="3">
                  <c:v>0.05</c:v>
                </c:pt>
                <c:pt idx="4">
                  <c:v>6.6666666666666596E-2</c:v>
                </c:pt>
                <c:pt idx="5">
                  <c:v>8.3333333333333301E-2</c:v>
                </c:pt>
                <c:pt idx="6">
                  <c:v>0.1</c:v>
                </c:pt>
                <c:pt idx="7">
                  <c:v>0.116666666666666</c:v>
                </c:pt>
                <c:pt idx="8">
                  <c:v>0.133333333333333</c:v>
                </c:pt>
                <c:pt idx="9">
                  <c:v>0.15</c:v>
                </c:pt>
                <c:pt idx="10">
                  <c:v>0.16666666666666599</c:v>
                </c:pt>
                <c:pt idx="11">
                  <c:v>0.18333333333333299</c:v>
                </c:pt>
                <c:pt idx="12">
                  <c:v>0.2</c:v>
                </c:pt>
                <c:pt idx="13">
                  <c:v>0.21666666666666601</c:v>
                </c:pt>
                <c:pt idx="14">
                  <c:v>0.233333333333333</c:v>
                </c:pt>
                <c:pt idx="15">
                  <c:v>0.25</c:v>
                </c:pt>
                <c:pt idx="16">
                  <c:v>0.266666666666666</c:v>
                </c:pt>
                <c:pt idx="17">
                  <c:v>0.28333333333333299</c:v>
                </c:pt>
                <c:pt idx="18">
                  <c:v>0.3</c:v>
                </c:pt>
                <c:pt idx="19">
                  <c:v>0.31666666666666599</c:v>
                </c:pt>
                <c:pt idx="20">
                  <c:v>0.33333333333333298</c:v>
                </c:pt>
                <c:pt idx="21">
                  <c:v>0.35</c:v>
                </c:pt>
                <c:pt idx="22">
                  <c:v>0.36666666666666597</c:v>
                </c:pt>
                <c:pt idx="23">
                  <c:v>0.38333333333333303</c:v>
                </c:pt>
                <c:pt idx="24">
                  <c:v>0.4</c:v>
                </c:pt>
                <c:pt idx="25">
                  <c:v>0.41666666666666602</c:v>
                </c:pt>
                <c:pt idx="26">
                  <c:v>0.43333333333333302</c:v>
                </c:pt>
                <c:pt idx="27">
                  <c:v>0.45</c:v>
                </c:pt>
                <c:pt idx="28">
                  <c:v>0.46666666666666601</c:v>
                </c:pt>
                <c:pt idx="29">
                  <c:v>0.483333333333333</c:v>
                </c:pt>
                <c:pt idx="30">
                  <c:v>0.5</c:v>
                </c:pt>
                <c:pt idx="31">
                  <c:v>0.51666666666666605</c:v>
                </c:pt>
                <c:pt idx="32">
                  <c:v>0.53333333333333299</c:v>
                </c:pt>
                <c:pt idx="33">
                  <c:v>0.55000000000000004</c:v>
                </c:pt>
                <c:pt idx="34">
                  <c:v>0.56666666666666599</c:v>
                </c:pt>
                <c:pt idx="35">
                  <c:v>0.58333333333333304</c:v>
                </c:pt>
                <c:pt idx="36">
                  <c:v>0.6</c:v>
                </c:pt>
                <c:pt idx="37">
                  <c:v>0.61666666666666603</c:v>
                </c:pt>
                <c:pt idx="38">
                  <c:v>0.63333333333333297</c:v>
                </c:pt>
                <c:pt idx="39">
                  <c:v>0.65</c:v>
                </c:pt>
                <c:pt idx="40">
                  <c:v>0.66666666666666596</c:v>
                </c:pt>
                <c:pt idx="41">
                  <c:v>0.68333333333333302</c:v>
                </c:pt>
                <c:pt idx="42">
                  <c:v>0.7</c:v>
                </c:pt>
                <c:pt idx="43">
                  <c:v>0.71666666666666601</c:v>
                </c:pt>
                <c:pt idx="44">
                  <c:v>0.73333333333333295</c:v>
                </c:pt>
                <c:pt idx="45">
                  <c:v>0.75</c:v>
                </c:pt>
                <c:pt idx="46">
                  <c:v>0.76666666666666605</c:v>
                </c:pt>
                <c:pt idx="47">
                  <c:v>0.78333333333333299</c:v>
                </c:pt>
                <c:pt idx="48">
                  <c:v>0.8</c:v>
                </c:pt>
                <c:pt idx="49">
                  <c:v>0.81666666666666599</c:v>
                </c:pt>
                <c:pt idx="50">
                  <c:v>0.83333333333333304</c:v>
                </c:pt>
                <c:pt idx="51">
                  <c:v>0.85</c:v>
                </c:pt>
                <c:pt idx="52">
                  <c:v>0.86666666666666603</c:v>
                </c:pt>
                <c:pt idx="53">
                  <c:v>0.88333333333333297</c:v>
                </c:pt>
                <c:pt idx="54">
                  <c:v>0.9</c:v>
                </c:pt>
                <c:pt idx="55">
                  <c:v>0.91666666666666596</c:v>
                </c:pt>
                <c:pt idx="56">
                  <c:v>0.93333333333333302</c:v>
                </c:pt>
                <c:pt idx="57">
                  <c:v>0.95</c:v>
                </c:pt>
                <c:pt idx="58">
                  <c:v>0.96666666666666601</c:v>
                </c:pt>
                <c:pt idx="59">
                  <c:v>0.98333333333333295</c:v>
                </c:pt>
                <c:pt idx="60">
                  <c:v>1</c:v>
                </c:pt>
                <c:pt idx="61">
                  <c:v>1.0166666666666599</c:v>
                </c:pt>
                <c:pt idx="62">
                  <c:v>1.0333333333333301</c:v>
                </c:pt>
                <c:pt idx="63">
                  <c:v>1.05</c:v>
                </c:pt>
                <c:pt idx="64">
                  <c:v>1.06666666666666</c:v>
                </c:pt>
                <c:pt idx="65">
                  <c:v>1.0833333333333299</c:v>
                </c:pt>
                <c:pt idx="66">
                  <c:v>1.1000000000000001</c:v>
                </c:pt>
                <c:pt idx="67">
                  <c:v>1.11666666666666</c:v>
                </c:pt>
                <c:pt idx="68">
                  <c:v>1.13333333333333</c:v>
                </c:pt>
                <c:pt idx="69">
                  <c:v>1.1499999999999999</c:v>
                </c:pt>
                <c:pt idx="70">
                  <c:v>1.1666666666666601</c:v>
                </c:pt>
                <c:pt idx="71">
                  <c:v>1.18333333333333</c:v>
                </c:pt>
                <c:pt idx="72">
                  <c:v>1.2</c:v>
                </c:pt>
                <c:pt idx="73">
                  <c:v>1.2166666666666599</c:v>
                </c:pt>
                <c:pt idx="74">
                  <c:v>1.2333333333333301</c:v>
                </c:pt>
                <c:pt idx="75">
                  <c:v>1.25</c:v>
                </c:pt>
                <c:pt idx="76">
                  <c:v>1.2666666666666599</c:v>
                </c:pt>
                <c:pt idx="77">
                  <c:v>1.2833333333333301</c:v>
                </c:pt>
                <c:pt idx="78">
                  <c:v>1.3</c:v>
                </c:pt>
                <c:pt idx="79">
                  <c:v>1.31666666666666</c:v>
                </c:pt>
                <c:pt idx="80">
                  <c:v>1.3333333333333299</c:v>
                </c:pt>
                <c:pt idx="81">
                  <c:v>1.35</c:v>
                </c:pt>
                <c:pt idx="82">
                  <c:v>1.36666666666666</c:v>
                </c:pt>
                <c:pt idx="83">
                  <c:v>1.38333333333333</c:v>
                </c:pt>
                <c:pt idx="84">
                  <c:v>1.4</c:v>
                </c:pt>
                <c:pt idx="85">
                  <c:v>1.4166666666666601</c:v>
                </c:pt>
                <c:pt idx="86">
                  <c:v>1.43333333333333</c:v>
                </c:pt>
                <c:pt idx="87">
                  <c:v>1.45</c:v>
                </c:pt>
                <c:pt idx="88">
                  <c:v>1.4666666666666599</c:v>
                </c:pt>
                <c:pt idx="89">
                  <c:v>1.4833333333333301</c:v>
                </c:pt>
                <c:pt idx="90">
                  <c:v>1.5</c:v>
                </c:pt>
                <c:pt idx="91">
                  <c:v>1.5166666666666599</c:v>
                </c:pt>
                <c:pt idx="92">
                  <c:v>1.5333333333333301</c:v>
                </c:pt>
                <c:pt idx="93">
                  <c:v>1.55</c:v>
                </c:pt>
                <c:pt idx="94">
                  <c:v>1.56666666666666</c:v>
                </c:pt>
                <c:pt idx="95">
                  <c:v>1.5833333333333299</c:v>
                </c:pt>
                <c:pt idx="96">
                  <c:v>1.6</c:v>
                </c:pt>
                <c:pt idx="97">
                  <c:v>1.61666666666666</c:v>
                </c:pt>
                <c:pt idx="98">
                  <c:v>1.63333333333333</c:v>
                </c:pt>
                <c:pt idx="99">
                  <c:v>1.65</c:v>
                </c:pt>
                <c:pt idx="100">
                  <c:v>1.6666666666666601</c:v>
                </c:pt>
                <c:pt idx="101">
                  <c:v>1.68333333333333</c:v>
                </c:pt>
                <c:pt idx="102">
                  <c:v>1.7</c:v>
                </c:pt>
                <c:pt idx="103">
                  <c:v>1.7166666666666599</c:v>
                </c:pt>
                <c:pt idx="104">
                  <c:v>1.7333333333333301</c:v>
                </c:pt>
                <c:pt idx="105">
                  <c:v>1.75</c:v>
                </c:pt>
                <c:pt idx="106">
                  <c:v>1.7666666666666599</c:v>
                </c:pt>
                <c:pt idx="107">
                  <c:v>1.7833333333333301</c:v>
                </c:pt>
                <c:pt idx="108">
                  <c:v>1.8</c:v>
                </c:pt>
                <c:pt idx="109">
                  <c:v>1.81666666666666</c:v>
                </c:pt>
                <c:pt idx="110">
                  <c:v>1.8333333333333299</c:v>
                </c:pt>
                <c:pt idx="111">
                  <c:v>1.85</c:v>
                </c:pt>
                <c:pt idx="112">
                  <c:v>1.86666666666666</c:v>
                </c:pt>
                <c:pt idx="113">
                  <c:v>1.88333333333333</c:v>
                </c:pt>
                <c:pt idx="114">
                  <c:v>1.9</c:v>
                </c:pt>
                <c:pt idx="115">
                  <c:v>1.9166666666666601</c:v>
                </c:pt>
                <c:pt idx="116">
                  <c:v>1.93333333333333</c:v>
                </c:pt>
                <c:pt idx="117">
                  <c:v>1.95</c:v>
                </c:pt>
                <c:pt idx="118">
                  <c:v>1.9666666666666599</c:v>
                </c:pt>
                <c:pt idx="119">
                  <c:v>1.9833333333333301</c:v>
                </c:pt>
                <c:pt idx="120">
                  <c:v>2</c:v>
                </c:pt>
                <c:pt idx="121">
                  <c:v>2.0166666666666599</c:v>
                </c:pt>
                <c:pt idx="122">
                  <c:v>2.0333333333333301</c:v>
                </c:pt>
                <c:pt idx="123">
                  <c:v>2.0499999999999998</c:v>
                </c:pt>
                <c:pt idx="124">
                  <c:v>2.0666666666666602</c:v>
                </c:pt>
                <c:pt idx="125">
                  <c:v>2.0833333333333299</c:v>
                </c:pt>
                <c:pt idx="126">
                  <c:v>2.1</c:v>
                </c:pt>
                <c:pt idx="127">
                  <c:v>2.11666666666666</c:v>
                </c:pt>
                <c:pt idx="128">
                  <c:v>2.1333333333333302</c:v>
                </c:pt>
                <c:pt idx="129">
                  <c:v>2.15</c:v>
                </c:pt>
                <c:pt idx="130">
                  <c:v>2.1666666666666599</c:v>
                </c:pt>
                <c:pt idx="131">
                  <c:v>2.18333333333333</c:v>
                </c:pt>
                <c:pt idx="132">
                  <c:v>2.2000000000000002</c:v>
                </c:pt>
                <c:pt idx="133">
                  <c:v>2.2166666666666601</c:v>
                </c:pt>
                <c:pt idx="134">
                  <c:v>2.2333333333333298</c:v>
                </c:pt>
                <c:pt idx="135">
                  <c:v>2.25</c:v>
                </c:pt>
                <c:pt idx="136">
                  <c:v>2.2666666666666599</c:v>
                </c:pt>
                <c:pt idx="137">
                  <c:v>2.2833333333333301</c:v>
                </c:pt>
                <c:pt idx="138">
                  <c:v>2.2999999999999998</c:v>
                </c:pt>
                <c:pt idx="139">
                  <c:v>2.3166666666666602</c:v>
                </c:pt>
                <c:pt idx="140">
                  <c:v>2.3333333333333299</c:v>
                </c:pt>
                <c:pt idx="141">
                  <c:v>2.35</c:v>
                </c:pt>
                <c:pt idx="142">
                  <c:v>2.36666666666666</c:v>
                </c:pt>
                <c:pt idx="143">
                  <c:v>2.3833333333333302</c:v>
                </c:pt>
                <c:pt idx="144">
                  <c:v>2.4</c:v>
                </c:pt>
                <c:pt idx="145">
                  <c:v>2.4166666666666599</c:v>
                </c:pt>
                <c:pt idx="146">
                  <c:v>2.43333333333333</c:v>
                </c:pt>
                <c:pt idx="147">
                  <c:v>2.4500000000000002</c:v>
                </c:pt>
                <c:pt idx="148">
                  <c:v>2.4666666666666601</c:v>
                </c:pt>
                <c:pt idx="149">
                  <c:v>2.4833333333333298</c:v>
                </c:pt>
                <c:pt idx="150">
                  <c:v>2.5</c:v>
                </c:pt>
                <c:pt idx="151">
                  <c:v>2.5166666666666599</c:v>
                </c:pt>
                <c:pt idx="152">
                  <c:v>2.5333333333333301</c:v>
                </c:pt>
                <c:pt idx="153">
                  <c:v>2.5499999999999998</c:v>
                </c:pt>
                <c:pt idx="154">
                  <c:v>2.5666666666666602</c:v>
                </c:pt>
                <c:pt idx="155">
                  <c:v>2.5833333333333299</c:v>
                </c:pt>
                <c:pt idx="156">
                  <c:v>2.6</c:v>
                </c:pt>
                <c:pt idx="157">
                  <c:v>2.61666666666666</c:v>
                </c:pt>
                <c:pt idx="158">
                  <c:v>2.6333333333333302</c:v>
                </c:pt>
                <c:pt idx="159">
                  <c:v>2.65</c:v>
                </c:pt>
                <c:pt idx="160">
                  <c:v>2.6666666666666599</c:v>
                </c:pt>
                <c:pt idx="161">
                  <c:v>2.68333333333333</c:v>
                </c:pt>
                <c:pt idx="162">
                  <c:v>2.7</c:v>
                </c:pt>
                <c:pt idx="163">
                  <c:v>2.7166666666666601</c:v>
                </c:pt>
                <c:pt idx="164">
                  <c:v>2.7333333333333298</c:v>
                </c:pt>
                <c:pt idx="165">
                  <c:v>2.75</c:v>
                </c:pt>
                <c:pt idx="166">
                  <c:v>2.7666666666666599</c:v>
                </c:pt>
                <c:pt idx="167">
                  <c:v>2.7833333333333301</c:v>
                </c:pt>
                <c:pt idx="168">
                  <c:v>2.8</c:v>
                </c:pt>
                <c:pt idx="169">
                  <c:v>2.8166666666666602</c:v>
                </c:pt>
                <c:pt idx="170">
                  <c:v>2.8333333333333299</c:v>
                </c:pt>
                <c:pt idx="171">
                  <c:v>2.85</c:v>
                </c:pt>
                <c:pt idx="172">
                  <c:v>2.86666666666666</c:v>
                </c:pt>
                <c:pt idx="173">
                  <c:v>2.8833333333333302</c:v>
                </c:pt>
                <c:pt idx="174">
                  <c:v>2.9</c:v>
                </c:pt>
                <c:pt idx="175">
                  <c:v>2.9166666666666599</c:v>
                </c:pt>
                <c:pt idx="176">
                  <c:v>2.93333333333333</c:v>
                </c:pt>
                <c:pt idx="177">
                  <c:v>2.95</c:v>
                </c:pt>
                <c:pt idx="178">
                  <c:v>2.9666666666666601</c:v>
                </c:pt>
                <c:pt idx="179">
                  <c:v>2.9833333333333298</c:v>
                </c:pt>
                <c:pt idx="180">
                  <c:v>3</c:v>
                </c:pt>
                <c:pt idx="181">
                  <c:v>3.0166666666666599</c:v>
                </c:pt>
                <c:pt idx="182">
                  <c:v>3.0333333333333301</c:v>
                </c:pt>
                <c:pt idx="183">
                  <c:v>3.05</c:v>
                </c:pt>
                <c:pt idx="184">
                  <c:v>3.0666666666666602</c:v>
                </c:pt>
                <c:pt idx="185">
                  <c:v>3.0833333333333299</c:v>
                </c:pt>
                <c:pt idx="186">
                  <c:v>3.1</c:v>
                </c:pt>
                <c:pt idx="187">
                  <c:v>3.11666666666666</c:v>
                </c:pt>
                <c:pt idx="188">
                  <c:v>3.1333333333333302</c:v>
                </c:pt>
                <c:pt idx="189">
                  <c:v>3.15</c:v>
                </c:pt>
                <c:pt idx="190">
                  <c:v>3.1666666666666599</c:v>
                </c:pt>
                <c:pt idx="191">
                  <c:v>3.18333333333333</c:v>
                </c:pt>
                <c:pt idx="192">
                  <c:v>3.2</c:v>
                </c:pt>
                <c:pt idx="193">
                  <c:v>3.2166666666666601</c:v>
                </c:pt>
                <c:pt idx="194">
                  <c:v>3.2333333333333298</c:v>
                </c:pt>
                <c:pt idx="195">
                  <c:v>3.25</c:v>
                </c:pt>
                <c:pt idx="196">
                  <c:v>3.2666666666666599</c:v>
                </c:pt>
                <c:pt idx="197">
                  <c:v>3.2833333333333301</c:v>
                </c:pt>
                <c:pt idx="198">
                  <c:v>3.3</c:v>
                </c:pt>
                <c:pt idx="199">
                  <c:v>3.3166666666666602</c:v>
                </c:pt>
                <c:pt idx="200">
                  <c:v>3.3333333333333299</c:v>
                </c:pt>
                <c:pt idx="201">
                  <c:v>3.35</c:v>
                </c:pt>
                <c:pt idx="202">
                  <c:v>3.36666666666666</c:v>
                </c:pt>
                <c:pt idx="203">
                  <c:v>3.3833333333333302</c:v>
                </c:pt>
                <c:pt idx="204">
                  <c:v>3.4</c:v>
                </c:pt>
                <c:pt idx="205">
                  <c:v>3.4166666666666599</c:v>
                </c:pt>
                <c:pt idx="206">
                  <c:v>3.43333333333333</c:v>
                </c:pt>
                <c:pt idx="207">
                  <c:v>3.45</c:v>
                </c:pt>
                <c:pt idx="208">
                  <c:v>3.4666666666666601</c:v>
                </c:pt>
                <c:pt idx="209">
                  <c:v>3.4833333333333298</c:v>
                </c:pt>
                <c:pt idx="210">
                  <c:v>3.5</c:v>
                </c:pt>
                <c:pt idx="211">
                  <c:v>3.5166666666666599</c:v>
                </c:pt>
                <c:pt idx="212">
                  <c:v>3.5333333333333301</c:v>
                </c:pt>
                <c:pt idx="213">
                  <c:v>3.55</c:v>
                </c:pt>
                <c:pt idx="214">
                  <c:v>3.5666666666666602</c:v>
                </c:pt>
                <c:pt idx="215">
                  <c:v>3.5833333333333299</c:v>
                </c:pt>
                <c:pt idx="216">
                  <c:v>3.6</c:v>
                </c:pt>
                <c:pt idx="217">
                  <c:v>3.61666666666666</c:v>
                </c:pt>
                <c:pt idx="218">
                  <c:v>3.6333333333333302</c:v>
                </c:pt>
                <c:pt idx="219">
                  <c:v>3.65</c:v>
                </c:pt>
                <c:pt idx="220">
                  <c:v>3.6666666666666599</c:v>
                </c:pt>
                <c:pt idx="221">
                  <c:v>3.68333333333333</c:v>
                </c:pt>
                <c:pt idx="222">
                  <c:v>3.7</c:v>
                </c:pt>
                <c:pt idx="223">
                  <c:v>3.7166666666666601</c:v>
                </c:pt>
                <c:pt idx="224">
                  <c:v>3.7333333333333298</c:v>
                </c:pt>
                <c:pt idx="225">
                  <c:v>3.75</c:v>
                </c:pt>
                <c:pt idx="226">
                  <c:v>3.7666666666666599</c:v>
                </c:pt>
                <c:pt idx="227">
                  <c:v>3.7833333333333301</c:v>
                </c:pt>
                <c:pt idx="228">
                  <c:v>3.8</c:v>
                </c:pt>
                <c:pt idx="229">
                  <c:v>3.8166666666666602</c:v>
                </c:pt>
                <c:pt idx="230">
                  <c:v>3.8333333333333299</c:v>
                </c:pt>
                <c:pt idx="231">
                  <c:v>3.85</c:v>
                </c:pt>
                <c:pt idx="232">
                  <c:v>3.86666666666666</c:v>
                </c:pt>
                <c:pt idx="233">
                  <c:v>3.8833333333333302</c:v>
                </c:pt>
                <c:pt idx="234">
                  <c:v>3.9</c:v>
                </c:pt>
                <c:pt idx="235">
                  <c:v>3.9166666666666599</c:v>
                </c:pt>
                <c:pt idx="236">
                  <c:v>3.93333333333333</c:v>
                </c:pt>
                <c:pt idx="237">
                  <c:v>3.95</c:v>
                </c:pt>
                <c:pt idx="238">
                  <c:v>3.9666666666666601</c:v>
                </c:pt>
                <c:pt idx="239">
                  <c:v>3.9833333333333298</c:v>
                </c:pt>
                <c:pt idx="240">
                  <c:v>4</c:v>
                </c:pt>
                <c:pt idx="241">
                  <c:v>4.0166666666666604</c:v>
                </c:pt>
                <c:pt idx="242">
                  <c:v>4.0333333333333297</c:v>
                </c:pt>
                <c:pt idx="243">
                  <c:v>4.05</c:v>
                </c:pt>
                <c:pt idx="244">
                  <c:v>4.0666666666666602</c:v>
                </c:pt>
                <c:pt idx="245">
                  <c:v>4.0833333333333304</c:v>
                </c:pt>
                <c:pt idx="246">
                  <c:v>4.0999999999999996</c:v>
                </c:pt>
                <c:pt idx="247">
                  <c:v>4.11666666666666</c:v>
                </c:pt>
                <c:pt idx="248">
                  <c:v>4.1333333333333302</c:v>
                </c:pt>
                <c:pt idx="249">
                  <c:v>4.1500000000000004</c:v>
                </c:pt>
                <c:pt idx="250">
                  <c:v>4.1666666666666599</c:v>
                </c:pt>
                <c:pt idx="251">
                  <c:v>4.18333333333333</c:v>
                </c:pt>
                <c:pt idx="252">
                  <c:v>4.2</c:v>
                </c:pt>
                <c:pt idx="253">
                  <c:v>4.2166666666666597</c:v>
                </c:pt>
                <c:pt idx="254">
                  <c:v>4.2333333333333298</c:v>
                </c:pt>
                <c:pt idx="255">
                  <c:v>4.25</c:v>
                </c:pt>
                <c:pt idx="256">
                  <c:v>4.2666666666666604</c:v>
                </c:pt>
                <c:pt idx="257">
                  <c:v>4.2833333333333297</c:v>
                </c:pt>
                <c:pt idx="258">
                  <c:v>4.3</c:v>
                </c:pt>
                <c:pt idx="259">
                  <c:v>4.3166666666666602</c:v>
                </c:pt>
                <c:pt idx="260">
                  <c:v>4.3333333333333304</c:v>
                </c:pt>
                <c:pt idx="261">
                  <c:v>4.3499999999999996</c:v>
                </c:pt>
                <c:pt idx="262">
                  <c:v>4.36666666666666</c:v>
                </c:pt>
                <c:pt idx="263">
                  <c:v>4.3833333333333302</c:v>
                </c:pt>
                <c:pt idx="264">
                  <c:v>4.4000000000000004</c:v>
                </c:pt>
                <c:pt idx="265">
                  <c:v>4.4166666666666599</c:v>
                </c:pt>
                <c:pt idx="266">
                  <c:v>4.43333333333333</c:v>
                </c:pt>
                <c:pt idx="267">
                  <c:v>4.45</c:v>
                </c:pt>
                <c:pt idx="268">
                  <c:v>4.4666666666666597</c:v>
                </c:pt>
                <c:pt idx="269">
                  <c:v>4.4833333333333298</c:v>
                </c:pt>
                <c:pt idx="270">
                  <c:v>4.5</c:v>
                </c:pt>
                <c:pt idx="271">
                  <c:v>4.5166666666666604</c:v>
                </c:pt>
                <c:pt idx="272">
                  <c:v>4.5333333333333297</c:v>
                </c:pt>
                <c:pt idx="273">
                  <c:v>4.55</c:v>
                </c:pt>
                <c:pt idx="274">
                  <c:v>4.5666666666666602</c:v>
                </c:pt>
                <c:pt idx="275">
                  <c:v>4.5833333333333304</c:v>
                </c:pt>
                <c:pt idx="276">
                  <c:v>4.5999999999999996</c:v>
                </c:pt>
                <c:pt idx="277">
                  <c:v>4.61666666666666</c:v>
                </c:pt>
                <c:pt idx="278">
                  <c:v>4.6333333333333302</c:v>
                </c:pt>
                <c:pt idx="279">
                  <c:v>4.6500000000000004</c:v>
                </c:pt>
                <c:pt idx="280">
                  <c:v>4.6666666666666599</c:v>
                </c:pt>
                <c:pt idx="281">
                  <c:v>4.68333333333333</c:v>
                </c:pt>
                <c:pt idx="282">
                  <c:v>4.7</c:v>
                </c:pt>
                <c:pt idx="283">
                  <c:v>4.7166666666666597</c:v>
                </c:pt>
                <c:pt idx="284">
                  <c:v>4.7333333333333298</c:v>
                </c:pt>
                <c:pt idx="285">
                  <c:v>4.75</c:v>
                </c:pt>
                <c:pt idx="286">
                  <c:v>4.7666666666666604</c:v>
                </c:pt>
                <c:pt idx="287">
                  <c:v>4.7833333333333297</c:v>
                </c:pt>
                <c:pt idx="288">
                  <c:v>4.8</c:v>
                </c:pt>
                <c:pt idx="289">
                  <c:v>4.8166666666666602</c:v>
                </c:pt>
                <c:pt idx="290">
                  <c:v>4.8333333333333304</c:v>
                </c:pt>
                <c:pt idx="291">
                  <c:v>4.8499999999999996</c:v>
                </c:pt>
                <c:pt idx="292">
                  <c:v>4.86666666666666</c:v>
                </c:pt>
                <c:pt idx="293">
                  <c:v>4.8833333333333302</c:v>
                </c:pt>
                <c:pt idx="294">
                  <c:v>4.9000000000000004</c:v>
                </c:pt>
                <c:pt idx="295">
                  <c:v>4.9166666666666599</c:v>
                </c:pt>
                <c:pt idx="296">
                  <c:v>4.93333333333333</c:v>
                </c:pt>
                <c:pt idx="297">
                  <c:v>4.95</c:v>
                </c:pt>
                <c:pt idx="298">
                  <c:v>4.9666666666666597</c:v>
                </c:pt>
                <c:pt idx="299">
                  <c:v>4.9833333333333298</c:v>
                </c:pt>
                <c:pt idx="300">
                  <c:v>5</c:v>
                </c:pt>
                <c:pt idx="301">
                  <c:v>5.0166666666666604</c:v>
                </c:pt>
                <c:pt idx="302">
                  <c:v>5.0333333333333297</c:v>
                </c:pt>
                <c:pt idx="303">
                  <c:v>5.05</c:v>
                </c:pt>
                <c:pt idx="304">
                  <c:v>5.0666666666666602</c:v>
                </c:pt>
                <c:pt idx="305">
                  <c:v>5.0833333333333304</c:v>
                </c:pt>
                <c:pt idx="306">
                  <c:v>5.0999999999999996</c:v>
                </c:pt>
                <c:pt idx="307">
                  <c:v>5.11666666666666</c:v>
                </c:pt>
                <c:pt idx="308">
                  <c:v>5.1333333333333302</c:v>
                </c:pt>
                <c:pt idx="309">
                  <c:v>5.15</c:v>
                </c:pt>
                <c:pt idx="310">
                  <c:v>5.1666666666666599</c:v>
                </c:pt>
                <c:pt idx="311">
                  <c:v>5.18333333333333</c:v>
                </c:pt>
                <c:pt idx="312">
                  <c:v>5.2</c:v>
                </c:pt>
                <c:pt idx="313">
                  <c:v>5.2166666666666597</c:v>
                </c:pt>
                <c:pt idx="314">
                  <c:v>5.2333333333333298</c:v>
                </c:pt>
                <c:pt idx="315">
                  <c:v>5.25</c:v>
                </c:pt>
                <c:pt idx="316">
                  <c:v>5.2666666666666604</c:v>
                </c:pt>
                <c:pt idx="317">
                  <c:v>5.2833333333333297</c:v>
                </c:pt>
                <c:pt idx="318">
                  <c:v>5.3</c:v>
                </c:pt>
                <c:pt idx="319">
                  <c:v>5.3166666666666602</c:v>
                </c:pt>
                <c:pt idx="320">
                  <c:v>5.3333333333333304</c:v>
                </c:pt>
                <c:pt idx="321">
                  <c:v>5.35</c:v>
                </c:pt>
                <c:pt idx="322">
                  <c:v>5.36666666666666</c:v>
                </c:pt>
                <c:pt idx="323">
                  <c:v>5.3833333333333302</c:v>
                </c:pt>
                <c:pt idx="324">
                  <c:v>5.4</c:v>
                </c:pt>
                <c:pt idx="325">
                  <c:v>5.4166666666666599</c:v>
                </c:pt>
                <c:pt idx="326">
                  <c:v>5.43333333333333</c:v>
                </c:pt>
                <c:pt idx="327">
                  <c:v>5.45</c:v>
                </c:pt>
                <c:pt idx="328">
                  <c:v>5.4666666666666597</c:v>
                </c:pt>
                <c:pt idx="329">
                  <c:v>5.4833333333333298</c:v>
                </c:pt>
                <c:pt idx="330">
                  <c:v>5.5</c:v>
                </c:pt>
                <c:pt idx="331">
                  <c:v>5.5166666666666604</c:v>
                </c:pt>
                <c:pt idx="332">
                  <c:v>5.5333333333333297</c:v>
                </c:pt>
                <c:pt idx="333">
                  <c:v>5.55</c:v>
                </c:pt>
                <c:pt idx="334">
                  <c:v>5.5666666666666602</c:v>
                </c:pt>
                <c:pt idx="335">
                  <c:v>5.5833333333333304</c:v>
                </c:pt>
                <c:pt idx="336">
                  <c:v>5.6</c:v>
                </c:pt>
                <c:pt idx="337">
                  <c:v>5.61666666666666</c:v>
                </c:pt>
                <c:pt idx="338">
                  <c:v>5.6333333333333302</c:v>
                </c:pt>
                <c:pt idx="339">
                  <c:v>5.65</c:v>
                </c:pt>
                <c:pt idx="340">
                  <c:v>5.6666666666666599</c:v>
                </c:pt>
                <c:pt idx="341">
                  <c:v>5.68333333333333</c:v>
                </c:pt>
                <c:pt idx="342">
                  <c:v>5.7</c:v>
                </c:pt>
                <c:pt idx="343">
                  <c:v>5.7166666666666597</c:v>
                </c:pt>
                <c:pt idx="344">
                  <c:v>5.7333333333333298</c:v>
                </c:pt>
                <c:pt idx="345">
                  <c:v>5.75</c:v>
                </c:pt>
                <c:pt idx="346">
                  <c:v>5.7666666666666604</c:v>
                </c:pt>
                <c:pt idx="347">
                  <c:v>5.7833333333333297</c:v>
                </c:pt>
                <c:pt idx="348">
                  <c:v>5.8</c:v>
                </c:pt>
                <c:pt idx="349">
                  <c:v>5.8166666666666602</c:v>
                </c:pt>
                <c:pt idx="350">
                  <c:v>5.8333333333333304</c:v>
                </c:pt>
                <c:pt idx="351">
                  <c:v>5.85</c:v>
                </c:pt>
                <c:pt idx="352">
                  <c:v>5.86666666666666</c:v>
                </c:pt>
                <c:pt idx="353">
                  <c:v>5.8833333333333302</c:v>
                </c:pt>
                <c:pt idx="354">
                  <c:v>5.9</c:v>
                </c:pt>
                <c:pt idx="355">
                  <c:v>5.9166666666666599</c:v>
                </c:pt>
                <c:pt idx="356">
                  <c:v>5.93333333333333</c:v>
                </c:pt>
                <c:pt idx="357">
                  <c:v>5.95</c:v>
                </c:pt>
                <c:pt idx="358">
                  <c:v>5.9666666666666597</c:v>
                </c:pt>
                <c:pt idx="359">
                  <c:v>5.9833333333333298</c:v>
                </c:pt>
                <c:pt idx="360">
                  <c:v>6</c:v>
                </c:pt>
                <c:pt idx="361">
                  <c:v>6.0166666666666604</c:v>
                </c:pt>
                <c:pt idx="362">
                  <c:v>6.0333333333333297</c:v>
                </c:pt>
                <c:pt idx="363">
                  <c:v>6.05</c:v>
                </c:pt>
                <c:pt idx="364">
                  <c:v>6.0666666666666602</c:v>
                </c:pt>
                <c:pt idx="365">
                  <c:v>6.0833333333333304</c:v>
                </c:pt>
                <c:pt idx="366">
                  <c:v>6.1</c:v>
                </c:pt>
                <c:pt idx="367">
                  <c:v>6.11666666666666</c:v>
                </c:pt>
                <c:pt idx="368">
                  <c:v>6.1333333333333302</c:v>
                </c:pt>
                <c:pt idx="369">
                  <c:v>6.15</c:v>
                </c:pt>
                <c:pt idx="370">
                  <c:v>6.1666666666666599</c:v>
                </c:pt>
                <c:pt idx="371">
                  <c:v>6.18333333333333</c:v>
                </c:pt>
                <c:pt idx="372">
                  <c:v>6.2</c:v>
                </c:pt>
                <c:pt idx="373">
                  <c:v>6.2166666666666597</c:v>
                </c:pt>
                <c:pt idx="374">
                  <c:v>6.2333333333333298</c:v>
                </c:pt>
                <c:pt idx="375">
                  <c:v>6.25</c:v>
                </c:pt>
                <c:pt idx="376">
                  <c:v>6.2666666666666604</c:v>
                </c:pt>
                <c:pt idx="377">
                  <c:v>6.2833333333333297</c:v>
                </c:pt>
                <c:pt idx="378">
                  <c:v>6.3</c:v>
                </c:pt>
                <c:pt idx="379">
                  <c:v>6.3166666666666602</c:v>
                </c:pt>
                <c:pt idx="380">
                  <c:v>6.3333333333333304</c:v>
                </c:pt>
                <c:pt idx="381">
                  <c:v>6.35</c:v>
                </c:pt>
                <c:pt idx="382">
                  <c:v>6.36666666666666</c:v>
                </c:pt>
                <c:pt idx="383">
                  <c:v>6.3833333333333302</c:v>
                </c:pt>
                <c:pt idx="384">
                  <c:v>6.4</c:v>
                </c:pt>
                <c:pt idx="385">
                  <c:v>6.4166666666666599</c:v>
                </c:pt>
                <c:pt idx="386">
                  <c:v>6.43333333333333</c:v>
                </c:pt>
                <c:pt idx="387">
                  <c:v>6.45</c:v>
                </c:pt>
                <c:pt idx="388">
                  <c:v>6.4666666666666597</c:v>
                </c:pt>
                <c:pt idx="389">
                  <c:v>6.4833333333333298</c:v>
                </c:pt>
                <c:pt idx="390">
                  <c:v>6.5</c:v>
                </c:pt>
                <c:pt idx="391">
                  <c:v>6.5166666666666604</c:v>
                </c:pt>
                <c:pt idx="392">
                  <c:v>6.5333333333333297</c:v>
                </c:pt>
                <c:pt idx="393">
                  <c:v>6.55</c:v>
                </c:pt>
                <c:pt idx="394">
                  <c:v>6.5666666666666602</c:v>
                </c:pt>
                <c:pt idx="395">
                  <c:v>6.5833333333333304</c:v>
                </c:pt>
                <c:pt idx="396">
                  <c:v>6.6</c:v>
                </c:pt>
                <c:pt idx="397">
                  <c:v>6.61666666666666</c:v>
                </c:pt>
                <c:pt idx="398">
                  <c:v>6.6333333333333302</c:v>
                </c:pt>
                <c:pt idx="399">
                  <c:v>6.65</c:v>
                </c:pt>
                <c:pt idx="400">
                  <c:v>6.6666666666666599</c:v>
                </c:pt>
                <c:pt idx="401">
                  <c:v>6.68333333333333</c:v>
                </c:pt>
                <c:pt idx="402">
                  <c:v>6.7</c:v>
                </c:pt>
                <c:pt idx="403">
                  <c:v>6.7166666666666597</c:v>
                </c:pt>
                <c:pt idx="404">
                  <c:v>6.7333333333333298</c:v>
                </c:pt>
                <c:pt idx="405">
                  <c:v>6.75</c:v>
                </c:pt>
                <c:pt idx="406">
                  <c:v>6.7666666666666604</c:v>
                </c:pt>
                <c:pt idx="407">
                  <c:v>6.7833333333333297</c:v>
                </c:pt>
                <c:pt idx="408">
                  <c:v>6.8</c:v>
                </c:pt>
                <c:pt idx="409">
                  <c:v>6.8166666666666602</c:v>
                </c:pt>
                <c:pt idx="410">
                  <c:v>6.8333333333333304</c:v>
                </c:pt>
                <c:pt idx="411">
                  <c:v>6.85</c:v>
                </c:pt>
                <c:pt idx="412">
                  <c:v>6.86666666666666</c:v>
                </c:pt>
                <c:pt idx="413">
                  <c:v>6.8833333333333302</c:v>
                </c:pt>
                <c:pt idx="414">
                  <c:v>6.9</c:v>
                </c:pt>
                <c:pt idx="415">
                  <c:v>6.9166666666666599</c:v>
                </c:pt>
                <c:pt idx="416">
                  <c:v>6.93333333333333</c:v>
                </c:pt>
                <c:pt idx="417">
                  <c:v>6.95</c:v>
                </c:pt>
                <c:pt idx="418">
                  <c:v>6.9666666666666597</c:v>
                </c:pt>
                <c:pt idx="419">
                  <c:v>6.9833333333333298</c:v>
                </c:pt>
                <c:pt idx="420">
                  <c:v>7</c:v>
                </c:pt>
                <c:pt idx="421">
                  <c:v>7.0166666666666604</c:v>
                </c:pt>
                <c:pt idx="422">
                  <c:v>7.0333333333333297</c:v>
                </c:pt>
                <c:pt idx="423">
                  <c:v>7.05</c:v>
                </c:pt>
                <c:pt idx="424">
                  <c:v>7.0666666666666602</c:v>
                </c:pt>
                <c:pt idx="425">
                  <c:v>7.0833333333333304</c:v>
                </c:pt>
                <c:pt idx="426">
                  <c:v>7.1</c:v>
                </c:pt>
                <c:pt idx="427">
                  <c:v>7.11666666666666</c:v>
                </c:pt>
                <c:pt idx="428">
                  <c:v>7.1333333333333302</c:v>
                </c:pt>
                <c:pt idx="429">
                  <c:v>7.15</c:v>
                </c:pt>
                <c:pt idx="430">
                  <c:v>7.1666666666666599</c:v>
                </c:pt>
                <c:pt idx="431">
                  <c:v>7.18333333333333</c:v>
                </c:pt>
                <c:pt idx="432">
                  <c:v>7.2</c:v>
                </c:pt>
                <c:pt idx="433">
                  <c:v>7.2166666666666597</c:v>
                </c:pt>
                <c:pt idx="434">
                  <c:v>7.2333333333333298</c:v>
                </c:pt>
                <c:pt idx="435">
                  <c:v>7.25</c:v>
                </c:pt>
                <c:pt idx="436">
                  <c:v>7.2666666666666604</c:v>
                </c:pt>
                <c:pt idx="437">
                  <c:v>7.2833333333333297</c:v>
                </c:pt>
                <c:pt idx="438">
                  <c:v>7.3</c:v>
                </c:pt>
                <c:pt idx="439">
                  <c:v>7.3166666666666602</c:v>
                </c:pt>
                <c:pt idx="440">
                  <c:v>7.3333333333333304</c:v>
                </c:pt>
                <c:pt idx="441">
                  <c:v>7.35</c:v>
                </c:pt>
                <c:pt idx="442">
                  <c:v>7.36666666666666</c:v>
                </c:pt>
                <c:pt idx="443">
                  <c:v>7.3833333333333302</c:v>
                </c:pt>
                <c:pt idx="444">
                  <c:v>7.4</c:v>
                </c:pt>
                <c:pt idx="445">
                  <c:v>7.4166666666666599</c:v>
                </c:pt>
                <c:pt idx="446">
                  <c:v>7.43333333333333</c:v>
                </c:pt>
                <c:pt idx="447">
                  <c:v>7.45</c:v>
                </c:pt>
                <c:pt idx="448">
                  <c:v>7.4666666666666597</c:v>
                </c:pt>
                <c:pt idx="449">
                  <c:v>7.4833333333333298</c:v>
                </c:pt>
                <c:pt idx="450">
                  <c:v>7.5</c:v>
                </c:pt>
                <c:pt idx="451">
                  <c:v>7.5166666666666604</c:v>
                </c:pt>
                <c:pt idx="452">
                  <c:v>7.5333333333333297</c:v>
                </c:pt>
                <c:pt idx="453">
                  <c:v>7.55</c:v>
                </c:pt>
                <c:pt idx="454">
                  <c:v>7.5666666666666602</c:v>
                </c:pt>
                <c:pt idx="455">
                  <c:v>7.5833333333333304</c:v>
                </c:pt>
                <c:pt idx="456">
                  <c:v>7.6</c:v>
                </c:pt>
                <c:pt idx="457">
                  <c:v>7.61666666666666</c:v>
                </c:pt>
                <c:pt idx="458">
                  <c:v>7.6333333333333302</c:v>
                </c:pt>
                <c:pt idx="459">
                  <c:v>7.65</c:v>
                </c:pt>
                <c:pt idx="460">
                  <c:v>7.6666666666666599</c:v>
                </c:pt>
                <c:pt idx="461">
                  <c:v>7.68333333333333</c:v>
                </c:pt>
                <c:pt idx="462">
                  <c:v>7.7</c:v>
                </c:pt>
                <c:pt idx="463">
                  <c:v>7.7166666666666597</c:v>
                </c:pt>
                <c:pt idx="464">
                  <c:v>7.7333333333333298</c:v>
                </c:pt>
                <c:pt idx="465">
                  <c:v>7.75</c:v>
                </c:pt>
                <c:pt idx="466">
                  <c:v>7.7666666666666604</c:v>
                </c:pt>
                <c:pt idx="467">
                  <c:v>7.7833333333333297</c:v>
                </c:pt>
                <c:pt idx="468">
                  <c:v>7.8</c:v>
                </c:pt>
                <c:pt idx="469">
                  <c:v>7.8166666666666602</c:v>
                </c:pt>
                <c:pt idx="470">
                  <c:v>7.8333333333333304</c:v>
                </c:pt>
                <c:pt idx="471">
                  <c:v>7.85</c:v>
                </c:pt>
                <c:pt idx="472">
                  <c:v>7.86666666666666</c:v>
                </c:pt>
                <c:pt idx="473">
                  <c:v>7.8833333333333302</c:v>
                </c:pt>
                <c:pt idx="474">
                  <c:v>7.9</c:v>
                </c:pt>
                <c:pt idx="475">
                  <c:v>7.9166666666666599</c:v>
                </c:pt>
                <c:pt idx="476">
                  <c:v>7.93333333333333</c:v>
                </c:pt>
                <c:pt idx="477">
                  <c:v>7.95</c:v>
                </c:pt>
                <c:pt idx="478">
                  <c:v>7.9666666666666597</c:v>
                </c:pt>
                <c:pt idx="479">
                  <c:v>7.9833333333333298</c:v>
                </c:pt>
                <c:pt idx="480">
                  <c:v>8</c:v>
                </c:pt>
                <c:pt idx="481">
                  <c:v>8.0166666666666604</c:v>
                </c:pt>
                <c:pt idx="482">
                  <c:v>8.0333333333333297</c:v>
                </c:pt>
                <c:pt idx="483">
                  <c:v>8.0500000000000007</c:v>
                </c:pt>
                <c:pt idx="484">
                  <c:v>8.0666666666666593</c:v>
                </c:pt>
                <c:pt idx="485">
                  <c:v>8.0833333333333304</c:v>
                </c:pt>
                <c:pt idx="486">
                  <c:v>8.1</c:v>
                </c:pt>
                <c:pt idx="487">
                  <c:v>8.11666666666666</c:v>
                </c:pt>
                <c:pt idx="488">
                  <c:v>8.1333333333333293</c:v>
                </c:pt>
                <c:pt idx="489">
                  <c:v>8.15</c:v>
                </c:pt>
                <c:pt idx="490">
                  <c:v>8.1666666666666607</c:v>
                </c:pt>
                <c:pt idx="491">
                  <c:v>8.18333333333333</c:v>
                </c:pt>
                <c:pt idx="492">
                  <c:v>8.1999999999999993</c:v>
                </c:pt>
                <c:pt idx="493">
                  <c:v>8.2166666666666597</c:v>
                </c:pt>
                <c:pt idx="494">
                  <c:v>8.2333333333333307</c:v>
                </c:pt>
                <c:pt idx="495">
                  <c:v>8.25</c:v>
                </c:pt>
                <c:pt idx="496">
                  <c:v>8.2666666666666604</c:v>
                </c:pt>
                <c:pt idx="497">
                  <c:v>8.2833333333333297</c:v>
                </c:pt>
                <c:pt idx="498">
                  <c:v>8.3000000000000007</c:v>
                </c:pt>
                <c:pt idx="499">
                  <c:v>8.3166666666666593</c:v>
                </c:pt>
                <c:pt idx="500">
                  <c:v>8.3333333333333304</c:v>
                </c:pt>
                <c:pt idx="501">
                  <c:v>8.35</c:v>
                </c:pt>
                <c:pt idx="502">
                  <c:v>8.36666666666666</c:v>
                </c:pt>
                <c:pt idx="503">
                  <c:v>8.3833333333333293</c:v>
                </c:pt>
                <c:pt idx="504">
                  <c:v>8.4</c:v>
                </c:pt>
                <c:pt idx="505">
                  <c:v>8.4166666666666607</c:v>
                </c:pt>
                <c:pt idx="506">
                  <c:v>8.43333333333333</c:v>
                </c:pt>
                <c:pt idx="507">
                  <c:v>8.4499999999999993</c:v>
                </c:pt>
                <c:pt idx="508">
                  <c:v>8.4666666666666597</c:v>
                </c:pt>
                <c:pt idx="509">
                  <c:v>8.4833333333333307</c:v>
                </c:pt>
                <c:pt idx="510">
                  <c:v>8.5</c:v>
                </c:pt>
                <c:pt idx="511">
                  <c:v>8.5166666666666604</c:v>
                </c:pt>
                <c:pt idx="512">
                  <c:v>8.5333333333333297</c:v>
                </c:pt>
                <c:pt idx="513">
                  <c:v>8.5500000000000007</c:v>
                </c:pt>
                <c:pt idx="514">
                  <c:v>8.5666666666666593</c:v>
                </c:pt>
                <c:pt idx="515">
                  <c:v>8.5833333333333304</c:v>
                </c:pt>
                <c:pt idx="516">
                  <c:v>8.6</c:v>
                </c:pt>
                <c:pt idx="517">
                  <c:v>8.61666666666666</c:v>
                </c:pt>
                <c:pt idx="518">
                  <c:v>8.6333333333333293</c:v>
                </c:pt>
                <c:pt idx="519">
                  <c:v>8.65</c:v>
                </c:pt>
                <c:pt idx="520">
                  <c:v>8.6666666666666607</c:v>
                </c:pt>
                <c:pt idx="521">
                  <c:v>8.68333333333333</c:v>
                </c:pt>
                <c:pt idx="522">
                  <c:v>8.6999999999999993</c:v>
                </c:pt>
                <c:pt idx="523">
                  <c:v>8.7166666666666597</c:v>
                </c:pt>
                <c:pt idx="524">
                  <c:v>8.7333333333333307</c:v>
                </c:pt>
                <c:pt idx="525">
                  <c:v>8.75</c:v>
                </c:pt>
                <c:pt idx="526">
                  <c:v>8.7666666666666604</c:v>
                </c:pt>
                <c:pt idx="527">
                  <c:v>8.7833333333333297</c:v>
                </c:pt>
                <c:pt idx="528">
                  <c:v>8.8000000000000007</c:v>
                </c:pt>
                <c:pt idx="529">
                  <c:v>8.8166666666666593</c:v>
                </c:pt>
                <c:pt idx="530">
                  <c:v>8.8333333333333304</c:v>
                </c:pt>
                <c:pt idx="531">
                  <c:v>8.85</c:v>
                </c:pt>
                <c:pt idx="532">
                  <c:v>8.86666666666666</c:v>
                </c:pt>
                <c:pt idx="533">
                  <c:v>8.8833333333333293</c:v>
                </c:pt>
                <c:pt idx="534">
                  <c:v>8.9</c:v>
                </c:pt>
                <c:pt idx="535">
                  <c:v>8.9166666666666607</c:v>
                </c:pt>
                <c:pt idx="536">
                  <c:v>8.93333333333333</c:v>
                </c:pt>
                <c:pt idx="537">
                  <c:v>8.9499999999999993</c:v>
                </c:pt>
                <c:pt idx="538">
                  <c:v>8.9666666666666597</c:v>
                </c:pt>
                <c:pt idx="539">
                  <c:v>8.9833333333333307</c:v>
                </c:pt>
                <c:pt idx="540">
                  <c:v>9</c:v>
                </c:pt>
                <c:pt idx="541">
                  <c:v>9.0166666666666604</c:v>
                </c:pt>
                <c:pt idx="542">
                  <c:v>9.0333333333333297</c:v>
                </c:pt>
                <c:pt idx="543">
                  <c:v>9.0500000000000007</c:v>
                </c:pt>
                <c:pt idx="544">
                  <c:v>9.0666666666666593</c:v>
                </c:pt>
                <c:pt idx="545">
                  <c:v>9.0833333333333304</c:v>
                </c:pt>
                <c:pt idx="546">
                  <c:v>9.1</c:v>
                </c:pt>
                <c:pt idx="547">
                  <c:v>9.11666666666666</c:v>
                </c:pt>
                <c:pt idx="548">
                  <c:v>9.1333333333333293</c:v>
                </c:pt>
                <c:pt idx="549">
                  <c:v>9.15</c:v>
                </c:pt>
                <c:pt idx="550">
                  <c:v>9.1666666666666607</c:v>
                </c:pt>
                <c:pt idx="551">
                  <c:v>9.18333333333333</c:v>
                </c:pt>
                <c:pt idx="552">
                  <c:v>9.1999999999999993</c:v>
                </c:pt>
                <c:pt idx="553">
                  <c:v>9.2166666666666597</c:v>
                </c:pt>
                <c:pt idx="554">
                  <c:v>9.2333333333333307</c:v>
                </c:pt>
                <c:pt idx="555">
                  <c:v>9.25</c:v>
                </c:pt>
                <c:pt idx="556">
                  <c:v>9.2666666666666604</c:v>
                </c:pt>
                <c:pt idx="557">
                  <c:v>9.2833333333333297</c:v>
                </c:pt>
                <c:pt idx="558">
                  <c:v>9.3000000000000007</c:v>
                </c:pt>
                <c:pt idx="559">
                  <c:v>9.3166666666666593</c:v>
                </c:pt>
                <c:pt idx="560">
                  <c:v>9.3333333333333304</c:v>
                </c:pt>
                <c:pt idx="561">
                  <c:v>9.35</c:v>
                </c:pt>
                <c:pt idx="562">
                  <c:v>9.36666666666666</c:v>
                </c:pt>
                <c:pt idx="563">
                  <c:v>9.3833333333333293</c:v>
                </c:pt>
                <c:pt idx="564">
                  <c:v>9.4</c:v>
                </c:pt>
                <c:pt idx="565">
                  <c:v>9.4166666666666607</c:v>
                </c:pt>
                <c:pt idx="566">
                  <c:v>9.43333333333333</c:v>
                </c:pt>
                <c:pt idx="567">
                  <c:v>9.4499999999999993</c:v>
                </c:pt>
                <c:pt idx="568">
                  <c:v>9.4666666666666597</c:v>
                </c:pt>
                <c:pt idx="569">
                  <c:v>9.4833333333333307</c:v>
                </c:pt>
                <c:pt idx="570">
                  <c:v>9.5</c:v>
                </c:pt>
                <c:pt idx="571">
                  <c:v>9.5166666666666604</c:v>
                </c:pt>
                <c:pt idx="572">
                  <c:v>9.5333333333333297</c:v>
                </c:pt>
                <c:pt idx="573">
                  <c:v>9.5500000000000007</c:v>
                </c:pt>
                <c:pt idx="574">
                  <c:v>9.5666666666666593</c:v>
                </c:pt>
                <c:pt idx="575">
                  <c:v>9.5833333333333304</c:v>
                </c:pt>
                <c:pt idx="576">
                  <c:v>9.6</c:v>
                </c:pt>
                <c:pt idx="577">
                  <c:v>9.61666666666666</c:v>
                </c:pt>
                <c:pt idx="578">
                  <c:v>9.6333333333333293</c:v>
                </c:pt>
                <c:pt idx="579">
                  <c:v>9.65</c:v>
                </c:pt>
                <c:pt idx="580">
                  <c:v>9.6666666666666607</c:v>
                </c:pt>
                <c:pt idx="581">
                  <c:v>9.68333333333333</c:v>
                </c:pt>
                <c:pt idx="582">
                  <c:v>9.6999999999999993</c:v>
                </c:pt>
                <c:pt idx="583">
                  <c:v>9.7166666666666597</c:v>
                </c:pt>
                <c:pt idx="584">
                  <c:v>9.7333333333333307</c:v>
                </c:pt>
                <c:pt idx="585">
                  <c:v>9.75</c:v>
                </c:pt>
                <c:pt idx="586">
                  <c:v>9.7666666666666604</c:v>
                </c:pt>
                <c:pt idx="587">
                  <c:v>9.7833333333333297</c:v>
                </c:pt>
                <c:pt idx="588">
                  <c:v>9.8000000000000007</c:v>
                </c:pt>
                <c:pt idx="589">
                  <c:v>9.8166666666666593</c:v>
                </c:pt>
                <c:pt idx="590">
                  <c:v>9.8333333333333304</c:v>
                </c:pt>
                <c:pt idx="591">
                  <c:v>9.85</c:v>
                </c:pt>
                <c:pt idx="592">
                  <c:v>9.86666666666666</c:v>
                </c:pt>
                <c:pt idx="593">
                  <c:v>9.8833333333333293</c:v>
                </c:pt>
                <c:pt idx="594">
                  <c:v>9.9</c:v>
                </c:pt>
                <c:pt idx="595">
                  <c:v>9.9166666666666607</c:v>
                </c:pt>
                <c:pt idx="596">
                  <c:v>9.93333333333333</c:v>
                </c:pt>
                <c:pt idx="597">
                  <c:v>9.9499999999999993</c:v>
                </c:pt>
                <c:pt idx="598">
                  <c:v>9.9666666666666597</c:v>
                </c:pt>
                <c:pt idx="599">
                  <c:v>9.9833333333333307</c:v>
                </c:pt>
                <c:pt idx="600">
                  <c:v>10</c:v>
                </c:pt>
                <c:pt idx="601">
                  <c:v>10.0166666666666</c:v>
                </c:pt>
                <c:pt idx="602">
                  <c:v>10.033333333333299</c:v>
                </c:pt>
                <c:pt idx="603">
                  <c:v>10.050000000000001</c:v>
                </c:pt>
                <c:pt idx="604">
                  <c:v>10.066666666666601</c:v>
                </c:pt>
                <c:pt idx="605">
                  <c:v>10.0833333333333</c:v>
                </c:pt>
                <c:pt idx="606">
                  <c:v>10.1</c:v>
                </c:pt>
                <c:pt idx="607">
                  <c:v>10.1166666666666</c:v>
                </c:pt>
                <c:pt idx="608">
                  <c:v>10.133333333333301</c:v>
                </c:pt>
                <c:pt idx="609">
                  <c:v>10.15</c:v>
                </c:pt>
                <c:pt idx="610">
                  <c:v>10.1666666666666</c:v>
                </c:pt>
                <c:pt idx="611">
                  <c:v>10.1833333333333</c:v>
                </c:pt>
                <c:pt idx="612">
                  <c:v>10.199999999999999</c:v>
                </c:pt>
                <c:pt idx="613">
                  <c:v>10.216666666666599</c:v>
                </c:pt>
                <c:pt idx="614">
                  <c:v>10.233333333333301</c:v>
                </c:pt>
                <c:pt idx="615">
                  <c:v>10.25</c:v>
                </c:pt>
                <c:pt idx="616">
                  <c:v>10.2666666666666</c:v>
                </c:pt>
                <c:pt idx="617">
                  <c:v>10.283333333333299</c:v>
                </c:pt>
                <c:pt idx="618">
                  <c:v>10.3</c:v>
                </c:pt>
                <c:pt idx="619">
                  <c:v>10.316666666666601</c:v>
                </c:pt>
                <c:pt idx="620">
                  <c:v>10.3333333333333</c:v>
                </c:pt>
                <c:pt idx="621">
                  <c:v>10.35</c:v>
                </c:pt>
                <c:pt idx="622">
                  <c:v>10.3666666666666</c:v>
                </c:pt>
                <c:pt idx="623">
                  <c:v>10.383333333333301</c:v>
                </c:pt>
                <c:pt idx="624">
                  <c:v>10.4</c:v>
                </c:pt>
                <c:pt idx="625">
                  <c:v>10.4166666666666</c:v>
                </c:pt>
                <c:pt idx="626">
                  <c:v>10.4333333333333</c:v>
                </c:pt>
                <c:pt idx="627">
                  <c:v>10.45</c:v>
                </c:pt>
                <c:pt idx="628">
                  <c:v>10.466666666666599</c:v>
                </c:pt>
                <c:pt idx="629">
                  <c:v>10.483333333333301</c:v>
                </c:pt>
                <c:pt idx="630">
                  <c:v>10.5</c:v>
                </c:pt>
                <c:pt idx="631">
                  <c:v>10.5166666666666</c:v>
                </c:pt>
                <c:pt idx="632">
                  <c:v>10.533333333333299</c:v>
                </c:pt>
                <c:pt idx="633">
                  <c:v>10.55</c:v>
                </c:pt>
                <c:pt idx="634">
                  <c:v>10.566666666666601</c:v>
                </c:pt>
                <c:pt idx="635">
                  <c:v>10.5833333333333</c:v>
                </c:pt>
                <c:pt idx="636">
                  <c:v>10.6</c:v>
                </c:pt>
                <c:pt idx="637">
                  <c:v>10.6166666666666</c:v>
                </c:pt>
                <c:pt idx="638">
                  <c:v>10.633333333333301</c:v>
                </c:pt>
                <c:pt idx="639">
                  <c:v>10.65</c:v>
                </c:pt>
                <c:pt idx="640">
                  <c:v>10.6666666666666</c:v>
                </c:pt>
                <c:pt idx="641">
                  <c:v>10.6833333333333</c:v>
                </c:pt>
                <c:pt idx="642">
                  <c:v>10.7</c:v>
                </c:pt>
                <c:pt idx="643">
                  <c:v>10.716666666666599</c:v>
                </c:pt>
                <c:pt idx="644">
                  <c:v>10.733333333333301</c:v>
                </c:pt>
                <c:pt idx="645">
                  <c:v>10.75</c:v>
                </c:pt>
                <c:pt idx="646">
                  <c:v>10.7666666666666</c:v>
                </c:pt>
                <c:pt idx="647">
                  <c:v>10.783333333333299</c:v>
                </c:pt>
                <c:pt idx="648">
                  <c:v>10.8</c:v>
                </c:pt>
                <c:pt idx="649">
                  <c:v>10.816666666666601</c:v>
                </c:pt>
                <c:pt idx="650">
                  <c:v>10.8333333333333</c:v>
                </c:pt>
                <c:pt idx="651">
                  <c:v>10.85</c:v>
                </c:pt>
                <c:pt idx="652">
                  <c:v>10.8666666666666</c:v>
                </c:pt>
                <c:pt idx="653">
                  <c:v>10.883333333333301</c:v>
                </c:pt>
                <c:pt idx="654">
                  <c:v>10.9</c:v>
                </c:pt>
                <c:pt idx="655">
                  <c:v>10.9166666666666</c:v>
                </c:pt>
                <c:pt idx="656">
                  <c:v>10.9333333333333</c:v>
                </c:pt>
                <c:pt idx="657">
                  <c:v>10.95</c:v>
                </c:pt>
                <c:pt idx="658">
                  <c:v>10.966666666666599</c:v>
                </c:pt>
                <c:pt idx="659">
                  <c:v>10.983333333333301</c:v>
                </c:pt>
                <c:pt idx="660">
                  <c:v>11</c:v>
                </c:pt>
                <c:pt idx="661">
                  <c:v>11.0166666666666</c:v>
                </c:pt>
                <c:pt idx="662">
                  <c:v>11.033333333333299</c:v>
                </c:pt>
                <c:pt idx="663">
                  <c:v>11.05</c:v>
                </c:pt>
                <c:pt idx="664">
                  <c:v>11.066666666666601</c:v>
                </c:pt>
                <c:pt idx="665">
                  <c:v>11.0833333333333</c:v>
                </c:pt>
                <c:pt idx="666">
                  <c:v>11.1</c:v>
                </c:pt>
                <c:pt idx="667">
                  <c:v>11.1166666666666</c:v>
                </c:pt>
                <c:pt idx="668">
                  <c:v>11.133333333333301</c:v>
                </c:pt>
                <c:pt idx="669">
                  <c:v>11.15</c:v>
                </c:pt>
                <c:pt idx="670">
                  <c:v>11.1666666666666</c:v>
                </c:pt>
                <c:pt idx="671">
                  <c:v>11.1833333333333</c:v>
                </c:pt>
                <c:pt idx="672">
                  <c:v>11.2</c:v>
                </c:pt>
                <c:pt idx="673">
                  <c:v>11.216666666666599</c:v>
                </c:pt>
                <c:pt idx="674">
                  <c:v>11.233333333333301</c:v>
                </c:pt>
                <c:pt idx="675">
                  <c:v>11.25</c:v>
                </c:pt>
                <c:pt idx="676">
                  <c:v>11.2666666666666</c:v>
                </c:pt>
                <c:pt idx="677">
                  <c:v>11.283333333333299</c:v>
                </c:pt>
                <c:pt idx="678">
                  <c:v>11.3</c:v>
                </c:pt>
                <c:pt idx="679">
                  <c:v>11.316666666666601</c:v>
                </c:pt>
                <c:pt idx="680">
                  <c:v>11.3333333333333</c:v>
                </c:pt>
                <c:pt idx="681">
                  <c:v>11.35</c:v>
                </c:pt>
                <c:pt idx="682">
                  <c:v>11.3666666666666</c:v>
                </c:pt>
                <c:pt idx="683">
                  <c:v>11.383333333333301</c:v>
                </c:pt>
                <c:pt idx="684">
                  <c:v>11.4</c:v>
                </c:pt>
                <c:pt idx="685">
                  <c:v>11.4166666666666</c:v>
                </c:pt>
                <c:pt idx="686">
                  <c:v>11.4333333333333</c:v>
                </c:pt>
                <c:pt idx="687">
                  <c:v>11.45</c:v>
                </c:pt>
                <c:pt idx="688">
                  <c:v>11.466666666666599</c:v>
                </c:pt>
                <c:pt idx="689">
                  <c:v>11.483333333333301</c:v>
                </c:pt>
                <c:pt idx="690">
                  <c:v>11.5</c:v>
                </c:pt>
                <c:pt idx="691">
                  <c:v>11.5166666666666</c:v>
                </c:pt>
                <c:pt idx="692">
                  <c:v>11.533333333333299</c:v>
                </c:pt>
                <c:pt idx="693">
                  <c:v>11.55</c:v>
                </c:pt>
                <c:pt idx="694">
                  <c:v>11.566666666666601</c:v>
                </c:pt>
                <c:pt idx="695">
                  <c:v>11.5833333333333</c:v>
                </c:pt>
                <c:pt idx="696">
                  <c:v>11.6</c:v>
                </c:pt>
                <c:pt idx="697">
                  <c:v>11.6166666666666</c:v>
                </c:pt>
                <c:pt idx="698">
                  <c:v>11.633333333333301</c:v>
                </c:pt>
                <c:pt idx="699">
                  <c:v>11.65</c:v>
                </c:pt>
                <c:pt idx="700">
                  <c:v>11.6666666666666</c:v>
                </c:pt>
                <c:pt idx="701">
                  <c:v>11.6833333333333</c:v>
                </c:pt>
                <c:pt idx="702">
                  <c:v>11.7</c:v>
                </c:pt>
                <c:pt idx="703">
                  <c:v>11.716666666666599</c:v>
                </c:pt>
                <c:pt idx="704">
                  <c:v>11.733333333333301</c:v>
                </c:pt>
                <c:pt idx="705">
                  <c:v>11.75</c:v>
                </c:pt>
                <c:pt idx="706">
                  <c:v>11.7666666666666</c:v>
                </c:pt>
                <c:pt idx="707">
                  <c:v>11.783333333333299</c:v>
                </c:pt>
                <c:pt idx="708">
                  <c:v>11.8</c:v>
                </c:pt>
                <c:pt idx="709">
                  <c:v>11.816666666666601</c:v>
                </c:pt>
                <c:pt idx="710">
                  <c:v>11.8333333333333</c:v>
                </c:pt>
                <c:pt idx="711">
                  <c:v>11.85</c:v>
                </c:pt>
                <c:pt idx="712">
                  <c:v>11.8666666666666</c:v>
                </c:pt>
                <c:pt idx="713">
                  <c:v>11.883333333333301</c:v>
                </c:pt>
                <c:pt idx="714">
                  <c:v>11.9</c:v>
                </c:pt>
                <c:pt idx="715">
                  <c:v>11.9166666666666</c:v>
                </c:pt>
                <c:pt idx="716">
                  <c:v>11.9333333333333</c:v>
                </c:pt>
                <c:pt idx="717">
                  <c:v>11.95</c:v>
                </c:pt>
                <c:pt idx="718">
                  <c:v>11.966666666666599</c:v>
                </c:pt>
                <c:pt idx="719">
                  <c:v>11.983333333333301</c:v>
                </c:pt>
                <c:pt idx="720">
                  <c:v>12</c:v>
                </c:pt>
                <c:pt idx="721">
                  <c:v>12.0166666666666</c:v>
                </c:pt>
                <c:pt idx="722">
                  <c:v>12.033333333333299</c:v>
                </c:pt>
                <c:pt idx="723">
                  <c:v>12.05</c:v>
                </c:pt>
                <c:pt idx="724">
                  <c:v>12.066666666666601</c:v>
                </c:pt>
                <c:pt idx="725">
                  <c:v>12.0833333333333</c:v>
                </c:pt>
                <c:pt idx="726">
                  <c:v>12.1</c:v>
                </c:pt>
                <c:pt idx="727">
                  <c:v>12.1166666666666</c:v>
                </c:pt>
                <c:pt idx="728">
                  <c:v>12.133333333333301</c:v>
                </c:pt>
                <c:pt idx="729">
                  <c:v>12.15</c:v>
                </c:pt>
                <c:pt idx="730">
                  <c:v>12.1666666666666</c:v>
                </c:pt>
                <c:pt idx="731">
                  <c:v>12.1833333333333</c:v>
                </c:pt>
                <c:pt idx="732">
                  <c:v>12.2</c:v>
                </c:pt>
                <c:pt idx="733">
                  <c:v>12.216666666666599</c:v>
                </c:pt>
                <c:pt idx="734">
                  <c:v>12.233333333333301</c:v>
                </c:pt>
                <c:pt idx="735">
                  <c:v>12.25</c:v>
                </c:pt>
                <c:pt idx="736">
                  <c:v>12.2666666666666</c:v>
                </c:pt>
                <c:pt idx="737">
                  <c:v>12.283333333333299</c:v>
                </c:pt>
                <c:pt idx="738">
                  <c:v>12.3</c:v>
                </c:pt>
                <c:pt idx="739">
                  <c:v>12.316666666666601</c:v>
                </c:pt>
                <c:pt idx="740">
                  <c:v>12.3333333333333</c:v>
                </c:pt>
                <c:pt idx="741">
                  <c:v>12.35</c:v>
                </c:pt>
                <c:pt idx="742">
                  <c:v>12.3666666666666</c:v>
                </c:pt>
                <c:pt idx="743">
                  <c:v>12.383333333333301</c:v>
                </c:pt>
                <c:pt idx="744">
                  <c:v>12.4</c:v>
                </c:pt>
                <c:pt idx="745">
                  <c:v>12.4166666666666</c:v>
                </c:pt>
                <c:pt idx="746">
                  <c:v>12.4333333333333</c:v>
                </c:pt>
                <c:pt idx="747">
                  <c:v>12.45</c:v>
                </c:pt>
                <c:pt idx="748">
                  <c:v>12.466666666666599</c:v>
                </c:pt>
                <c:pt idx="749">
                  <c:v>12.483333333333301</c:v>
                </c:pt>
                <c:pt idx="750">
                  <c:v>12.5</c:v>
                </c:pt>
                <c:pt idx="751">
                  <c:v>12.5166666666666</c:v>
                </c:pt>
                <c:pt idx="752">
                  <c:v>12.533333333333299</c:v>
                </c:pt>
                <c:pt idx="753">
                  <c:v>12.55</c:v>
                </c:pt>
                <c:pt idx="754">
                  <c:v>12.566666666666601</c:v>
                </c:pt>
                <c:pt idx="755">
                  <c:v>12.5833333333333</c:v>
                </c:pt>
                <c:pt idx="756">
                  <c:v>12.6</c:v>
                </c:pt>
                <c:pt idx="757">
                  <c:v>12.6166666666666</c:v>
                </c:pt>
                <c:pt idx="758">
                  <c:v>12.633333333333301</c:v>
                </c:pt>
                <c:pt idx="759">
                  <c:v>12.65</c:v>
                </c:pt>
                <c:pt idx="760">
                  <c:v>12.6666666666666</c:v>
                </c:pt>
                <c:pt idx="761">
                  <c:v>12.6833333333333</c:v>
                </c:pt>
                <c:pt idx="762">
                  <c:v>12.7</c:v>
                </c:pt>
                <c:pt idx="763">
                  <c:v>12.716666666666599</c:v>
                </c:pt>
                <c:pt idx="764">
                  <c:v>12.733333333333301</c:v>
                </c:pt>
                <c:pt idx="765">
                  <c:v>12.75</c:v>
                </c:pt>
                <c:pt idx="766">
                  <c:v>12.7666666666666</c:v>
                </c:pt>
                <c:pt idx="767">
                  <c:v>12.783333333333299</c:v>
                </c:pt>
                <c:pt idx="768">
                  <c:v>12.8</c:v>
                </c:pt>
                <c:pt idx="769">
                  <c:v>12.816666666666601</c:v>
                </c:pt>
                <c:pt idx="770">
                  <c:v>12.8333333333333</c:v>
                </c:pt>
                <c:pt idx="771">
                  <c:v>12.85</c:v>
                </c:pt>
                <c:pt idx="772">
                  <c:v>12.8666666666666</c:v>
                </c:pt>
                <c:pt idx="773">
                  <c:v>12.883333333333301</c:v>
                </c:pt>
                <c:pt idx="774">
                  <c:v>12.9</c:v>
                </c:pt>
                <c:pt idx="775">
                  <c:v>12.9166666666666</c:v>
                </c:pt>
                <c:pt idx="776">
                  <c:v>12.9333333333333</c:v>
                </c:pt>
                <c:pt idx="777">
                  <c:v>12.95</c:v>
                </c:pt>
                <c:pt idx="778">
                  <c:v>12.966666666666599</c:v>
                </c:pt>
                <c:pt idx="779">
                  <c:v>12.983333333333301</c:v>
                </c:pt>
                <c:pt idx="780">
                  <c:v>13</c:v>
                </c:pt>
                <c:pt idx="781">
                  <c:v>13.0166666666666</c:v>
                </c:pt>
                <c:pt idx="782">
                  <c:v>13.033333333333299</c:v>
                </c:pt>
                <c:pt idx="783">
                  <c:v>13.05</c:v>
                </c:pt>
                <c:pt idx="784">
                  <c:v>13.066666666666601</c:v>
                </c:pt>
                <c:pt idx="785">
                  <c:v>13.0833333333333</c:v>
                </c:pt>
                <c:pt idx="786">
                  <c:v>13.1</c:v>
                </c:pt>
                <c:pt idx="787">
                  <c:v>13.1166666666666</c:v>
                </c:pt>
                <c:pt idx="788">
                  <c:v>13.133333333333301</c:v>
                </c:pt>
                <c:pt idx="789">
                  <c:v>13.15</c:v>
                </c:pt>
                <c:pt idx="790">
                  <c:v>13.1666666666666</c:v>
                </c:pt>
                <c:pt idx="791">
                  <c:v>13.1833333333333</c:v>
                </c:pt>
                <c:pt idx="792">
                  <c:v>13.2</c:v>
                </c:pt>
                <c:pt idx="793">
                  <c:v>13.216666666666599</c:v>
                </c:pt>
                <c:pt idx="794">
                  <c:v>13.233333333333301</c:v>
                </c:pt>
                <c:pt idx="795">
                  <c:v>13.25</c:v>
                </c:pt>
                <c:pt idx="796">
                  <c:v>13.2666666666666</c:v>
                </c:pt>
                <c:pt idx="797">
                  <c:v>13.283333333333299</c:v>
                </c:pt>
                <c:pt idx="798">
                  <c:v>13.3</c:v>
                </c:pt>
                <c:pt idx="799">
                  <c:v>13.316666666666601</c:v>
                </c:pt>
                <c:pt idx="800">
                  <c:v>13.3333333333333</c:v>
                </c:pt>
                <c:pt idx="801">
                  <c:v>13.35</c:v>
                </c:pt>
                <c:pt idx="802">
                  <c:v>13.3666666666666</c:v>
                </c:pt>
                <c:pt idx="803">
                  <c:v>13.383333333333301</c:v>
                </c:pt>
                <c:pt idx="804">
                  <c:v>13.4</c:v>
                </c:pt>
                <c:pt idx="805">
                  <c:v>13.4166666666666</c:v>
                </c:pt>
                <c:pt idx="806">
                  <c:v>13.4333333333333</c:v>
                </c:pt>
                <c:pt idx="807">
                  <c:v>13.45</c:v>
                </c:pt>
                <c:pt idx="808">
                  <c:v>13.466666666666599</c:v>
                </c:pt>
                <c:pt idx="809">
                  <c:v>13.483333333333301</c:v>
                </c:pt>
                <c:pt idx="810">
                  <c:v>13.5</c:v>
                </c:pt>
                <c:pt idx="811">
                  <c:v>13.5166666666666</c:v>
                </c:pt>
                <c:pt idx="812">
                  <c:v>13.533333333333299</c:v>
                </c:pt>
                <c:pt idx="813">
                  <c:v>13.55</c:v>
                </c:pt>
                <c:pt idx="814">
                  <c:v>13.566666666666601</c:v>
                </c:pt>
                <c:pt idx="815">
                  <c:v>13.5833333333333</c:v>
                </c:pt>
                <c:pt idx="816">
                  <c:v>13.6</c:v>
                </c:pt>
                <c:pt idx="817">
                  <c:v>13.6166666666666</c:v>
                </c:pt>
                <c:pt idx="818">
                  <c:v>13.633333333333301</c:v>
                </c:pt>
                <c:pt idx="819">
                  <c:v>13.65</c:v>
                </c:pt>
                <c:pt idx="820">
                  <c:v>13.6666666666666</c:v>
                </c:pt>
                <c:pt idx="821">
                  <c:v>13.6833333333333</c:v>
                </c:pt>
                <c:pt idx="822">
                  <c:v>13.7</c:v>
                </c:pt>
                <c:pt idx="823">
                  <c:v>13.716666666666599</c:v>
                </c:pt>
                <c:pt idx="824">
                  <c:v>13.733333333333301</c:v>
                </c:pt>
                <c:pt idx="825">
                  <c:v>13.75</c:v>
                </c:pt>
                <c:pt idx="826">
                  <c:v>13.7666666666666</c:v>
                </c:pt>
                <c:pt idx="827">
                  <c:v>13.783333333333299</c:v>
                </c:pt>
                <c:pt idx="828">
                  <c:v>13.8</c:v>
                </c:pt>
                <c:pt idx="829">
                  <c:v>13.816666666666601</c:v>
                </c:pt>
                <c:pt idx="830">
                  <c:v>13.8333333333333</c:v>
                </c:pt>
                <c:pt idx="831">
                  <c:v>13.85</c:v>
                </c:pt>
                <c:pt idx="832">
                  <c:v>13.8666666666666</c:v>
                </c:pt>
                <c:pt idx="833">
                  <c:v>13.883333333333301</c:v>
                </c:pt>
                <c:pt idx="834">
                  <c:v>13.9</c:v>
                </c:pt>
                <c:pt idx="835">
                  <c:v>13.9166666666666</c:v>
                </c:pt>
                <c:pt idx="836">
                  <c:v>13.9333333333333</c:v>
                </c:pt>
                <c:pt idx="837">
                  <c:v>13.95</c:v>
                </c:pt>
                <c:pt idx="838">
                  <c:v>13.966666666666599</c:v>
                </c:pt>
                <c:pt idx="839">
                  <c:v>13.983333333333301</c:v>
                </c:pt>
                <c:pt idx="840">
                  <c:v>14</c:v>
                </c:pt>
                <c:pt idx="841">
                  <c:v>14.0166666666666</c:v>
                </c:pt>
                <c:pt idx="842">
                  <c:v>14.033333333333299</c:v>
                </c:pt>
                <c:pt idx="843">
                  <c:v>14.05</c:v>
                </c:pt>
                <c:pt idx="844">
                  <c:v>14.066666666666601</c:v>
                </c:pt>
                <c:pt idx="845">
                  <c:v>14.0833333333333</c:v>
                </c:pt>
                <c:pt idx="846">
                  <c:v>14.1</c:v>
                </c:pt>
                <c:pt idx="847">
                  <c:v>14.1166666666666</c:v>
                </c:pt>
                <c:pt idx="848">
                  <c:v>14.133333333333301</c:v>
                </c:pt>
                <c:pt idx="849">
                  <c:v>14.15</c:v>
                </c:pt>
                <c:pt idx="850">
                  <c:v>14.1666666666666</c:v>
                </c:pt>
                <c:pt idx="851">
                  <c:v>14.1833333333333</c:v>
                </c:pt>
                <c:pt idx="852">
                  <c:v>14.2</c:v>
                </c:pt>
                <c:pt idx="853">
                  <c:v>14.216666666666599</c:v>
                </c:pt>
                <c:pt idx="854">
                  <c:v>14.233333333333301</c:v>
                </c:pt>
                <c:pt idx="855">
                  <c:v>14.25</c:v>
                </c:pt>
                <c:pt idx="856">
                  <c:v>14.2666666666666</c:v>
                </c:pt>
                <c:pt idx="857">
                  <c:v>14.283333333333299</c:v>
                </c:pt>
                <c:pt idx="858">
                  <c:v>14.3</c:v>
                </c:pt>
                <c:pt idx="859">
                  <c:v>14.316666666666601</c:v>
                </c:pt>
                <c:pt idx="860">
                  <c:v>14.3333333333333</c:v>
                </c:pt>
                <c:pt idx="861">
                  <c:v>14.35</c:v>
                </c:pt>
                <c:pt idx="862">
                  <c:v>14.3666666666666</c:v>
                </c:pt>
                <c:pt idx="863">
                  <c:v>14.383333333333301</c:v>
                </c:pt>
                <c:pt idx="864">
                  <c:v>14.4</c:v>
                </c:pt>
                <c:pt idx="865">
                  <c:v>14.4166666666666</c:v>
                </c:pt>
                <c:pt idx="866">
                  <c:v>14.4333333333333</c:v>
                </c:pt>
                <c:pt idx="867">
                  <c:v>14.45</c:v>
                </c:pt>
                <c:pt idx="868">
                  <c:v>14.466666666666599</c:v>
                </c:pt>
                <c:pt idx="869">
                  <c:v>14.483333333333301</c:v>
                </c:pt>
                <c:pt idx="870">
                  <c:v>14.5</c:v>
                </c:pt>
                <c:pt idx="871">
                  <c:v>14.5166666666666</c:v>
                </c:pt>
                <c:pt idx="872">
                  <c:v>14.533333333333299</c:v>
                </c:pt>
                <c:pt idx="873">
                  <c:v>14.55</c:v>
                </c:pt>
                <c:pt idx="874">
                  <c:v>14.566666666666601</c:v>
                </c:pt>
                <c:pt idx="875">
                  <c:v>14.5833333333333</c:v>
                </c:pt>
                <c:pt idx="876">
                  <c:v>14.6</c:v>
                </c:pt>
                <c:pt idx="877">
                  <c:v>14.6166666666666</c:v>
                </c:pt>
                <c:pt idx="878">
                  <c:v>14.633333333333301</c:v>
                </c:pt>
                <c:pt idx="879">
                  <c:v>14.65</c:v>
                </c:pt>
                <c:pt idx="880">
                  <c:v>14.6666666666666</c:v>
                </c:pt>
                <c:pt idx="881">
                  <c:v>14.6833333333333</c:v>
                </c:pt>
                <c:pt idx="882">
                  <c:v>14.7</c:v>
                </c:pt>
                <c:pt idx="883">
                  <c:v>14.716666666666599</c:v>
                </c:pt>
                <c:pt idx="884">
                  <c:v>14.733333333333301</c:v>
                </c:pt>
                <c:pt idx="885">
                  <c:v>14.75</c:v>
                </c:pt>
                <c:pt idx="886">
                  <c:v>14.7666666666666</c:v>
                </c:pt>
                <c:pt idx="887">
                  <c:v>14.783333333333299</c:v>
                </c:pt>
                <c:pt idx="888">
                  <c:v>14.8</c:v>
                </c:pt>
                <c:pt idx="889">
                  <c:v>14.816666666666601</c:v>
                </c:pt>
                <c:pt idx="890">
                  <c:v>14.8333333333333</c:v>
                </c:pt>
                <c:pt idx="891">
                  <c:v>14.85</c:v>
                </c:pt>
                <c:pt idx="892">
                  <c:v>14.8666666666666</c:v>
                </c:pt>
                <c:pt idx="893">
                  <c:v>14.883333333333301</c:v>
                </c:pt>
                <c:pt idx="894">
                  <c:v>14.9</c:v>
                </c:pt>
                <c:pt idx="895">
                  <c:v>14.9166666666666</c:v>
                </c:pt>
                <c:pt idx="896">
                  <c:v>14.9333333333333</c:v>
                </c:pt>
                <c:pt idx="897">
                  <c:v>14.95</c:v>
                </c:pt>
                <c:pt idx="898">
                  <c:v>14.966666666666599</c:v>
                </c:pt>
                <c:pt idx="899">
                  <c:v>14.983333333333301</c:v>
                </c:pt>
                <c:pt idx="900">
                  <c:v>15</c:v>
                </c:pt>
                <c:pt idx="901">
                  <c:v>15.0166666666666</c:v>
                </c:pt>
                <c:pt idx="902">
                  <c:v>15.033333333333299</c:v>
                </c:pt>
                <c:pt idx="903">
                  <c:v>15.05</c:v>
                </c:pt>
                <c:pt idx="904">
                  <c:v>15.066666666666601</c:v>
                </c:pt>
                <c:pt idx="905">
                  <c:v>15.0833333333333</c:v>
                </c:pt>
                <c:pt idx="906">
                  <c:v>15.1</c:v>
                </c:pt>
                <c:pt idx="907">
                  <c:v>15.1166666666666</c:v>
                </c:pt>
                <c:pt idx="908">
                  <c:v>15.133333333333301</c:v>
                </c:pt>
                <c:pt idx="909">
                  <c:v>15.15</c:v>
                </c:pt>
                <c:pt idx="910">
                  <c:v>15.1666666666666</c:v>
                </c:pt>
                <c:pt idx="911">
                  <c:v>15.1833333333333</c:v>
                </c:pt>
                <c:pt idx="912">
                  <c:v>15.2</c:v>
                </c:pt>
                <c:pt idx="913">
                  <c:v>15.216666666666599</c:v>
                </c:pt>
                <c:pt idx="914">
                  <c:v>15.233333333333301</c:v>
                </c:pt>
                <c:pt idx="915">
                  <c:v>15.25</c:v>
                </c:pt>
                <c:pt idx="916">
                  <c:v>15.2666666666666</c:v>
                </c:pt>
                <c:pt idx="917">
                  <c:v>15.283333333333299</c:v>
                </c:pt>
                <c:pt idx="918">
                  <c:v>15.3</c:v>
                </c:pt>
                <c:pt idx="919">
                  <c:v>15.316666666666601</c:v>
                </c:pt>
                <c:pt idx="920">
                  <c:v>15.3333333333333</c:v>
                </c:pt>
                <c:pt idx="921">
                  <c:v>15.35</c:v>
                </c:pt>
                <c:pt idx="922">
                  <c:v>15.3666666666666</c:v>
                </c:pt>
                <c:pt idx="923">
                  <c:v>15.383333333333301</c:v>
                </c:pt>
                <c:pt idx="924">
                  <c:v>15.4</c:v>
                </c:pt>
                <c:pt idx="925">
                  <c:v>15.4166666666666</c:v>
                </c:pt>
                <c:pt idx="926">
                  <c:v>15.4333333333333</c:v>
                </c:pt>
                <c:pt idx="927">
                  <c:v>15.45</c:v>
                </c:pt>
                <c:pt idx="928">
                  <c:v>15.466666666666599</c:v>
                </c:pt>
                <c:pt idx="929">
                  <c:v>15.483333333333301</c:v>
                </c:pt>
                <c:pt idx="930">
                  <c:v>15.5</c:v>
                </c:pt>
                <c:pt idx="931">
                  <c:v>15.5166666666666</c:v>
                </c:pt>
                <c:pt idx="932">
                  <c:v>15.533333333333299</c:v>
                </c:pt>
                <c:pt idx="933">
                  <c:v>15.55</c:v>
                </c:pt>
                <c:pt idx="934">
                  <c:v>15.566666666666601</c:v>
                </c:pt>
                <c:pt idx="935">
                  <c:v>15.5833333333333</c:v>
                </c:pt>
                <c:pt idx="936">
                  <c:v>15.6</c:v>
                </c:pt>
                <c:pt idx="937">
                  <c:v>15.6166666666666</c:v>
                </c:pt>
                <c:pt idx="938">
                  <c:v>15.633333333333301</c:v>
                </c:pt>
                <c:pt idx="939">
                  <c:v>15.65</c:v>
                </c:pt>
                <c:pt idx="940">
                  <c:v>15.6666666666666</c:v>
                </c:pt>
                <c:pt idx="941">
                  <c:v>15.6833333333333</c:v>
                </c:pt>
                <c:pt idx="942">
                  <c:v>15.7</c:v>
                </c:pt>
                <c:pt idx="943">
                  <c:v>15.716666666666599</c:v>
                </c:pt>
                <c:pt idx="944">
                  <c:v>15.733333333333301</c:v>
                </c:pt>
                <c:pt idx="945">
                  <c:v>15.75</c:v>
                </c:pt>
                <c:pt idx="946">
                  <c:v>15.7666666666666</c:v>
                </c:pt>
                <c:pt idx="947">
                  <c:v>15.783333333333299</c:v>
                </c:pt>
                <c:pt idx="948">
                  <c:v>15.8</c:v>
                </c:pt>
                <c:pt idx="949">
                  <c:v>15.816666666666601</c:v>
                </c:pt>
                <c:pt idx="950">
                  <c:v>15.8333333333333</c:v>
                </c:pt>
                <c:pt idx="951">
                  <c:v>15.85</c:v>
                </c:pt>
                <c:pt idx="952">
                  <c:v>15.8666666666666</c:v>
                </c:pt>
                <c:pt idx="953">
                  <c:v>15.883333333333301</c:v>
                </c:pt>
                <c:pt idx="954">
                  <c:v>15.9</c:v>
                </c:pt>
                <c:pt idx="955">
                  <c:v>15.9166666666666</c:v>
                </c:pt>
                <c:pt idx="956">
                  <c:v>15.9333333333333</c:v>
                </c:pt>
                <c:pt idx="957">
                  <c:v>15.95</c:v>
                </c:pt>
                <c:pt idx="958">
                  <c:v>15.966666666666599</c:v>
                </c:pt>
                <c:pt idx="959">
                  <c:v>15.983333333333301</c:v>
                </c:pt>
                <c:pt idx="960">
                  <c:v>16</c:v>
                </c:pt>
                <c:pt idx="961">
                  <c:v>16.016666666666602</c:v>
                </c:pt>
                <c:pt idx="962">
                  <c:v>16.033333333333299</c:v>
                </c:pt>
                <c:pt idx="963">
                  <c:v>16.05</c:v>
                </c:pt>
                <c:pt idx="964">
                  <c:v>16.066666666666599</c:v>
                </c:pt>
                <c:pt idx="965">
                  <c:v>16.0833333333333</c:v>
                </c:pt>
                <c:pt idx="966">
                  <c:v>16.100000000000001</c:v>
                </c:pt>
                <c:pt idx="967">
                  <c:v>16.1166666666666</c:v>
                </c:pt>
                <c:pt idx="968">
                  <c:v>16.133333333333301</c:v>
                </c:pt>
                <c:pt idx="969">
                  <c:v>16.149999999999999</c:v>
                </c:pt>
                <c:pt idx="970">
                  <c:v>16.1666666666666</c:v>
                </c:pt>
                <c:pt idx="971">
                  <c:v>16.183333333333302</c:v>
                </c:pt>
                <c:pt idx="972">
                  <c:v>16.2</c:v>
                </c:pt>
                <c:pt idx="973">
                  <c:v>16.216666666666601</c:v>
                </c:pt>
                <c:pt idx="974">
                  <c:v>16.233333333333299</c:v>
                </c:pt>
                <c:pt idx="975">
                  <c:v>16.25</c:v>
                </c:pt>
                <c:pt idx="976">
                  <c:v>16.266666666666602</c:v>
                </c:pt>
                <c:pt idx="977">
                  <c:v>16.283333333333299</c:v>
                </c:pt>
                <c:pt idx="978">
                  <c:v>16.3</c:v>
                </c:pt>
                <c:pt idx="979">
                  <c:v>16.316666666666599</c:v>
                </c:pt>
                <c:pt idx="980">
                  <c:v>16.3333333333333</c:v>
                </c:pt>
                <c:pt idx="981">
                  <c:v>16.350000000000001</c:v>
                </c:pt>
                <c:pt idx="982">
                  <c:v>16.3666666666666</c:v>
                </c:pt>
                <c:pt idx="983">
                  <c:v>16.383333333333301</c:v>
                </c:pt>
                <c:pt idx="984">
                  <c:v>16.399999999999999</c:v>
                </c:pt>
                <c:pt idx="985">
                  <c:v>16.4166666666666</c:v>
                </c:pt>
                <c:pt idx="986">
                  <c:v>16.433333333333302</c:v>
                </c:pt>
                <c:pt idx="987">
                  <c:v>16.45</c:v>
                </c:pt>
                <c:pt idx="988">
                  <c:v>16.466666666666601</c:v>
                </c:pt>
                <c:pt idx="989">
                  <c:v>16.483333333333299</c:v>
                </c:pt>
                <c:pt idx="990">
                  <c:v>16.5</c:v>
                </c:pt>
                <c:pt idx="991">
                  <c:v>16.516666666666602</c:v>
                </c:pt>
                <c:pt idx="992">
                  <c:v>16.533333333333299</c:v>
                </c:pt>
                <c:pt idx="993">
                  <c:v>16.55</c:v>
                </c:pt>
                <c:pt idx="994">
                  <c:v>16.566666666666599</c:v>
                </c:pt>
                <c:pt idx="995">
                  <c:v>16.5833333333333</c:v>
                </c:pt>
                <c:pt idx="996">
                  <c:v>16.600000000000001</c:v>
                </c:pt>
                <c:pt idx="997">
                  <c:v>16.6166666666666</c:v>
                </c:pt>
                <c:pt idx="998">
                  <c:v>16.633333333333301</c:v>
                </c:pt>
                <c:pt idx="999">
                  <c:v>16.649999999999999</c:v>
                </c:pt>
                <c:pt idx="1000">
                  <c:v>16.6666666666666</c:v>
                </c:pt>
                <c:pt idx="1001">
                  <c:v>16.683333333333302</c:v>
                </c:pt>
                <c:pt idx="1002">
                  <c:v>16.7</c:v>
                </c:pt>
                <c:pt idx="1003">
                  <c:v>16.716666666666601</c:v>
                </c:pt>
                <c:pt idx="1004">
                  <c:v>16.733333333333299</c:v>
                </c:pt>
                <c:pt idx="1005">
                  <c:v>16.75</c:v>
                </c:pt>
                <c:pt idx="1006">
                  <c:v>16.766666666666602</c:v>
                </c:pt>
                <c:pt idx="1007">
                  <c:v>16.783333333333299</c:v>
                </c:pt>
                <c:pt idx="1008">
                  <c:v>16.8</c:v>
                </c:pt>
                <c:pt idx="1009">
                  <c:v>16.816666666666599</c:v>
                </c:pt>
                <c:pt idx="1010">
                  <c:v>16.8333333333333</c:v>
                </c:pt>
                <c:pt idx="1011">
                  <c:v>16.850000000000001</c:v>
                </c:pt>
                <c:pt idx="1012">
                  <c:v>16.8666666666666</c:v>
                </c:pt>
                <c:pt idx="1013">
                  <c:v>16.883333333333301</c:v>
                </c:pt>
                <c:pt idx="1014">
                  <c:v>16.899999999999999</c:v>
                </c:pt>
                <c:pt idx="1015">
                  <c:v>16.9166666666666</c:v>
                </c:pt>
                <c:pt idx="1016">
                  <c:v>16.933333333333302</c:v>
                </c:pt>
                <c:pt idx="1017">
                  <c:v>16.95</c:v>
                </c:pt>
                <c:pt idx="1018">
                  <c:v>16.966666666666601</c:v>
                </c:pt>
                <c:pt idx="1019">
                  <c:v>16.983333333333299</c:v>
                </c:pt>
                <c:pt idx="1020">
                  <c:v>17</c:v>
                </c:pt>
                <c:pt idx="1021">
                  <c:v>17.016666666666602</c:v>
                </c:pt>
                <c:pt idx="1022">
                  <c:v>17.033333333333299</c:v>
                </c:pt>
                <c:pt idx="1023">
                  <c:v>17.05</c:v>
                </c:pt>
                <c:pt idx="1024">
                  <c:v>17.066666666666599</c:v>
                </c:pt>
                <c:pt idx="1025">
                  <c:v>17.0833333333333</c:v>
                </c:pt>
                <c:pt idx="1026">
                  <c:v>17.100000000000001</c:v>
                </c:pt>
                <c:pt idx="1027">
                  <c:v>17.1166666666666</c:v>
                </c:pt>
                <c:pt idx="1028">
                  <c:v>17.133333333333301</c:v>
                </c:pt>
                <c:pt idx="1029">
                  <c:v>17.149999999999999</c:v>
                </c:pt>
                <c:pt idx="1030">
                  <c:v>17.1666666666666</c:v>
                </c:pt>
                <c:pt idx="1031">
                  <c:v>17.183333333333302</c:v>
                </c:pt>
                <c:pt idx="1032">
                  <c:v>17.2</c:v>
                </c:pt>
                <c:pt idx="1033">
                  <c:v>17.216666666666601</c:v>
                </c:pt>
                <c:pt idx="1034">
                  <c:v>17.233333333333299</c:v>
                </c:pt>
                <c:pt idx="1035">
                  <c:v>17.25</c:v>
                </c:pt>
                <c:pt idx="1036">
                  <c:v>17.266666666666602</c:v>
                </c:pt>
                <c:pt idx="1037">
                  <c:v>17.283333333333299</c:v>
                </c:pt>
                <c:pt idx="1038">
                  <c:v>17.3</c:v>
                </c:pt>
                <c:pt idx="1039">
                  <c:v>17.316666666666599</c:v>
                </c:pt>
                <c:pt idx="1040">
                  <c:v>17.3333333333333</c:v>
                </c:pt>
                <c:pt idx="1041">
                  <c:v>17.350000000000001</c:v>
                </c:pt>
                <c:pt idx="1042">
                  <c:v>17.3666666666666</c:v>
                </c:pt>
                <c:pt idx="1043">
                  <c:v>17.383333333333301</c:v>
                </c:pt>
                <c:pt idx="1044">
                  <c:v>17.399999999999999</c:v>
                </c:pt>
                <c:pt idx="1045">
                  <c:v>17.4166666666666</c:v>
                </c:pt>
                <c:pt idx="1046">
                  <c:v>17.433333333333302</c:v>
                </c:pt>
                <c:pt idx="1047">
                  <c:v>17.45</c:v>
                </c:pt>
                <c:pt idx="1048">
                  <c:v>17.466666666666601</c:v>
                </c:pt>
                <c:pt idx="1049">
                  <c:v>17.483333333333299</c:v>
                </c:pt>
                <c:pt idx="1050">
                  <c:v>17.5</c:v>
                </c:pt>
                <c:pt idx="1051">
                  <c:v>17.516666666666602</c:v>
                </c:pt>
                <c:pt idx="1052">
                  <c:v>17.533333333333299</c:v>
                </c:pt>
                <c:pt idx="1053">
                  <c:v>17.55</c:v>
                </c:pt>
                <c:pt idx="1054">
                  <c:v>17.566666666666599</c:v>
                </c:pt>
                <c:pt idx="1055">
                  <c:v>17.5833333333333</c:v>
                </c:pt>
                <c:pt idx="1056">
                  <c:v>17.600000000000001</c:v>
                </c:pt>
                <c:pt idx="1057">
                  <c:v>17.6166666666666</c:v>
                </c:pt>
                <c:pt idx="1058">
                  <c:v>17.633333333333301</c:v>
                </c:pt>
                <c:pt idx="1059">
                  <c:v>17.649999999999999</c:v>
                </c:pt>
                <c:pt idx="1060">
                  <c:v>17.6666666666666</c:v>
                </c:pt>
                <c:pt idx="1061">
                  <c:v>17.683333333333302</c:v>
                </c:pt>
                <c:pt idx="1062">
                  <c:v>17.7</c:v>
                </c:pt>
                <c:pt idx="1063">
                  <c:v>17.716666666666601</c:v>
                </c:pt>
                <c:pt idx="1064">
                  <c:v>17.733333333333299</c:v>
                </c:pt>
                <c:pt idx="1065">
                  <c:v>17.75</c:v>
                </c:pt>
                <c:pt idx="1066">
                  <c:v>17.766666666666602</c:v>
                </c:pt>
                <c:pt idx="1067">
                  <c:v>17.783333333333299</c:v>
                </c:pt>
                <c:pt idx="1068">
                  <c:v>17.8</c:v>
                </c:pt>
                <c:pt idx="1069">
                  <c:v>17.816666666666599</c:v>
                </c:pt>
                <c:pt idx="1070">
                  <c:v>17.8333333333333</c:v>
                </c:pt>
                <c:pt idx="1071">
                  <c:v>17.850000000000001</c:v>
                </c:pt>
                <c:pt idx="1072">
                  <c:v>17.8666666666666</c:v>
                </c:pt>
                <c:pt idx="1073">
                  <c:v>17.883333333333301</c:v>
                </c:pt>
                <c:pt idx="1074">
                  <c:v>17.899999999999999</c:v>
                </c:pt>
                <c:pt idx="1075">
                  <c:v>17.9166666666666</c:v>
                </c:pt>
                <c:pt idx="1076">
                  <c:v>17.933333333333302</c:v>
                </c:pt>
                <c:pt idx="1077">
                  <c:v>17.95</c:v>
                </c:pt>
                <c:pt idx="1078">
                  <c:v>17.966666666666601</c:v>
                </c:pt>
                <c:pt idx="1079">
                  <c:v>17.983333333333299</c:v>
                </c:pt>
                <c:pt idx="1080">
                  <c:v>18</c:v>
                </c:pt>
                <c:pt idx="1081">
                  <c:v>18.016666666666602</c:v>
                </c:pt>
                <c:pt idx="1082">
                  <c:v>18.033333333333299</c:v>
                </c:pt>
                <c:pt idx="1083">
                  <c:v>18.05</c:v>
                </c:pt>
                <c:pt idx="1084">
                  <c:v>18.066666666666599</c:v>
                </c:pt>
                <c:pt idx="1085">
                  <c:v>18.0833333333333</c:v>
                </c:pt>
                <c:pt idx="1086">
                  <c:v>18.100000000000001</c:v>
                </c:pt>
                <c:pt idx="1087">
                  <c:v>18.1166666666666</c:v>
                </c:pt>
                <c:pt idx="1088">
                  <c:v>18.133333333333301</c:v>
                </c:pt>
                <c:pt idx="1089">
                  <c:v>18.149999999999999</c:v>
                </c:pt>
                <c:pt idx="1090">
                  <c:v>18.1666666666666</c:v>
                </c:pt>
                <c:pt idx="1091">
                  <c:v>18.183333333333302</c:v>
                </c:pt>
                <c:pt idx="1092">
                  <c:v>18.2</c:v>
                </c:pt>
                <c:pt idx="1093">
                  <c:v>18.216666666666601</c:v>
                </c:pt>
                <c:pt idx="1094">
                  <c:v>18.233333333333299</c:v>
                </c:pt>
                <c:pt idx="1095">
                  <c:v>18.25</c:v>
                </c:pt>
                <c:pt idx="1096">
                  <c:v>18.266666666666602</c:v>
                </c:pt>
                <c:pt idx="1097">
                  <c:v>18.283333333333299</c:v>
                </c:pt>
                <c:pt idx="1098">
                  <c:v>18.3</c:v>
                </c:pt>
                <c:pt idx="1099">
                  <c:v>18.316666666666599</c:v>
                </c:pt>
                <c:pt idx="1100">
                  <c:v>18.3333333333333</c:v>
                </c:pt>
                <c:pt idx="1101">
                  <c:v>18.350000000000001</c:v>
                </c:pt>
                <c:pt idx="1102">
                  <c:v>18.3666666666666</c:v>
                </c:pt>
                <c:pt idx="1103">
                  <c:v>18.383333333333301</c:v>
                </c:pt>
                <c:pt idx="1104">
                  <c:v>18.399999999999999</c:v>
                </c:pt>
                <c:pt idx="1105">
                  <c:v>18.4166666666666</c:v>
                </c:pt>
                <c:pt idx="1106">
                  <c:v>18.433333333333302</c:v>
                </c:pt>
                <c:pt idx="1107">
                  <c:v>18.45</c:v>
                </c:pt>
                <c:pt idx="1108">
                  <c:v>18.466666666666601</c:v>
                </c:pt>
                <c:pt idx="1109">
                  <c:v>18.483333333333299</c:v>
                </c:pt>
                <c:pt idx="1110">
                  <c:v>18.5</c:v>
                </c:pt>
                <c:pt idx="1111">
                  <c:v>18.516666666666602</c:v>
                </c:pt>
                <c:pt idx="1112">
                  <c:v>18.533333333333299</c:v>
                </c:pt>
                <c:pt idx="1113">
                  <c:v>18.55</c:v>
                </c:pt>
                <c:pt idx="1114">
                  <c:v>18.566666666666599</c:v>
                </c:pt>
                <c:pt idx="1115">
                  <c:v>18.5833333333333</c:v>
                </c:pt>
                <c:pt idx="1116">
                  <c:v>18.600000000000001</c:v>
                </c:pt>
                <c:pt idx="1117">
                  <c:v>18.6166666666666</c:v>
                </c:pt>
                <c:pt idx="1118">
                  <c:v>18.633333333333301</c:v>
                </c:pt>
                <c:pt idx="1119">
                  <c:v>18.649999999999999</c:v>
                </c:pt>
                <c:pt idx="1120">
                  <c:v>18.6666666666666</c:v>
                </c:pt>
                <c:pt idx="1121">
                  <c:v>18.683333333333302</c:v>
                </c:pt>
                <c:pt idx="1122">
                  <c:v>18.7</c:v>
                </c:pt>
                <c:pt idx="1123">
                  <c:v>18.716666666666601</c:v>
                </c:pt>
                <c:pt idx="1124">
                  <c:v>18.733333333333299</c:v>
                </c:pt>
                <c:pt idx="1125">
                  <c:v>18.75</c:v>
                </c:pt>
                <c:pt idx="1126">
                  <c:v>18.766666666666602</c:v>
                </c:pt>
                <c:pt idx="1127">
                  <c:v>18.783333333333299</c:v>
                </c:pt>
                <c:pt idx="1128">
                  <c:v>18.8</c:v>
                </c:pt>
                <c:pt idx="1129">
                  <c:v>18.816666666666599</c:v>
                </c:pt>
                <c:pt idx="1130">
                  <c:v>18.8333333333333</c:v>
                </c:pt>
                <c:pt idx="1131">
                  <c:v>18.850000000000001</c:v>
                </c:pt>
                <c:pt idx="1132">
                  <c:v>18.8666666666666</c:v>
                </c:pt>
                <c:pt idx="1133">
                  <c:v>18.883333333333301</c:v>
                </c:pt>
                <c:pt idx="1134">
                  <c:v>18.899999999999999</c:v>
                </c:pt>
                <c:pt idx="1135">
                  <c:v>18.9166666666666</c:v>
                </c:pt>
                <c:pt idx="1136">
                  <c:v>18.933333333333302</c:v>
                </c:pt>
                <c:pt idx="1137">
                  <c:v>18.95</c:v>
                </c:pt>
                <c:pt idx="1138">
                  <c:v>18.966666666666601</c:v>
                </c:pt>
                <c:pt idx="1139">
                  <c:v>18.983333333333299</c:v>
                </c:pt>
                <c:pt idx="1140">
                  <c:v>19</c:v>
                </c:pt>
                <c:pt idx="1141">
                  <c:v>19.016666666666602</c:v>
                </c:pt>
                <c:pt idx="1142">
                  <c:v>19.033333333333299</c:v>
                </c:pt>
                <c:pt idx="1143">
                  <c:v>19.05</c:v>
                </c:pt>
                <c:pt idx="1144">
                  <c:v>19.066666666666599</c:v>
                </c:pt>
                <c:pt idx="1145">
                  <c:v>19.0833333333333</c:v>
                </c:pt>
                <c:pt idx="1146">
                  <c:v>19.100000000000001</c:v>
                </c:pt>
                <c:pt idx="1147">
                  <c:v>19.1166666666666</c:v>
                </c:pt>
                <c:pt idx="1148">
                  <c:v>19.133333333333301</c:v>
                </c:pt>
                <c:pt idx="1149">
                  <c:v>19.149999999999999</c:v>
                </c:pt>
                <c:pt idx="1150">
                  <c:v>19.1666666666666</c:v>
                </c:pt>
                <c:pt idx="1151">
                  <c:v>19.183333333333302</c:v>
                </c:pt>
                <c:pt idx="1152">
                  <c:v>19.2</c:v>
                </c:pt>
                <c:pt idx="1153">
                  <c:v>19.216666666666601</c:v>
                </c:pt>
                <c:pt idx="1154">
                  <c:v>19.233333333333299</c:v>
                </c:pt>
                <c:pt idx="1155">
                  <c:v>19.25</c:v>
                </c:pt>
                <c:pt idx="1156">
                  <c:v>19.266666666666602</c:v>
                </c:pt>
                <c:pt idx="1157">
                  <c:v>19.283333333333299</c:v>
                </c:pt>
                <c:pt idx="1158">
                  <c:v>19.3</c:v>
                </c:pt>
                <c:pt idx="1159">
                  <c:v>19.316666666666599</c:v>
                </c:pt>
                <c:pt idx="1160">
                  <c:v>19.3333333333333</c:v>
                </c:pt>
                <c:pt idx="1161">
                  <c:v>19.350000000000001</c:v>
                </c:pt>
                <c:pt idx="1162">
                  <c:v>19.3666666666666</c:v>
                </c:pt>
                <c:pt idx="1163">
                  <c:v>19.383333333333301</c:v>
                </c:pt>
                <c:pt idx="1164">
                  <c:v>19.399999999999999</c:v>
                </c:pt>
                <c:pt idx="1165">
                  <c:v>19.4166666666666</c:v>
                </c:pt>
                <c:pt idx="1166">
                  <c:v>19.433333333333302</c:v>
                </c:pt>
                <c:pt idx="1167">
                  <c:v>19.45</c:v>
                </c:pt>
                <c:pt idx="1168">
                  <c:v>19.466666666666601</c:v>
                </c:pt>
                <c:pt idx="1169">
                  <c:v>19.483333333333299</c:v>
                </c:pt>
                <c:pt idx="1170">
                  <c:v>19.5</c:v>
                </c:pt>
                <c:pt idx="1171">
                  <c:v>19.516666666666602</c:v>
                </c:pt>
                <c:pt idx="1172">
                  <c:v>19.533333333333299</c:v>
                </c:pt>
                <c:pt idx="1173">
                  <c:v>19.55</c:v>
                </c:pt>
                <c:pt idx="1174">
                  <c:v>19.566666666666599</c:v>
                </c:pt>
                <c:pt idx="1175">
                  <c:v>19.5833333333333</c:v>
                </c:pt>
                <c:pt idx="1176">
                  <c:v>19.600000000000001</c:v>
                </c:pt>
                <c:pt idx="1177">
                  <c:v>19.6166666666666</c:v>
                </c:pt>
                <c:pt idx="1178">
                  <c:v>19.633333333333301</c:v>
                </c:pt>
                <c:pt idx="1179">
                  <c:v>19.649999999999999</c:v>
                </c:pt>
                <c:pt idx="1180">
                  <c:v>19.6666666666666</c:v>
                </c:pt>
                <c:pt idx="1181">
                  <c:v>19.683333333333302</c:v>
                </c:pt>
                <c:pt idx="1182">
                  <c:v>19.7</c:v>
                </c:pt>
                <c:pt idx="1183">
                  <c:v>19.716666666666601</c:v>
                </c:pt>
                <c:pt idx="1184">
                  <c:v>19.733333333333299</c:v>
                </c:pt>
                <c:pt idx="1185">
                  <c:v>19.75</c:v>
                </c:pt>
                <c:pt idx="1186">
                  <c:v>19.766666666666602</c:v>
                </c:pt>
                <c:pt idx="1187">
                  <c:v>19.783333333333299</c:v>
                </c:pt>
                <c:pt idx="1188">
                  <c:v>19.8</c:v>
                </c:pt>
                <c:pt idx="1189">
                  <c:v>19.816666666666599</c:v>
                </c:pt>
                <c:pt idx="1190">
                  <c:v>19.8333333333333</c:v>
                </c:pt>
                <c:pt idx="1191">
                  <c:v>19.850000000000001</c:v>
                </c:pt>
                <c:pt idx="1192">
                  <c:v>19.8666666666666</c:v>
                </c:pt>
                <c:pt idx="1193">
                  <c:v>19.883333333333301</c:v>
                </c:pt>
                <c:pt idx="1194">
                  <c:v>19.899999999999999</c:v>
                </c:pt>
                <c:pt idx="1195">
                  <c:v>19.9166666666666</c:v>
                </c:pt>
                <c:pt idx="1196">
                  <c:v>19.933333333333302</c:v>
                </c:pt>
                <c:pt idx="1197">
                  <c:v>19.95</c:v>
                </c:pt>
                <c:pt idx="1198">
                  <c:v>19.966666666666601</c:v>
                </c:pt>
                <c:pt idx="1199">
                  <c:v>19.983333333333299</c:v>
                </c:pt>
                <c:pt idx="1200">
                  <c:v>20</c:v>
                </c:pt>
                <c:pt idx="1201">
                  <c:v>20.016666666666602</c:v>
                </c:pt>
                <c:pt idx="1202">
                  <c:v>20.033333333333299</c:v>
                </c:pt>
                <c:pt idx="1203">
                  <c:v>20.05</c:v>
                </c:pt>
                <c:pt idx="1204">
                  <c:v>20.066666666666599</c:v>
                </c:pt>
                <c:pt idx="1205">
                  <c:v>20.0833333333333</c:v>
                </c:pt>
                <c:pt idx="1206">
                  <c:v>20.100000000000001</c:v>
                </c:pt>
                <c:pt idx="1207">
                  <c:v>20.1166666666666</c:v>
                </c:pt>
                <c:pt idx="1208">
                  <c:v>20.133333333333301</c:v>
                </c:pt>
                <c:pt idx="1209">
                  <c:v>20.149999999999999</c:v>
                </c:pt>
                <c:pt idx="1210">
                  <c:v>20.1666666666666</c:v>
                </c:pt>
                <c:pt idx="1211">
                  <c:v>20.183333333333302</c:v>
                </c:pt>
                <c:pt idx="1212">
                  <c:v>20.2</c:v>
                </c:pt>
                <c:pt idx="1213">
                  <c:v>20.216666666666601</c:v>
                </c:pt>
                <c:pt idx="1214">
                  <c:v>20.233333333333299</c:v>
                </c:pt>
                <c:pt idx="1215">
                  <c:v>20.25</c:v>
                </c:pt>
                <c:pt idx="1216">
                  <c:v>20.266666666666602</c:v>
                </c:pt>
                <c:pt idx="1217">
                  <c:v>20.283333333333299</c:v>
                </c:pt>
                <c:pt idx="1218">
                  <c:v>20.3</c:v>
                </c:pt>
                <c:pt idx="1219">
                  <c:v>20.316666666666599</c:v>
                </c:pt>
                <c:pt idx="1220">
                  <c:v>20.3333333333333</c:v>
                </c:pt>
                <c:pt idx="1221">
                  <c:v>20.350000000000001</c:v>
                </c:pt>
                <c:pt idx="1222">
                  <c:v>20.3666666666666</c:v>
                </c:pt>
                <c:pt idx="1223">
                  <c:v>20.383333333333301</c:v>
                </c:pt>
                <c:pt idx="1224">
                  <c:v>20.399999999999999</c:v>
                </c:pt>
                <c:pt idx="1225">
                  <c:v>20.4166666666666</c:v>
                </c:pt>
                <c:pt idx="1226">
                  <c:v>20.433333333333302</c:v>
                </c:pt>
                <c:pt idx="1227">
                  <c:v>20.45</c:v>
                </c:pt>
                <c:pt idx="1228">
                  <c:v>20.466666666666601</c:v>
                </c:pt>
                <c:pt idx="1229">
                  <c:v>20.483333333333299</c:v>
                </c:pt>
                <c:pt idx="1230">
                  <c:v>20.5</c:v>
                </c:pt>
                <c:pt idx="1231">
                  <c:v>20.516666666666602</c:v>
                </c:pt>
                <c:pt idx="1232">
                  <c:v>20.533333333333299</c:v>
                </c:pt>
                <c:pt idx="1233">
                  <c:v>20.55</c:v>
                </c:pt>
                <c:pt idx="1234">
                  <c:v>20.566666666666599</c:v>
                </c:pt>
                <c:pt idx="1235">
                  <c:v>20.5833333333333</c:v>
                </c:pt>
                <c:pt idx="1236">
                  <c:v>20.6</c:v>
                </c:pt>
                <c:pt idx="1237">
                  <c:v>20.6166666666666</c:v>
                </c:pt>
                <c:pt idx="1238">
                  <c:v>20.633333333333301</c:v>
                </c:pt>
                <c:pt idx="1239">
                  <c:v>20.65</c:v>
                </c:pt>
                <c:pt idx="1240">
                  <c:v>20.6666666666666</c:v>
                </c:pt>
                <c:pt idx="1241">
                  <c:v>20.683333333333302</c:v>
                </c:pt>
                <c:pt idx="1242">
                  <c:v>20.7</c:v>
                </c:pt>
                <c:pt idx="1243">
                  <c:v>20.716666666666601</c:v>
                </c:pt>
                <c:pt idx="1244">
                  <c:v>20.733333333333299</c:v>
                </c:pt>
                <c:pt idx="1245">
                  <c:v>20.75</c:v>
                </c:pt>
                <c:pt idx="1246">
                  <c:v>20.766666666666602</c:v>
                </c:pt>
                <c:pt idx="1247">
                  <c:v>20.783333333333299</c:v>
                </c:pt>
                <c:pt idx="1248">
                  <c:v>20.8</c:v>
                </c:pt>
                <c:pt idx="1249">
                  <c:v>20.816666666666599</c:v>
                </c:pt>
                <c:pt idx="1250">
                  <c:v>20.8333333333333</c:v>
                </c:pt>
                <c:pt idx="1251">
                  <c:v>20.85</c:v>
                </c:pt>
                <c:pt idx="1252">
                  <c:v>20.8666666666666</c:v>
                </c:pt>
                <c:pt idx="1253">
                  <c:v>20.883333333333301</c:v>
                </c:pt>
                <c:pt idx="1254">
                  <c:v>20.9</c:v>
                </c:pt>
                <c:pt idx="1255">
                  <c:v>20.9166666666666</c:v>
                </c:pt>
                <c:pt idx="1256">
                  <c:v>20.933333333333302</c:v>
                </c:pt>
                <c:pt idx="1257">
                  <c:v>20.95</c:v>
                </c:pt>
                <c:pt idx="1258">
                  <c:v>20.966666666666601</c:v>
                </c:pt>
                <c:pt idx="1259">
                  <c:v>20.983333333333299</c:v>
                </c:pt>
                <c:pt idx="1260">
                  <c:v>21</c:v>
                </c:pt>
                <c:pt idx="1261">
                  <c:v>21.016666666666602</c:v>
                </c:pt>
                <c:pt idx="1262">
                  <c:v>21.033333333333299</c:v>
                </c:pt>
                <c:pt idx="1263">
                  <c:v>21.05</c:v>
                </c:pt>
                <c:pt idx="1264">
                  <c:v>21.066666666666599</c:v>
                </c:pt>
                <c:pt idx="1265">
                  <c:v>21.0833333333333</c:v>
                </c:pt>
                <c:pt idx="1266">
                  <c:v>21.1</c:v>
                </c:pt>
                <c:pt idx="1267">
                  <c:v>21.1166666666666</c:v>
                </c:pt>
                <c:pt idx="1268">
                  <c:v>21.133333333333301</c:v>
                </c:pt>
                <c:pt idx="1269">
                  <c:v>21.15</c:v>
                </c:pt>
                <c:pt idx="1270">
                  <c:v>21.1666666666666</c:v>
                </c:pt>
                <c:pt idx="1271">
                  <c:v>21.183333333333302</c:v>
                </c:pt>
                <c:pt idx="1272">
                  <c:v>21.2</c:v>
                </c:pt>
                <c:pt idx="1273">
                  <c:v>21.216666666666601</c:v>
                </c:pt>
                <c:pt idx="1274">
                  <c:v>21.233333333333299</c:v>
                </c:pt>
                <c:pt idx="1275">
                  <c:v>21.25</c:v>
                </c:pt>
                <c:pt idx="1276">
                  <c:v>21.266666666666602</c:v>
                </c:pt>
                <c:pt idx="1277">
                  <c:v>21.283333333333299</c:v>
                </c:pt>
                <c:pt idx="1278">
                  <c:v>21.3</c:v>
                </c:pt>
                <c:pt idx="1279">
                  <c:v>21.316666666666599</c:v>
                </c:pt>
                <c:pt idx="1280">
                  <c:v>21.3333333333333</c:v>
                </c:pt>
                <c:pt idx="1281">
                  <c:v>21.35</c:v>
                </c:pt>
                <c:pt idx="1282">
                  <c:v>21.3666666666666</c:v>
                </c:pt>
                <c:pt idx="1283">
                  <c:v>21.383333333333301</c:v>
                </c:pt>
                <c:pt idx="1284">
                  <c:v>21.4</c:v>
                </c:pt>
                <c:pt idx="1285">
                  <c:v>21.4166666666666</c:v>
                </c:pt>
                <c:pt idx="1286">
                  <c:v>21.433333333333302</c:v>
                </c:pt>
                <c:pt idx="1287">
                  <c:v>21.45</c:v>
                </c:pt>
                <c:pt idx="1288">
                  <c:v>21.466666666666601</c:v>
                </c:pt>
                <c:pt idx="1289">
                  <c:v>21.483333333333299</c:v>
                </c:pt>
                <c:pt idx="1290">
                  <c:v>21.5</c:v>
                </c:pt>
                <c:pt idx="1291">
                  <c:v>21.516666666666602</c:v>
                </c:pt>
                <c:pt idx="1292">
                  <c:v>21.533333333333299</c:v>
                </c:pt>
                <c:pt idx="1293">
                  <c:v>21.55</c:v>
                </c:pt>
                <c:pt idx="1294">
                  <c:v>21.566666666666599</c:v>
                </c:pt>
                <c:pt idx="1295">
                  <c:v>21.5833333333333</c:v>
                </c:pt>
                <c:pt idx="1296">
                  <c:v>21.6</c:v>
                </c:pt>
                <c:pt idx="1297">
                  <c:v>21.6166666666666</c:v>
                </c:pt>
                <c:pt idx="1298">
                  <c:v>21.633333333333301</c:v>
                </c:pt>
                <c:pt idx="1299">
                  <c:v>21.65</c:v>
                </c:pt>
                <c:pt idx="1300">
                  <c:v>21.6666666666666</c:v>
                </c:pt>
                <c:pt idx="1301">
                  <c:v>21.683333333333302</c:v>
                </c:pt>
                <c:pt idx="1302">
                  <c:v>21.7</c:v>
                </c:pt>
                <c:pt idx="1303">
                  <c:v>21.716666666666601</c:v>
                </c:pt>
                <c:pt idx="1304">
                  <c:v>21.733333333333299</c:v>
                </c:pt>
                <c:pt idx="1305">
                  <c:v>21.75</c:v>
                </c:pt>
                <c:pt idx="1306">
                  <c:v>21.766666666666602</c:v>
                </c:pt>
                <c:pt idx="1307">
                  <c:v>21.783333333333299</c:v>
                </c:pt>
                <c:pt idx="1308">
                  <c:v>21.8</c:v>
                </c:pt>
                <c:pt idx="1309">
                  <c:v>21.816666666666599</c:v>
                </c:pt>
                <c:pt idx="1310">
                  <c:v>21.8333333333333</c:v>
                </c:pt>
                <c:pt idx="1311">
                  <c:v>21.85</c:v>
                </c:pt>
                <c:pt idx="1312">
                  <c:v>21.8666666666666</c:v>
                </c:pt>
                <c:pt idx="1313">
                  <c:v>21.883333333333301</c:v>
                </c:pt>
                <c:pt idx="1314">
                  <c:v>21.9</c:v>
                </c:pt>
                <c:pt idx="1315">
                  <c:v>21.9166666666666</c:v>
                </c:pt>
                <c:pt idx="1316">
                  <c:v>21.933333333333302</c:v>
                </c:pt>
                <c:pt idx="1317">
                  <c:v>21.95</c:v>
                </c:pt>
                <c:pt idx="1318">
                  <c:v>21.966666666666601</c:v>
                </c:pt>
                <c:pt idx="1319">
                  <c:v>21.983333333333299</c:v>
                </c:pt>
                <c:pt idx="1320">
                  <c:v>22</c:v>
                </c:pt>
                <c:pt idx="1321">
                  <c:v>22.016666666666602</c:v>
                </c:pt>
                <c:pt idx="1322">
                  <c:v>22.033333333333299</c:v>
                </c:pt>
                <c:pt idx="1323">
                  <c:v>22.05</c:v>
                </c:pt>
                <c:pt idx="1324">
                  <c:v>22.066666666666599</c:v>
                </c:pt>
                <c:pt idx="1325">
                  <c:v>22.0833333333333</c:v>
                </c:pt>
                <c:pt idx="1326">
                  <c:v>22.1</c:v>
                </c:pt>
                <c:pt idx="1327">
                  <c:v>22.1166666666666</c:v>
                </c:pt>
                <c:pt idx="1328">
                  <c:v>22.133333333333301</c:v>
                </c:pt>
                <c:pt idx="1329">
                  <c:v>22.15</c:v>
                </c:pt>
                <c:pt idx="1330">
                  <c:v>22.1666666666666</c:v>
                </c:pt>
                <c:pt idx="1331">
                  <c:v>22.183333333333302</c:v>
                </c:pt>
                <c:pt idx="1332">
                  <c:v>22.2</c:v>
                </c:pt>
                <c:pt idx="1333">
                  <c:v>22.216666666666601</c:v>
                </c:pt>
                <c:pt idx="1334">
                  <c:v>22.233333333333299</c:v>
                </c:pt>
                <c:pt idx="1335">
                  <c:v>22.25</c:v>
                </c:pt>
                <c:pt idx="1336">
                  <c:v>22.266666666666602</c:v>
                </c:pt>
                <c:pt idx="1337">
                  <c:v>22.283333333333299</c:v>
                </c:pt>
                <c:pt idx="1338">
                  <c:v>22.3</c:v>
                </c:pt>
                <c:pt idx="1339">
                  <c:v>22.316666666666599</c:v>
                </c:pt>
                <c:pt idx="1340">
                  <c:v>22.3333333333333</c:v>
                </c:pt>
                <c:pt idx="1341">
                  <c:v>22.35</c:v>
                </c:pt>
                <c:pt idx="1342">
                  <c:v>22.3666666666666</c:v>
                </c:pt>
                <c:pt idx="1343">
                  <c:v>22.383333333333301</c:v>
                </c:pt>
                <c:pt idx="1344">
                  <c:v>22.4</c:v>
                </c:pt>
                <c:pt idx="1345">
                  <c:v>22.4166666666666</c:v>
                </c:pt>
                <c:pt idx="1346">
                  <c:v>22.433333333333302</c:v>
                </c:pt>
                <c:pt idx="1347">
                  <c:v>22.45</c:v>
                </c:pt>
                <c:pt idx="1348">
                  <c:v>22.466666666666601</c:v>
                </c:pt>
                <c:pt idx="1349">
                  <c:v>22.483333333333299</c:v>
                </c:pt>
                <c:pt idx="1350">
                  <c:v>22.5</c:v>
                </c:pt>
                <c:pt idx="1351">
                  <c:v>22.516666666666602</c:v>
                </c:pt>
                <c:pt idx="1352">
                  <c:v>22.533333333333299</c:v>
                </c:pt>
                <c:pt idx="1353">
                  <c:v>22.55</c:v>
                </c:pt>
                <c:pt idx="1354">
                  <c:v>22.566666666666599</c:v>
                </c:pt>
                <c:pt idx="1355">
                  <c:v>22.5833333333333</c:v>
                </c:pt>
                <c:pt idx="1356">
                  <c:v>22.6</c:v>
                </c:pt>
                <c:pt idx="1357">
                  <c:v>22.6166666666666</c:v>
                </c:pt>
                <c:pt idx="1358">
                  <c:v>22.633333333333301</c:v>
                </c:pt>
                <c:pt idx="1359">
                  <c:v>22.65</c:v>
                </c:pt>
                <c:pt idx="1360">
                  <c:v>22.6666666666666</c:v>
                </c:pt>
                <c:pt idx="1361">
                  <c:v>22.683333333333302</c:v>
                </c:pt>
                <c:pt idx="1362">
                  <c:v>22.7</c:v>
                </c:pt>
                <c:pt idx="1363">
                  <c:v>22.716666666666601</c:v>
                </c:pt>
                <c:pt idx="1364">
                  <c:v>22.733333333333299</c:v>
                </c:pt>
                <c:pt idx="1365">
                  <c:v>22.75</c:v>
                </c:pt>
                <c:pt idx="1366">
                  <c:v>22.766666666666602</c:v>
                </c:pt>
                <c:pt idx="1367">
                  <c:v>22.783333333333299</c:v>
                </c:pt>
                <c:pt idx="1368">
                  <c:v>22.8</c:v>
                </c:pt>
                <c:pt idx="1369">
                  <c:v>22.816666666666599</c:v>
                </c:pt>
                <c:pt idx="1370">
                  <c:v>22.8333333333333</c:v>
                </c:pt>
                <c:pt idx="1371">
                  <c:v>22.85</c:v>
                </c:pt>
                <c:pt idx="1372">
                  <c:v>22.8666666666666</c:v>
                </c:pt>
                <c:pt idx="1373">
                  <c:v>22.883333333333301</c:v>
                </c:pt>
                <c:pt idx="1374">
                  <c:v>22.9</c:v>
                </c:pt>
                <c:pt idx="1375">
                  <c:v>22.9166666666666</c:v>
                </c:pt>
                <c:pt idx="1376">
                  <c:v>22.933333333333302</c:v>
                </c:pt>
                <c:pt idx="1377">
                  <c:v>22.95</c:v>
                </c:pt>
                <c:pt idx="1378">
                  <c:v>22.966666666666601</c:v>
                </c:pt>
                <c:pt idx="1379">
                  <c:v>22.983333333333299</c:v>
                </c:pt>
                <c:pt idx="1380">
                  <c:v>23</c:v>
                </c:pt>
                <c:pt idx="1381">
                  <c:v>23.016666666666602</c:v>
                </c:pt>
                <c:pt idx="1382">
                  <c:v>23.033333333333299</c:v>
                </c:pt>
                <c:pt idx="1383">
                  <c:v>23.05</c:v>
                </c:pt>
                <c:pt idx="1384">
                  <c:v>23.066666666666599</c:v>
                </c:pt>
                <c:pt idx="1385">
                  <c:v>23.0833333333333</c:v>
                </c:pt>
                <c:pt idx="1386">
                  <c:v>23.1</c:v>
                </c:pt>
                <c:pt idx="1387">
                  <c:v>23.1166666666666</c:v>
                </c:pt>
                <c:pt idx="1388">
                  <c:v>23.133333333333301</c:v>
                </c:pt>
                <c:pt idx="1389">
                  <c:v>23.15</c:v>
                </c:pt>
                <c:pt idx="1390">
                  <c:v>23.1666666666666</c:v>
                </c:pt>
                <c:pt idx="1391">
                  <c:v>23.183333333333302</c:v>
                </c:pt>
                <c:pt idx="1392">
                  <c:v>23.2</c:v>
                </c:pt>
                <c:pt idx="1393">
                  <c:v>23.216666666666601</c:v>
                </c:pt>
                <c:pt idx="1394">
                  <c:v>23.233333333333299</c:v>
                </c:pt>
                <c:pt idx="1395">
                  <c:v>23.25</c:v>
                </c:pt>
                <c:pt idx="1396">
                  <c:v>23.266666666666602</c:v>
                </c:pt>
                <c:pt idx="1397">
                  <c:v>23.283333333333299</c:v>
                </c:pt>
                <c:pt idx="1398">
                  <c:v>23.3</c:v>
                </c:pt>
                <c:pt idx="1399">
                  <c:v>23.316666666666599</c:v>
                </c:pt>
                <c:pt idx="1400">
                  <c:v>23.3333333333333</c:v>
                </c:pt>
                <c:pt idx="1401">
                  <c:v>23.35</c:v>
                </c:pt>
                <c:pt idx="1402">
                  <c:v>23.3666666666666</c:v>
                </c:pt>
                <c:pt idx="1403">
                  <c:v>23.383333333333301</c:v>
                </c:pt>
                <c:pt idx="1404">
                  <c:v>23.4</c:v>
                </c:pt>
                <c:pt idx="1405">
                  <c:v>23.4166666666666</c:v>
                </c:pt>
                <c:pt idx="1406">
                  <c:v>23.433333333333302</c:v>
                </c:pt>
                <c:pt idx="1407">
                  <c:v>23.45</c:v>
                </c:pt>
                <c:pt idx="1408">
                  <c:v>23.466666666666601</c:v>
                </c:pt>
                <c:pt idx="1409">
                  <c:v>23.483333333333299</c:v>
                </c:pt>
                <c:pt idx="1410">
                  <c:v>23.5</c:v>
                </c:pt>
                <c:pt idx="1411">
                  <c:v>23.516666666666602</c:v>
                </c:pt>
                <c:pt idx="1412">
                  <c:v>23.533333333333299</c:v>
                </c:pt>
                <c:pt idx="1413">
                  <c:v>23.55</c:v>
                </c:pt>
                <c:pt idx="1414">
                  <c:v>23.566666666666599</c:v>
                </c:pt>
                <c:pt idx="1415">
                  <c:v>23.5833333333333</c:v>
                </c:pt>
                <c:pt idx="1416">
                  <c:v>23.6</c:v>
                </c:pt>
                <c:pt idx="1417">
                  <c:v>23.6166666666666</c:v>
                </c:pt>
                <c:pt idx="1418">
                  <c:v>23.633333333333301</c:v>
                </c:pt>
                <c:pt idx="1419">
                  <c:v>23.65</c:v>
                </c:pt>
                <c:pt idx="1420">
                  <c:v>23.6666666666666</c:v>
                </c:pt>
                <c:pt idx="1421">
                  <c:v>23.683333333333302</c:v>
                </c:pt>
                <c:pt idx="1422">
                  <c:v>23.7</c:v>
                </c:pt>
                <c:pt idx="1423">
                  <c:v>23.716666666666601</c:v>
                </c:pt>
                <c:pt idx="1424">
                  <c:v>23.733333333333299</c:v>
                </c:pt>
                <c:pt idx="1425">
                  <c:v>23.75</c:v>
                </c:pt>
                <c:pt idx="1426">
                  <c:v>23.766666666666602</c:v>
                </c:pt>
                <c:pt idx="1427">
                  <c:v>23.783333333333299</c:v>
                </c:pt>
                <c:pt idx="1428">
                  <c:v>23.8</c:v>
                </c:pt>
                <c:pt idx="1429">
                  <c:v>23.816666666666599</c:v>
                </c:pt>
                <c:pt idx="1430">
                  <c:v>23.8333333333333</c:v>
                </c:pt>
                <c:pt idx="1431">
                  <c:v>23.85</c:v>
                </c:pt>
                <c:pt idx="1432">
                  <c:v>23.8666666666666</c:v>
                </c:pt>
                <c:pt idx="1433">
                  <c:v>23.883333333333301</c:v>
                </c:pt>
                <c:pt idx="1434">
                  <c:v>23.9</c:v>
                </c:pt>
                <c:pt idx="1435">
                  <c:v>23.9166666666666</c:v>
                </c:pt>
                <c:pt idx="1436">
                  <c:v>23.933333333333302</c:v>
                </c:pt>
                <c:pt idx="1437">
                  <c:v>23.95</c:v>
                </c:pt>
                <c:pt idx="1438">
                  <c:v>23.966666666666601</c:v>
                </c:pt>
                <c:pt idx="1439">
                  <c:v>23.983333333333299</c:v>
                </c:pt>
                <c:pt idx="1440">
                  <c:v>24</c:v>
                </c:pt>
                <c:pt idx="1441">
                  <c:v>24.016666666666602</c:v>
                </c:pt>
                <c:pt idx="1442">
                  <c:v>24.033333333333299</c:v>
                </c:pt>
                <c:pt idx="1443">
                  <c:v>24.05</c:v>
                </c:pt>
                <c:pt idx="1444">
                  <c:v>24.066666666666599</c:v>
                </c:pt>
                <c:pt idx="1445">
                  <c:v>24.0833333333333</c:v>
                </c:pt>
                <c:pt idx="1446">
                  <c:v>24.1</c:v>
                </c:pt>
                <c:pt idx="1447">
                  <c:v>24.1166666666666</c:v>
                </c:pt>
                <c:pt idx="1448">
                  <c:v>24.133333333333301</c:v>
                </c:pt>
                <c:pt idx="1449">
                  <c:v>24.15</c:v>
                </c:pt>
                <c:pt idx="1450">
                  <c:v>24.1666666666666</c:v>
                </c:pt>
                <c:pt idx="1451">
                  <c:v>24.183333333333302</c:v>
                </c:pt>
                <c:pt idx="1452">
                  <c:v>24.2</c:v>
                </c:pt>
                <c:pt idx="1453">
                  <c:v>24.216666666666601</c:v>
                </c:pt>
                <c:pt idx="1454">
                  <c:v>24.233333333333299</c:v>
                </c:pt>
                <c:pt idx="1455">
                  <c:v>24.25</c:v>
                </c:pt>
                <c:pt idx="1456">
                  <c:v>24.266666666666602</c:v>
                </c:pt>
                <c:pt idx="1457">
                  <c:v>24.283333333333299</c:v>
                </c:pt>
                <c:pt idx="1458">
                  <c:v>24.3</c:v>
                </c:pt>
                <c:pt idx="1459">
                  <c:v>24.316666666666599</c:v>
                </c:pt>
                <c:pt idx="1460">
                  <c:v>24.3333333333333</c:v>
                </c:pt>
                <c:pt idx="1461">
                  <c:v>24.35</c:v>
                </c:pt>
                <c:pt idx="1462">
                  <c:v>24.3666666666666</c:v>
                </c:pt>
                <c:pt idx="1463">
                  <c:v>24.383333333333301</c:v>
                </c:pt>
                <c:pt idx="1464">
                  <c:v>24.4</c:v>
                </c:pt>
                <c:pt idx="1465">
                  <c:v>24.4166666666666</c:v>
                </c:pt>
                <c:pt idx="1466">
                  <c:v>24.433333333333302</c:v>
                </c:pt>
                <c:pt idx="1467">
                  <c:v>24.45</c:v>
                </c:pt>
                <c:pt idx="1468">
                  <c:v>24.466666666666601</c:v>
                </c:pt>
                <c:pt idx="1469">
                  <c:v>24.483333333333299</c:v>
                </c:pt>
                <c:pt idx="1470">
                  <c:v>24.5</c:v>
                </c:pt>
                <c:pt idx="1471">
                  <c:v>24.516666666666602</c:v>
                </c:pt>
                <c:pt idx="1472">
                  <c:v>24.533333333333299</c:v>
                </c:pt>
                <c:pt idx="1473">
                  <c:v>24.55</c:v>
                </c:pt>
                <c:pt idx="1474">
                  <c:v>24.566666666666599</c:v>
                </c:pt>
                <c:pt idx="1475">
                  <c:v>24.5833333333333</c:v>
                </c:pt>
                <c:pt idx="1476">
                  <c:v>24.6</c:v>
                </c:pt>
                <c:pt idx="1477">
                  <c:v>24.6166666666666</c:v>
                </c:pt>
                <c:pt idx="1478">
                  <c:v>24.633333333333301</c:v>
                </c:pt>
                <c:pt idx="1479">
                  <c:v>24.65</c:v>
                </c:pt>
                <c:pt idx="1480">
                  <c:v>24.6666666666666</c:v>
                </c:pt>
                <c:pt idx="1481">
                  <c:v>24.683333333333302</c:v>
                </c:pt>
                <c:pt idx="1482">
                  <c:v>24.7</c:v>
                </c:pt>
                <c:pt idx="1483">
                  <c:v>24.716666666666601</c:v>
                </c:pt>
                <c:pt idx="1484">
                  <c:v>24.733333333333299</c:v>
                </c:pt>
                <c:pt idx="1485">
                  <c:v>24.75</c:v>
                </c:pt>
                <c:pt idx="1486">
                  <c:v>24.766666666666602</c:v>
                </c:pt>
                <c:pt idx="1487">
                  <c:v>24.783333333333299</c:v>
                </c:pt>
                <c:pt idx="1488">
                  <c:v>24.8</c:v>
                </c:pt>
                <c:pt idx="1489">
                  <c:v>24.816666666666599</c:v>
                </c:pt>
                <c:pt idx="1490">
                  <c:v>24.8333333333333</c:v>
                </c:pt>
                <c:pt idx="1491">
                  <c:v>24.85</c:v>
                </c:pt>
                <c:pt idx="1492">
                  <c:v>24.8666666666666</c:v>
                </c:pt>
                <c:pt idx="1493">
                  <c:v>24.883333333333301</c:v>
                </c:pt>
                <c:pt idx="1494">
                  <c:v>24.9</c:v>
                </c:pt>
                <c:pt idx="1495">
                  <c:v>24.9166666666666</c:v>
                </c:pt>
                <c:pt idx="1496">
                  <c:v>24.933333333333302</c:v>
                </c:pt>
                <c:pt idx="1497">
                  <c:v>24.95</c:v>
                </c:pt>
                <c:pt idx="1498">
                  <c:v>24.966666666666601</c:v>
                </c:pt>
                <c:pt idx="1499">
                  <c:v>24.983333333333299</c:v>
                </c:pt>
                <c:pt idx="1500">
                  <c:v>25</c:v>
                </c:pt>
                <c:pt idx="1501">
                  <c:v>25.016666666666602</c:v>
                </c:pt>
                <c:pt idx="1502">
                  <c:v>25.033333333333299</c:v>
                </c:pt>
                <c:pt idx="1503">
                  <c:v>25.05</c:v>
                </c:pt>
                <c:pt idx="1504">
                  <c:v>25.066666666666599</c:v>
                </c:pt>
                <c:pt idx="1505">
                  <c:v>25.0833333333333</c:v>
                </c:pt>
                <c:pt idx="1506">
                  <c:v>25.1</c:v>
                </c:pt>
                <c:pt idx="1507">
                  <c:v>25.1166666666666</c:v>
                </c:pt>
                <c:pt idx="1508">
                  <c:v>25.133333333333301</c:v>
                </c:pt>
                <c:pt idx="1509">
                  <c:v>25.15</c:v>
                </c:pt>
                <c:pt idx="1510">
                  <c:v>25.1666666666666</c:v>
                </c:pt>
                <c:pt idx="1511">
                  <c:v>25.183333333333302</c:v>
                </c:pt>
                <c:pt idx="1512">
                  <c:v>25.2</c:v>
                </c:pt>
                <c:pt idx="1513">
                  <c:v>25.216666666666601</c:v>
                </c:pt>
                <c:pt idx="1514">
                  <c:v>25.233333333333299</c:v>
                </c:pt>
                <c:pt idx="1515">
                  <c:v>25.25</c:v>
                </c:pt>
                <c:pt idx="1516">
                  <c:v>25.266666666666602</c:v>
                </c:pt>
                <c:pt idx="1517">
                  <c:v>25.283333333333299</c:v>
                </c:pt>
                <c:pt idx="1518">
                  <c:v>25.3</c:v>
                </c:pt>
                <c:pt idx="1519">
                  <c:v>25.316666666666599</c:v>
                </c:pt>
                <c:pt idx="1520">
                  <c:v>25.3333333333333</c:v>
                </c:pt>
                <c:pt idx="1521">
                  <c:v>25.35</c:v>
                </c:pt>
                <c:pt idx="1522">
                  <c:v>25.3666666666666</c:v>
                </c:pt>
                <c:pt idx="1523">
                  <c:v>25.383333333333301</c:v>
                </c:pt>
                <c:pt idx="1524">
                  <c:v>25.4</c:v>
                </c:pt>
                <c:pt idx="1525">
                  <c:v>25.4166666666666</c:v>
                </c:pt>
                <c:pt idx="1526">
                  <c:v>25.433333333333302</c:v>
                </c:pt>
                <c:pt idx="1527">
                  <c:v>25.45</c:v>
                </c:pt>
                <c:pt idx="1528">
                  <c:v>25.466666666666601</c:v>
                </c:pt>
                <c:pt idx="1529">
                  <c:v>25.483333333333299</c:v>
                </c:pt>
                <c:pt idx="1530">
                  <c:v>25.5</c:v>
                </c:pt>
                <c:pt idx="1531">
                  <c:v>25.516666666666602</c:v>
                </c:pt>
                <c:pt idx="1532">
                  <c:v>25.533333333333299</c:v>
                </c:pt>
                <c:pt idx="1533">
                  <c:v>25.55</c:v>
                </c:pt>
                <c:pt idx="1534">
                  <c:v>25.566666666666599</c:v>
                </c:pt>
                <c:pt idx="1535">
                  <c:v>25.5833333333333</c:v>
                </c:pt>
                <c:pt idx="1536">
                  <c:v>25.6</c:v>
                </c:pt>
                <c:pt idx="1537">
                  <c:v>25.6166666666666</c:v>
                </c:pt>
                <c:pt idx="1538">
                  <c:v>25.633333333333301</c:v>
                </c:pt>
                <c:pt idx="1539">
                  <c:v>25.65</c:v>
                </c:pt>
                <c:pt idx="1540">
                  <c:v>25.6666666666666</c:v>
                </c:pt>
                <c:pt idx="1541">
                  <c:v>25.683333333333302</c:v>
                </c:pt>
                <c:pt idx="1542">
                  <c:v>25.7</c:v>
                </c:pt>
                <c:pt idx="1543">
                  <c:v>25.716666666666601</c:v>
                </c:pt>
                <c:pt idx="1544">
                  <c:v>25.733333333333299</c:v>
                </c:pt>
                <c:pt idx="1545">
                  <c:v>25.75</c:v>
                </c:pt>
                <c:pt idx="1546">
                  <c:v>25.766666666666602</c:v>
                </c:pt>
                <c:pt idx="1547">
                  <c:v>25.783333333333299</c:v>
                </c:pt>
                <c:pt idx="1548">
                  <c:v>25.8</c:v>
                </c:pt>
                <c:pt idx="1549">
                  <c:v>25.816666666666599</c:v>
                </c:pt>
                <c:pt idx="1550">
                  <c:v>25.8333333333333</c:v>
                </c:pt>
                <c:pt idx="1551">
                  <c:v>25.85</c:v>
                </c:pt>
                <c:pt idx="1552">
                  <c:v>25.8666666666666</c:v>
                </c:pt>
                <c:pt idx="1553">
                  <c:v>25.883333333333301</c:v>
                </c:pt>
                <c:pt idx="1554">
                  <c:v>25.9</c:v>
                </c:pt>
                <c:pt idx="1555">
                  <c:v>25.9166666666666</c:v>
                </c:pt>
                <c:pt idx="1556">
                  <c:v>25.933333333333302</c:v>
                </c:pt>
                <c:pt idx="1557">
                  <c:v>25.95</c:v>
                </c:pt>
                <c:pt idx="1558">
                  <c:v>25.966666666666601</c:v>
                </c:pt>
                <c:pt idx="1559">
                  <c:v>25.983333333333299</c:v>
                </c:pt>
                <c:pt idx="1560">
                  <c:v>26</c:v>
                </c:pt>
                <c:pt idx="1561">
                  <c:v>26.016666666666602</c:v>
                </c:pt>
                <c:pt idx="1562">
                  <c:v>26.033333333333299</c:v>
                </c:pt>
                <c:pt idx="1563">
                  <c:v>26.05</c:v>
                </c:pt>
                <c:pt idx="1564">
                  <c:v>26.066666666666599</c:v>
                </c:pt>
                <c:pt idx="1565">
                  <c:v>26.0833333333333</c:v>
                </c:pt>
                <c:pt idx="1566">
                  <c:v>26.1</c:v>
                </c:pt>
                <c:pt idx="1567">
                  <c:v>26.1166666666666</c:v>
                </c:pt>
                <c:pt idx="1568">
                  <c:v>26.133333333333301</c:v>
                </c:pt>
                <c:pt idx="1569">
                  <c:v>26.15</c:v>
                </c:pt>
                <c:pt idx="1570">
                  <c:v>26.1666666666666</c:v>
                </c:pt>
                <c:pt idx="1571">
                  <c:v>26.183333333333302</c:v>
                </c:pt>
                <c:pt idx="1572">
                  <c:v>26.2</c:v>
                </c:pt>
                <c:pt idx="1573">
                  <c:v>26.216666666666601</c:v>
                </c:pt>
                <c:pt idx="1574">
                  <c:v>26.233333333333299</c:v>
                </c:pt>
                <c:pt idx="1575">
                  <c:v>26.25</c:v>
                </c:pt>
                <c:pt idx="1576">
                  <c:v>26.266666666666602</c:v>
                </c:pt>
                <c:pt idx="1577">
                  <c:v>26.283333333333299</c:v>
                </c:pt>
                <c:pt idx="1578">
                  <c:v>26.3</c:v>
                </c:pt>
                <c:pt idx="1579">
                  <c:v>26.316666666666599</c:v>
                </c:pt>
                <c:pt idx="1580">
                  <c:v>26.3333333333333</c:v>
                </c:pt>
                <c:pt idx="1581">
                  <c:v>26.35</c:v>
                </c:pt>
                <c:pt idx="1582">
                  <c:v>26.3666666666666</c:v>
                </c:pt>
                <c:pt idx="1583">
                  <c:v>26.383333333333301</c:v>
                </c:pt>
                <c:pt idx="1584">
                  <c:v>26.4</c:v>
                </c:pt>
                <c:pt idx="1585">
                  <c:v>26.4166666666666</c:v>
                </c:pt>
                <c:pt idx="1586">
                  <c:v>26.433333333333302</c:v>
                </c:pt>
                <c:pt idx="1587">
                  <c:v>26.45</c:v>
                </c:pt>
                <c:pt idx="1588">
                  <c:v>26.466666666666601</c:v>
                </c:pt>
                <c:pt idx="1589">
                  <c:v>26.483333333333299</c:v>
                </c:pt>
                <c:pt idx="1590">
                  <c:v>26.5</c:v>
                </c:pt>
                <c:pt idx="1591">
                  <c:v>26.516666666666602</c:v>
                </c:pt>
                <c:pt idx="1592">
                  <c:v>26.533333333333299</c:v>
                </c:pt>
                <c:pt idx="1593">
                  <c:v>26.55</c:v>
                </c:pt>
                <c:pt idx="1594">
                  <c:v>26.566666666666599</c:v>
                </c:pt>
                <c:pt idx="1595">
                  <c:v>26.5833333333333</c:v>
                </c:pt>
                <c:pt idx="1596">
                  <c:v>26.6</c:v>
                </c:pt>
                <c:pt idx="1597">
                  <c:v>26.6166666666666</c:v>
                </c:pt>
                <c:pt idx="1598">
                  <c:v>26.633333333333301</c:v>
                </c:pt>
                <c:pt idx="1599">
                  <c:v>26.65</c:v>
                </c:pt>
                <c:pt idx="1600">
                  <c:v>26.6666666666666</c:v>
                </c:pt>
                <c:pt idx="1601">
                  <c:v>26.683333333333302</c:v>
                </c:pt>
                <c:pt idx="1602">
                  <c:v>26.7</c:v>
                </c:pt>
                <c:pt idx="1603">
                  <c:v>26.716666666666601</c:v>
                </c:pt>
                <c:pt idx="1604">
                  <c:v>26.733333333333299</c:v>
                </c:pt>
                <c:pt idx="1605">
                  <c:v>26.75</c:v>
                </c:pt>
                <c:pt idx="1606">
                  <c:v>26.766666666666602</c:v>
                </c:pt>
                <c:pt idx="1607">
                  <c:v>26.783333333333299</c:v>
                </c:pt>
                <c:pt idx="1608">
                  <c:v>26.8</c:v>
                </c:pt>
                <c:pt idx="1609">
                  <c:v>26.816666666666599</c:v>
                </c:pt>
                <c:pt idx="1610">
                  <c:v>26.8333333333333</c:v>
                </c:pt>
                <c:pt idx="1611">
                  <c:v>26.85</c:v>
                </c:pt>
                <c:pt idx="1612">
                  <c:v>26.8666666666666</c:v>
                </c:pt>
                <c:pt idx="1613">
                  <c:v>26.883333333333301</c:v>
                </c:pt>
                <c:pt idx="1614">
                  <c:v>26.9</c:v>
                </c:pt>
                <c:pt idx="1615">
                  <c:v>26.9166666666666</c:v>
                </c:pt>
                <c:pt idx="1616">
                  <c:v>26.933333333333302</c:v>
                </c:pt>
                <c:pt idx="1617">
                  <c:v>26.95</c:v>
                </c:pt>
                <c:pt idx="1618">
                  <c:v>26.966666666666601</c:v>
                </c:pt>
                <c:pt idx="1619">
                  <c:v>26.983333333333299</c:v>
                </c:pt>
                <c:pt idx="1620">
                  <c:v>27</c:v>
                </c:pt>
                <c:pt idx="1621">
                  <c:v>27.016666666666602</c:v>
                </c:pt>
                <c:pt idx="1622">
                  <c:v>27.033333333333299</c:v>
                </c:pt>
                <c:pt idx="1623">
                  <c:v>27.05</c:v>
                </c:pt>
                <c:pt idx="1624">
                  <c:v>27.066666666666599</c:v>
                </c:pt>
                <c:pt idx="1625">
                  <c:v>27.0833333333333</c:v>
                </c:pt>
                <c:pt idx="1626">
                  <c:v>27.1</c:v>
                </c:pt>
                <c:pt idx="1627">
                  <c:v>27.1166666666666</c:v>
                </c:pt>
                <c:pt idx="1628">
                  <c:v>27.133333333333301</c:v>
                </c:pt>
                <c:pt idx="1629">
                  <c:v>27.15</c:v>
                </c:pt>
                <c:pt idx="1630">
                  <c:v>27.1666666666666</c:v>
                </c:pt>
                <c:pt idx="1631">
                  <c:v>27.183333333333302</c:v>
                </c:pt>
                <c:pt idx="1632">
                  <c:v>27.2</c:v>
                </c:pt>
                <c:pt idx="1633">
                  <c:v>27.216666666666601</c:v>
                </c:pt>
                <c:pt idx="1634">
                  <c:v>27.233333333333299</c:v>
                </c:pt>
                <c:pt idx="1635">
                  <c:v>27.25</c:v>
                </c:pt>
                <c:pt idx="1636">
                  <c:v>27.266666666666602</c:v>
                </c:pt>
                <c:pt idx="1637">
                  <c:v>27.283333333333299</c:v>
                </c:pt>
                <c:pt idx="1638">
                  <c:v>27.3</c:v>
                </c:pt>
                <c:pt idx="1639">
                  <c:v>27.316666666666599</c:v>
                </c:pt>
                <c:pt idx="1640">
                  <c:v>27.3333333333333</c:v>
                </c:pt>
                <c:pt idx="1641">
                  <c:v>27.35</c:v>
                </c:pt>
                <c:pt idx="1642">
                  <c:v>27.3666666666666</c:v>
                </c:pt>
                <c:pt idx="1643">
                  <c:v>27.383333333333301</c:v>
                </c:pt>
                <c:pt idx="1644">
                  <c:v>27.4</c:v>
                </c:pt>
                <c:pt idx="1645">
                  <c:v>27.4166666666666</c:v>
                </c:pt>
                <c:pt idx="1646">
                  <c:v>27.433333333333302</c:v>
                </c:pt>
                <c:pt idx="1647">
                  <c:v>27.45</c:v>
                </c:pt>
                <c:pt idx="1648">
                  <c:v>27.466666666666601</c:v>
                </c:pt>
                <c:pt idx="1649">
                  <c:v>27.483333333333299</c:v>
                </c:pt>
                <c:pt idx="1650">
                  <c:v>27.5</c:v>
                </c:pt>
                <c:pt idx="1651">
                  <c:v>27.516666666666602</c:v>
                </c:pt>
                <c:pt idx="1652">
                  <c:v>27.533333333333299</c:v>
                </c:pt>
                <c:pt idx="1653">
                  <c:v>27.55</c:v>
                </c:pt>
                <c:pt idx="1654">
                  <c:v>27.566666666666599</c:v>
                </c:pt>
                <c:pt idx="1655">
                  <c:v>27.5833333333333</c:v>
                </c:pt>
                <c:pt idx="1656">
                  <c:v>27.6</c:v>
                </c:pt>
                <c:pt idx="1657">
                  <c:v>27.6166666666666</c:v>
                </c:pt>
                <c:pt idx="1658">
                  <c:v>27.633333333333301</c:v>
                </c:pt>
                <c:pt idx="1659">
                  <c:v>27.65</c:v>
                </c:pt>
                <c:pt idx="1660">
                  <c:v>27.6666666666666</c:v>
                </c:pt>
                <c:pt idx="1661">
                  <c:v>27.683333333333302</c:v>
                </c:pt>
                <c:pt idx="1662">
                  <c:v>27.7</c:v>
                </c:pt>
                <c:pt idx="1663">
                  <c:v>27.716666666666601</c:v>
                </c:pt>
                <c:pt idx="1664">
                  <c:v>27.733333333333299</c:v>
                </c:pt>
                <c:pt idx="1665">
                  <c:v>27.75</c:v>
                </c:pt>
                <c:pt idx="1666">
                  <c:v>27.766666666666602</c:v>
                </c:pt>
                <c:pt idx="1667">
                  <c:v>27.783333333333299</c:v>
                </c:pt>
                <c:pt idx="1668">
                  <c:v>27.8</c:v>
                </c:pt>
                <c:pt idx="1669">
                  <c:v>27.816666666666599</c:v>
                </c:pt>
                <c:pt idx="1670">
                  <c:v>27.8333333333333</c:v>
                </c:pt>
                <c:pt idx="1671">
                  <c:v>27.85</c:v>
                </c:pt>
                <c:pt idx="1672">
                  <c:v>27.8666666666666</c:v>
                </c:pt>
                <c:pt idx="1673">
                  <c:v>27.883333333333301</c:v>
                </c:pt>
                <c:pt idx="1674">
                  <c:v>27.9</c:v>
                </c:pt>
                <c:pt idx="1675">
                  <c:v>27.9166666666666</c:v>
                </c:pt>
                <c:pt idx="1676">
                  <c:v>27.933333333333302</c:v>
                </c:pt>
                <c:pt idx="1677">
                  <c:v>27.95</c:v>
                </c:pt>
                <c:pt idx="1678">
                  <c:v>27.966666666666601</c:v>
                </c:pt>
                <c:pt idx="1679">
                  <c:v>27.983333333333299</c:v>
                </c:pt>
                <c:pt idx="1680">
                  <c:v>28</c:v>
                </c:pt>
                <c:pt idx="1681">
                  <c:v>28.016666666666602</c:v>
                </c:pt>
                <c:pt idx="1682">
                  <c:v>28.033333333333299</c:v>
                </c:pt>
                <c:pt idx="1683">
                  <c:v>28.05</c:v>
                </c:pt>
                <c:pt idx="1684">
                  <c:v>28.066666666666599</c:v>
                </c:pt>
                <c:pt idx="1685">
                  <c:v>28.0833333333333</c:v>
                </c:pt>
                <c:pt idx="1686">
                  <c:v>28.1</c:v>
                </c:pt>
                <c:pt idx="1687">
                  <c:v>28.1166666666666</c:v>
                </c:pt>
                <c:pt idx="1688">
                  <c:v>28.133333333333301</c:v>
                </c:pt>
                <c:pt idx="1689">
                  <c:v>28.15</c:v>
                </c:pt>
                <c:pt idx="1690">
                  <c:v>28.1666666666666</c:v>
                </c:pt>
                <c:pt idx="1691">
                  <c:v>28.183333333333302</c:v>
                </c:pt>
                <c:pt idx="1692">
                  <c:v>28.2</c:v>
                </c:pt>
                <c:pt idx="1693">
                  <c:v>28.216666666666601</c:v>
                </c:pt>
                <c:pt idx="1694">
                  <c:v>28.233333333333299</c:v>
                </c:pt>
                <c:pt idx="1695">
                  <c:v>28.25</c:v>
                </c:pt>
                <c:pt idx="1696">
                  <c:v>28.266666666666602</c:v>
                </c:pt>
                <c:pt idx="1697">
                  <c:v>28.283333333333299</c:v>
                </c:pt>
                <c:pt idx="1698">
                  <c:v>28.3</c:v>
                </c:pt>
                <c:pt idx="1699">
                  <c:v>28.316666666666599</c:v>
                </c:pt>
                <c:pt idx="1700">
                  <c:v>28.3333333333333</c:v>
                </c:pt>
                <c:pt idx="1701">
                  <c:v>28.35</c:v>
                </c:pt>
                <c:pt idx="1702">
                  <c:v>28.3666666666666</c:v>
                </c:pt>
                <c:pt idx="1703">
                  <c:v>28.383333333333301</c:v>
                </c:pt>
                <c:pt idx="1704">
                  <c:v>28.4</c:v>
                </c:pt>
                <c:pt idx="1705">
                  <c:v>28.4166666666666</c:v>
                </c:pt>
                <c:pt idx="1706">
                  <c:v>28.433333333333302</c:v>
                </c:pt>
                <c:pt idx="1707">
                  <c:v>28.45</c:v>
                </c:pt>
                <c:pt idx="1708">
                  <c:v>28.466666666666601</c:v>
                </c:pt>
                <c:pt idx="1709">
                  <c:v>28.483333333333299</c:v>
                </c:pt>
                <c:pt idx="1710">
                  <c:v>28.5</c:v>
                </c:pt>
                <c:pt idx="1711">
                  <c:v>28.516666666666602</c:v>
                </c:pt>
                <c:pt idx="1712">
                  <c:v>28.533333333333299</c:v>
                </c:pt>
                <c:pt idx="1713">
                  <c:v>28.55</c:v>
                </c:pt>
                <c:pt idx="1714">
                  <c:v>28.566666666666599</c:v>
                </c:pt>
                <c:pt idx="1715">
                  <c:v>28.5833333333333</c:v>
                </c:pt>
                <c:pt idx="1716">
                  <c:v>28.6</c:v>
                </c:pt>
                <c:pt idx="1717">
                  <c:v>28.6166666666666</c:v>
                </c:pt>
                <c:pt idx="1718">
                  <c:v>28.633333333333301</c:v>
                </c:pt>
                <c:pt idx="1719">
                  <c:v>28.65</c:v>
                </c:pt>
                <c:pt idx="1720">
                  <c:v>28.6666666666666</c:v>
                </c:pt>
                <c:pt idx="1721">
                  <c:v>28.683333333333302</c:v>
                </c:pt>
                <c:pt idx="1722">
                  <c:v>28.7</c:v>
                </c:pt>
                <c:pt idx="1723">
                  <c:v>28.716666666666601</c:v>
                </c:pt>
                <c:pt idx="1724">
                  <c:v>28.733333333333299</c:v>
                </c:pt>
                <c:pt idx="1725">
                  <c:v>28.75</c:v>
                </c:pt>
                <c:pt idx="1726">
                  <c:v>28.766666666666602</c:v>
                </c:pt>
                <c:pt idx="1727">
                  <c:v>28.783333333333299</c:v>
                </c:pt>
                <c:pt idx="1728">
                  <c:v>28.8</c:v>
                </c:pt>
                <c:pt idx="1729">
                  <c:v>28.816666666666599</c:v>
                </c:pt>
                <c:pt idx="1730">
                  <c:v>28.8333333333333</c:v>
                </c:pt>
                <c:pt idx="1731">
                  <c:v>28.85</c:v>
                </c:pt>
                <c:pt idx="1732">
                  <c:v>28.8666666666666</c:v>
                </c:pt>
                <c:pt idx="1733">
                  <c:v>28.883333333333301</c:v>
                </c:pt>
                <c:pt idx="1734">
                  <c:v>28.9</c:v>
                </c:pt>
                <c:pt idx="1735">
                  <c:v>28.9166666666666</c:v>
                </c:pt>
                <c:pt idx="1736">
                  <c:v>28.933333333333302</c:v>
                </c:pt>
                <c:pt idx="1737">
                  <c:v>28.95</c:v>
                </c:pt>
                <c:pt idx="1738">
                  <c:v>28.966666666666601</c:v>
                </c:pt>
                <c:pt idx="1739">
                  <c:v>28.983333333333299</c:v>
                </c:pt>
                <c:pt idx="1740">
                  <c:v>29</c:v>
                </c:pt>
                <c:pt idx="1741">
                  <c:v>29.016666666666602</c:v>
                </c:pt>
                <c:pt idx="1742">
                  <c:v>29.033333333333299</c:v>
                </c:pt>
                <c:pt idx="1743">
                  <c:v>29.05</c:v>
                </c:pt>
                <c:pt idx="1744">
                  <c:v>29.066666666666599</c:v>
                </c:pt>
                <c:pt idx="1745">
                  <c:v>29.0833333333333</c:v>
                </c:pt>
                <c:pt idx="1746">
                  <c:v>29.1</c:v>
                </c:pt>
                <c:pt idx="1747">
                  <c:v>29.1166666666666</c:v>
                </c:pt>
                <c:pt idx="1748">
                  <c:v>29.133333333333301</c:v>
                </c:pt>
                <c:pt idx="1749">
                  <c:v>29.15</c:v>
                </c:pt>
                <c:pt idx="1750">
                  <c:v>29.1666666666666</c:v>
                </c:pt>
                <c:pt idx="1751">
                  <c:v>29.183333333333302</c:v>
                </c:pt>
                <c:pt idx="1752">
                  <c:v>29.2</c:v>
                </c:pt>
                <c:pt idx="1753">
                  <c:v>29.216666666666601</c:v>
                </c:pt>
                <c:pt idx="1754">
                  <c:v>29.233333333333299</c:v>
                </c:pt>
                <c:pt idx="1755">
                  <c:v>29.25</c:v>
                </c:pt>
                <c:pt idx="1756">
                  <c:v>29.266666666666602</c:v>
                </c:pt>
                <c:pt idx="1757">
                  <c:v>29.283333333333299</c:v>
                </c:pt>
                <c:pt idx="1758">
                  <c:v>29.3</c:v>
                </c:pt>
                <c:pt idx="1759">
                  <c:v>29.316666666666599</c:v>
                </c:pt>
                <c:pt idx="1760">
                  <c:v>29.3333333333333</c:v>
                </c:pt>
                <c:pt idx="1761">
                  <c:v>29.35</c:v>
                </c:pt>
                <c:pt idx="1762">
                  <c:v>29.3666666666666</c:v>
                </c:pt>
                <c:pt idx="1763">
                  <c:v>29.383333333333301</c:v>
                </c:pt>
                <c:pt idx="1764">
                  <c:v>29.4</c:v>
                </c:pt>
                <c:pt idx="1765">
                  <c:v>29.4166666666666</c:v>
                </c:pt>
                <c:pt idx="1766">
                  <c:v>29.433333333333302</c:v>
                </c:pt>
                <c:pt idx="1767">
                  <c:v>29.45</c:v>
                </c:pt>
                <c:pt idx="1768">
                  <c:v>29.466666666666601</c:v>
                </c:pt>
                <c:pt idx="1769">
                  <c:v>29.483333333333299</c:v>
                </c:pt>
                <c:pt idx="1770">
                  <c:v>29.5</c:v>
                </c:pt>
                <c:pt idx="1771">
                  <c:v>29.516666666666602</c:v>
                </c:pt>
                <c:pt idx="1772">
                  <c:v>29.533333333333299</c:v>
                </c:pt>
                <c:pt idx="1773">
                  <c:v>29.55</c:v>
                </c:pt>
                <c:pt idx="1774">
                  <c:v>29.566666666666599</c:v>
                </c:pt>
                <c:pt idx="1775">
                  <c:v>29.5833333333333</c:v>
                </c:pt>
                <c:pt idx="1776">
                  <c:v>29.6</c:v>
                </c:pt>
                <c:pt idx="1777">
                  <c:v>29.6166666666666</c:v>
                </c:pt>
                <c:pt idx="1778">
                  <c:v>29.633333333333301</c:v>
                </c:pt>
                <c:pt idx="1779">
                  <c:v>29.65</c:v>
                </c:pt>
                <c:pt idx="1780">
                  <c:v>29.6666666666666</c:v>
                </c:pt>
                <c:pt idx="1781">
                  <c:v>29.683333333333302</c:v>
                </c:pt>
                <c:pt idx="1782">
                  <c:v>29.7</c:v>
                </c:pt>
                <c:pt idx="1783">
                  <c:v>29.716666666666601</c:v>
                </c:pt>
                <c:pt idx="1784">
                  <c:v>29.733333333333299</c:v>
                </c:pt>
                <c:pt idx="1785">
                  <c:v>29.75</c:v>
                </c:pt>
                <c:pt idx="1786">
                  <c:v>29.766666666666602</c:v>
                </c:pt>
                <c:pt idx="1787">
                  <c:v>29.783333333333299</c:v>
                </c:pt>
                <c:pt idx="1788">
                  <c:v>29.8</c:v>
                </c:pt>
                <c:pt idx="1789">
                  <c:v>29.816666666666599</c:v>
                </c:pt>
                <c:pt idx="1790">
                  <c:v>29.8333333333333</c:v>
                </c:pt>
                <c:pt idx="1791">
                  <c:v>29.85</c:v>
                </c:pt>
                <c:pt idx="1792">
                  <c:v>29.8666666666666</c:v>
                </c:pt>
                <c:pt idx="1793">
                  <c:v>29.883333333333301</c:v>
                </c:pt>
                <c:pt idx="1794">
                  <c:v>29.9</c:v>
                </c:pt>
                <c:pt idx="1795">
                  <c:v>29.9166666666666</c:v>
                </c:pt>
                <c:pt idx="1796">
                  <c:v>29.933333333333302</c:v>
                </c:pt>
                <c:pt idx="1797">
                  <c:v>29.95</c:v>
                </c:pt>
                <c:pt idx="1798">
                  <c:v>29.966666666666601</c:v>
                </c:pt>
                <c:pt idx="1799">
                  <c:v>29.983333333333299</c:v>
                </c:pt>
                <c:pt idx="1800">
                  <c:v>30</c:v>
                </c:pt>
                <c:pt idx="1801">
                  <c:v>30.016666666666602</c:v>
                </c:pt>
                <c:pt idx="1802">
                  <c:v>30.033333333333299</c:v>
                </c:pt>
                <c:pt idx="1803">
                  <c:v>30.05</c:v>
                </c:pt>
                <c:pt idx="1804">
                  <c:v>30.066666666666599</c:v>
                </c:pt>
                <c:pt idx="1805">
                  <c:v>30.0833333333333</c:v>
                </c:pt>
                <c:pt idx="1806">
                  <c:v>30.1</c:v>
                </c:pt>
                <c:pt idx="1807">
                  <c:v>30.1166666666666</c:v>
                </c:pt>
                <c:pt idx="1808">
                  <c:v>30.133333333333301</c:v>
                </c:pt>
                <c:pt idx="1809">
                  <c:v>30.15</c:v>
                </c:pt>
                <c:pt idx="1810">
                  <c:v>30.1666666666666</c:v>
                </c:pt>
                <c:pt idx="1811">
                  <c:v>30.183333333333302</c:v>
                </c:pt>
                <c:pt idx="1812">
                  <c:v>30.2</c:v>
                </c:pt>
                <c:pt idx="1813">
                  <c:v>30.216666666666601</c:v>
                </c:pt>
                <c:pt idx="1814">
                  <c:v>30.233333333333299</c:v>
                </c:pt>
                <c:pt idx="1815">
                  <c:v>30.25</c:v>
                </c:pt>
                <c:pt idx="1816">
                  <c:v>30.266666666666602</c:v>
                </c:pt>
                <c:pt idx="1817">
                  <c:v>30.283333333333299</c:v>
                </c:pt>
                <c:pt idx="1818">
                  <c:v>30.3</c:v>
                </c:pt>
                <c:pt idx="1819">
                  <c:v>30.316666666666599</c:v>
                </c:pt>
                <c:pt idx="1820">
                  <c:v>30.3333333333333</c:v>
                </c:pt>
                <c:pt idx="1821">
                  <c:v>30.35</c:v>
                </c:pt>
                <c:pt idx="1822">
                  <c:v>30.3666666666666</c:v>
                </c:pt>
                <c:pt idx="1823">
                  <c:v>30.383333333333301</c:v>
                </c:pt>
                <c:pt idx="1824">
                  <c:v>30.4</c:v>
                </c:pt>
                <c:pt idx="1825">
                  <c:v>30.4166666666666</c:v>
                </c:pt>
                <c:pt idx="1826">
                  <c:v>30.433333333333302</c:v>
                </c:pt>
                <c:pt idx="1827">
                  <c:v>30.45</c:v>
                </c:pt>
                <c:pt idx="1828">
                  <c:v>30.466666666666601</c:v>
                </c:pt>
                <c:pt idx="1829">
                  <c:v>30.483333333333299</c:v>
                </c:pt>
                <c:pt idx="1830">
                  <c:v>30.5</c:v>
                </c:pt>
                <c:pt idx="1831">
                  <c:v>30.516666666666602</c:v>
                </c:pt>
                <c:pt idx="1832">
                  <c:v>30.533333333333299</c:v>
                </c:pt>
                <c:pt idx="1833">
                  <c:v>30.55</c:v>
                </c:pt>
                <c:pt idx="1834">
                  <c:v>30.566666666666599</c:v>
                </c:pt>
                <c:pt idx="1835">
                  <c:v>30.5833333333333</c:v>
                </c:pt>
                <c:pt idx="1836">
                  <c:v>30.6</c:v>
                </c:pt>
                <c:pt idx="1837">
                  <c:v>30.6166666666666</c:v>
                </c:pt>
                <c:pt idx="1838">
                  <c:v>30.633333333333301</c:v>
                </c:pt>
                <c:pt idx="1839">
                  <c:v>30.65</c:v>
                </c:pt>
                <c:pt idx="1840">
                  <c:v>30.6666666666666</c:v>
                </c:pt>
                <c:pt idx="1841">
                  <c:v>30.683333333333302</c:v>
                </c:pt>
                <c:pt idx="1842">
                  <c:v>30.7</c:v>
                </c:pt>
                <c:pt idx="1843">
                  <c:v>30.716666666666601</c:v>
                </c:pt>
                <c:pt idx="1844">
                  <c:v>30.733333333333299</c:v>
                </c:pt>
                <c:pt idx="1845">
                  <c:v>30.75</c:v>
                </c:pt>
                <c:pt idx="1846">
                  <c:v>30.766666666666602</c:v>
                </c:pt>
                <c:pt idx="1847">
                  <c:v>30.783333333333299</c:v>
                </c:pt>
                <c:pt idx="1848">
                  <c:v>30.8</c:v>
                </c:pt>
                <c:pt idx="1849">
                  <c:v>30.816666666666599</c:v>
                </c:pt>
                <c:pt idx="1850">
                  <c:v>30.8333333333333</c:v>
                </c:pt>
                <c:pt idx="1851">
                  <c:v>30.85</c:v>
                </c:pt>
                <c:pt idx="1852">
                  <c:v>30.8666666666666</c:v>
                </c:pt>
                <c:pt idx="1853">
                  <c:v>30.883333333333301</c:v>
                </c:pt>
                <c:pt idx="1854">
                  <c:v>30.9</c:v>
                </c:pt>
                <c:pt idx="1855">
                  <c:v>30.9166666666666</c:v>
                </c:pt>
                <c:pt idx="1856">
                  <c:v>30.933333333333302</c:v>
                </c:pt>
                <c:pt idx="1857">
                  <c:v>30.95</c:v>
                </c:pt>
                <c:pt idx="1858">
                  <c:v>30.966666666666601</c:v>
                </c:pt>
                <c:pt idx="1859">
                  <c:v>30.983333333333299</c:v>
                </c:pt>
                <c:pt idx="1860">
                  <c:v>31</c:v>
                </c:pt>
                <c:pt idx="1861">
                  <c:v>31.016666666666602</c:v>
                </c:pt>
                <c:pt idx="1862">
                  <c:v>31.033333333333299</c:v>
                </c:pt>
                <c:pt idx="1863">
                  <c:v>31.05</c:v>
                </c:pt>
                <c:pt idx="1864">
                  <c:v>31.066666666666599</c:v>
                </c:pt>
                <c:pt idx="1865">
                  <c:v>31.0833333333333</c:v>
                </c:pt>
                <c:pt idx="1866">
                  <c:v>31.1</c:v>
                </c:pt>
                <c:pt idx="1867">
                  <c:v>31.1166666666666</c:v>
                </c:pt>
                <c:pt idx="1868">
                  <c:v>31.133333333333301</c:v>
                </c:pt>
                <c:pt idx="1869">
                  <c:v>31.15</c:v>
                </c:pt>
                <c:pt idx="1870">
                  <c:v>31.1666666666666</c:v>
                </c:pt>
                <c:pt idx="1871">
                  <c:v>31.183333333333302</c:v>
                </c:pt>
                <c:pt idx="1872">
                  <c:v>31.2</c:v>
                </c:pt>
                <c:pt idx="1873">
                  <c:v>31.216666666666601</c:v>
                </c:pt>
                <c:pt idx="1874">
                  <c:v>31.233333333333299</c:v>
                </c:pt>
                <c:pt idx="1875">
                  <c:v>31.25</c:v>
                </c:pt>
                <c:pt idx="1876">
                  <c:v>31.266666666666602</c:v>
                </c:pt>
                <c:pt idx="1877">
                  <c:v>31.283333333333299</c:v>
                </c:pt>
                <c:pt idx="1878">
                  <c:v>31.3</c:v>
                </c:pt>
                <c:pt idx="1879">
                  <c:v>31.316666666666599</c:v>
                </c:pt>
                <c:pt idx="1880">
                  <c:v>31.3333333333333</c:v>
                </c:pt>
                <c:pt idx="1881">
                  <c:v>31.35</c:v>
                </c:pt>
                <c:pt idx="1882">
                  <c:v>31.3666666666666</c:v>
                </c:pt>
                <c:pt idx="1883">
                  <c:v>31.383333333333301</c:v>
                </c:pt>
                <c:pt idx="1884">
                  <c:v>31.4</c:v>
                </c:pt>
                <c:pt idx="1885">
                  <c:v>31.4166666666666</c:v>
                </c:pt>
                <c:pt idx="1886">
                  <c:v>31.433333333333302</c:v>
                </c:pt>
                <c:pt idx="1887">
                  <c:v>31.45</c:v>
                </c:pt>
                <c:pt idx="1888">
                  <c:v>31.466666666666601</c:v>
                </c:pt>
                <c:pt idx="1889">
                  <c:v>31.483333333333299</c:v>
                </c:pt>
                <c:pt idx="1890">
                  <c:v>31.5</c:v>
                </c:pt>
                <c:pt idx="1891">
                  <c:v>31.516666666666602</c:v>
                </c:pt>
                <c:pt idx="1892">
                  <c:v>31.533333333333299</c:v>
                </c:pt>
                <c:pt idx="1893">
                  <c:v>31.55</c:v>
                </c:pt>
                <c:pt idx="1894">
                  <c:v>31.566666666666599</c:v>
                </c:pt>
                <c:pt idx="1895">
                  <c:v>31.5833333333333</c:v>
                </c:pt>
                <c:pt idx="1896">
                  <c:v>31.6</c:v>
                </c:pt>
                <c:pt idx="1897">
                  <c:v>31.6166666666666</c:v>
                </c:pt>
                <c:pt idx="1898">
                  <c:v>31.633333333333301</c:v>
                </c:pt>
                <c:pt idx="1899">
                  <c:v>31.65</c:v>
                </c:pt>
                <c:pt idx="1900">
                  <c:v>31.6666666666666</c:v>
                </c:pt>
                <c:pt idx="1901">
                  <c:v>31.683333333333302</c:v>
                </c:pt>
                <c:pt idx="1902">
                  <c:v>31.7</c:v>
                </c:pt>
                <c:pt idx="1903">
                  <c:v>31.716666666666601</c:v>
                </c:pt>
                <c:pt idx="1904">
                  <c:v>31.733333333333299</c:v>
                </c:pt>
                <c:pt idx="1905">
                  <c:v>31.75</c:v>
                </c:pt>
                <c:pt idx="1906">
                  <c:v>31.766666666666602</c:v>
                </c:pt>
                <c:pt idx="1907">
                  <c:v>31.783333333333299</c:v>
                </c:pt>
                <c:pt idx="1908">
                  <c:v>31.8</c:v>
                </c:pt>
                <c:pt idx="1909">
                  <c:v>31.816666666666599</c:v>
                </c:pt>
                <c:pt idx="1910">
                  <c:v>31.8333333333333</c:v>
                </c:pt>
                <c:pt idx="1911">
                  <c:v>31.85</c:v>
                </c:pt>
                <c:pt idx="1912">
                  <c:v>31.8666666666666</c:v>
                </c:pt>
                <c:pt idx="1913">
                  <c:v>31.883333333333301</c:v>
                </c:pt>
                <c:pt idx="1914">
                  <c:v>31.9</c:v>
                </c:pt>
                <c:pt idx="1915">
                  <c:v>31.9166666666666</c:v>
                </c:pt>
                <c:pt idx="1916">
                  <c:v>31.933333333333302</c:v>
                </c:pt>
                <c:pt idx="1917">
                  <c:v>31.95</c:v>
                </c:pt>
                <c:pt idx="1918">
                  <c:v>31.966666666666601</c:v>
                </c:pt>
                <c:pt idx="1919">
                  <c:v>31.983333333333299</c:v>
                </c:pt>
                <c:pt idx="1920">
                  <c:v>32</c:v>
                </c:pt>
                <c:pt idx="1921">
                  <c:v>32.016666666666602</c:v>
                </c:pt>
                <c:pt idx="1922">
                  <c:v>32.033333333333303</c:v>
                </c:pt>
                <c:pt idx="1923">
                  <c:v>32.049999999999997</c:v>
                </c:pt>
                <c:pt idx="1924">
                  <c:v>32.066666666666599</c:v>
                </c:pt>
                <c:pt idx="1925">
                  <c:v>32.0833333333333</c:v>
                </c:pt>
                <c:pt idx="1926">
                  <c:v>32.1</c:v>
                </c:pt>
                <c:pt idx="1927">
                  <c:v>32.116666666666603</c:v>
                </c:pt>
                <c:pt idx="1928">
                  <c:v>32.133333333333297</c:v>
                </c:pt>
                <c:pt idx="1929">
                  <c:v>32.15</c:v>
                </c:pt>
                <c:pt idx="1930">
                  <c:v>32.1666666666666</c:v>
                </c:pt>
                <c:pt idx="1931">
                  <c:v>32.183333333333302</c:v>
                </c:pt>
                <c:pt idx="1932">
                  <c:v>32.200000000000003</c:v>
                </c:pt>
                <c:pt idx="1933">
                  <c:v>32.216666666666598</c:v>
                </c:pt>
                <c:pt idx="1934">
                  <c:v>32.233333333333299</c:v>
                </c:pt>
                <c:pt idx="1935">
                  <c:v>32.25</c:v>
                </c:pt>
                <c:pt idx="1936">
                  <c:v>32.266666666666602</c:v>
                </c:pt>
                <c:pt idx="1937">
                  <c:v>32.283333333333303</c:v>
                </c:pt>
                <c:pt idx="1938">
                  <c:v>32.299999999999997</c:v>
                </c:pt>
                <c:pt idx="1939">
                  <c:v>32.316666666666599</c:v>
                </c:pt>
                <c:pt idx="1940">
                  <c:v>32.3333333333333</c:v>
                </c:pt>
                <c:pt idx="1941">
                  <c:v>32.35</c:v>
                </c:pt>
                <c:pt idx="1942">
                  <c:v>32.366666666666603</c:v>
                </c:pt>
                <c:pt idx="1943">
                  <c:v>32.383333333333297</c:v>
                </c:pt>
                <c:pt idx="1944">
                  <c:v>32.4</c:v>
                </c:pt>
                <c:pt idx="1945">
                  <c:v>32.4166666666666</c:v>
                </c:pt>
                <c:pt idx="1946">
                  <c:v>32.433333333333302</c:v>
                </c:pt>
                <c:pt idx="1947">
                  <c:v>32.450000000000003</c:v>
                </c:pt>
                <c:pt idx="1948">
                  <c:v>32.466666666666598</c:v>
                </c:pt>
                <c:pt idx="1949">
                  <c:v>32.483333333333299</c:v>
                </c:pt>
                <c:pt idx="1950">
                  <c:v>32.5</c:v>
                </c:pt>
                <c:pt idx="1951">
                  <c:v>32.516666666666602</c:v>
                </c:pt>
                <c:pt idx="1952">
                  <c:v>32.533333333333303</c:v>
                </c:pt>
                <c:pt idx="1953">
                  <c:v>32.549999999999997</c:v>
                </c:pt>
                <c:pt idx="1954">
                  <c:v>32.566666666666599</c:v>
                </c:pt>
                <c:pt idx="1955">
                  <c:v>32.5833333333333</c:v>
                </c:pt>
                <c:pt idx="1956">
                  <c:v>32.6</c:v>
                </c:pt>
                <c:pt idx="1957">
                  <c:v>32.616666666666603</c:v>
                </c:pt>
                <c:pt idx="1958">
                  <c:v>32.633333333333297</c:v>
                </c:pt>
                <c:pt idx="1959">
                  <c:v>32.65</c:v>
                </c:pt>
                <c:pt idx="1960">
                  <c:v>32.6666666666666</c:v>
                </c:pt>
                <c:pt idx="1961">
                  <c:v>32.683333333333302</c:v>
                </c:pt>
                <c:pt idx="1962">
                  <c:v>32.700000000000003</c:v>
                </c:pt>
                <c:pt idx="1963">
                  <c:v>32.716666666666598</c:v>
                </c:pt>
                <c:pt idx="1964">
                  <c:v>32.733333333333299</c:v>
                </c:pt>
                <c:pt idx="1965">
                  <c:v>32.75</c:v>
                </c:pt>
                <c:pt idx="1966">
                  <c:v>32.766666666666602</c:v>
                </c:pt>
                <c:pt idx="1967">
                  <c:v>32.783333333333303</c:v>
                </c:pt>
                <c:pt idx="1968">
                  <c:v>32.799999999999997</c:v>
                </c:pt>
                <c:pt idx="1969">
                  <c:v>32.816666666666599</c:v>
                </c:pt>
                <c:pt idx="1970">
                  <c:v>32.8333333333333</c:v>
                </c:pt>
                <c:pt idx="1971">
                  <c:v>32.85</c:v>
                </c:pt>
                <c:pt idx="1972">
                  <c:v>32.866666666666603</c:v>
                </c:pt>
                <c:pt idx="1973">
                  <c:v>32.883333333333297</c:v>
                </c:pt>
                <c:pt idx="1974">
                  <c:v>32.9</c:v>
                </c:pt>
                <c:pt idx="1975">
                  <c:v>32.9166666666666</c:v>
                </c:pt>
                <c:pt idx="1976">
                  <c:v>32.933333333333302</c:v>
                </c:pt>
                <c:pt idx="1977">
                  <c:v>32.950000000000003</c:v>
                </c:pt>
                <c:pt idx="1978">
                  <c:v>32.966666666666598</c:v>
                </c:pt>
                <c:pt idx="1979">
                  <c:v>32.983333333333299</c:v>
                </c:pt>
                <c:pt idx="1980">
                  <c:v>33</c:v>
                </c:pt>
                <c:pt idx="1981">
                  <c:v>33.016666666666602</c:v>
                </c:pt>
                <c:pt idx="1982">
                  <c:v>33.033333333333303</c:v>
                </c:pt>
                <c:pt idx="1983">
                  <c:v>33.049999999999997</c:v>
                </c:pt>
                <c:pt idx="1984">
                  <c:v>33.066666666666599</c:v>
                </c:pt>
                <c:pt idx="1985">
                  <c:v>33.0833333333333</c:v>
                </c:pt>
                <c:pt idx="1986">
                  <c:v>33.1</c:v>
                </c:pt>
                <c:pt idx="1987">
                  <c:v>33.116666666666603</c:v>
                </c:pt>
                <c:pt idx="1988">
                  <c:v>33.133333333333297</c:v>
                </c:pt>
                <c:pt idx="1989">
                  <c:v>33.15</c:v>
                </c:pt>
                <c:pt idx="1990">
                  <c:v>33.1666666666666</c:v>
                </c:pt>
                <c:pt idx="1991">
                  <c:v>33.183333333333302</c:v>
                </c:pt>
                <c:pt idx="1992">
                  <c:v>33.200000000000003</c:v>
                </c:pt>
                <c:pt idx="1993">
                  <c:v>33.216666666666598</c:v>
                </c:pt>
                <c:pt idx="1994">
                  <c:v>33.233333333333299</c:v>
                </c:pt>
                <c:pt idx="1995">
                  <c:v>33.25</c:v>
                </c:pt>
                <c:pt idx="1996">
                  <c:v>33.266666666666602</c:v>
                </c:pt>
                <c:pt idx="1997">
                  <c:v>33.283333333333303</c:v>
                </c:pt>
                <c:pt idx="1998">
                  <c:v>33.299999999999997</c:v>
                </c:pt>
                <c:pt idx="1999">
                  <c:v>33.316666666666599</c:v>
                </c:pt>
                <c:pt idx="2000">
                  <c:v>33.3333333333333</c:v>
                </c:pt>
                <c:pt idx="2001">
                  <c:v>33.35</c:v>
                </c:pt>
                <c:pt idx="2002">
                  <c:v>33.366666666666603</c:v>
                </c:pt>
                <c:pt idx="2003">
                  <c:v>33.383333333333297</c:v>
                </c:pt>
                <c:pt idx="2004">
                  <c:v>33.4</c:v>
                </c:pt>
                <c:pt idx="2005">
                  <c:v>33.4166666666666</c:v>
                </c:pt>
                <c:pt idx="2006">
                  <c:v>33.433333333333302</c:v>
                </c:pt>
                <c:pt idx="2007">
                  <c:v>33.450000000000003</c:v>
                </c:pt>
                <c:pt idx="2008">
                  <c:v>33.466666666666598</c:v>
                </c:pt>
                <c:pt idx="2009">
                  <c:v>33.483333333333299</c:v>
                </c:pt>
                <c:pt idx="2010">
                  <c:v>33.5</c:v>
                </c:pt>
                <c:pt idx="2011">
                  <c:v>33.516666666666602</c:v>
                </c:pt>
                <c:pt idx="2012">
                  <c:v>33.533333333333303</c:v>
                </c:pt>
                <c:pt idx="2013">
                  <c:v>33.549999999999997</c:v>
                </c:pt>
                <c:pt idx="2014">
                  <c:v>33.566666666666599</c:v>
                </c:pt>
                <c:pt idx="2015">
                  <c:v>33.5833333333333</c:v>
                </c:pt>
                <c:pt idx="2016">
                  <c:v>33.6</c:v>
                </c:pt>
                <c:pt idx="2017">
                  <c:v>33.616666666666603</c:v>
                </c:pt>
                <c:pt idx="2018">
                  <c:v>33.633333333333297</c:v>
                </c:pt>
                <c:pt idx="2019">
                  <c:v>33.65</c:v>
                </c:pt>
                <c:pt idx="2020">
                  <c:v>33.6666666666666</c:v>
                </c:pt>
                <c:pt idx="2021">
                  <c:v>33.683333333333302</c:v>
                </c:pt>
                <c:pt idx="2022">
                  <c:v>33.700000000000003</c:v>
                </c:pt>
                <c:pt idx="2023">
                  <c:v>33.716666666666598</c:v>
                </c:pt>
                <c:pt idx="2024">
                  <c:v>33.733333333333299</c:v>
                </c:pt>
                <c:pt idx="2025">
                  <c:v>33.75</c:v>
                </c:pt>
                <c:pt idx="2026">
                  <c:v>33.766666666666602</c:v>
                </c:pt>
                <c:pt idx="2027">
                  <c:v>33.783333333333303</c:v>
                </c:pt>
                <c:pt idx="2028">
                  <c:v>33.799999999999997</c:v>
                </c:pt>
                <c:pt idx="2029">
                  <c:v>33.816666666666599</c:v>
                </c:pt>
                <c:pt idx="2030">
                  <c:v>33.8333333333333</c:v>
                </c:pt>
                <c:pt idx="2031">
                  <c:v>33.85</c:v>
                </c:pt>
                <c:pt idx="2032">
                  <c:v>33.866666666666603</c:v>
                </c:pt>
                <c:pt idx="2033">
                  <c:v>33.883333333333297</c:v>
                </c:pt>
                <c:pt idx="2034">
                  <c:v>33.9</c:v>
                </c:pt>
                <c:pt idx="2035">
                  <c:v>33.9166666666666</c:v>
                </c:pt>
                <c:pt idx="2036">
                  <c:v>33.933333333333302</c:v>
                </c:pt>
                <c:pt idx="2037">
                  <c:v>33.950000000000003</c:v>
                </c:pt>
                <c:pt idx="2038">
                  <c:v>33.966666666666598</c:v>
                </c:pt>
                <c:pt idx="2039">
                  <c:v>33.983333333333299</c:v>
                </c:pt>
                <c:pt idx="2040">
                  <c:v>34</c:v>
                </c:pt>
                <c:pt idx="2041">
                  <c:v>34.016666666666602</c:v>
                </c:pt>
                <c:pt idx="2042">
                  <c:v>34.033333333333303</c:v>
                </c:pt>
                <c:pt idx="2043">
                  <c:v>34.049999999999997</c:v>
                </c:pt>
                <c:pt idx="2044">
                  <c:v>34.066666666666599</c:v>
                </c:pt>
                <c:pt idx="2045">
                  <c:v>34.0833333333333</c:v>
                </c:pt>
                <c:pt idx="2046">
                  <c:v>34.1</c:v>
                </c:pt>
                <c:pt idx="2047">
                  <c:v>34.116666666666603</c:v>
                </c:pt>
                <c:pt idx="2048">
                  <c:v>34.133333333333297</c:v>
                </c:pt>
                <c:pt idx="2049">
                  <c:v>34.15</c:v>
                </c:pt>
                <c:pt idx="2050">
                  <c:v>34.1666666666666</c:v>
                </c:pt>
                <c:pt idx="2051">
                  <c:v>34.183333333333302</c:v>
                </c:pt>
                <c:pt idx="2052">
                  <c:v>34.200000000000003</c:v>
                </c:pt>
                <c:pt idx="2053">
                  <c:v>34.216666666666598</c:v>
                </c:pt>
                <c:pt idx="2054">
                  <c:v>34.233333333333299</c:v>
                </c:pt>
                <c:pt idx="2055">
                  <c:v>34.25</c:v>
                </c:pt>
                <c:pt idx="2056">
                  <c:v>34.266666666666602</c:v>
                </c:pt>
                <c:pt idx="2057">
                  <c:v>34.283333333333303</c:v>
                </c:pt>
                <c:pt idx="2058">
                  <c:v>34.299999999999997</c:v>
                </c:pt>
                <c:pt idx="2059">
                  <c:v>34.316666666666599</c:v>
                </c:pt>
                <c:pt idx="2060">
                  <c:v>34.3333333333333</c:v>
                </c:pt>
                <c:pt idx="2061">
                  <c:v>34.35</c:v>
                </c:pt>
                <c:pt idx="2062">
                  <c:v>34.366666666666603</c:v>
                </c:pt>
                <c:pt idx="2063">
                  <c:v>34.383333333333297</c:v>
                </c:pt>
                <c:pt idx="2064">
                  <c:v>34.4</c:v>
                </c:pt>
                <c:pt idx="2065">
                  <c:v>34.4166666666666</c:v>
                </c:pt>
                <c:pt idx="2066">
                  <c:v>34.433333333333302</c:v>
                </c:pt>
                <c:pt idx="2067">
                  <c:v>34.450000000000003</c:v>
                </c:pt>
                <c:pt idx="2068">
                  <c:v>34.466666666666598</c:v>
                </c:pt>
                <c:pt idx="2069">
                  <c:v>34.483333333333299</c:v>
                </c:pt>
                <c:pt idx="2070">
                  <c:v>34.5</c:v>
                </c:pt>
                <c:pt idx="2071">
                  <c:v>34.516666666666602</c:v>
                </c:pt>
                <c:pt idx="2072">
                  <c:v>34.533333333333303</c:v>
                </c:pt>
                <c:pt idx="2073">
                  <c:v>34.549999999999997</c:v>
                </c:pt>
                <c:pt idx="2074">
                  <c:v>34.566666666666599</c:v>
                </c:pt>
                <c:pt idx="2075">
                  <c:v>34.5833333333333</c:v>
                </c:pt>
                <c:pt idx="2076">
                  <c:v>34.6</c:v>
                </c:pt>
                <c:pt idx="2077">
                  <c:v>34.616666666666603</c:v>
                </c:pt>
                <c:pt idx="2078">
                  <c:v>34.633333333333297</c:v>
                </c:pt>
                <c:pt idx="2079">
                  <c:v>34.65</c:v>
                </c:pt>
                <c:pt idx="2080">
                  <c:v>34.6666666666666</c:v>
                </c:pt>
                <c:pt idx="2081">
                  <c:v>34.683333333333302</c:v>
                </c:pt>
                <c:pt idx="2082">
                  <c:v>34.700000000000003</c:v>
                </c:pt>
                <c:pt idx="2083">
                  <c:v>34.716666666666598</c:v>
                </c:pt>
                <c:pt idx="2084">
                  <c:v>34.733333333333299</c:v>
                </c:pt>
                <c:pt idx="2085">
                  <c:v>34.75</c:v>
                </c:pt>
                <c:pt idx="2086">
                  <c:v>34.766666666666602</c:v>
                </c:pt>
                <c:pt idx="2087">
                  <c:v>34.783333333333303</c:v>
                </c:pt>
                <c:pt idx="2088">
                  <c:v>34.799999999999997</c:v>
                </c:pt>
                <c:pt idx="2089">
                  <c:v>34.816666666666599</c:v>
                </c:pt>
                <c:pt idx="2090">
                  <c:v>34.8333333333333</c:v>
                </c:pt>
                <c:pt idx="2091">
                  <c:v>34.85</c:v>
                </c:pt>
                <c:pt idx="2092">
                  <c:v>34.866666666666603</c:v>
                </c:pt>
                <c:pt idx="2093">
                  <c:v>34.883333333333297</c:v>
                </c:pt>
                <c:pt idx="2094">
                  <c:v>34.9</c:v>
                </c:pt>
                <c:pt idx="2095">
                  <c:v>34.9166666666666</c:v>
                </c:pt>
                <c:pt idx="2096">
                  <c:v>34.933333333333302</c:v>
                </c:pt>
                <c:pt idx="2097">
                  <c:v>34.950000000000003</c:v>
                </c:pt>
                <c:pt idx="2098">
                  <c:v>34.966666666666598</c:v>
                </c:pt>
                <c:pt idx="2099">
                  <c:v>34.983333333333299</c:v>
                </c:pt>
                <c:pt idx="2100">
                  <c:v>35</c:v>
                </c:pt>
                <c:pt idx="2101">
                  <c:v>35.016666666666602</c:v>
                </c:pt>
                <c:pt idx="2102">
                  <c:v>35.033333333333303</c:v>
                </c:pt>
                <c:pt idx="2103">
                  <c:v>35.049999999999997</c:v>
                </c:pt>
                <c:pt idx="2104">
                  <c:v>35.066666666666599</c:v>
                </c:pt>
                <c:pt idx="2105">
                  <c:v>35.0833333333333</c:v>
                </c:pt>
                <c:pt idx="2106">
                  <c:v>35.1</c:v>
                </c:pt>
                <c:pt idx="2107">
                  <c:v>35.116666666666603</c:v>
                </c:pt>
                <c:pt idx="2108">
                  <c:v>35.133333333333297</c:v>
                </c:pt>
                <c:pt idx="2109">
                  <c:v>35.15</c:v>
                </c:pt>
                <c:pt idx="2110">
                  <c:v>35.1666666666666</c:v>
                </c:pt>
                <c:pt idx="2111">
                  <c:v>35.183333333333302</c:v>
                </c:pt>
                <c:pt idx="2112">
                  <c:v>35.200000000000003</c:v>
                </c:pt>
                <c:pt idx="2113">
                  <c:v>35.216666666666598</c:v>
                </c:pt>
                <c:pt idx="2114">
                  <c:v>35.233333333333299</c:v>
                </c:pt>
                <c:pt idx="2115">
                  <c:v>35.25</c:v>
                </c:pt>
                <c:pt idx="2116">
                  <c:v>35.266666666666602</c:v>
                </c:pt>
                <c:pt idx="2117">
                  <c:v>35.283333333333303</c:v>
                </c:pt>
                <c:pt idx="2118">
                  <c:v>35.299999999999997</c:v>
                </c:pt>
                <c:pt idx="2119">
                  <c:v>35.316666666666599</c:v>
                </c:pt>
                <c:pt idx="2120">
                  <c:v>35.3333333333333</c:v>
                </c:pt>
                <c:pt idx="2121">
                  <c:v>35.35</c:v>
                </c:pt>
                <c:pt idx="2122">
                  <c:v>35.366666666666603</c:v>
                </c:pt>
                <c:pt idx="2123">
                  <c:v>35.383333333333297</c:v>
                </c:pt>
                <c:pt idx="2124">
                  <c:v>35.4</c:v>
                </c:pt>
                <c:pt idx="2125">
                  <c:v>35.4166666666666</c:v>
                </c:pt>
                <c:pt idx="2126">
                  <c:v>35.433333333333302</c:v>
                </c:pt>
                <c:pt idx="2127">
                  <c:v>35.450000000000003</c:v>
                </c:pt>
                <c:pt idx="2128">
                  <c:v>35.466666666666598</c:v>
                </c:pt>
                <c:pt idx="2129">
                  <c:v>35.483333333333299</c:v>
                </c:pt>
                <c:pt idx="2130">
                  <c:v>35.5</c:v>
                </c:pt>
                <c:pt idx="2131">
                  <c:v>35.516666666666602</c:v>
                </c:pt>
                <c:pt idx="2132">
                  <c:v>35.533333333333303</c:v>
                </c:pt>
                <c:pt idx="2133">
                  <c:v>35.549999999999997</c:v>
                </c:pt>
                <c:pt idx="2134">
                  <c:v>35.566666666666599</c:v>
                </c:pt>
                <c:pt idx="2135">
                  <c:v>35.5833333333333</c:v>
                </c:pt>
                <c:pt idx="2136">
                  <c:v>35.6</c:v>
                </c:pt>
                <c:pt idx="2137">
                  <c:v>35.616666666666603</c:v>
                </c:pt>
                <c:pt idx="2138">
                  <c:v>35.633333333333297</c:v>
                </c:pt>
                <c:pt idx="2139">
                  <c:v>35.65</c:v>
                </c:pt>
                <c:pt idx="2140">
                  <c:v>35.6666666666666</c:v>
                </c:pt>
                <c:pt idx="2141">
                  <c:v>35.683333333333302</c:v>
                </c:pt>
                <c:pt idx="2142">
                  <c:v>35.700000000000003</c:v>
                </c:pt>
                <c:pt idx="2143">
                  <c:v>35.716666666666598</c:v>
                </c:pt>
                <c:pt idx="2144">
                  <c:v>35.733333333333299</c:v>
                </c:pt>
                <c:pt idx="2145">
                  <c:v>35.75</c:v>
                </c:pt>
                <c:pt idx="2146">
                  <c:v>35.766666666666602</c:v>
                </c:pt>
                <c:pt idx="2147">
                  <c:v>35.783333333333303</c:v>
                </c:pt>
                <c:pt idx="2148">
                  <c:v>35.799999999999997</c:v>
                </c:pt>
                <c:pt idx="2149">
                  <c:v>35.816666666666599</c:v>
                </c:pt>
                <c:pt idx="2150">
                  <c:v>35.8333333333333</c:v>
                </c:pt>
                <c:pt idx="2151">
                  <c:v>35.85</c:v>
                </c:pt>
                <c:pt idx="2152">
                  <c:v>35.866666666666603</c:v>
                </c:pt>
                <c:pt idx="2153">
                  <c:v>35.883333333333297</c:v>
                </c:pt>
                <c:pt idx="2154">
                  <c:v>35.9</c:v>
                </c:pt>
                <c:pt idx="2155">
                  <c:v>35.9166666666666</c:v>
                </c:pt>
                <c:pt idx="2156">
                  <c:v>35.933333333333302</c:v>
                </c:pt>
                <c:pt idx="2157">
                  <c:v>35.950000000000003</c:v>
                </c:pt>
                <c:pt idx="2158">
                  <c:v>35.966666666666598</c:v>
                </c:pt>
                <c:pt idx="2159">
                  <c:v>35.983333333333299</c:v>
                </c:pt>
                <c:pt idx="2160">
                  <c:v>36</c:v>
                </c:pt>
                <c:pt idx="2161">
                  <c:v>36.016666666666602</c:v>
                </c:pt>
                <c:pt idx="2162">
                  <c:v>36.033333333333303</c:v>
                </c:pt>
                <c:pt idx="2163">
                  <c:v>36.049999999999997</c:v>
                </c:pt>
                <c:pt idx="2164">
                  <c:v>36.066666666666599</c:v>
                </c:pt>
                <c:pt idx="2165">
                  <c:v>36.0833333333333</c:v>
                </c:pt>
                <c:pt idx="2166">
                  <c:v>36.1</c:v>
                </c:pt>
                <c:pt idx="2167">
                  <c:v>36.116666666666603</c:v>
                </c:pt>
                <c:pt idx="2168">
                  <c:v>36.133333333333297</c:v>
                </c:pt>
                <c:pt idx="2169">
                  <c:v>36.15</c:v>
                </c:pt>
                <c:pt idx="2170">
                  <c:v>36.1666666666666</c:v>
                </c:pt>
                <c:pt idx="2171">
                  <c:v>36.183333333333302</c:v>
                </c:pt>
                <c:pt idx="2172">
                  <c:v>36.200000000000003</c:v>
                </c:pt>
                <c:pt idx="2173">
                  <c:v>36.216666666666598</c:v>
                </c:pt>
                <c:pt idx="2174">
                  <c:v>36.233333333333299</c:v>
                </c:pt>
                <c:pt idx="2175">
                  <c:v>36.25</c:v>
                </c:pt>
                <c:pt idx="2176">
                  <c:v>36.266666666666602</c:v>
                </c:pt>
                <c:pt idx="2177">
                  <c:v>36.283333333333303</c:v>
                </c:pt>
                <c:pt idx="2178">
                  <c:v>36.299999999999997</c:v>
                </c:pt>
                <c:pt idx="2179">
                  <c:v>36.316666666666599</c:v>
                </c:pt>
                <c:pt idx="2180">
                  <c:v>36.3333333333333</c:v>
                </c:pt>
                <c:pt idx="2181">
                  <c:v>36.35</c:v>
                </c:pt>
                <c:pt idx="2182">
                  <c:v>36.366666666666603</c:v>
                </c:pt>
                <c:pt idx="2183">
                  <c:v>36.383333333333297</c:v>
                </c:pt>
                <c:pt idx="2184">
                  <c:v>36.4</c:v>
                </c:pt>
                <c:pt idx="2185">
                  <c:v>36.4166666666666</c:v>
                </c:pt>
                <c:pt idx="2186">
                  <c:v>36.433333333333302</c:v>
                </c:pt>
                <c:pt idx="2187">
                  <c:v>36.450000000000003</c:v>
                </c:pt>
                <c:pt idx="2188">
                  <c:v>36.466666666666598</c:v>
                </c:pt>
                <c:pt idx="2189">
                  <c:v>36.483333333333299</c:v>
                </c:pt>
                <c:pt idx="2190">
                  <c:v>36.5</c:v>
                </c:pt>
                <c:pt idx="2191">
                  <c:v>36.516666666666602</c:v>
                </c:pt>
                <c:pt idx="2192">
                  <c:v>36.533333333333303</c:v>
                </c:pt>
                <c:pt idx="2193">
                  <c:v>36.549999999999997</c:v>
                </c:pt>
                <c:pt idx="2194">
                  <c:v>36.566666666666599</c:v>
                </c:pt>
                <c:pt idx="2195">
                  <c:v>36.5833333333333</c:v>
                </c:pt>
                <c:pt idx="2196">
                  <c:v>36.6</c:v>
                </c:pt>
                <c:pt idx="2197">
                  <c:v>36.616666666666603</c:v>
                </c:pt>
                <c:pt idx="2198">
                  <c:v>36.633333333333297</c:v>
                </c:pt>
                <c:pt idx="2199">
                  <c:v>36.65</c:v>
                </c:pt>
                <c:pt idx="2200">
                  <c:v>36.6666666666666</c:v>
                </c:pt>
                <c:pt idx="2201">
                  <c:v>36.683333333333302</c:v>
                </c:pt>
                <c:pt idx="2202">
                  <c:v>36.700000000000003</c:v>
                </c:pt>
                <c:pt idx="2203">
                  <c:v>36.716666666666598</c:v>
                </c:pt>
                <c:pt idx="2204">
                  <c:v>36.733333333333299</c:v>
                </c:pt>
                <c:pt idx="2205">
                  <c:v>36.75</c:v>
                </c:pt>
                <c:pt idx="2206">
                  <c:v>36.766666666666602</c:v>
                </c:pt>
                <c:pt idx="2207">
                  <c:v>36.783333333333303</c:v>
                </c:pt>
                <c:pt idx="2208">
                  <c:v>36.799999999999997</c:v>
                </c:pt>
                <c:pt idx="2209">
                  <c:v>36.816666666666599</c:v>
                </c:pt>
                <c:pt idx="2210">
                  <c:v>36.8333333333333</c:v>
                </c:pt>
                <c:pt idx="2211">
                  <c:v>36.85</c:v>
                </c:pt>
                <c:pt idx="2212">
                  <c:v>36.866666666666603</c:v>
                </c:pt>
                <c:pt idx="2213">
                  <c:v>36.883333333333297</c:v>
                </c:pt>
                <c:pt idx="2214">
                  <c:v>36.9</c:v>
                </c:pt>
                <c:pt idx="2215">
                  <c:v>36.9166666666666</c:v>
                </c:pt>
                <c:pt idx="2216">
                  <c:v>36.933333333333302</c:v>
                </c:pt>
                <c:pt idx="2217">
                  <c:v>36.950000000000003</c:v>
                </c:pt>
                <c:pt idx="2218">
                  <c:v>36.966666666666598</c:v>
                </c:pt>
                <c:pt idx="2219">
                  <c:v>36.983333333333299</c:v>
                </c:pt>
                <c:pt idx="2220">
                  <c:v>37</c:v>
                </c:pt>
                <c:pt idx="2221">
                  <c:v>37.016666666666602</c:v>
                </c:pt>
                <c:pt idx="2222">
                  <c:v>37.033333333333303</c:v>
                </c:pt>
                <c:pt idx="2223">
                  <c:v>37.049999999999997</c:v>
                </c:pt>
                <c:pt idx="2224">
                  <c:v>37.066666666666599</c:v>
                </c:pt>
                <c:pt idx="2225">
                  <c:v>37.0833333333333</c:v>
                </c:pt>
                <c:pt idx="2226">
                  <c:v>37.1</c:v>
                </c:pt>
                <c:pt idx="2227">
                  <c:v>37.116666666666603</c:v>
                </c:pt>
                <c:pt idx="2228">
                  <c:v>37.133333333333297</c:v>
                </c:pt>
                <c:pt idx="2229">
                  <c:v>37.15</c:v>
                </c:pt>
                <c:pt idx="2230">
                  <c:v>37.1666666666666</c:v>
                </c:pt>
                <c:pt idx="2231">
                  <c:v>37.183333333333302</c:v>
                </c:pt>
                <c:pt idx="2232">
                  <c:v>37.200000000000003</c:v>
                </c:pt>
                <c:pt idx="2233">
                  <c:v>37.216666666666598</c:v>
                </c:pt>
                <c:pt idx="2234">
                  <c:v>37.233333333333299</c:v>
                </c:pt>
                <c:pt idx="2235">
                  <c:v>37.25</c:v>
                </c:pt>
                <c:pt idx="2236">
                  <c:v>37.266666666666602</c:v>
                </c:pt>
                <c:pt idx="2237">
                  <c:v>37.283333333333303</c:v>
                </c:pt>
                <c:pt idx="2238">
                  <c:v>37.299999999999997</c:v>
                </c:pt>
                <c:pt idx="2239">
                  <c:v>37.316666666666599</c:v>
                </c:pt>
                <c:pt idx="2240">
                  <c:v>37.3333333333333</c:v>
                </c:pt>
                <c:pt idx="2241">
                  <c:v>37.35</c:v>
                </c:pt>
                <c:pt idx="2242">
                  <c:v>37.366666666666603</c:v>
                </c:pt>
                <c:pt idx="2243">
                  <c:v>37.383333333333297</c:v>
                </c:pt>
                <c:pt idx="2244">
                  <c:v>37.4</c:v>
                </c:pt>
                <c:pt idx="2245">
                  <c:v>37.4166666666666</c:v>
                </c:pt>
                <c:pt idx="2246">
                  <c:v>37.433333333333302</c:v>
                </c:pt>
                <c:pt idx="2247">
                  <c:v>37.450000000000003</c:v>
                </c:pt>
                <c:pt idx="2248">
                  <c:v>37.466666666666598</c:v>
                </c:pt>
                <c:pt idx="2249">
                  <c:v>37.483333333333299</c:v>
                </c:pt>
                <c:pt idx="2250">
                  <c:v>37.5</c:v>
                </c:pt>
                <c:pt idx="2251">
                  <c:v>37.516666666666602</c:v>
                </c:pt>
                <c:pt idx="2252">
                  <c:v>37.533333333333303</c:v>
                </c:pt>
                <c:pt idx="2253">
                  <c:v>37.549999999999997</c:v>
                </c:pt>
                <c:pt idx="2254">
                  <c:v>37.566666666666599</c:v>
                </c:pt>
                <c:pt idx="2255">
                  <c:v>37.5833333333333</c:v>
                </c:pt>
                <c:pt idx="2256">
                  <c:v>37.6</c:v>
                </c:pt>
                <c:pt idx="2257">
                  <c:v>37.616666666666603</c:v>
                </c:pt>
                <c:pt idx="2258">
                  <c:v>37.633333333333297</c:v>
                </c:pt>
                <c:pt idx="2259">
                  <c:v>37.65</c:v>
                </c:pt>
                <c:pt idx="2260">
                  <c:v>37.6666666666666</c:v>
                </c:pt>
                <c:pt idx="2261">
                  <c:v>37.683333333333302</c:v>
                </c:pt>
                <c:pt idx="2262">
                  <c:v>37.700000000000003</c:v>
                </c:pt>
                <c:pt idx="2263">
                  <c:v>37.716666666666598</c:v>
                </c:pt>
                <c:pt idx="2264">
                  <c:v>37.733333333333299</c:v>
                </c:pt>
                <c:pt idx="2265">
                  <c:v>37.75</c:v>
                </c:pt>
                <c:pt idx="2266">
                  <c:v>37.766666666666602</c:v>
                </c:pt>
                <c:pt idx="2267">
                  <c:v>37.783333333333303</c:v>
                </c:pt>
                <c:pt idx="2268">
                  <c:v>37.799999999999997</c:v>
                </c:pt>
                <c:pt idx="2269">
                  <c:v>37.816666666666599</c:v>
                </c:pt>
                <c:pt idx="2270">
                  <c:v>37.8333333333333</c:v>
                </c:pt>
                <c:pt idx="2271">
                  <c:v>37.85</c:v>
                </c:pt>
                <c:pt idx="2272">
                  <c:v>37.866666666666603</c:v>
                </c:pt>
                <c:pt idx="2273">
                  <c:v>37.883333333333297</c:v>
                </c:pt>
                <c:pt idx="2274">
                  <c:v>37.9</c:v>
                </c:pt>
                <c:pt idx="2275">
                  <c:v>37.9166666666666</c:v>
                </c:pt>
                <c:pt idx="2276">
                  <c:v>37.933333333333302</c:v>
                </c:pt>
                <c:pt idx="2277">
                  <c:v>37.950000000000003</c:v>
                </c:pt>
                <c:pt idx="2278">
                  <c:v>37.966666666666598</c:v>
                </c:pt>
                <c:pt idx="2279">
                  <c:v>37.983333333333299</c:v>
                </c:pt>
                <c:pt idx="2280">
                  <c:v>38</c:v>
                </c:pt>
                <c:pt idx="2281">
                  <c:v>38.016666666666602</c:v>
                </c:pt>
                <c:pt idx="2282">
                  <c:v>38.033333333333303</c:v>
                </c:pt>
                <c:pt idx="2283">
                  <c:v>38.049999999999997</c:v>
                </c:pt>
                <c:pt idx="2284">
                  <c:v>38.066666666666599</c:v>
                </c:pt>
                <c:pt idx="2285">
                  <c:v>38.0833333333333</c:v>
                </c:pt>
                <c:pt idx="2286">
                  <c:v>38.1</c:v>
                </c:pt>
                <c:pt idx="2287">
                  <c:v>38.116666666666603</c:v>
                </c:pt>
                <c:pt idx="2288">
                  <c:v>38.133333333333297</c:v>
                </c:pt>
                <c:pt idx="2289">
                  <c:v>38.15</c:v>
                </c:pt>
                <c:pt idx="2290">
                  <c:v>38.1666666666666</c:v>
                </c:pt>
                <c:pt idx="2291">
                  <c:v>38.183333333333302</c:v>
                </c:pt>
                <c:pt idx="2292">
                  <c:v>38.200000000000003</c:v>
                </c:pt>
                <c:pt idx="2293">
                  <c:v>38.216666666666598</c:v>
                </c:pt>
                <c:pt idx="2294">
                  <c:v>38.233333333333299</c:v>
                </c:pt>
                <c:pt idx="2295">
                  <c:v>38.25</c:v>
                </c:pt>
                <c:pt idx="2296">
                  <c:v>38.266666666666602</c:v>
                </c:pt>
                <c:pt idx="2297">
                  <c:v>38.283333333333303</c:v>
                </c:pt>
                <c:pt idx="2298">
                  <c:v>38.299999999999997</c:v>
                </c:pt>
                <c:pt idx="2299">
                  <c:v>38.316666666666599</c:v>
                </c:pt>
                <c:pt idx="2300">
                  <c:v>38.3333333333333</c:v>
                </c:pt>
                <c:pt idx="2301">
                  <c:v>38.35</c:v>
                </c:pt>
                <c:pt idx="2302">
                  <c:v>38.366666666666603</c:v>
                </c:pt>
                <c:pt idx="2303">
                  <c:v>38.383333333333297</c:v>
                </c:pt>
                <c:pt idx="2304">
                  <c:v>38.4</c:v>
                </c:pt>
                <c:pt idx="2305">
                  <c:v>38.4166666666666</c:v>
                </c:pt>
                <c:pt idx="2306">
                  <c:v>38.433333333333302</c:v>
                </c:pt>
                <c:pt idx="2307">
                  <c:v>38.450000000000003</c:v>
                </c:pt>
                <c:pt idx="2308">
                  <c:v>38.466666666666598</c:v>
                </c:pt>
                <c:pt idx="2309">
                  <c:v>38.483333333333299</c:v>
                </c:pt>
                <c:pt idx="2310">
                  <c:v>38.5</c:v>
                </c:pt>
                <c:pt idx="2311">
                  <c:v>38.516666666666602</c:v>
                </c:pt>
                <c:pt idx="2312">
                  <c:v>38.533333333333303</c:v>
                </c:pt>
                <c:pt idx="2313">
                  <c:v>38.549999999999997</c:v>
                </c:pt>
                <c:pt idx="2314">
                  <c:v>38.566666666666599</c:v>
                </c:pt>
                <c:pt idx="2315">
                  <c:v>38.5833333333333</c:v>
                </c:pt>
                <c:pt idx="2316">
                  <c:v>38.6</c:v>
                </c:pt>
                <c:pt idx="2317">
                  <c:v>38.616666666666603</c:v>
                </c:pt>
                <c:pt idx="2318">
                  <c:v>38.633333333333297</c:v>
                </c:pt>
                <c:pt idx="2319">
                  <c:v>38.65</c:v>
                </c:pt>
                <c:pt idx="2320">
                  <c:v>38.6666666666666</c:v>
                </c:pt>
                <c:pt idx="2321">
                  <c:v>38.683333333333302</c:v>
                </c:pt>
                <c:pt idx="2322">
                  <c:v>38.700000000000003</c:v>
                </c:pt>
                <c:pt idx="2323">
                  <c:v>38.716666666666598</c:v>
                </c:pt>
                <c:pt idx="2324">
                  <c:v>38.733333333333299</c:v>
                </c:pt>
                <c:pt idx="2325">
                  <c:v>38.75</c:v>
                </c:pt>
                <c:pt idx="2326">
                  <c:v>38.766666666666602</c:v>
                </c:pt>
                <c:pt idx="2327">
                  <c:v>38.783333333333303</c:v>
                </c:pt>
                <c:pt idx="2328">
                  <c:v>38.799999999999997</c:v>
                </c:pt>
                <c:pt idx="2329">
                  <c:v>38.816666666666599</c:v>
                </c:pt>
                <c:pt idx="2330">
                  <c:v>38.8333333333333</c:v>
                </c:pt>
                <c:pt idx="2331">
                  <c:v>38.85</c:v>
                </c:pt>
                <c:pt idx="2332">
                  <c:v>38.866666666666603</c:v>
                </c:pt>
                <c:pt idx="2333">
                  <c:v>38.883333333333297</c:v>
                </c:pt>
                <c:pt idx="2334">
                  <c:v>38.9</c:v>
                </c:pt>
                <c:pt idx="2335">
                  <c:v>38.9166666666666</c:v>
                </c:pt>
                <c:pt idx="2336">
                  <c:v>38.933333333333302</c:v>
                </c:pt>
                <c:pt idx="2337">
                  <c:v>38.950000000000003</c:v>
                </c:pt>
                <c:pt idx="2338">
                  <c:v>38.966666666666598</c:v>
                </c:pt>
                <c:pt idx="2339">
                  <c:v>38.983333333333299</c:v>
                </c:pt>
                <c:pt idx="2340">
                  <c:v>39</c:v>
                </c:pt>
                <c:pt idx="2341">
                  <c:v>39.016666666666602</c:v>
                </c:pt>
                <c:pt idx="2342">
                  <c:v>39.033333333333303</c:v>
                </c:pt>
                <c:pt idx="2343">
                  <c:v>39.049999999999997</c:v>
                </c:pt>
                <c:pt idx="2344">
                  <c:v>39.066666666666599</c:v>
                </c:pt>
                <c:pt idx="2345">
                  <c:v>39.0833333333333</c:v>
                </c:pt>
                <c:pt idx="2346">
                  <c:v>39.1</c:v>
                </c:pt>
                <c:pt idx="2347">
                  <c:v>39.116666666666603</c:v>
                </c:pt>
                <c:pt idx="2348">
                  <c:v>39.133333333333297</c:v>
                </c:pt>
                <c:pt idx="2349">
                  <c:v>39.15</c:v>
                </c:pt>
                <c:pt idx="2350">
                  <c:v>39.1666666666666</c:v>
                </c:pt>
                <c:pt idx="2351">
                  <c:v>39.183333333333302</c:v>
                </c:pt>
                <c:pt idx="2352">
                  <c:v>39.200000000000003</c:v>
                </c:pt>
                <c:pt idx="2353">
                  <c:v>39.216666666666598</c:v>
                </c:pt>
                <c:pt idx="2354">
                  <c:v>39.233333333333299</c:v>
                </c:pt>
                <c:pt idx="2355">
                  <c:v>39.25</c:v>
                </c:pt>
                <c:pt idx="2356">
                  <c:v>39.266666666666602</c:v>
                </c:pt>
                <c:pt idx="2357">
                  <c:v>39.283333333333303</c:v>
                </c:pt>
                <c:pt idx="2358">
                  <c:v>39.299999999999997</c:v>
                </c:pt>
                <c:pt idx="2359">
                  <c:v>39.316666666666599</c:v>
                </c:pt>
                <c:pt idx="2360">
                  <c:v>39.3333333333333</c:v>
                </c:pt>
                <c:pt idx="2361">
                  <c:v>39.35</c:v>
                </c:pt>
                <c:pt idx="2362">
                  <c:v>39.366666666666603</c:v>
                </c:pt>
                <c:pt idx="2363">
                  <c:v>39.383333333333297</c:v>
                </c:pt>
                <c:pt idx="2364">
                  <c:v>39.4</c:v>
                </c:pt>
                <c:pt idx="2365">
                  <c:v>39.4166666666666</c:v>
                </c:pt>
                <c:pt idx="2366">
                  <c:v>39.433333333333302</c:v>
                </c:pt>
                <c:pt idx="2367">
                  <c:v>39.450000000000003</c:v>
                </c:pt>
                <c:pt idx="2368">
                  <c:v>39.466666666666598</c:v>
                </c:pt>
                <c:pt idx="2369">
                  <c:v>39.483333333333299</c:v>
                </c:pt>
                <c:pt idx="2370">
                  <c:v>39.5</c:v>
                </c:pt>
                <c:pt idx="2371">
                  <c:v>39.516666666666602</c:v>
                </c:pt>
                <c:pt idx="2372">
                  <c:v>39.533333333333303</c:v>
                </c:pt>
                <c:pt idx="2373">
                  <c:v>39.549999999999997</c:v>
                </c:pt>
                <c:pt idx="2374">
                  <c:v>39.566666666666599</c:v>
                </c:pt>
                <c:pt idx="2375">
                  <c:v>39.5833333333333</c:v>
                </c:pt>
                <c:pt idx="2376">
                  <c:v>39.6</c:v>
                </c:pt>
                <c:pt idx="2377">
                  <c:v>39.616666666666603</c:v>
                </c:pt>
                <c:pt idx="2378">
                  <c:v>39.633333333333297</c:v>
                </c:pt>
                <c:pt idx="2379">
                  <c:v>39.65</c:v>
                </c:pt>
                <c:pt idx="2380">
                  <c:v>39.6666666666666</c:v>
                </c:pt>
                <c:pt idx="2381">
                  <c:v>39.683333333333302</c:v>
                </c:pt>
                <c:pt idx="2382">
                  <c:v>39.700000000000003</c:v>
                </c:pt>
                <c:pt idx="2383">
                  <c:v>39.716666666666598</c:v>
                </c:pt>
                <c:pt idx="2384">
                  <c:v>39.733333333333299</c:v>
                </c:pt>
                <c:pt idx="2385">
                  <c:v>39.75</c:v>
                </c:pt>
                <c:pt idx="2386">
                  <c:v>39.766666666666602</c:v>
                </c:pt>
                <c:pt idx="2387">
                  <c:v>39.783333333333303</c:v>
                </c:pt>
                <c:pt idx="2388">
                  <c:v>39.799999999999997</c:v>
                </c:pt>
                <c:pt idx="2389">
                  <c:v>39.816666666666599</c:v>
                </c:pt>
                <c:pt idx="2390">
                  <c:v>39.8333333333333</c:v>
                </c:pt>
                <c:pt idx="2391">
                  <c:v>39.85</c:v>
                </c:pt>
                <c:pt idx="2392">
                  <c:v>39.866666666666603</c:v>
                </c:pt>
                <c:pt idx="2393">
                  <c:v>39.883333333333297</c:v>
                </c:pt>
                <c:pt idx="2394">
                  <c:v>39.9</c:v>
                </c:pt>
                <c:pt idx="2395">
                  <c:v>39.9166666666666</c:v>
                </c:pt>
                <c:pt idx="2396">
                  <c:v>39.933333333333302</c:v>
                </c:pt>
                <c:pt idx="2397">
                  <c:v>39.950000000000003</c:v>
                </c:pt>
                <c:pt idx="2398">
                  <c:v>39.966666666666598</c:v>
                </c:pt>
                <c:pt idx="2399">
                  <c:v>39.983333333333299</c:v>
                </c:pt>
                <c:pt idx="2400">
                  <c:v>40</c:v>
                </c:pt>
                <c:pt idx="2401">
                  <c:v>40.016666666666602</c:v>
                </c:pt>
                <c:pt idx="2402">
                  <c:v>40.033333333333303</c:v>
                </c:pt>
                <c:pt idx="2403">
                  <c:v>40.049999999999997</c:v>
                </c:pt>
                <c:pt idx="2404">
                  <c:v>40.066666666666599</c:v>
                </c:pt>
                <c:pt idx="2405">
                  <c:v>40.0833333333333</c:v>
                </c:pt>
                <c:pt idx="2406">
                  <c:v>40.1</c:v>
                </c:pt>
                <c:pt idx="2407">
                  <c:v>40.116666666666603</c:v>
                </c:pt>
                <c:pt idx="2408">
                  <c:v>40.133333333333297</c:v>
                </c:pt>
                <c:pt idx="2409">
                  <c:v>40.15</c:v>
                </c:pt>
                <c:pt idx="2410">
                  <c:v>40.1666666666666</c:v>
                </c:pt>
                <c:pt idx="2411">
                  <c:v>40.183333333333302</c:v>
                </c:pt>
                <c:pt idx="2412">
                  <c:v>40.200000000000003</c:v>
                </c:pt>
                <c:pt idx="2413">
                  <c:v>40.216666666666598</c:v>
                </c:pt>
                <c:pt idx="2414">
                  <c:v>40.233333333333299</c:v>
                </c:pt>
                <c:pt idx="2415">
                  <c:v>40.25</c:v>
                </c:pt>
                <c:pt idx="2416">
                  <c:v>40.266666666666602</c:v>
                </c:pt>
                <c:pt idx="2417">
                  <c:v>40.283333333333303</c:v>
                </c:pt>
                <c:pt idx="2418">
                  <c:v>40.299999999999997</c:v>
                </c:pt>
                <c:pt idx="2419">
                  <c:v>40.316666666666599</c:v>
                </c:pt>
                <c:pt idx="2420">
                  <c:v>40.3333333333333</c:v>
                </c:pt>
                <c:pt idx="2421">
                  <c:v>40.35</c:v>
                </c:pt>
                <c:pt idx="2422">
                  <c:v>40.366666666666603</c:v>
                </c:pt>
                <c:pt idx="2423">
                  <c:v>40.383333333333297</c:v>
                </c:pt>
                <c:pt idx="2424">
                  <c:v>40.4</c:v>
                </c:pt>
                <c:pt idx="2425">
                  <c:v>40.4166666666666</c:v>
                </c:pt>
                <c:pt idx="2426">
                  <c:v>40.433333333333302</c:v>
                </c:pt>
                <c:pt idx="2427">
                  <c:v>40.450000000000003</c:v>
                </c:pt>
                <c:pt idx="2428">
                  <c:v>40.466666666666598</c:v>
                </c:pt>
                <c:pt idx="2429">
                  <c:v>40.483333333333299</c:v>
                </c:pt>
                <c:pt idx="2430">
                  <c:v>40.5</c:v>
                </c:pt>
                <c:pt idx="2431">
                  <c:v>40.516666666666602</c:v>
                </c:pt>
                <c:pt idx="2432">
                  <c:v>40.533333333333303</c:v>
                </c:pt>
                <c:pt idx="2433">
                  <c:v>40.549999999999997</c:v>
                </c:pt>
                <c:pt idx="2434">
                  <c:v>40.566666666666599</c:v>
                </c:pt>
                <c:pt idx="2435">
                  <c:v>40.5833333333333</c:v>
                </c:pt>
                <c:pt idx="2436">
                  <c:v>40.6</c:v>
                </c:pt>
                <c:pt idx="2437">
                  <c:v>40.616666666666603</c:v>
                </c:pt>
                <c:pt idx="2438">
                  <c:v>40.633333333333297</c:v>
                </c:pt>
                <c:pt idx="2439">
                  <c:v>40.65</c:v>
                </c:pt>
                <c:pt idx="2440">
                  <c:v>40.6666666666666</c:v>
                </c:pt>
                <c:pt idx="2441">
                  <c:v>40.683333333333302</c:v>
                </c:pt>
                <c:pt idx="2442">
                  <c:v>40.700000000000003</c:v>
                </c:pt>
                <c:pt idx="2443">
                  <c:v>40.716666666666598</c:v>
                </c:pt>
                <c:pt idx="2444">
                  <c:v>40.733333333333299</c:v>
                </c:pt>
                <c:pt idx="2445">
                  <c:v>40.75</c:v>
                </c:pt>
                <c:pt idx="2446">
                  <c:v>40.766666666666602</c:v>
                </c:pt>
                <c:pt idx="2447">
                  <c:v>40.783333333333303</c:v>
                </c:pt>
                <c:pt idx="2448">
                  <c:v>40.799999999999997</c:v>
                </c:pt>
                <c:pt idx="2449">
                  <c:v>40.816666666666599</c:v>
                </c:pt>
                <c:pt idx="2450">
                  <c:v>40.8333333333333</c:v>
                </c:pt>
                <c:pt idx="2451">
                  <c:v>40.85</c:v>
                </c:pt>
                <c:pt idx="2452">
                  <c:v>40.866666666666603</c:v>
                </c:pt>
                <c:pt idx="2453">
                  <c:v>40.883333333333297</c:v>
                </c:pt>
                <c:pt idx="2454">
                  <c:v>40.9</c:v>
                </c:pt>
                <c:pt idx="2455">
                  <c:v>40.9166666666666</c:v>
                </c:pt>
                <c:pt idx="2456">
                  <c:v>40.933333333333302</c:v>
                </c:pt>
                <c:pt idx="2457">
                  <c:v>40.950000000000003</c:v>
                </c:pt>
                <c:pt idx="2458">
                  <c:v>40.966666666666598</c:v>
                </c:pt>
                <c:pt idx="2459">
                  <c:v>40.983333333333299</c:v>
                </c:pt>
                <c:pt idx="2460">
                  <c:v>41</c:v>
                </c:pt>
                <c:pt idx="2461">
                  <c:v>41.016666666666602</c:v>
                </c:pt>
                <c:pt idx="2462">
                  <c:v>41.033333333333303</c:v>
                </c:pt>
                <c:pt idx="2463">
                  <c:v>41.05</c:v>
                </c:pt>
                <c:pt idx="2464">
                  <c:v>41.066666666666599</c:v>
                </c:pt>
                <c:pt idx="2465">
                  <c:v>41.0833333333333</c:v>
                </c:pt>
                <c:pt idx="2466">
                  <c:v>41.1</c:v>
                </c:pt>
                <c:pt idx="2467">
                  <c:v>41.116666666666603</c:v>
                </c:pt>
                <c:pt idx="2468">
                  <c:v>41.133333333333297</c:v>
                </c:pt>
                <c:pt idx="2469">
                  <c:v>41.15</c:v>
                </c:pt>
                <c:pt idx="2470">
                  <c:v>41.1666666666666</c:v>
                </c:pt>
                <c:pt idx="2471">
                  <c:v>41.183333333333302</c:v>
                </c:pt>
                <c:pt idx="2472">
                  <c:v>41.2</c:v>
                </c:pt>
                <c:pt idx="2473">
                  <c:v>41.216666666666598</c:v>
                </c:pt>
                <c:pt idx="2474">
                  <c:v>41.233333333333299</c:v>
                </c:pt>
                <c:pt idx="2475">
                  <c:v>41.25</c:v>
                </c:pt>
                <c:pt idx="2476">
                  <c:v>41.266666666666602</c:v>
                </c:pt>
                <c:pt idx="2477">
                  <c:v>41.283333333333303</c:v>
                </c:pt>
                <c:pt idx="2478">
                  <c:v>41.3</c:v>
                </c:pt>
                <c:pt idx="2479">
                  <c:v>41.316666666666599</c:v>
                </c:pt>
                <c:pt idx="2480">
                  <c:v>41.3333333333333</c:v>
                </c:pt>
                <c:pt idx="2481">
                  <c:v>41.35</c:v>
                </c:pt>
                <c:pt idx="2482">
                  <c:v>41.366666666666603</c:v>
                </c:pt>
                <c:pt idx="2483">
                  <c:v>41.383333333333297</c:v>
                </c:pt>
                <c:pt idx="2484">
                  <c:v>41.4</c:v>
                </c:pt>
                <c:pt idx="2485">
                  <c:v>41.4166666666666</c:v>
                </c:pt>
                <c:pt idx="2486">
                  <c:v>41.433333333333302</c:v>
                </c:pt>
                <c:pt idx="2487">
                  <c:v>41.45</c:v>
                </c:pt>
                <c:pt idx="2488">
                  <c:v>41.466666666666598</c:v>
                </c:pt>
                <c:pt idx="2489">
                  <c:v>41.483333333333299</c:v>
                </c:pt>
                <c:pt idx="2490">
                  <c:v>41.5</c:v>
                </c:pt>
                <c:pt idx="2491">
                  <c:v>41.516666666666602</c:v>
                </c:pt>
                <c:pt idx="2492">
                  <c:v>41.533333333333303</c:v>
                </c:pt>
                <c:pt idx="2493">
                  <c:v>41.55</c:v>
                </c:pt>
                <c:pt idx="2494">
                  <c:v>41.566666666666599</c:v>
                </c:pt>
                <c:pt idx="2495">
                  <c:v>41.5833333333333</c:v>
                </c:pt>
                <c:pt idx="2496">
                  <c:v>41.6</c:v>
                </c:pt>
                <c:pt idx="2497">
                  <c:v>41.616666666666603</c:v>
                </c:pt>
                <c:pt idx="2498">
                  <c:v>41.633333333333297</c:v>
                </c:pt>
                <c:pt idx="2499">
                  <c:v>41.65</c:v>
                </c:pt>
                <c:pt idx="2500">
                  <c:v>41.6666666666666</c:v>
                </c:pt>
                <c:pt idx="2501">
                  <c:v>41.683333333333302</c:v>
                </c:pt>
                <c:pt idx="2502">
                  <c:v>41.7</c:v>
                </c:pt>
                <c:pt idx="2503">
                  <c:v>41.716666666666598</c:v>
                </c:pt>
                <c:pt idx="2504">
                  <c:v>41.733333333333299</c:v>
                </c:pt>
                <c:pt idx="2505">
                  <c:v>41.75</c:v>
                </c:pt>
                <c:pt idx="2506">
                  <c:v>41.766666666666602</c:v>
                </c:pt>
                <c:pt idx="2507">
                  <c:v>41.783333333333303</c:v>
                </c:pt>
                <c:pt idx="2508">
                  <c:v>41.8</c:v>
                </c:pt>
                <c:pt idx="2509">
                  <c:v>41.816666666666599</c:v>
                </c:pt>
                <c:pt idx="2510">
                  <c:v>41.8333333333333</c:v>
                </c:pt>
                <c:pt idx="2511">
                  <c:v>41.85</c:v>
                </c:pt>
                <c:pt idx="2512">
                  <c:v>41.866666666666603</c:v>
                </c:pt>
                <c:pt idx="2513">
                  <c:v>41.883333333333297</c:v>
                </c:pt>
                <c:pt idx="2514">
                  <c:v>41.9</c:v>
                </c:pt>
                <c:pt idx="2515">
                  <c:v>41.9166666666666</c:v>
                </c:pt>
                <c:pt idx="2516">
                  <c:v>41.933333333333302</c:v>
                </c:pt>
                <c:pt idx="2517">
                  <c:v>41.95</c:v>
                </c:pt>
                <c:pt idx="2518">
                  <c:v>41.966666666666598</c:v>
                </c:pt>
                <c:pt idx="2519">
                  <c:v>41.983333333333299</c:v>
                </c:pt>
                <c:pt idx="2520">
                  <c:v>42</c:v>
                </c:pt>
                <c:pt idx="2521">
                  <c:v>42.016666666666602</c:v>
                </c:pt>
                <c:pt idx="2522">
                  <c:v>42.033333333333303</c:v>
                </c:pt>
                <c:pt idx="2523">
                  <c:v>42.05</c:v>
                </c:pt>
                <c:pt idx="2524">
                  <c:v>42.066666666666599</c:v>
                </c:pt>
                <c:pt idx="2525">
                  <c:v>42.0833333333333</c:v>
                </c:pt>
                <c:pt idx="2526">
                  <c:v>42.1</c:v>
                </c:pt>
                <c:pt idx="2527">
                  <c:v>42.116666666666603</c:v>
                </c:pt>
                <c:pt idx="2528">
                  <c:v>42.133333333333297</c:v>
                </c:pt>
                <c:pt idx="2529">
                  <c:v>42.15</c:v>
                </c:pt>
                <c:pt idx="2530">
                  <c:v>42.1666666666666</c:v>
                </c:pt>
                <c:pt idx="2531">
                  <c:v>42.183333333333302</c:v>
                </c:pt>
                <c:pt idx="2532">
                  <c:v>42.2</c:v>
                </c:pt>
                <c:pt idx="2533">
                  <c:v>42.216666666666598</c:v>
                </c:pt>
                <c:pt idx="2534">
                  <c:v>42.233333333333299</c:v>
                </c:pt>
                <c:pt idx="2535">
                  <c:v>42.25</c:v>
                </c:pt>
                <c:pt idx="2536">
                  <c:v>42.266666666666602</c:v>
                </c:pt>
                <c:pt idx="2537">
                  <c:v>42.283333333333303</c:v>
                </c:pt>
                <c:pt idx="2538">
                  <c:v>42.3</c:v>
                </c:pt>
                <c:pt idx="2539">
                  <c:v>42.316666666666599</c:v>
                </c:pt>
                <c:pt idx="2540">
                  <c:v>42.3333333333333</c:v>
                </c:pt>
                <c:pt idx="2541">
                  <c:v>42.35</c:v>
                </c:pt>
                <c:pt idx="2542">
                  <c:v>42.366666666666603</c:v>
                </c:pt>
                <c:pt idx="2543">
                  <c:v>42.383333333333297</c:v>
                </c:pt>
                <c:pt idx="2544">
                  <c:v>42.4</c:v>
                </c:pt>
                <c:pt idx="2545">
                  <c:v>42.4166666666666</c:v>
                </c:pt>
                <c:pt idx="2546">
                  <c:v>42.433333333333302</c:v>
                </c:pt>
                <c:pt idx="2547">
                  <c:v>42.45</c:v>
                </c:pt>
                <c:pt idx="2548">
                  <c:v>42.466666666666598</c:v>
                </c:pt>
                <c:pt idx="2549">
                  <c:v>42.483333333333299</c:v>
                </c:pt>
                <c:pt idx="2550">
                  <c:v>42.5</c:v>
                </c:pt>
                <c:pt idx="2551">
                  <c:v>42.516666666666602</c:v>
                </c:pt>
                <c:pt idx="2552">
                  <c:v>42.533333333333303</c:v>
                </c:pt>
                <c:pt idx="2553">
                  <c:v>42.55</c:v>
                </c:pt>
                <c:pt idx="2554">
                  <c:v>42.566666666666599</c:v>
                </c:pt>
                <c:pt idx="2555">
                  <c:v>42.5833333333333</c:v>
                </c:pt>
                <c:pt idx="2556">
                  <c:v>42.6</c:v>
                </c:pt>
                <c:pt idx="2557">
                  <c:v>42.616666666666603</c:v>
                </c:pt>
                <c:pt idx="2558">
                  <c:v>42.633333333333297</c:v>
                </c:pt>
                <c:pt idx="2559">
                  <c:v>42.65</c:v>
                </c:pt>
                <c:pt idx="2560">
                  <c:v>42.6666666666666</c:v>
                </c:pt>
                <c:pt idx="2561">
                  <c:v>42.683333333333302</c:v>
                </c:pt>
                <c:pt idx="2562">
                  <c:v>42.7</c:v>
                </c:pt>
                <c:pt idx="2563">
                  <c:v>42.716666666666598</c:v>
                </c:pt>
                <c:pt idx="2564">
                  <c:v>42.733333333333299</c:v>
                </c:pt>
                <c:pt idx="2565">
                  <c:v>42.75</c:v>
                </c:pt>
                <c:pt idx="2566">
                  <c:v>42.766666666666602</c:v>
                </c:pt>
                <c:pt idx="2567">
                  <c:v>42.783333333333303</c:v>
                </c:pt>
                <c:pt idx="2568">
                  <c:v>42.8</c:v>
                </c:pt>
                <c:pt idx="2569">
                  <c:v>42.816666666666599</c:v>
                </c:pt>
                <c:pt idx="2570">
                  <c:v>42.8333333333333</c:v>
                </c:pt>
                <c:pt idx="2571">
                  <c:v>42.85</c:v>
                </c:pt>
                <c:pt idx="2572">
                  <c:v>42.866666666666603</c:v>
                </c:pt>
                <c:pt idx="2573">
                  <c:v>42.883333333333297</c:v>
                </c:pt>
                <c:pt idx="2574">
                  <c:v>42.9</c:v>
                </c:pt>
                <c:pt idx="2575">
                  <c:v>42.9166666666666</c:v>
                </c:pt>
                <c:pt idx="2576">
                  <c:v>42.933333333333302</c:v>
                </c:pt>
                <c:pt idx="2577">
                  <c:v>42.95</c:v>
                </c:pt>
                <c:pt idx="2578">
                  <c:v>42.966666666666598</c:v>
                </c:pt>
                <c:pt idx="2579">
                  <c:v>42.983333333333299</c:v>
                </c:pt>
                <c:pt idx="2580">
                  <c:v>43</c:v>
                </c:pt>
                <c:pt idx="2581">
                  <c:v>43.016666666666602</c:v>
                </c:pt>
                <c:pt idx="2582">
                  <c:v>43.033333333333303</c:v>
                </c:pt>
                <c:pt idx="2583">
                  <c:v>43.05</c:v>
                </c:pt>
                <c:pt idx="2584">
                  <c:v>43.066666666666599</c:v>
                </c:pt>
                <c:pt idx="2585">
                  <c:v>43.0833333333333</c:v>
                </c:pt>
                <c:pt idx="2586">
                  <c:v>43.1</c:v>
                </c:pt>
                <c:pt idx="2587">
                  <c:v>43.116666666666603</c:v>
                </c:pt>
                <c:pt idx="2588">
                  <c:v>43.133333333333297</c:v>
                </c:pt>
                <c:pt idx="2589">
                  <c:v>43.15</c:v>
                </c:pt>
                <c:pt idx="2590">
                  <c:v>43.1666666666666</c:v>
                </c:pt>
                <c:pt idx="2591">
                  <c:v>43.183333333333302</c:v>
                </c:pt>
                <c:pt idx="2592">
                  <c:v>43.2</c:v>
                </c:pt>
                <c:pt idx="2593">
                  <c:v>43.216666666666598</c:v>
                </c:pt>
                <c:pt idx="2594">
                  <c:v>43.233333333333299</c:v>
                </c:pt>
                <c:pt idx="2595">
                  <c:v>43.25</c:v>
                </c:pt>
                <c:pt idx="2596">
                  <c:v>43.266666666666602</c:v>
                </c:pt>
                <c:pt idx="2597">
                  <c:v>43.283333333333303</c:v>
                </c:pt>
                <c:pt idx="2598">
                  <c:v>43.3</c:v>
                </c:pt>
                <c:pt idx="2599">
                  <c:v>43.316666666666599</c:v>
                </c:pt>
                <c:pt idx="2600">
                  <c:v>43.3333333333333</c:v>
                </c:pt>
                <c:pt idx="2601">
                  <c:v>43.35</c:v>
                </c:pt>
                <c:pt idx="2602">
                  <c:v>43.366666666666603</c:v>
                </c:pt>
                <c:pt idx="2603">
                  <c:v>43.383333333333297</c:v>
                </c:pt>
                <c:pt idx="2604">
                  <c:v>43.4</c:v>
                </c:pt>
                <c:pt idx="2605">
                  <c:v>43.4166666666666</c:v>
                </c:pt>
                <c:pt idx="2606">
                  <c:v>43.433333333333302</c:v>
                </c:pt>
                <c:pt idx="2607">
                  <c:v>43.45</c:v>
                </c:pt>
                <c:pt idx="2608">
                  <c:v>43.466666666666598</c:v>
                </c:pt>
                <c:pt idx="2609">
                  <c:v>43.483333333333299</c:v>
                </c:pt>
                <c:pt idx="2610">
                  <c:v>43.5</c:v>
                </c:pt>
                <c:pt idx="2611">
                  <c:v>43.516666666666602</c:v>
                </c:pt>
                <c:pt idx="2612">
                  <c:v>43.533333333333303</c:v>
                </c:pt>
                <c:pt idx="2613">
                  <c:v>43.55</c:v>
                </c:pt>
                <c:pt idx="2614">
                  <c:v>43.566666666666599</c:v>
                </c:pt>
                <c:pt idx="2615">
                  <c:v>43.5833333333333</c:v>
                </c:pt>
                <c:pt idx="2616">
                  <c:v>43.6</c:v>
                </c:pt>
                <c:pt idx="2617">
                  <c:v>43.616666666666603</c:v>
                </c:pt>
                <c:pt idx="2618">
                  <c:v>43.633333333333297</c:v>
                </c:pt>
                <c:pt idx="2619">
                  <c:v>43.65</c:v>
                </c:pt>
                <c:pt idx="2620">
                  <c:v>43.6666666666666</c:v>
                </c:pt>
                <c:pt idx="2621">
                  <c:v>43.683333333333302</c:v>
                </c:pt>
                <c:pt idx="2622">
                  <c:v>43.7</c:v>
                </c:pt>
                <c:pt idx="2623">
                  <c:v>43.716666666666598</c:v>
                </c:pt>
                <c:pt idx="2624">
                  <c:v>43.733333333333299</c:v>
                </c:pt>
                <c:pt idx="2625">
                  <c:v>43.75</c:v>
                </c:pt>
                <c:pt idx="2626">
                  <c:v>43.766666666666602</c:v>
                </c:pt>
                <c:pt idx="2627">
                  <c:v>43.783333333333303</c:v>
                </c:pt>
                <c:pt idx="2628">
                  <c:v>43.8</c:v>
                </c:pt>
                <c:pt idx="2629">
                  <c:v>43.816666666666599</c:v>
                </c:pt>
                <c:pt idx="2630">
                  <c:v>43.8333333333333</c:v>
                </c:pt>
                <c:pt idx="2631">
                  <c:v>43.85</c:v>
                </c:pt>
                <c:pt idx="2632">
                  <c:v>43.866666666666603</c:v>
                </c:pt>
                <c:pt idx="2633">
                  <c:v>43.883333333333297</c:v>
                </c:pt>
                <c:pt idx="2634">
                  <c:v>43.9</c:v>
                </c:pt>
                <c:pt idx="2635">
                  <c:v>43.9166666666666</c:v>
                </c:pt>
                <c:pt idx="2636">
                  <c:v>43.933333333333302</c:v>
                </c:pt>
                <c:pt idx="2637">
                  <c:v>43.95</c:v>
                </c:pt>
                <c:pt idx="2638">
                  <c:v>43.966666666666598</c:v>
                </c:pt>
                <c:pt idx="2639">
                  <c:v>43.983333333333299</c:v>
                </c:pt>
                <c:pt idx="2640">
                  <c:v>44</c:v>
                </c:pt>
                <c:pt idx="2641">
                  <c:v>44.016666666666602</c:v>
                </c:pt>
                <c:pt idx="2642">
                  <c:v>44.033333333333303</c:v>
                </c:pt>
                <c:pt idx="2643">
                  <c:v>44.05</c:v>
                </c:pt>
                <c:pt idx="2644">
                  <c:v>44.066666666666599</c:v>
                </c:pt>
                <c:pt idx="2645">
                  <c:v>44.0833333333333</c:v>
                </c:pt>
                <c:pt idx="2646">
                  <c:v>44.1</c:v>
                </c:pt>
                <c:pt idx="2647">
                  <c:v>44.116666666666603</c:v>
                </c:pt>
                <c:pt idx="2648">
                  <c:v>44.133333333333297</c:v>
                </c:pt>
                <c:pt idx="2649">
                  <c:v>44.15</c:v>
                </c:pt>
                <c:pt idx="2650">
                  <c:v>44.1666666666666</c:v>
                </c:pt>
                <c:pt idx="2651">
                  <c:v>44.183333333333302</c:v>
                </c:pt>
                <c:pt idx="2652">
                  <c:v>44.2</c:v>
                </c:pt>
                <c:pt idx="2653">
                  <c:v>44.216666666666598</c:v>
                </c:pt>
                <c:pt idx="2654">
                  <c:v>44.233333333333299</c:v>
                </c:pt>
                <c:pt idx="2655">
                  <c:v>44.25</c:v>
                </c:pt>
                <c:pt idx="2656">
                  <c:v>44.266666666666602</c:v>
                </c:pt>
                <c:pt idx="2657">
                  <c:v>44.283333333333303</c:v>
                </c:pt>
                <c:pt idx="2658">
                  <c:v>44.3</c:v>
                </c:pt>
                <c:pt idx="2659">
                  <c:v>44.316666666666599</c:v>
                </c:pt>
                <c:pt idx="2660">
                  <c:v>44.3333333333333</c:v>
                </c:pt>
                <c:pt idx="2661">
                  <c:v>44.35</c:v>
                </c:pt>
                <c:pt idx="2662">
                  <c:v>44.366666666666603</c:v>
                </c:pt>
                <c:pt idx="2663">
                  <c:v>44.383333333333297</c:v>
                </c:pt>
                <c:pt idx="2664">
                  <c:v>44.4</c:v>
                </c:pt>
                <c:pt idx="2665">
                  <c:v>44.4166666666666</c:v>
                </c:pt>
                <c:pt idx="2666">
                  <c:v>44.433333333333302</c:v>
                </c:pt>
                <c:pt idx="2667">
                  <c:v>44.45</c:v>
                </c:pt>
                <c:pt idx="2668">
                  <c:v>44.466666666666598</c:v>
                </c:pt>
                <c:pt idx="2669">
                  <c:v>44.483333333333299</c:v>
                </c:pt>
                <c:pt idx="2670">
                  <c:v>44.5</c:v>
                </c:pt>
                <c:pt idx="2671">
                  <c:v>44.516666666666602</c:v>
                </c:pt>
                <c:pt idx="2672">
                  <c:v>44.533333333333303</c:v>
                </c:pt>
                <c:pt idx="2673">
                  <c:v>44.55</c:v>
                </c:pt>
                <c:pt idx="2674">
                  <c:v>44.566666666666599</c:v>
                </c:pt>
                <c:pt idx="2675">
                  <c:v>44.5833333333333</c:v>
                </c:pt>
                <c:pt idx="2676">
                  <c:v>44.6</c:v>
                </c:pt>
                <c:pt idx="2677">
                  <c:v>44.616666666666603</c:v>
                </c:pt>
                <c:pt idx="2678">
                  <c:v>44.633333333333297</c:v>
                </c:pt>
                <c:pt idx="2679">
                  <c:v>44.65</c:v>
                </c:pt>
                <c:pt idx="2680">
                  <c:v>44.6666666666666</c:v>
                </c:pt>
                <c:pt idx="2681">
                  <c:v>44.683333333333302</c:v>
                </c:pt>
                <c:pt idx="2682">
                  <c:v>44.7</c:v>
                </c:pt>
                <c:pt idx="2683">
                  <c:v>44.716666666666598</c:v>
                </c:pt>
                <c:pt idx="2684">
                  <c:v>44.733333333333299</c:v>
                </c:pt>
                <c:pt idx="2685">
                  <c:v>44.75</c:v>
                </c:pt>
                <c:pt idx="2686">
                  <c:v>44.766666666666602</c:v>
                </c:pt>
                <c:pt idx="2687">
                  <c:v>44.783333333333303</c:v>
                </c:pt>
                <c:pt idx="2688">
                  <c:v>44.8</c:v>
                </c:pt>
                <c:pt idx="2689">
                  <c:v>44.816666666666599</c:v>
                </c:pt>
                <c:pt idx="2690">
                  <c:v>44.8333333333333</c:v>
                </c:pt>
                <c:pt idx="2691">
                  <c:v>44.85</c:v>
                </c:pt>
                <c:pt idx="2692">
                  <c:v>44.866666666666603</c:v>
                </c:pt>
                <c:pt idx="2693">
                  <c:v>44.883333333333297</c:v>
                </c:pt>
                <c:pt idx="2694">
                  <c:v>44.9</c:v>
                </c:pt>
                <c:pt idx="2695">
                  <c:v>44.9166666666666</c:v>
                </c:pt>
                <c:pt idx="2696">
                  <c:v>44.933333333333302</c:v>
                </c:pt>
                <c:pt idx="2697">
                  <c:v>44.95</c:v>
                </c:pt>
                <c:pt idx="2698">
                  <c:v>44.966666666666598</c:v>
                </c:pt>
                <c:pt idx="2699">
                  <c:v>44.983333333333299</c:v>
                </c:pt>
                <c:pt idx="2700">
                  <c:v>45</c:v>
                </c:pt>
                <c:pt idx="2701">
                  <c:v>45.016666666666602</c:v>
                </c:pt>
                <c:pt idx="2702">
                  <c:v>45.033333333333303</c:v>
                </c:pt>
                <c:pt idx="2703">
                  <c:v>45.05</c:v>
                </c:pt>
                <c:pt idx="2704">
                  <c:v>45.066666666666599</c:v>
                </c:pt>
                <c:pt idx="2705">
                  <c:v>45.0833333333333</c:v>
                </c:pt>
                <c:pt idx="2706">
                  <c:v>45.1</c:v>
                </c:pt>
                <c:pt idx="2707">
                  <c:v>45.116666666666603</c:v>
                </c:pt>
                <c:pt idx="2708">
                  <c:v>45.133333333333297</c:v>
                </c:pt>
                <c:pt idx="2709">
                  <c:v>45.15</c:v>
                </c:pt>
                <c:pt idx="2710">
                  <c:v>45.1666666666666</c:v>
                </c:pt>
                <c:pt idx="2711">
                  <c:v>45.183333333333302</c:v>
                </c:pt>
                <c:pt idx="2712">
                  <c:v>45.2</c:v>
                </c:pt>
                <c:pt idx="2713">
                  <c:v>45.216666666666598</c:v>
                </c:pt>
                <c:pt idx="2714">
                  <c:v>45.233333333333299</c:v>
                </c:pt>
                <c:pt idx="2715">
                  <c:v>45.25</c:v>
                </c:pt>
                <c:pt idx="2716">
                  <c:v>45.266666666666602</c:v>
                </c:pt>
                <c:pt idx="2717">
                  <c:v>45.283333333333303</c:v>
                </c:pt>
                <c:pt idx="2718">
                  <c:v>45.3</c:v>
                </c:pt>
                <c:pt idx="2719">
                  <c:v>45.316666666666599</c:v>
                </c:pt>
                <c:pt idx="2720">
                  <c:v>45.3333333333333</c:v>
                </c:pt>
                <c:pt idx="2721">
                  <c:v>45.35</c:v>
                </c:pt>
                <c:pt idx="2722">
                  <c:v>45.366666666666603</c:v>
                </c:pt>
                <c:pt idx="2723">
                  <c:v>45.383333333333297</c:v>
                </c:pt>
                <c:pt idx="2724">
                  <c:v>45.4</c:v>
                </c:pt>
                <c:pt idx="2725">
                  <c:v>45.4166666666666</c:v>
                </c:pt>
                <c:pt idx="2726">
                  <c:v>45.433333333333302</c:v>
                </c:pt>
                <c:pt idx="2727">
                  <c:v>45.45</c:v>
                </c:pt>
                <c:pt idx="2728">
                  <c:v>45.466666666666598</c:v>
                </c:pt>
                <c:pt idx="2729">
                  <c:v>45.483333333333299</c:v>
                </c:pt>
                <c:pt idx="2730">
                  <c:v>45.5</c:v>
                </c:pt>
                <c:pt idx="2731">
                  <c:v>45.516666666666602</c:v>
                </c:pt>
                <c:pt idx="2732">
                  <c:v>45.533333333333303</c:v>
                </c:pt>
                <c:pt idx="2733">
                  <c:v>45.55</c:v>
                </c:pt>
                <c:pt idx="2734">
                  <c:v>45.566666666666599</c:v>
                </c:pt>
                <c:pt idx="2735">
                  <c:v>45.5833333333333</c:v>
                </c:pt>
                <c:pt idx="2736">
                  <c:v>45.6</c:v>
                </c:pt>
                <c:pt idx="2737">
                  <c:v>45.616666666666603</c:v>
                </c:pt>
                <c:pt idx="2738">
                  <c:v>45.633333333333297</c:v>
                </c:pt>
                <c:pt idx="2739">
                  <c:v>45.65</c:v>
                </c:pt>
                <c:pt idx="2740">
                  <c:v>45.6666666666666</c:v>
                </c:pt>
                <c:pt idx="2741">
                  <c:v>45.683333333333302</c:v>
                </c:pt>
                <c:pt idx="2742">
                  <c:v>45.7</c:v>
                </c:pt>
                <c:pt idx="2743">
                  <c:v>45.716666666666598</c:v>
                </c:pt>
                <c:pt idx="2744">
                  <c:v>45.733333333333299</c:v>
                </c:pt>
                <c:pt idx="2745">
                  <c:v>45.75</c:v>
                </c:pt>
                <c:pt idx="2746">
                  <c:v>45.766666666666602</c:v>
                </c:pt>
                <c:pt idx="2747">
                  <c:v>45.783333333333303</c:v>
                </c:pt>
                <c:pt idx="2748">
                  <c:v>45.8</c:v>
                </c:pt>
                <c:pt idx="2749">
                  <c:v>45.816666666666599</c:v>
                </c:pt>
                <c:pt idx="2750">
                  <c:v>45.8333333333333</c:v>
                </c:pt>
                <c:pt idx="2751">
                  <c:v>45.85</c:v>
                </c:pt>
                <c:pt idx="2752">
                  <c:v>45.866666666666603</c:v>
                </c:pt>
                <c:pt idx="2753">
                  <c:v>45.883333333333297</c:v>
                </c:pt>
                <c:pt idx="2754">
                  <c:v>45.9</c:v>
                </c:pt>
                <c:pt idx="2755">
                  <c:v>45.9166666666666</c:v>
                </c:pt>
                <c:pt idx="2756">
                  <c:v>45.933333333333302</c:v>
                </c:pt>
                <c:pt idx="2757">
                  <c:v>45.95</c:v>
                </c:pt>
                <c:pt idx="2758">
                  <c:v>45.966666666666598</c:v>
                </c:pt>
                <c:pt idx="2759">
                  <c:v>45.983333333333299</c:v>
                </c:pt>
                <c:pt idx="2760">
                  <c:v>46</c:v>
                </c:pt>
                <c:pt idx="2761">
                  <c:v>46.016666666666602</c:v>
                </c:pt>
                <c:pt idx="2762">
                  <c:v>46.033333333333303</c:v>
                </c:pt>
                <c:pt idx="2763">
                  <c:v>46.05</c:v>
                </c:pt>
                <c:pt idx="2764">
                  <c:v>46.066666666666599</c:v>
                </c:pt>
                <c:pt idx="2765">
                  <c:v>46.0833333333333</c:v>
                </c:pt>
                <c:pt idx="2766">
                  <c:v>46.1</c:v>
                </c:pt>
                <c:pt idx="2767">
                  <c:v>46.116666666666603</c:v>
                </c:pt>
                <c:pt idx="2768">
                  <c:v>46.133333333333297</c:v>
                </c:pt>
                <c:pt idx="2769">
                  <c:v>46.15</c:v>
                </c:pt>
                <c:pt idx="2770">
                  <c:v>46.1666666666666</c:v>
                </c:pt>
                <c:pt idx="2771">
                  <c:v>46.183333333333302</c:v>
                </c:pt>
                <c:pt idx="2772">
                  <c:v>46.2</c:v>
                </c:pt>
                <c:pt idx="2773">
                  <c:v>46.216666666666598</c:v>
                </c:pt>
                <c:pt idx="2774">
                  <c:v>46.233333333333299</c:v>
                </c:pt>
                <c:pt idx="2775">
                  <c:v>46.25</c:v>
                </c:pt>
                <c:pt idx="2776">
                  <c:v>46.266666666666602</c:v>
                </c:pt>
                <c:pt idx="2777">
                  <c:v>46.283333333333303</c:v>
                </c:pt>
                <c:pt idx="2778">
                  <c:v>46.3</c:v>
                </c:pt>
                <c:pt idx="2779">
                  <c:v>46.316666666666599</c:v>
                </c:pt>
                <c:pt idx="2780">
                  <c:v>46.3333333333333</c:v>
                </c:pt>
                <c:pt idx="2781">
                  <c:v>46.35</c:v>
                </c:pt>
                <c:pt idx="2782">
                  <c:v>46.366666666666603</c:v>
                </c:pt>
                <c:pt idx="2783">
                  <c:v>46.383333333333297</c:v>
                </c:pt>
                <c:pt idx="2784">
                  <c:v>46.4</c:v>
                </c:pt>
                <c:pt idx="2785">
                  <c:v>46.4166666666666</c:v>
                </c:pt>
                <c:pt idx="2786">
                  <c:v>46.433333333333302</c:v>
                </c:pt>
                <c:pt idx="2787">
                  <c:v>46.45</c:v>
                </c:pt>
                <c:pt idx="2788">
                  <c:v>46.466666666666598</c:v>
                </c:pt>
                <c:pt idx="2789">
                  <c:v>46.483333333333299</c:v>
                </c:pt>
                <c:pt idx="2790">
                  <c:v>46.5</c:v>
                </c:pt>
                <c:pt idx="2791">
                  <c:v>46.516666666666602</c:v>
                </c:pt>
                <c:pt idx="2792">
                  <c:v>46.533333333333303</c:v>
                </c:pt>
                <c:pt idx="2793">
                  <c:v>46.55</c:v>
                </c:pt>
                <c:pt idx="2794">
                  <c:v>46.566666666666599</c:v>
                </c:pt>
                <c:pt idx="2795">
                  <c:v>46.5833333333333</c:v>
                </c:pt>
                <c:pt idx="2796">
                  <c:v>46.6</c:v>
                </c:pt>
                <c:pt idx="2797">
                  <c:v>46.616666666666603</c:v>
                </c:pt>
                <c:pt idx="2798">
                  <c:v>46.633333333333297</c:v>
                </c:pt>
                <c:pt idx="2799">
                  <c:v>46.65</c:v>
                </c:pt>
                <c:pt idx="2800">
                  <c:v>46.6666666666666</c:v>
                </c:pt>
                <c:pt idx="2801">
                  <c:v>46.683333333333302</c:v>
                </c:pt>
                <c:pt idx="2802">
                  <c:v>46.7</c:v>
                </c:pt>
                <c:pt idx="2803">
                  <c:v>46.716666666666598</c:v>
                </c:pt>
                <c:pt idx="2804">
                  <c:v>46.733333333333299</c:v>
                </c:pt>
                <c:pt idx="2805">
                  <c:v>46.75</c:v>
                </c:pt>
                <c:pt idx="2806">
                  <c:v>46.766666666666602</c:v>
                </c:pt>
                <c:pt idx="2807">
                  <c:v>46.783333333333303</c:v>
                </c:pt>
                <c:pt idx="2808">
                  <c:v>46.8</c:v>
                </c:pt>
                <c:pt idx="2809">
                  <c:v>46.816666666666599</c:v>
                </c:pt>
                <c:pt idx="2810">
                  <c:v>46.8333333333333</c:v>
                </c:pt>
                <c:pt idx="2811">
                  <c:v>46.85</c:v>
                </c:pt>
                <c:pt idx="2812">
                  <c:v>46.866666666666603</c:v>
                </c:pt>
                <c:pt idx="2813">
                  <c:v>46.883333333333297</c:v>
                </c:pt>
                <c:pt idx="2814">
                  <c:v>46.9</c:v>
                </c:pt>
                <c:pt idx="2815">
                  <c:v>46.9166666666666</c:v>
                </c:pt>
                <c:pt idx="2816">
                  <c:v>46.933333333333302</c:v>
                </c:pt>
                <c:pt idx="2817">
                  <c:v>46.95</c:v>
                </c:pt>
                <c:pt idx="2818">
                  <c:v>46.966666666666598</c:v>
                </c:pt>
                <c:pt idx="2819">
                  <c:v>46.983333333333299</c:v>
                </c:pt>
                <c:pt idx="2820">
                  <c:v>47</c:v>
                </c:pt>
                <c:pt idx="2821">
                  <c:v>47.016666666666602</c:v>
                </c:pt>
                <c:pt idx="2822">
                  <c:v>47.033333333333303</c:v>
                </c:pt>
                <c:pt idx="2823">
                  <c:v>47.05</c:v>
                </c:pt>
                <c:pt idx="2824">
                  <c:v>47.066666666666599</c:v>
                </c:pt>
                <c:pt idx="2825">
                  <c:v>47.0833333333333</c:v>
                </c:pt>
                <c:pt idx="2826">
                  <c:v>47.1</c:v>
                </c:pt>
                <c:pt idx="2827">
                  <c:v>47.116666666666603</c:v>
                </c:pt>
                <c:pt idx="2828">
                  <c:v>47.133333333333297</c:v>
                </c:pt>
                <c:pt idx="2829">
                  <c:v>47.15</c:v>
                </c:pt>
                <c:pt idx="2830">
                  <c:v>47.1666666666666</c:v>
                </c:pt>
                <c:pt idx="2831">
                  <c:v>47.183333333333302</c:v>
                </c:pt>
                <c:pt idx="2832">
                  <c:v>47.2</c:v>
                </c:pt>
                <c:pt idx="2833">
                  <c:v>47.216666666666598</c:v>
                </c:pt>
                <c:pt idx="2834">
                  <c:v>47.233333333333299</c:v>
                </c:pt>
                <c:pt idx="2835">
                  <c:v>47.25</c:v>
                </c:pt>
                <c:pt idx="2836">
                  <c:v>47.266666666666602</c:v>
                </c:pt>
                <c:pt idx="2837">
                  <c:v>47.283333333333303</c:v>
                </c:pt>
                <c:pt idx="2838">
                  <c:v>47.3</c:v>
                </c:pt>
                <c:pt idx="2839">
                  <c:v>47.316666666666599</c:v>
                </c:pt>
                <c:pt idx="2840">
                  <c:v>47.3333333333333</c:v>
                </c:pt>
                <c:pt idx="2841">
                  <c:v>47.35</c:v>
                </c:pt>
                <c:pt idx="2842">
                  <c:v>47.366666666666603</c:v>
                </c:pt>
                <c:pt idx="2843">
                  <c:v>47.383333333333297</c:v>
                </c:pt>
                <c:pt idx="2844">
                  <c:v>47.4</c:v>
                </c:pt>
                <c:pt idx="2845">
                  <c:v>47.4166666666666</c:v>
                </c:pt>
                <c:pt idx="2846">
                  <c:v>47.433333333333302</c:v>
                </c:pt>
                <c:pt idx="2847">
                  <c:v>47.45</c:v>
                </c:pt>
                <c:pt idx="2848">
                  <c:v>47.466666666666598</c:v>
                </c:pt>
                <c:pt idx="2849">
                  <c:v>47.483333333333299</c:v>
                </c:pt>
                <c:pt idx="2850">
                  <c:v>47.5</c:v>
                </c:pt>
                <c:pt idx="2851">
                  <c:v>47.516666666666602</c:v>
                </c:pt>
                <c:pt idx="2852">
                  <c:v>47.533333333333303</c:v>
                </c:pt>
                <c:pt idx="2853">
                  <c:v>47.55</c:v>
                </c:pt>
                <c:pt idx="2854">
                  <c:v>47.566666666666599</c:v>
                </c:pt>
                <c:pt idx="2855">
                  <c:v>47.5833333333333</c:v>
                </c:pt>
                <c:pt idx="2856">
                  <c:v>47.6</c:v>
                </c:pt>
                <c:pt idx="2857">
                  <c:v>47.616666666666603</c:v>
                </c:pt>
                <c:pt idx="2858">
                  <c:v>47.633333333333297</c:v>
                </c:pt>
                <c:pt idx="2859">
                  <c:v>47.65</c:v>
                </c:pt>
                <c:pt idx="2860">
                  <c:v>47.6666666666666</c:v>
                </c:pt>
                <c:pt idx="2861">
                  <c:v>47.683333333333302</c:v>
                </c:pt>
                <c:pt idx="2862">
                  <c:v>47.7</c:v>
                </c:pt>
                <c:pt idx="2863">
                  <c:v>47.716666666666598</c:v>
                </c:pt>
                <c:pt idx="2864">
                  <c:v>47.733333333333299</c:v>
                </c:pt>
                <c:pt idx="2865">
                  <c:v>47.75</c:v>
                </c:pt>
                <c:pt idx="2866">
                  <c:v>47.766666666666602</c:v>
                </c:pt>
                <c:pt idx="2867">
                  <c:v>47.783333333333303</c:v>
                </c:pt>
                <c:pt idx="2868">
                  <c:v>47.8</c:v>
                </c:pt>
                <c:pt idx="2869">
                  <c:v>47.816666666666599</c:v>
                </c:pt>
                <c:pt idx="2870">
                  <c:v>47.8333333333333</c:v>
                </c:pt>
                <c:pt idx="2871">
                  <c:v>47.85</c:v>
                </c:pt>
                <c:pt idx="2872">
                  <c:v>47.866666666666603</c:v>
                </c:pt>
                <c:pt idx="2873">
                  <c:v>47.883333333333297</c:v>
                </c:pt>
                <c:pt idx="2874">
                  <c:v>47.9</c:v>
                </c:pt>
                <c:pt idx="2875">
                  <c:v>47.9166666666666</c:v>
                </c:pt>
                <c:pt idx="2876">
                  <c:v>47.933333333333302</c:v>
                </c:pt>
                <c:pt idx="2877">
                  <c:v>47.95</c:v>
                </c:pt>
                <c:pt idx="2878">
                  <c:v>47.966666666666598</c:v>
                </c:pt>
                <c:pt idx="2879">
                  <c:v>47.983333333333299</c:v>
                </c:pt>
                <c:pt idx="2880">
                  <c:v>48</c:v>
                </c:pt>
                <c:pt idx="2881">
                  <c:v>48.016666666666602</c:v>
                </c:pt>
                <c:pt idx="2882">
                  <c:v>48.033333333333303</c:v>
                </c:pt>
                <c:pt idx="2883">
                  <c:v>48.05</c:v>
                </c:pt>
                <c:pt idx="2884">
                  <c:v>48.066666666666599</c:v>
                </c:pt>
                <c:pt idx="2885">
                  <c:v>48.0833333333333</c:v>
                </c:pt>
                <c:pt idx="2886">
                  <c:v>48.1</c:v>
                </c:pt>
                <c:pt idx="2887">
                  <c:v>48.116666666666603</c:v>
                </c:pt>
                <c:pt idx="2888">
                  <c:v>48.133333333333297</c:v>
                </c:pt>
                <c:pt idx="2889">
                  <c:v>48.15</c:v>
                </c:pt>
                <c:pt idx="2890">
                  <c:v>48.1666666666666</c:v>
                </c:pt>
                <c:pt idx="2891">
                  <c:v>48.183333333333302</c:v>
                </c:pt>
                <c:pt idx="2892">
                  <c:v>48.2</c:v>
                </c:pt>
                <c:pt idx="2893">
                  <c:v>48.216666666666598</c:v>
                </c:pt>
                <c:pt idx="2894">
                  <c:v>48.233333333333299</c:v>
                </c:pt>
                <c:pt idx="2895">
                  <c:v>48.25</c:v>
                </c:pt>
                <c:pt idx="2896">
                  <c:v>48.266666666666602</c:v>
                </c:pt>
                <c:pt idx="2897">
                  <c:v>48.283333333333303</c:v>
                </c:pt>
                <c:pt idx="2898">
                  <c:v>48.3</c:v>
                </c:pt>
                <c:pt idx="2899">
                  <c:v>48.316666666666599</c:v>
                </c:pt>
                <c:pt idx="2900">
                  <c:v>48.3333333333333</c:v>
                </c:pt>
                <c:pt idx="2901">
                  <c:v>48.35</c:v>
                </c:pt>
                <c:pt idx="2902">
                  <c:v>48.366666666666603</c:v>
                </c:pt>
                <c:pt idx="2903">
                  <c:v>48.383333333333297</c:v>
                </c:pt>
                <c:pt idx="2904">
                  <c:v>48.4</c:v>
                </c:pt>
                <c:pt idx="2905">
                  <c:v>48.4166666666666</c:v>
                </c:pt>
                <c:pt idx="2906">
                  <c:v>48.433333333333302</c:v>
                </c:pt>
                <c:pt idx="2907">
                  <c:v>48.45</c:v>
                </c:pt>
                <c:pt idx="2908">
                  <c:v>48.466666666666598</c:v>
                </c:pt>
                <c:pt idx="2909">
                  <c:v>48.483333333333299</c:v>
                </c:pt>
                <c:pt idx="2910">
                  <c:v>48.5</c:v>
                </c:pt>
                <c:pt idx="2911">
                  <c:v>48.516666666666602</c:v>
                </c:pt>
                <c:pt idx="2912">
                  <c:v>48.533333333333303</c:v>
                </c:pt>
                <c:pt idx="2913">
                  <c:v>48.55</c:v>
                </c:pt>
                <c:pt idx="2914">
                  <c:v>48.566666666666599</c:v>
                </c:pt>
                <c:pt idx="2915">
                  <c:v>48.5833333333333</c:v>
                </c:pt>
                <c:pt idx="2916">
                  <c:v>48.6</c:v>
                </c:pt>
                <c:pt idx="2917">
                  <c:v>48.616666666666603</c:v>
                </c:pt>
                <c:pt idx="2918">
                  <c:v>48.633333333333297</c:v>
                </c:pt>
                <c:pt idx="2919">
                  <c:v>48.65</c:v>
                </c:pt>
                <c:pt idx="2920">
                  <c:v>48.6666666666666</c:v>
                </c:pt>
                <c:pt idx="2921">
                  <c:v>48.683333333333302</c:v>
                </c:pt>
                <c:pt idx="2922">
                  <c:v>48.7</c:v>
                </c:pt>
                <c:pt idx="2923">
                  <c:v>48.716666666666598</c:v>
                </c:pt>
                <c:pt idx="2924">
                  <c:v>48.733333333333299</c:v>
                </c:pt>
                <c:pt idx="2925">
                  <c:v>48.75</c:v>
                </c:pt>
                <c:pt idx="2926">
                  <c:v>48.766666666666602</c:v>
                </c:pt>
                <c:pt idx="2927">
                  <c:v>48.783333333333303</c:v>
                </c:pt>
                <c:pt idx="2928">
                  <c:v>48.8</c:v>
                </c:pt>
                <c:pt idx="2929">
                  <c:v>48.816666666666599</c:v>
                </c:pt>
                <c:pt idx="2930">
                  <c:v>48.8333333333333</c:v>
                </c:pt>
                <c:pt idx="2931">
                  <c:v>48.85</c:v>
                </c:pt>
                <c:pt idx="2932">
                  <c:v>48.866666666666603</c:v>
                </c:pt>
                <c:pt idx="2933">
                  <c:v>48.883333333333297</c:v>
                </c:pt>
                <c:pt idx="2934">
                  <c:v>48.9</c:v>
                </c:pt>
                <c:pt idx="2935">
                  <c:v>48.9166666666666</c:v>
                </c:pt>
                <c:pt idx="2936">
                  <c:v>48.933333333333302</c:v>
                </c:pt>
                <c:pt idx="2937">
                  <c:v>48.95</c:v>
                </c:pt>
                <c:pt idx="2938">
                  <c:v>48.966666666666598</c:v>
                </c:pt>
                <c:pt idx="2939">
                  <c:v>48.983333333333299</c:v>
                </c:pt>
                <c:pt idx="2940">
                  <c:v>49</c:v>
                </c:pt>
                <c:pt idx="2941">
                  <c:v>49.016666666666602</c:v>
                </c:pt>
                <c:pt idx="2942">
                  <c:v>49.033333333333303</c:v>
                </c:pt>
                <c:pt idx="2943">
                  <c:v>49.05</c:v>
                </c:pt>
                <c:pt idx="2944">
                  <c:v>49.066666666666599</c:v>
                </c:pt>
                <c:pt idx="2945">
                  <c:v>49.0833333333333</c:v>
                </c:pt>
                <c:pt idx="2946">
                  <c:v>49.1</c:v>
                </c:pt>
                <c:pt idx="2947">
                  <c:v>49.116666666666603</c:v>
                </c:pt>
                <c:pt idx="2948">
                  <c:v>49.133333333333297</c:v>
                </c:pt>
                <c:pt idx="2949">
                  <c:v>49.15</c:v>
                </c:pt>
                <c:pt idx="2950">
                  <c:v>49.1666666666666</c:v>
                </c:pt>
                <c:pt idx="2951">
                  <c:v>49.183333333333302</c:v>
                </c:pt>
                <c:pt idx="2952">
                  <c:v>49.2</c:v>
                </c:pt>
                <c:pt idx="2953">
                  <c:v>49.216666666666598</c:v>
                </c:pt>
                <c:pt idx="2954">
                  <c:v>49.233333333333299</c:v>
                </c:pt>
                <c:pt idx="2955">
                  <c:v>49.25</c:v>
                </c:pt>
                <c:pt idx="2956">
                  <c:v>49.266666666666602</c:v>
                </c:pt>
                <c:pt idx="2957">
                  <c:v>49.283333333333303</c:v>
                </c:pt>
                <c:pt idx="2958">
                  <c:v>49.3</c:v>
                </c:pt>
                <c:pt idx="2959">
                  <c:v>49.316666666666599</c:v>
                </c:pt>
                <c:pt idx="2960">
                  <c:v>49.3333333333333</c:v>
                </c:pt>
                <c:pt idx="2961">
                  <c:v>49.35</c:v>
                </c:pt>
                <c:pt idx="2962">
                  <c:v>49.366666666666603</c:v>
                </c:pt>
                <c:pt idx="2963">
                  <c:v>49.383333333333297</c:v>
                </c:pt>
                <c:pt idx="2964">
                  <c:v>49.4</c:v>
                </c:pt>
                <c:pt idx="2965">
                  <c:v>49.4166666666666</c:v>
                </c:pt>
                <c:pt idx="2966">
                  <c:v>49.433333333333302</c:v>
                </c:pt>
                <c:pt idx="2967">
                  <c:v>49.45</c:v>
                </c:pt>
                <c:pt idx="2968">
                  <c:v>49.466666666666598</c:v>
                </c:pt>
                <c:pt idx="2969">
                  <c:v>49.483333333333299</c:v>
                </c:pt>
                <c:pt idx="2970">
                  <c:v>49.5</c:v>
                </c:pt>
                <c:pt idx="2971">
                  <c:v>49.516666666666602</c:v>
                </c:pt>
                <c:pt idx="2972">
                  <c:v>49.533333333333303</c:v>
                </c:pt>
                <c:pt idx="2973">
                  <c:v>49.55</c:v>
                </c:pt>
                <c:pt idx="2974">
                  <c:v>49.566666666666599</c:v>
                </c:pt>
                <c:pt idx="2975">
                  <c:v>49.5833333333333</c:v>
                </c:pt>
                <c:pt idx="2976">
                  <c:v>49.6</c:v>
                </c:pt>
                <c:pt idx="2977">
                  <c:v>49.616666666666603</c:v>
                </c:pt>
                <c:pt idx="2978">
                  <c:v>49.633333333333297</c:v>
                </c:pt>
                <c:pt idx="2979">
                  <c:v>49.65</c:v>
                </c:pt>
                <c:pt idx="2980">
                  <c:v>49.6666666666666</c:v>
                </c:pt>
                <c:pt idx="2981">
                  <c:v>49.683333333333302</c:v>
                </c:pt>
                <c:pt idx="2982">
                  <c:v>49.7</c:v>
                </c:pt>
                <c:pt idx="2983">
                  <c:v>49.716666666666598</c:v>
                </c:pt>
                <c:pt idx="2984">
                  <c:v>49.733333333333299</c:v>
                </c:pt>
                <c:pt idx="2985">
                  <c:v>49.75</c:v>
                </c:pt>
                <c:pt idx="2986">
                  <c:v>49.766666666666602</c:v>
                </c:pt>
                <c:pt idx="2987">
                  <c:v>49.783333333333303</c:v>
                </c:pt>
                <c:pt idx="2988">
                  <c:v>49.8</c:v>
                </c:pt>
                <c:pt idx="2989">
                  <c:v>49.816666666666599</c:v>
                </c:pt>
                <c:pt idx="2990">
                  <c:v>49.8333333333333</c:v>
                </c:pt>
                <c:pt idx="2991">
                  <c:v>49.85</c:v>
                </c:pt>
                <c:pt idx="2992">
                  <c:v>49.866666666666603</c:v>
                </c:pt>
                <c:pt idx="2993">
                  <c:v>49.883333333333297</c:v>
                </c:pt>
                <c:pt idx="2994">
                  <c:v>49.9</c:v>
                </c:pt>
                <c:pt idx="2995">
                  <c:v>49.9166666666666</c:v>
                </c:pt>
                <c:pt idx="2996">
                  <c:v>49.933333333333302</c:v>
                </c:pt>
                <c:pt idx="2997">
                  <c:v>49.95</c:v>
                </c:pt>
                <c:pt idx="2998">
                  <c:v>49.966666666666598</c:v>
                </c:pt>
                <c:pt idx="2999">
                  <c:v>49.983333333333299</c:v>
                </c:pt>
                <c:pt idx="3000">
                  <c:v>50</c:v>
                </c:pt>
                <c:pt idx="3001">
                  <c:v>50.016666666666602</c:v>
                </c:pt>
                <c:pt idx="3002">
                  <c:v>50.033333333333303</c:v>
                </c:pt>
                <c:pt idx="3003">
                  <c:v>50.05</c:v>
                </c:pt>
                <c:pt idx="3004">
                  <c:v>50.066666666666599</c:v>
                </c:pt>
                <c:pt idx="3005">
                  <c:v>50.0833333333333</c:v>
                </c:pt>
                <c:pt idx="3006">
                  <c:v>50.1</c:v>
                </c:pt>
                <c:pt idx="3007">
                  <c:v>50.116666666666603</c:v>
                </c:pt>
                <c:pt idx="3008">
                  <c:v>50.133333333333297</c:v>
                </c:pt>
                <c:pt idx="3009">
                  <c:v>50.15</c:v>
                </c:pt>
                <c:pt idx="3010">
                  <c:v>50.1666666666666</c:v>
                </c:pt>
                <c:pt idx="3011">
                  <c:v>50.183333333333302</c:v>
                </c:pt>
                <c:pt idx="3012">
                  <c:v>50.2</c:v>
                </c:pt>
                <c:pt idx="3013">
                  <c:v>50.216666666666598</c:v>
                </c:pt>
                <c:pt idx="3014">
                  <c:v>50.233333333333299</c:v>
                </c:pt>
                <c:pt idx="3015">
                  <c:v>50.25</c:v>
                </c:pt>
                <c:pt idx="3016">
                  <c:v>50.266666666666602</c:v>
                </c:pt>
                <c:pt idx="3017">
                  <c:v>50.283333333333303</c:v>
                </c:pt>
                <c:pt idx="3018">
                  <c:v>50.3</c:v>
                </c:pt>
                <c:pt idx="3019">
                  <c:v>50.316666666666599</c:v>
                </c:pt>
                <c:pt idx="3020">
                  <c:v>50.3333333333333</c:v>
                </c:pt>
                <c:pt idx="3021">
                  <c:v>50.35</c:v>
                </c:pt>
                <c:pt idx="3022">
                  <c:v>50.366666666666603</c:v>
                </c:pt>
                <c:pt idx="3023">
                  <c:v>50.383333333333297</c:v>
                </c:pt>
                <c:pt idx="3024">
                  <c:v>50.4</c:v>
                </c:pt>
                <c:pt idx="3025">
                  <c:v>50.4166666666666</c:v>
                </c:pt>
                <c:pt idx="3026">
                  <c:v>50.433333333333302</c:v>
                </c:pt>
                <c:pt idx="3027">
                  <c:v>50.45</c:v>
                </c:pt>
                <c:pt idx="3028">
                  <c:v>50.466666666666598</c:v>
                </c:pt>
                <c:pt idx="3029">
                  <c:v>50.483333333333299</c:v>
                </c:pt>
                <c:pt idx="3030">
                  <c:v>50.5</c:v>
                </c:pt>
                <c:pt idx="3031">
                  <c:v>50.516666666666602</c:v>
                </c:pt>
                <c:pt idx="3032">
                  <c:v>50.533333333333303</c:v>
                </c:pt>
                <c:pt idx="3033">
                  <c:v>50.55</c:v>
                </c:pt>
                <c:pt idx="3034">
                  <c:v>50.566666666666599</c:v>
                </c:pt>
                <c:pt idx="3035">
                  <c:v>50.5833333333333</c:v>
                </c:pt>
                <c:pt idx="3036">
                  <c:v>50.6</c:v>
                </c:pt>
                <c:pt idx="3037">
                  <c:v>50.616666666666603</c:v>
                </c:pt>
                <c:pt idx="3038">
                  <c:v>50.633333333333297</c:v>
                </c:pt>
                <c:pt idx="3039">
                  <c:v>50.65</c:v>
                </c:pt>
                <c:pt idx="3040">
                  <c:v>50.6666666666666</c:v>
                </c:pt>
                <c:pt idx="3041">
                  <c:v>50.683333333333302</c:v>
                </c:pt>
                <c:pt idx="3042">
                  <c:v>50.7</c:v>
                </c:pt>
                <c:pt idx="3043">
                  <c:v>50.716666666666598</c:v>
                </c:pt>
                <c:pt idx="3044">
                  <c:v>50.733333333333299</c:v>
                </c:pt>
                <c:pt idx="3045">
                  <c:v>50.75</c:v>
                </c:pt>
                <c:pt idx="3046">
                  <c:v>50.766666666666602</c:v>
                </c:pt>
                <c:pt idx="3047">
                  <c:v>50.783333333333303</c:v>
                </c:pt>
                <c:pt idx="3048">
                  <c:v>50.8</c:v>
                </c:pt>
                <c:pt idx="3049">
                  <c:v>50.816666666666599</c:v>
                </c:pt>
                <c:pt idx="3050">
                  <c:v>50.8333333333333</c:v>
                </c:pt>
                <c:pt idx="3051">
                  <c:v>50.85</c:v>
                </c:pt>
                <c:pt idx="3052">
                  <c:v>50.866666666666603</c:v>
                </c:pt>
                <c:pt idx="3053">
                  <c:v>50.883333333333297</c:v>
                </c:pt>
                <c:pt idx="3054">
                  <c:v>50.9</c:v>
                </c:pt>
                <c:pt idx="3055">
                  <c:v>50.9166666666666</c:v>
                </c:pt>
                <c:pt idx="3056">
                  <c:v>50.933333333333302</c:v>
                </c:pt>
                <c:pt idx="3057">
                  <c:v>50.95</c:v>
                </c:pt>
                <c:pt idx="3058">
                  <c:v>50.966666666666598</c:v>
                </c:pt>
                <c:pt idx="3059">
                  <c:v>50.983333333333299</c:v>
                </c:pt>
                <c:pt idx="3060">
                  <c:v>51</c:v>
                </c:pt>
                <c:pt idx="3061">
                  <c:v>51.016666666666602</c:v>
                </c:pt>
                <c:pt idx="3062">
                  <c:v>51.033333333333303</c:v>
                </c:pt>
                <c:pt idx="3063">
                  <c:v>51.05</c:v>
                </c:pt>
                <c:pt idx="3064">
                  <c:v>51.066666666666599</c:v>
                </c:pt>
                <c:pt idx="3065">
                  <c:v>51.0833333333333</c:v>
                </c:pt>
                <c:pt idx="3066">
                  <c:v>51.1</c:v>
                </c:pt>
                <c:pt idx="3067">
                  <c:v>51.116666666666603</c:v>
                </c:pt>
                <c:pt idx="3068">
                  <c:v>51.133333333333297</c:v>
                </c:pt>
                <c:pt idx="3069">
                  <c:v>51.15</c:v>
                </c:pt>
                <c:pt idx="3070">
                  <c:v>51.1666666666666</c:v>
                </c:pt>
                <c:pt idx="3071">
                  <c:v>51.183333333333302</c:v>
                </c:pt>
                <c:pt idx="3072">
                  <c:v>51.2</c:v>
                </c:pt>
                <c:pt idx="3073">
                  <c:v>51.216666666666598</c:v>
                </c:pt>
                <c:pt idx="3074">
                  <c:v>51.233333333333299</c:v>
                </c:pt>
                <c:pt idx="3075">
                  <c:v>51.25</c:v>
                </c:pt>
                <c:pt idx="3076">
                  <c:v>51.266666666666602</c:v>
                </c:pt>
                <c:pt idx="3077">
                  <c:v>51.283333333333303</c:v>
                </c:pt>
                <c:pt idx="3078">
                  <c:v>51.3</c:v>
                </c:pt>
                <c:pt idx="3079">
                  <c:v>51.316666666666599</c:v>
                </c:pt>
                <c:pt idx="3080">
                  <c:v>51.3333333333333</c:v>
                </c:pt>
                <c:pt idx="3081">
                  <c:v>51.35</c:v>
                </c:pt>
                <c:pt idx="3082">
                  <c:v>51.366666666666603</c:v>
                </c:pt>
                <c:pt idx="3083">
                  <c:v>51.383333333333297</c:v>
                </c:pt>
                <c:pt idx="3084">
                  <c:v>51.4</c:v>
                </c:pt>
                <c:pt idx="3085">
                  <c:v>51.4166666666666</c:v>
                </c:pt>
                <c:pt idx="3086">
                  <c:v>51.433333333333302</c:v>
                </c:pt>
                <c:pt idx="3087">
                  <c:v>51.45</c:v>
                </c:pt>
                <c:pt idx="3088">
                  <c:v>51.466666666666598</c:v>
                </c:pt>
                <c:pt idx="3089">
                  <c:v>51.483333333333299</c:v>
                </c:pt>
                <c:pt idx="3090">
                  <c:v>51.5</c:v>
                </c:pt>
                <c:pt idx="3091">
                  <c:v>51.516666666666602</c:v>
                </c:pt>
                <c:pt idx="3092">
                  <c:v>51.533333333333303</c:v>
                </c:pt>
                <c:pt idx="3093">
                  <c:v>51.55</c:v>
                </c:pt>
                <c:pt idx="3094">
                  <c:v>51.566666666666599</c:v>
                </c:pt>
                <c:pt idx="3095">
                  <c:v>51.5833333333333</c:v>
                </c:pt>
                <c:pt idx="3096">
                  <c:v>51.6</c:v>
                </c:pt>
                <c:pt idx="3097">
                  <c:v>51.616666666666603</c:v>
                </c:pt>
                <c:pt idx="3098">
                  <c:v>51.633333333333297</c:v>
                </c:pt>
                <c:pt idx="3099">
                  <c:v>51.65</c:v>
                </c:pt>
                <c:pt idx="3100">
                  <c:v>51.6666666666666</c:v>
                </c:pt>
                <c:pt idx="3101">
                  <c:v>51.683333333333302</c:v>
                </c:pt>
                <c:pt idx="3102">
                  <c:v>51.7</c:v>
                </c:pt>
                <c:pt idx="3103">
                  <c:v>51.716666666666598</c:v>
                </c:pt>
                <c:pt idx="3104">
                  <c:v>51.733333333333299</c:v>
                </c:pt>
                <c:pt idx="3105">
                  <c:v>51.75</c:v>
                </c:pt>
                <c:pt idx="3106">
                  <c:v>51.766666666666602</c:v>
                </c:pt>
                <c:pt idx="3107">
                  <c:v>51.783333333333303</c:v>
                </c:pt>
                <c:pt idx="3108">
                  <c:v>51.8</c:v>
                </c:pt>
                <c:pt idx="3109">
                  <c:v>51.816666666666599</c:v>
                </c:pt>
                <c:pt idx="3110">
                  <c:v>51.8333333333333</c:v>
                </c:pt>
                <c:pt idx="3111">
                  <c:v>51.85</c:v>
                </c:pt>
                <c:pt idx="3112">
                  <c:v>51.866666666666603</c:v>
                </c:pt>
                <c:pt idx="3113">
                  <c:v>51.883333333333297</c:v>
                </c:pt>
                <c:pt idx="3114">
                  <c:v>51.9</c:v>
                </c:pt>
                <c:pt idx="3115">
                  <c:v>51.9166666666666</c:v>
                </c:pt>
                <c:pt idx="3116">
                  <c:v>51.933333333333302</c:v>
                </c:pt>
                <c:pt idx="3117">
                  <c:v>51.95</c:v>
                </c:pt>
                <c:pt idx="3118">
                  <c:v>51.966666666666598</c:v>
                </c:pt>
                <c:pt idx="3119">
                  <c:v>51.983333333333299</c:v>
                </c:pt>
                <c:pt idx="3120">
                  <c:v>52</c:v>
                </c:pt>
                <c:pt idx="3121">
                  <c:v>52.016666666666602</c:v>
                </c:pt>
                <c:pt idx="3122">
                  <c:v>52.033333333333303</c:v>
                </c:pt>
                <c:pt idx="3123">
                  <c:v>52.05</c:v>
                </c:pt>
                <c:pt idx="3124">
                  <c:v>52.066666666666599</c:v>
                </c:pt>
                <c:pt idx="3125">
                  <c:v>52.0833333333333</c:v>
                </c:pt>
                <c:pt idx="3126">
                  <c:v>52.1</c:v>
                </c:pt>
                <c:pt idx="3127">
                  <c:v>52.116666666666603</c:v>
                </c:pt>
                <c:pt idx="3128">
                  <c:v>52.133333333333297</c:v>
                </c:pt>
                <c:pt idx="3129">
                  <c:v>52.15</c:v>
                </c:pt>
                <c:pt idx="3130">
                  <c:v>52.1666666666666</c:v>
                </c:pt>
                <c:pt idx="3131">
                  <c:v>52.183333333333302</c:v>
                </c:pt>
                <c:pt idx="3132">
                  <c:v>52.2</c:v>
                </c:pt>
                <c:pt idx="3133">
                  <c:v>52.216666666666598</c:v>
                </c:pt>
                <c:pt idx="3134">
                  <c:v>52.233333333333299</c:v>
                </c:pt>
                <c:pt idx="3135">
                  <c:v>52.25</c:v>
                </c:pt>
                <c:pt idx="3136">
                  <c:v>52.266666666666602</c:v>
                </c:pt>
                <c:pt idx="3137">
                  <c:v>52.283333333333303</c:v>
                </c:pt>
                <c:pt idx="3138">
                  <c:v>52.3</c:v>
                </c:pt>
                <c:pt idx="3139">
                  <c:v>52.316666666666599</c:v>
                </c:pt>
                <c:pt idx="3140">
                  <c:v>52.3333333333333</c:v>
                </c:pt>
                <c:pt idx="3141">
                  <c:v>52.35</c:v>
                </c:pt>
                <c:pt idx="3142">
                  <c:v>52.366666666666603</c:v>
                </c:pt>
                <c:pt idx="3143">
                  <c:v>52.383333333333297</c:v>
                </c:pt>
                <c:pt idx="3144">
                  <c:v>52.4</c:v>
                </c:pt>
                <c:pt idx="3145">
                  <c:v>52.4166666666666</c:v>
                </c:pt>
                <c:pt idx="3146">
                  <c:v>52.433333333333302</c:v>
                </c:pt>
                <c:pt idx="3147">
                  <c:v>52.45</c:v>
                </c:pt>
                <c:pt idx="3148">
                  <c:v>52.466666666666598</c:v>
                </c:pt>
                <c:pt idx="3149">
                  <c:v>52.483333333333299</c:v>
                </c:pt>
                <c:pt idx="3150">
                  <c:v>52.5</c:v>
                </c:pt>
                <c:pt idx="3151">
                  <c:v>52.516666666666602</c:v>
                </c:pt>
                <c:pt idx="3152">
                  <c:v>52.533333333333303</c:v>
                </c:pt>
                <c:pt idx="3153">
                  <c:v>52.55</c:v>
                </c:pt>
                <c:pt idx="3154">
                  <c:v>52.566666666666599</c:v>
                </c:pt>
                <c:pt idx="3155">
                  <c:v>52.5833333333333</c:v>
                </c:pt>
                <c:pt idx="3156">
                  <c:v>52.6</c:v>
                </c:pt>
                <c:pt idx="3157">
                  <c:v>52.616666666666603</c:v>
                </c:pt>
                <c:pt idx="3158">
                  <c:v>52.633333333333297</c:v>
                </c:pt>
                <c:pt idx="3159">
                  <c:v>52.65</c:v>
                </c:pt>
                <c:pt idx="3160">
                  <c:v>52.6666666666666</c:v>
                </c:pt>
                <c:pt idx="3161">
                  <c:v>52.683333333333302</c:v>
                </c:pt>
                <c:pt idx="3162">
                  <c:v>52.7</c:v>
                </c:pt>
                <c:pt idx="3163">
                  <c:v>52.716666666666598</c:v>
                </c:pt>
                <c:pt idx="3164">
                  <c:v>52.733333333333299</c:v>
                </c:pt>
                <c:pt idx="3165">
                  <c:v>52.75</c:v>
                </c:pt>
                <c:pt idx="3166">
                  <c:v>52.766666666666602</c:v>
                </c:pt>
                <c:pt idx="3167">
                  <c:v>52.783333333333303</c:v>
                </c:pt>
                <c:pt idx="3168">
                  <c:v>52.8</c:v>
                </c:pt>
                <c:pt idx="3169">
                  <c:v>52.816666666666599</c:v>
                </c:pt>
                <c:pt idx="3170">
                  <c:v>52.8333333333333</c:v>
                </c:pt>
                <c:pt idx="3171">
                  <c:v>52.85</c:v>
                </c:pt>
                <c:pt idx="3172">
                  <c:v>52.866666666666603</c:v>
                </c:pt>
                <c:pt idx="3173">
                  <c:v>52.883333333333297</c:v>
                </c:pt>
                <c:pt idx="3174">
                  <c:v>52.9</c:v>
                </c:pt>
                <c:pt idx="3175">
                  <c:v>52.9166666666666</c:v>
                </c:pt>
                <c:pt idx="3176">
                  <c:v>52.933333333333302</c:v>
                </c:pt>
                <c:pt idx="3177">
                  <c:v>52.95</c:v>
                </c:pt>
                <c:pt idx="3178">
                  <c:v>52.966666666666598</c:v>
                </c:pt>
                <c:pt idx="3179">
                  <c:v>52.983333333333299</c:v>
                </c:pt>
                <c:pt idx="3180">
                  <c:v>53</c:v>
                </c:pt>
                <c:pt idx="3181">
                  <c:v>53.016666666666602</c:v>
                </c:pt>
                <c:pt idx="3182">
                  <c:v>53.033333333333303</c:v>
                </c:pt>
                <c:pt idx="3183">
                  <c:v>53.05</c:v>
                </c:pt>
                <c:pt idx="3184">
                  <c:v>53.066666666666599</c:v>
                </c:pt>
                <c:pt idx="3185">
                  <c:v>53.0833333333333</c:v>
                </c:pt>
                <c:pt idx="3186">
                  <c:v>53.1</c:v>
                </c:pt>
                <c:pt idx="3187">
                  <c:v>53.116666666666603</c:v>
                </c:pt>
                <c:pt idx="3188">
                  <c:v>53.133333333333297</c:v>
                </c:pt>
                <c:pt idx="3189">
                  <c:v>53.15</c:v>
                </c:pt>
                <c:pt idx="3190">
                  <c:v>53.1666666666666</c:v>
                </c:pt>
                <c:pt idx="3191">
                  <c:v>53.183333333333302</c:v>
                </c:pt>
                <c:pt idx="3192">
                  <c:v>53.2</c:v>
                </c:pt>
                <c:pt idx="3193">
                  <c:v>53.216666666666598</c:v>
                </c:pt>
                <c:pt idx="3194">
                  <c:v>53.233333333333299</c:v>
                </c:pt>
                <c:pt idx="3195">
                  <c:v>53.25</c:v>
                </c:pt>
                <c:pt idx="3196">
                  <c:v>53.266666666666602</c:v>
                </c:pt>
                <c:pt idx="3197">
                  <c:v>53.283333333333303</c:v>
                </c:pt>
                <c:pt idx="3198">
                  <c:v>53.3</c:v>
                </c:pt>
                <c:pt idx="3199">
                  <c:v>53.316666666666599</c:v>
                </c:pt>
                <c:pt idx="3200">
                  <c:v>53.3333333333333</c:v>
                </c:pt>
                <c:pt idx="3201">
                  <c:v>53.35</c:v>
                </c:pt>
                <c:pt idx="3202">
                  <c:v>53.366666666666603</c:v>
                </c:pt>
                <c:pt idx="3203">
                  <c:v>53.383333333333297</c:v>
                </c:pt>
                <c:pt idx="3204">
                  <c:v>53.4</c:v>
                </c:pt>
                <c:pt idx="3205">
                  <c:v>53.4166666666666</c:v>
                </c:pt>
                <c:pt idx="3206">
                  <c:v>53.433333333333302</c:v>
                </c:pt>
                <c:pt idx="3207">
                  <c:v>53.45</c:v>
                </c:pt>
                <c:pt idx="3208">
                  <c:v>53.466666666666598</c:v>
                </c:pt>
                <c:pt idx="3209">
                  <c:v>53.483333333333299</c:v>
                </c:pt>
                <c:pt idx="3210">
                  <c:v>53.5</c:v>
                </c:pt>
                <c:pt idx="3211">
                  <c:v>53.516666666666602</c:v>
                </c:pt>
                <c:pt idx="3212">
                  <c:v>53.533333333333303</c:v>
                </c:pt>
                <c:pt idx="3213">
                  <c:v>53.55</c:v>
                </c:pt>
                <c:pt idx="3214">
                  <c:v>53.566666666666599</c:v>
                </c:pt>
                <c:pt idx="3215">
                  <c:v>53.5833333333333</c:v>
                </c:pt>
                <c:pt idx="3216">
                  <c:v>53.6</c:v>
                </c:pt>
                <c:pt idx="3217">
                  <c:v>53.616666666666603</c:v>
                </c:pt>
                <c:pt idx="3218">
                  <c:v>53.633333333333297</c:v>
                </c:pt>
                <c:pt idx="3219">
                  <c:v>53.65</c:v>
                </c:pt>
                <c:pt idx="3220">
                  <c:v>53.6666666666666</c:v>
                </c:pt>
                <c:pt idx="3221">
                  <c:v>53.683333333333302</c:v>
                </c:pt>
                <c:pt idx="3222">
                  <c:v>53.7</c:v>
                </c:pt>
                <c:pt idx="3223">
                  <c:v>53.716666666666598</c:v>
                </c:pt>
                <c:pt idx="3224">
                  <c:v>53.733333333333299</c:v>
                </c:pt>
                <c:pt idx="3225">
                  <c:v>53.75</c:v>
                </c:pt>
                <c:pt idx="3226">
                  <c:v>53.766666666666602</c:v>
                </c:pt>
                <c:pt idx="3227">
                  <c:v>53.783333333333303</c:v>
                </c:pt>
                <c:pt idx="3228">
                  <c:v>53.8</c:v>
                </c:pt>
                <c:pt idx="3229">
                  <c:v>53.816666666666599</c:v>
                </c:pt>
                <c:pt idx="3230">
                  <c:v>53.8333333333333</c:v>
                </c:pt>
                <c:pt idx="3231">
                  <c:v>53.85</c:v>
                </c:pt>
                <c:pt idx="3232">
                  <c:v>53.866666666666603</c:v>
                </c:pt>
                <c:pt idx="3233">
                  <c:v>53.883333333333297</c:v>
                </c:pt>
                <c:pt idx="3234">
                  <c:v>53.9</c:v>
                </c:pt>
                <c:pt idx="3235">
                  <c:v>53.9166666666666</c:v>
                </c:pt>
                <c:pt idx="3236">
                  <c:v>53.933333333333302</c:v>
                </c:pt>
                <c:pt idx="3237">
                  <c:v>53.95</c:v>
                </c:pt>
                <c:pt idx="3238">
                  <c:v>53.966666666666598</c:v>
                </c:pt>
                <c:pt idx="3239">
                  <c:v>53.983333333333299</c:v>
                </c:pt>
                <c:pt idx="3240">
                  <c:v>54</c:v>
                </c:pt>
                <c:pt idx="3241">
                  <c:v>54.016666666666602</c:v>
                </c:pt>
                <c:pt idx="3242">
                  <c:v>54.033333333333303</c:v>
                </c:pt>
                <c:pt idx="3243">
                  <c:v>54.05</c:v>
                </c:pt>
                <c:pt idx="3244">
                  <c:v>54.066666666666599</c:v>
                </c:pt>
                <c:pt idx="3245">
                  <c:v>54.0833333333333</c:v>
                </c:pt>
                <c:pt idx="3246">
                  <c:v>54.1</c:v>
                </c:pt>
                <c:pt idx="3247">
                  <c:v>54.116666666666603</c:v>
                </c:pt>
                <c:pt idx="3248">
                  <c:v>54.133333333333297</c:v>
                </c:pt>
                <c:pt idx="3249">
                  <c:v>54.15</c:v>
                </c:pt>
                <c:pt idx="3250">
                  <c:v>54.1666666666666</c:v>
                </c:pt>
                <c:pt idx="3251">
                  <c:v>54.183333333333302</c:v>
                </c:pt>
                <c:pt idx="3252">
                  <c:v>54.2</c:v>
                </c:pt>
                <c:pt idx="3253">
                  <c:v>54.216666666666598</c:v>
                </c:pt>
                <c:pt idx="3254">
                  <c:v>54.233333333333299</c:v>
                </c:pt>
                <c:pt idx="3255">
                  <c:v>54.25</c:v>
                </c:pt>
                <c:pt idx="3256">
                  <c:v>54.266666666666602</c:v>
                </c:pt>
                <c:pt idx="3257">
                  <c:v>54.283333333333303</c:v>
                </c:pt>
                <c:pt idx="3258">
                  <c:v>54.3</c:v>
                </c:pt>
                <c:pt idx="3259">
                  <c:v>54.316666666666599</c:v>
                </c:pt>
                <c:pt idx="3260">
                  <c:v>54.3333333333333</c:v>
                </c:pt>
                <c:pt idx="3261">
                  <c:v>54.35</c:v>
                </c:pt>
                <c:pt idx="3262">
                  <c:v>54.366666666666603</c:v>
                </c:pt>
                <c:pt idx="3263">
                  <c:v>54.383333333333297</c:v>
                </c:pt>
                <c:pt idx="3264">
                  <c:v>54.4</c:v>
                </c:pt>
                <c:pt idx="3265">
                  <c:v>54.4166666666666</c:v>
                </c:pt>
                <c:pt idx="3266">
                  <c:v>54.433333333333302</c:v>
                </c:pt>
                <c:pt idx="3267">
                  <c:v>54.45</c:v>
                </c:pt>
                <c:pt idx="3268">
                  <c:v>54.466666666666598</c:v>
                </c:pt>
                <c:pt idx="3269">
                  <c:v>54.483333333333299</c:v>
                </c:pt>
                <c:pt idx="3270">
                  <c:v>54.5</c:v>
                </c:pt>
                <c:pt idx="3271">
                  <c:v>54.516666666666602</c:v>
                </c:pt>
                <c:pt idx="3272">
                  <c:v>54.533333333333303</c:v>
                </c:pt>
                <c:pt idx="3273">
                  <c:v>54.55</c:v>
                </c:pt>
                <c:pt idx="3274">
                  <c:v>54.566666666666599</c:v>
                </c:pt>
                <c:pt idx="3275">
                  <c:v>54.5833333333333</c:v>
                </c:pt>
                <c:pt idx="3276">
                  <c:v>54.6</c:v>
                </c:pt>
                <c:pt idx="3277">
                  <c:v>54.616666666666603</c:v>
                </c:pt>
                <c:pt idx="3278">
                  <c:v>54.633333333333297</c:v>
                </c:pt>
                <c:pt idx="3279">
                  <c:v>54.65</c:v>
                </c:pt>
                <c:pt idx="3280">
                  <c:v>54.6666666666666</c:v>
                </c:pt>
                <c:pt idx="3281">
                  <c:v>54.683333333333302</c:v>
                </c:pt>
                <c:pt idx="3282">
                  <c:v>54.7</c:v>
                </c:pt>
                <c:pt idx="3283">
                  <c:v>54.716666666666598</c:v>
                </c:pt>
                <c:pt idx="3284">
                  <c:v>54.733333333333299</c:v>
                </c:pt>
                <c:pt idx="3285">
                  <c:v>54.75</c:v>
                </c:pt>
                <c:pt idx="3286">
                  <c:v>54.766666666666602</c:v>
                </c:pt>
                <c:pt idx="3287">
                  <c:v>54.783333333333303</c:v>
                </c:pt>
                <c:pt idx="3288">
                  <c:v>54.8</c:v>
                </c:pt>
                <c:pt idx="3289">
                  <c:v>54.816666666666599</c:v>
                </c:pt>
                <c:pt idx="3290">
                  <c:v>54.8333333333333</c:v>
                </c:pt>
                <c:pt idx="3291">
                  <c:v>54.85</c:v>
                </c:pt>
                <c:pt idx="3292">
                  <c:v>54.866666666666603</c:v>
                </c:pt>
                <c:pt idx="3293">
                  <c:v>54.883333333333297</c:v>
                </c:pt>
                <c:pt idx="3294">
                  <c:v>54.9</c:v>
                </c:pt>
                <c:pt idx="3295">
                  <c:v>54.9166666666666</c:v>
                </c:pt>
                <c:pt idx="3296">
                  <c:v>54.933333333333302</c:v>
                </c:pt>
                <c:pt idx="3297">
                  <c:v>54.95</c:v>
                </c:pt>
                <c:pt idx="3298">
                  <c:v>54.966666666666598</c:v>
                </c:pt>
                <c:pt idx="3299">
                  <c:v>54.983333333333299</c:v>
                </c:pt>
                <c:pt idx="3300">
                  <c:v>55</c:v>
                </c:pt>
                <c:pt idx="3301">
                  <c:v>55.016666666666602</c:v>
                </c:pt>
                <c:pt idx="3302">
                  <c:v>55.033333333333303</c:v>
                </c:pt>
                <c:pt idx="3303">
                  <c:v>55.05</c:v>
                </c:pt>
                <c:pt idx="3304">
                  <c:v>55.066666666666599</c:v>
                </c:pt>
                <c:pt idx="3305">
                  <c:v>55.0833333333333</c:v>
                </c:pt>
                <c:pt idx="3306">
                  <c:v>55.1</c:v>
                </c:pt>
                <c:pt idx="3307">
                  <c:v>55.116666666666603</c:v>
                </c:pt>
                <c:pt idx="3308">
                  <c:v>55.133333333333297</c:v>
                </c:pt>
                <c:pt idx="3309">
                  <c:v>55.15</c:v>
                </c:pt>
                <c:pt idx="3310">
                  <c:v>55.1666666666666</c:v>
                </c:pt>
                <c:pt idx="3311">
                  <c:v>55.183333333333302</c:v>
                </c:pt>
                <c:pt idx="3312">
                  <c:v>55.2</c:v>
                </c:pt>
                <c:pt idx="3313">
                  <c:v>55.216666666666598</c:v>
                </c:pt>
                <c:pt idx="3314">
                  <c:v>55.233333333333299</c:v>
                </c:pt>
                <c:pt idx="3315">
                  <c:v>55.25</c:v>
                </c:pt>
                <c:pt idx="3316">
                  <c:v>55.266666666666602</c:v>
                </c:pt>
                <c:pt idx="3317">
                  <c:v>55.283333333333303</c:v>
                </c:pt>
                <c:pt idx="3318">
                  <c:v>55.3</c:v>
                </c:pt>
                <c:pt idx="3319">
                  <c:v>55.316666666666599</c:v>
                </c:pt>
                <c:pt idx="3320">
                  <c:v>55.3333333333333</c:v>
                </c:pt>
                <c:pt idx="3321">
                  <c:v>55.35</c:v>
                </c:pt>
                <c:pt idx="3322">
                  <c:v>55.366666666666603</c:v>
                </c:pt>
                <c:pt idx="3323">
                  <c:v>55.383333333333297</c:v>
                </c:pt>
                <c:pt idx="3324">
                  <c:v>55.4</c:v>
                </c:pt>
                <c:pt idx="3325">
                  <c:v>55.4166666666666</c:v>
                </c:pt>
                <c:pt idx="3326">
                  <c:v>55.433333333333302</c:v>
                </c:pt>
                <c:pt idx="3327">
                  <c:v>55.45</c:v>
                </c:pt>
                <c:pt idx="3328">
                  <c:v>55.466666666666598</c:v>
                </c:pt>
                <c:pt idx="3329">
                  <c:v>55.483333333333299</c:v>
                </c:pt>
                <c:pt idx="3330">
                  <c:v>55.5</c:v>
                </c:pt>
                <c:pt idx="3331">
                  <c:v>55.516666666666602</c:v>
                </c:pt>
                <c:pt idx="3332">
                  <c:v>55.533333333333303</c:v>
                </c:pt>
                <c:pt idx="3333">
                  <c:v>55.55</c:v>
                </c:pt>
                <c:pt idx="3334">
                  <c:v>55.566666666666599</c:v>
                </c:pt>
                <c:pt idx="3335">
                  <c:v>55.5833333333333</c:v>
                </c:pt>
                <c:pt idx="3336">
                  <c:v>55.6</c:v>
                </c:pt>
                <c:pt idx="3337">
                  <c:v>55.616666666666603</c:v>
                </c:pt>
                <c:pt idx="3338">
                  <c:v>55.633333333333297</c:v>
                </c:pt>
                <c:pt idx="3339">
                  <c:v>55.65</c:v>
                </c:pt>
                <c:pt idx="3340">
                  <c:v>55.6666666666666</c:v>
                </c:pt>
                <c:pt idx="3341">
                  <c:v>55.683333333333302</c:v>
                </c:pt>
                <c:pt idx="3342">
                  <c:v>55.7</c:v>
                </c:pt>
                <c:pt idx="3343">
                  <c:v>55.716666666666598</c:v>
                </c:pt>
                <c:pt idx="3344">
                  <c:v>55.733333333333299</c:v>
                </c:pt>
                <c:pt idx="3345">
                  <c:v>55.75</c:v>
                </c:pt>
                <c:pt idx="3346">
                  <c:v>55.766666666666602</c:v>
                </c:pt>
                <c:pt idx="3347">
                  <c:v>55.783333333333303</c:v>
                </c:pt>
                <c:pt idx="3348">
                  <c:v>55.8</c:v>
                </c:pt>
                <c:pt idx="3349">
                  <c:v>55.816666666666599</c:v>
                </c:pt>
                <c:pt idx="3350">
                  <c:v>55.8333333333333</c:v>
                </c:pt>
                <c:pt idx="3351">
                  <c:v>55.85</c:v>
                </c:pt>
                <c:pt idx="3352">
                  <c:v>55.866666666666603</c:v>
                </c:pt>
                <c:pt idx="3353">
                  <c:v>55.883333333333297</c:v>
                </c:pt>
                <c:pt idx="3354">
                  <c:v>55.9</c:v>
                </c:pt>
                <c:pt idx="3355">
                  <c:v>55.9166666666666</c:v>
                </c:pt>
                <c:pt idx="3356">
                  <c:v>55.933333333333302</c:v>
                </c:pt>
                <c:pt idx="3357">
                  <c:v>55.95</c:v>
                </c:pt>
                <c:pt idx="3358">
                  <c:v>55.966666666666598</c:v>
                </c:pt>
                <c:pt idx="3359">
                  <c:v>55.983333333333299</c:v>
                </c:pt>
                <c:pt idx="3360">
                  <c:v>56</c:v>
                </c:pt>
                <c:pt idx="3361">
                  <c:v>56.016666666666602</c:v>
                </c:pt>
                <c:pt idx="3362">
                  <c:v>56.033333333333303</c:v>
                </c:pt>
                <c:pt idx="3363">
                  <c:v>56.05</c:v>
                </c:pt>
                <c:pt idx="3364">
                  <c:v>56.066666666666599</c:v>
                </c:pt>
                <c:pt idx="3365">
                  <c:v>56.0833333333333</c:v>
                </c:pt>
                <c:pt idx="3366">
                  <c:v>56.1</c:v>
                </c:pt>
                <c:pt idx="3367">
                  <c:v>56.116666666666603</c:v>
                </c:pt>
                <c:pt idx="3368">
                  <c:v>56.133333333333297</c:v>
                </c:pt>
                <c:pt idx="3369">
                  <c:v>56.15</c:v>
                </c:pt>
                <c:pt idx="3370">
                  <c:v>56.1666666666666</c:v>
                </c:pt>
                <c:pt idx="3371">
                  <c:v>56.183333333333302</c:v>
                </c:pt>
                <c:pt idx="3372">
                  <c:v>56.2</c:v>
                </c:pt>
                <c:pt idx="3373">
                  <c:v>56.216666666666598</c:v>
                </c:pt>
                <c:pt idx="3374">
                  <c:v>56.233333333333299</c:v>
                </c:pt>
                <c:pt idx="3375">
                  <c:v>56.25</c:v>
                </c:pt>
                <c:pt idx="3376">
                  <c:v>56.266666666666602</c:v>
                </c:pt>
                <c:pt idx="3377">
                  <c:v>56.283333333333303</c:v>
                </c:pt>
                <c:pt idx="3378">
                  <c:v>56.3</c:v>
                </c:pt>
                <c:pt idx="3379">
                  <c:v>56.316666666666599</c:v>
                </c:pt>
                <c:pt idx="3380">
                  <c:v>56.3333333333333</c:v>
                </c:pt>
                <c:pt idx="3381">
                  <c:v>56.35</c:v>
                </c:pt>
                <c:pt idx="3382">
                  <c:v>56.366666666666603</c:v>
                </c:pt>
                <c:pt idx="3383">
                  <c:v>56.383333333333297</c:v>
                </c:pt>
                <c:pt idx="3384">
                  <c:v>56.4</c:v>
                </c:pt>
                <c:pt idx="3385">
                  <c:v>56.4166666666666</c:v>
                </c:pt>
                <c:pt idx="3386">
                  <c:v>56.433333333333302</c:v>
                </c:pt>
                <c:pt idx="3387">
                  <c:v>56.45</c:v>
                </c:pt>
                <c:pt idx="3388">
                  <c:v>56.466666666666598</c:v>
                </c:pt>
                <c:pt idx="3389">
                  <c:v>56.483333333333299</c:v>
                </c:pt>
                <c:pt idx="3390">
                  <c:v>56.5</c:v>
                </c:pt>
                <c:pt idx="3391">
                  <c:v>56.516666666666602</c:v>
                </c:pt>
                <c:pt idx="3392">
                  <c:v>56.533333333333303</c:v>
                </c:pt>
                <c:pt idx="3393">
                  <c:v>56.55</c:v>
                </c:pt>
                <c:pt idx="3394">
                  <c:v>56.566666666666599</c:v>
                </c:pt>
                <c:pt idx="3395">
                  <c:v>56.5833333333333</c:v>
                </c:pt>
                <c:pt idx="3396">
                  <c:v>56.6</c:v>
                </c:pt>
                <c:pt idx="3397">
                  <c:v>56.616666666666603</c:v>
                </c:pt>
                <c:pt idx="3398">
                  <c:v>56.633333333333297</c:v>
                </c:pt>
                <c:pt idx="3399">
                  <c:v>56.65</c:v>
                </c:pt>
                <c:pt idx="3400">
                  <c:v>56.6666666666666</c:v>
                </c:pt>
                <c:pt idx="3401">
                  <c:v>56.683333333333302</c:v>
                </c:pt>
                <c:pt idx="3402">
                  <c:v>56.7</c:v>
                </c:pt>
                <c:pt idx="3403">
                  <c:v>56.716666666666598</c:v>
                </c:pt>
                <c:pt idx="3404">
                  <c:v>56.733333333333299</c:v>
                </c:pt>
                <c:pt idx="3405">
                  <c:v>56.75</c:v>
                </c:pt>
                <c:pt idx="3406">
                  <c:v>56.766666666666602</c:v>
                </c:pt>
                <c:pt idx="3407">
                  <c:v>56.783333333333303</c:v>
                </c:pt>
                <c:pt idx="3408">
                  <c:v>56.8</c:v>
                </c:pt>
                <c:pt idx="3409">
                  <c:v>56.816666666666599</c:v>
                </c:pt>
                <c:pt idx="3410">
                  <c:v>56.8333333333333</c:v>
                </c:pt>
                <c:pt idx="3411">
                  <c:v>56.85</c:v>
                </c:pt>
                <c:pt idx="3412">
                  <c:v>56.866666666666603</c:v>
                </c:pt>
                <c:pt idx="3413">
                  <c:v>56.883333333333297</c:v>
                </c:pt>
                <c:pt idx="3414">
                  <c:v>56.9</c:v>
                </c:pt>
                <c:pt idx="3415">
                  <c:v>56.9166666666666</c:v>
                </c:pt>
                <c:pt idx="3416">
                  <c:v>56.933333333333302</c:v>
                </c:pt>
                <c:pt idx="3417">
                  <c:v>56.95</c:v>
                </c:pt>
                <c:pt idx="3418">
                  <c:v>56.966666666666598</c:v>
                </c:pt>
                <c:pt idx="3419">
                  <c:v>56.983333333333299</c:v>
                </c:pt>
                <c:pt idx="3420">
                  <c:v>57</c:v>
                </c:pt>
                <c:pt idx="3421">
                  <c:v>57.016666666666602</c:v>
                </c:pt>
                <c:pt idx="3422">
                  <c:v>57.033333333333303</c:v>
                </c:pt>
                <c:pt idx="3423">
                  <c:v>57.05</c:v>
                </c:pt>
                <c:pt idx="3424">
                  <c:v>57.066666666666599</c:v>
                </c:pt>
                <c:pt idx="3425">
                  <c:v>57.0833333333333</c:v>
                </c:pt>
                <c:pt idx="3426">
                  <c:v>57.1</c:v>
                </c:pt>
                <c:pt idx="3427">
                  <c:v>57.116666666666603</c:v>
                </c:pt>
                <c:pt idx="3428">
                  <c:v>57.133333333333297</c:v>
                </c:pt>
                <c:pt idx="3429">
                  <c:v>57.15</c:v>
                </c:pt>
                <c:pt idx="3430">
                  <c:v>57.1666666666666</c:v>
                </c:pt>
                <c:pt idx="3431">
                  <c:v>57.183333333333302</c:v>
                </c:pt>
                <c:pt idx="3432">
                  <c:v>57.2</c:v>
                </c:pt>
                <c:pt idx="3433">
                  <c:v>57.216666666666598</c:v>
                </c:pt>
                <c:pt idx="3434">
                  <c:v>57.233333333333299</c:v>
                </c:pt>
                <c:pt idx="3435">
                  <c:v>57.25</c:v>
                </c:pt>
                <c:pt idx="3436">
                  <c:v>57.266666666666602</c:v>
                </c:pt>
                <c:pt idx="3437">
                  <c:v>57.283333333333303</c:v>
                </c:pt>
                <c:pt idx="3438">
                  <c:v>57.3</c:v>
                </c:pt>
                <c:pt idx="3439">
                  <c:v>57.316666666666599</c:v>
                </c:pt>
                <c:pt idx="3440">
                  <c:v>57.3333333333333</c:v>
                </c:pt>
                <c:pt idx="3441">
                  <c:v>57.35</c:v>
                </c:pt>
                <c:pt idx="3442">
                  <c:v>57.366666666666603</c:v>
                </c:pt>
                <c:pt idx="3443">
                  <c:v>57.383333333333297</c:v>
                </c:pt>
                <c:pt idx="3444">
                  <c:v>57.4</c:v>
                </c:pt>
                <c:pt idx="3445">
                  <c:v>57.4166666666666</c:v>
                </c:pt>
                <c:pt idx="3446">
                  <c:v>57.433333333333302</c:v>
                </c:pt>
                <c:pt idx="3447">
                  <c:v>57.45</c:v>
                </c:pt>
                <c:pt idx="3448">
                  <c:v>57.466666666666598</c:v>
                </c:pt>
                <c:pt idx="3449">
                  <c:v>57.483333333333299</c:v>
                </c:pt>
                <c:pt idx="3450">
                  <c:v>57.5</c:v>
                </c:pt>
                <c:pt idx="3451">
                  <c:v>57.516666666666602</c:v>
                </c:pt>
                <c:pt idx="3452">
                  <c:v>57.533333333333303</c:v>
                </c:pt>
                <c:pt idx="3453">
                  <c:v>57.55</c:v>
                </c:pt>
                <c:pt idx="3454">
                  <c:v>57.566666666666599</c:v>
                </c:pt>
                <c:pt idx="3455">
                  <c:v>57.5833333333333</c:v>
                </c:pt>
                <c:pt idx="3456">
                  <c:v>57.6</c:v>
                </c:pt>
                <c:pt idx="3457">
                  <c:v>57.616666666666603</c:v>
                </c:pt>
                <c:pt idx="3458">
                  <c:v>57.633333333333297</c:v>
                </c:pt>
                <c:pt idx="3459">
                  <c:v>57.65</c:v>
                </c:pt>
                <c:pt idx="3460">
                  <c:v>57.6666666666666</c:v>
                </c:pt>
                <c:pt idx="3461">
                  <c:v>57.683333333333302</c:v>
                </c:pt>
                <c:pt idx="3462">
                  <c:v>57.7</c:v>
                </c:pt>
                <c:pt idx="3463">
                  <c:v>57.716666666666598</c:v>
                </c:pt>
                <c:pt idx="3464">
                  <c:v>57.733333333333299</c:v>
                </c:pt>
                <c:pt idx="3465">
                  <c:v>57.75</c:v>
                </c:pt>
                <c:pt idx="3466">
                  <c:v>57.766666666666602</c:v>
                </c:pt>
                <c:pt idx="3467">
                  <c:v>57.783333333333303</c:v>
                </c:pt>
                <c:pt idx="3468">
                  <c:v>57.8</c:v>
                </c:pt>
                <c:pt idx="3469">
                  <c:v>57.816666666666599</c:v>
                </c:pt>
                <c:pt idx="3470">
                  <c:v>57.8333333333333</c:v>
                </c:pt>
                <c:pt idx="3471">
                  <c:v>57.85</c:v>
                </c:pt>
                <c:pt idx="3472">
                  <c:v>57.866666666666603</c:v>
                </c:pt>
                <c:pt idx="3473">
                  <c:v>57.883333333333297</c:v>
                </c:pt>
                <c:pt idx="3474">
                  <c:v>57.9</c:v>
                </c:pt>
                <c:pt idx="3475">
                  <c:v>57.9166666666666</c:v>
                </c:pt>
                <c:pt idx="3476">
                  <c:v>57.933333333333302</c:v>
                </c:pt>
                <c:pt idx="3477">
                  <c:v>57.95</c:v>
                </c:pt>
                <c:pt idx="3478">
                  <c:v>57.966666666666598</c:v>
                </c:pt>
                <c:pt idx="3479">
                  <c:v>57.983333333333299</c:v>
                </c:pt>
                <c:pt idx="3480">
                  <c:v>58</c:v>
                </c:pt>
                <c:pt idx="3481">
                  <c:v>58.016666666666602</c:v>
                </c:pt>
                <c:pt idx="3482">
                  <c:v>58.033333333333303</c:v>
                </c:pt>
                <c:pt idx="3483">
                  <c:v>58.05</c:v>
                </c:pt>
                <c:pt idx="3484">
                  <c:v>58.066666666666599</c:v>
                </c:pt>
                <c:pt idx="3485">
                  <c:v>58.0833333333333</c:v>
                </c:pt>
                <c:pt idx="3486">
                  <c:v>58.1</c:v>
                </c:pt>
                <c:pt idx="3487">
                  <c:v>58.116666666666603</c:v>
                </c:pt>
                <c:pt idx="3488">
                  <c:v>58.133333333333297</c:v>
                </c:pt>
                <c:pt idx="3489">
                  <c:v>58.15</c:v>
                </c:pt>
                <c:pt idx="3490">
                  <c:v>58.1666666666666</c:v>
                </c:pt>
                <c:pt idx="3491">
                  <c:v>58.183333333333302</c:v>
                </c:pt>
                <c:pt idx="3492">
                  <c:v>58.2</c:v>
                </c:pt>
                <c:pt idx="3493">
                  <c:v>58.216666666666598</c:v>
                </c:pt>
                <c:pt idx="3494">
                  <c:v>58.233333333333299</c:v>
                </c:pt>
                <c:pt idx="3495">
                  <c:v>58.25</c:v>
                </c:pt>
                <c:pt idx="3496">
                  <c:v>58.266666666666602</c:v>
                </c:pt>
                <c:pt idx="3497">
                  <c:v>58.283333333333303</c:v>
                </c:pt>
                <c:pt idx="3498">
                  <c:v>58.3</c:v>
                </c:pt>
                <c:pt idx="3499">
                  <c:v>58.316666666666599</c:v>
                </c:pt>
                <c:pt idx="3500">
                  <c:v>58.3333333333333</c:v>
                </c:pt>
                <c:pt idx="3501">
                  <c:v>58.35</c:v>
                </c:pt>
                <c:pt idx="3502">
                  <c:v>58.366666666666603</c:v>
                </c:pt>
                <c:pt idx="3503">
                  <c:v>58.383333333333297</c:v>
                </c:pt>
                <c:pt idx="3504">
                  <c:v>58.4</c:v>
                </c:pt>
                <c:pt idx="3505">
                  <c:v>58.4166666666666</c:v>
                </c:pt>
                <c:pt idx="3506">
                  <c:v>58.433333333333302</c:v>
                </c:pt>
                <c:pt idx="3507">
                  <c:v>58.45</c:v>
                </c:pt>
                <c:pt idx="3508">
                  <c:v>58.466666666666598</c:v>
                </c:pt>
                <c:pt idx="3509">
                  <c:v>58.483333333333299</c:v>
                </c:pt>
                <c:pt idx="3510">
                  <c:v>58.5</c:v>
                </c:pt>
                <c:pt idx="3511">
                  <c:v>58.516666666666602</c:v>
                </c:pt>
                <c:pt idx="3512">
                  <c:v>58.533333333333303</c:v>
                </c:pt>
                <c:pt idx="3513">
                  <c:v>58.55</c:v>
                </c:pt>
                <c:pt idx="3514">
                  <c:v>58.566666666666599</c:v>
                </c:pt>
                <c:pt idx="3515">
                  <c:v>58.5833333333333</c:v>
                </c:pt>
                <c:pt idx="3516">
                  <c:v>58.6</c:v>
                </c:pt>
                <c:pt idx="3517">
                  <c:v>58.616666666666603</c:v>
                </c:pt>
                <c:pt idx="3518">
                  <c:v>58.633333333333297</c:v>
                </c:pt>
                <c:pt idx="3519">
                  <c:v>58.65</c:v>
                </c:pt>
                <c:pt idx="3520">
                  <c:v>58.6666666666666</c:v>
                </c:pt>
                <c:pt idx="3521">
                  <c:v>58.683333333333302</c:v>
                </c:pt>
                <c:pt idx="3522">
                  <c:v>58.7</c:v>
                </c:pt>
                <c:pt idx="3523">
                  <c:v>58.716666666666598</c:v>
                </c:pt>
                <c:pt idx="3524">
                  <c:v>58.733333333333299</c:v>
                </c:pt>
                <c:pt idx="3525">
                  <c:v>58.75</c:v>
                </c:pt>
                <c:pt idx="3526">
                  <c:v>58.766666666666602</c:v>
                </c:pt>
                <c:pt idx="3527">
                  <c:v>58.783333333333303</c:v>
                </c:pt>
                <c:pt idx="3528">
                  <c:v>58.8</c:v>
                </c:pt>
                <c:pt idx="3529">
                  <c:v>58.816666666666599</c:v>
                </c:pt>
                <c:pt idx="3530">
                  <c:v>58.8333333333333</c:v>
                </c:pt>
                <c:pt idx="3531">
                  <c:v>58.85</c:v>
                </c:pt>
                <c:pt idx="3532">
                  <c:v>58.866666666666603</c:v>
                </c:pt>
                <c:pt idx="3533">
                  <c:v>58.883333333333297</c:v>
                </c:pt>
                <c:pt idx="3534">
                  <c:v>58.9</c:v>
                </c:pt>
                <c:pt idx="3535">
                  <c:v>58.9166666666666</c:v>
                </c:pt>
                <c:pt idx="3536">
                  <c:v>58.933333333333302</c:v>
                </c:pt>
                <c:pt idx="3537">
                  <c:v>58.95</c:v>
                </c:pt>
                <c:pt idx="3538">
                  <c:v>58.966666666666598</c:v>
                </c:pt>
                <c:pt idx="3539">
                  <c:v>58.983333333333299</c:v>
                </c:pt>
                <c:pt idx="3540">
                  <c:v>59</c:v>
                </c:pt>
                <c:pt idx="3541">
                  <c:v>59.016666666666602</c:v>
                </c:pt>
                <c:pt idx="3542">
                  <c:v>59.033333333333303</c:v>
                </c:pt>
                <c:pt idx="3543">
                  <c:v>59.05</c:v>
                </c:pt>
                <c:pt idx="3544">
                  <c:v>59.066666666666599</c:v>
                </c:pt>
                <c:pt idx="3545">
                  <c:v>59.0833333333333</c:v>
                </c:pt>
                <c:pt idx="3546">
                  <c:v>59.1</c:v>
                </c:pt>
                <c:pt idx="3547">
                  <c:v>59.116666666666603</c:v>
                </c:pt>
                <c:pt idx="3548">
                  <c:v>59.133333333333297</c:v>
                </c:pt>
                <c:pt idx="3549">
                  <c:v>59.15</c:v>
                </c:pt>
                <c:pt idx="3550">
                  <c:v>59.1666666666666</c:v>
                </c:pt>
                <c:pt idx="3551">
                  <c:v>59.183333333333302</c:v>
                </c:pt>
                <c:pt idx="3552">
                  <c:v>59.2</c:v>
                </c:pt>
                <c:pt idx="3553">
                  <c:v>59.216666666666598</c:v>
                </c:pt>
                <c:pt idx="3554">
                  <c:v>59.233333333333299</c:v>
                </c:pt>
                <c:pt idx="3555">
                  <c:v>59.25</c:v>
                </c:pt>
                <c:pt idx="3556">
                  <c:v>59.266666666666602</c:v>
                </c:pt>
                <c:pt idx="3557">
                  <c:v>59.283333333333303</c:v>
                </c:pt>
                <c:pt idx="3558">
                  <c:v>59.3</c:v>
                </c:pt>
                <c:pt idx="3559">
                  <c:v>59.316666666666599</c:v>
                </c:pt>
                <c:pt idx="3560">
                  <c:v>59.3333333333333</c:v>
                </c:pt>
                <c:pt idx="3561">
                  <c:v>59.35</c:v>
                </c:pt>
                <c:pt idx="3562">
                  <c:v>59.366666666666603</c:v>
                </c:pt>
                <c:pt idx="3563">
                  <c:v>59.383333333333297</c:v>
                </c:pt>
                <c:pt idx="3564">
                  <c:v>59.4</c:v>
                </c:pt>
                <c:pt idx="3565">
                  <c:v>59.4166666666666</c:v>
                </c:pt>
                <c:pt idx="3566">
                  <c:v>59.433333333333302</c:v>
                </c:pt>
                <c:pt idx="3567">
                  <c:v>59.45</c:v>
                </c:pt>
                <c:pt idx="3568">
                  <c:v>59.466666666666598</c:v>
                </c:pt>
                <c:pt idx="3569">
                  <c:v>59.483333333333299</c:v>
                </c:pt>
                <c:pt idx="3570">
                  <c:v>59.5</c:v>
                </c:pt>
                <c:pt idx="3571">
                  <c:v>59.516666666666602</c:v>
                </c:pt>
                <c:pt idx="3572">
                  <c:v>59.533333333333303</c:v>
                </c:pt>
                <c:pt idx="3573">
                  <c:v>59.55</c:v>
                </c:pt>
                <c:pt idx="3574">
                  <c:v>59.566666666666599</c:v>
                </c:pt>
                <c:pt idx="3575">
                  <c:v>59.5833333333333</c:v>
                </c:pt>
                <c:pt idx="3576">
                  <c:v>59.6</c:v>
                </c:pt>
                <c:pt idx="3577">
                  <c:v>59.616666666666603</c:v>
                </c:pt>
                <c:pt idx="3578">
                  <c:v>59.633333333333297</c:v>
                </c:pt>
                <c:pt idx="3579">
                  <c:v>59.65</c:v>
                </c:pt>
                <c:pt idx="3580">
                  <c:v>59.6666666666666</c:v>
                </c:pt>
                <c:pt idx="3581">
                  <c:v>59.683333333333302</c:v>
                </c:pt>
                <c:pt idx="3582">
                  <c:v>59.7</c:v>
                </c:pt>
                <c:pt idx="3583">
                  <c:v>59.716666666666598</c:v>
                </c:pt>
                <c:pt idx="3584">
                  <c:v>59.733333333333299</c:v>
                </c:pt>
                <c:pt idx="3585">
                  <c:v>59.75</c:v>
                </c:pt>
                <c:pt idx="3586">
                  <c:v>59.766666666666602</c:v>
                </c:pt>
                <c:pt idx="3587">
                  <c:v>59.783333333333303</c:v>
                </c:pt>
                <c:pt idx="3588">
                  <c:v>59.8</c:v>
                </c:pt>
                <c:pt idx="3589">
                  <c:v>59.816666666666599</c:v>
                </c:pt>
                <c:pt idx="3590">
                  <c:v>59.8333333333333</c:v>
                </c:pt>
                <c:pt idx="3591">
                  <c:v>59.85</c:v>
                </c:pt>
                <c:pt idx="3592">
                  <c:v>59.866666666666603</c:v>
                </c:pt>
                <c:pt idx="3593">
                  <c:v>59.883333333333297</c:v>
                </c:pt>
                <c:pt idx="3594">
                  <c:v>59.9</c:v>
                </c:pt>
                <c:pt idx="3595">
                  <c:v>59.9166666666666</c:v>
                </c:pt>
                <c:pt idx="3596">
                  <c:v>59.933333333333302</c:v>
                </c:pt>
                <c:pt idx="3597">
                  <c:v>59.95</c:v>
                </c:pt>
                <c:pt idx="3598">
                  <c:v>59.966666666666598</c:v>
                </c:pt>
                <c:pt idx="3599">
                  <c:v>59.983333333333299</c:v>
                </c:pt>
                <c:pt idx="3600">
                  <c:v>60</c:v>
                </c:pt>
                <c:pt idx="3601">
                  <c:v>60.016666666666602</c:v>
                </c:pt>
                <c:pt idx="3602">
                  <c:v>60.033333333333303</c:v>
                </c:pt>
                <c:pt idx="3603">
                  <c:v>60.05</c:v>
                </c:pt>
                <c:pt idx="3604">
                  <c:v>60.066666666666599</c:v>
                </c:pt>
                <c:pt idx="3605">
                  <c:v>60.0833333333333</c:v>
                </c:pt>
                <c:pt idx="3606">
                  <c:v>60.1</c:v>
                </c:pt>
                <c:pt idx="3607">
                  <c:v>60.116666666666603</c:v>
                </c:pt>
                <c:pt idx="3608">
                  <c:v>60.133333333333297</c:v>
                </c:pt>
                <c:pt idx="3609">
                  <c:v>60.15</c:v>
                </c:pt>
                <c:pt idx="3610">
                  <c:v>60.1666666666666</c:v>
                </c:pt>
                <c:pt idx="3611">
                  <c:v>60.183333333333302</c:v>
                </c:pt>
                <c:pt idx="3612">
                  <c:v>60.2</c:v>
                </c:pt>
                <c:pt idx="3613">
                  <c:v>60.216666666666598</c:v>
                </c:pt>
                <c:pt idx="3614">
                  <c:v>60.233333333333299</c:v>
                </c:pt>
                <c:pt idx="3615">
                  <c:v>60.25</c:v>
                </c:pt>
                <c:pt idx="3616">
                  <c:v>60.266666666666602</c:v>
                </c:pt>
                <c:pt idx="3617">
                  <c:v>60.283333333333303</c:v>
                </c:pt>
                <c:pt idx="3618">
                  <c:v>60.3</c:v>
                </c:pt>
                <c:pt idx="3619">
                  <c:v>60.316666666666599</c:v>
                </c:pt>
                <c:pt idx="3620">
                  <c:v>60.3333333333333</c:v>
                </c:pt>
                <c:pt idx="3621">
                  <c:v>60.35</c:v>
                </c:pt>
                <c:pt idx="3622">
                  <c:v>60.366666666666603</c:v>
                </c:pt>
                <c:pt idx="3623">
                  <c:v>60.383333333333297</c:v>
                </c:pt>
                <c:pt idx="3624">
                  <c:v>60.4</c:v>
                </c:pt>
                <c:pt idx="3625">
                  <c:v>60.4166666666666</c:v>
                </c:pt>
                <c:pt idx="3626">
                  <c:v>60.433333333333302</c:v>
                </c:pt>
                <c:pt idx="3627">
                  <c:v>60.45</c:v>
                </c:pt>
                <c:pt idx="3628">
                  <c:v>60.466666666666598</c:v>
                </c:pt>
                <c:pt idx="3629">
                  <c:v>60.483333333333299</c:v>
                </c:pt>
                <c:pt idx="3630">
                  <c:v>60.5</c:v>
                </c:pt>
                <c:pt idx="3631">
                  <c:v>60.516666666666602</c:v>
                </c:pt>
                <c:pt idx="3632">
                  <c:v>60.533333333333303</c:v>
                </c:pt>
                <c:pt idx="3633">
                  <c:v>60.55</c:v>
                </c:pt>
                <c:pt idx="3634">
                  <c:v>60.566666666666599</c:v>
                </c:pt>
                <c:pt idx="3635">
                  <c:v>60.5833333333333</c:v>
                </c:pt>
                <c:pt idx="3636">
                  <c:v>60.6</c:v>
                </c:pt>
                <c:pt idx="3637">
                  <c:v>60.616666666666603</c:v>
                </c:pt>
                <c:pt idx="3638">
                  <c:v>60.633333333333297</c:v>
                </c:pt>
                <c:pt idx="3639">
                  <c:v>60.65</c:v>
                </c:pt>
                <c:pt idx="3640">
                  <c:v>60.6666666666666</c:v>
                </c:pt>
                <c:pt idx="3641">
                  <c:v>60.683333333333302</c:v>
                </c:pt>
                <c:pt idx="3642">
                  <c:v>60.7</c:v>
                </c:pt>
                <c:pt idx="3643">
                  <c:v>60.716666666666598</c:v>
                </c:pt>
                <c:pt idx="3644">
                  <c:v>60.733333333333299</c:v>
                </c:pt>
                <c:pt idx="3645">
                  <c:v>60.75</c:v>
                </c:pt>
                <c:pt idx="3646">
                  <c:v>60.766666666666602</c:v>
                </c:pt>
                <c:pt idx="3647">
                  <c:v>60.783333333333303</c:v>
                </c:pt>
                <c:pt idx="3648">
                  <c:v>60.8</c:v>
                </c:pt>
                <c:pt idx="3649">
                  <c:v>60.816666666666599</c:v>
                </c:pt>
                <c:pt idx="3650">
                  <c:v>60.8333333333333</c:v>
                </c:pt>
                <c:pt idx="3651">
                  <c:v>60.85</c:v>
                </c:pt>
                <c:pt idx="3652">
                  <c:v>60.866666666666603</c:v>
                </c:pt>
                <c:pt idx="3653">
                  <c:v>60.883333333333297</c:v>
                </c:pt>
                <c:pt idx="3654">
                  <c:v>60.9</c:v>
                </c:pt>
                <c:pt idx="3655">
                  <c:v>60.9166666666666</c:v>
                </c:pt>
                <c:pt idx="3656">
                  <c:v>60.933333333333302</c:v>
                </c:pt>
                <c:pt idx="3657">
                  <c:v>60.95</c:v>
                </c:pt>
                <c:pt idx="3658">
                  <c:v>60.966666666666598</c:v>
                </c:pt>
                <c:pt idx="3659">
                  <c:v>60.983333333333299</c:v>
                </c:pt>
                <c:pt idx="3660">
                  <c:v>61</c:v>
                </c:pt>
                <c:pt idx="3661">
                  <c:v>61.016666666666602</c:v>
                </c:pt>
                <c:pt idx="3662">
                  <c:v>61.033333333333303</c:v>
                </c:pt>
                <c:pt idx="3663">
                  <c:v>61.05</c:v>
                </c:pt>
                <c:pt idx="3664">
                  <c:v>61.066666666666599</c:v>
                </c:pt>
                <c:pt idx="3665">
                  <c:v>61.0833333333333</c:v>
                </c:pt>
                <c:pt idx="3666">
                  <c:v>61.1</c:v>
                </c:pt>
                <c:pt idx="3667">
                  <c:v>61.116666666666603</c:v>
                </c:pt>
                <c:pt idx="3668">
                  <c:v>61.133333333333297</c:v>
                </c:pt>
                <c:pt idx="3669">
                  <c:v>61.15</c:v>
                </c:pt>
                <c:pt idx="3670">
                  <c:v>61.1666666666666</c:v>
                </c:pt>
                <c:pt idx="3671">
                  <c:v>61.183333333333302</c:v>
                </c:pt>
                <c:pt idx="3672">
                  <c:v>61.2</c:v>
                </c:pt>
                <c:pt idx="3673">
                  <c:v>61.216666666666598</c:v>
                </c:pt>
                <c:pt idx="3674">
                  <c:v>61.233333333333299</c:v>
                </c:pt>
                <c:pt idx="3675">
                  <c:v>61.25</c:v>
                </c:pt>
                <c:pt idx="3676">
                  <c:v>61.266666666666602</c:v>
                </c:pt>
                <c:pt idx="3677">
                  <c:v>61.283333333333303</c:v>
                </c:pt>
                <c:pt idx="3678">
                  <c:v>61.3</c:v>
                </c:pt>
                <c:pt idx="3679">
                  <c:v>61.316666666666599</c:v>
                </c:pt>
                <c:pt idx="3680">
                  <c:v>61.3333333333333</c:v>
                </c:pt>
                <c:pt idx="3681">
                  <c:v>61.35</c:v>
                </c:pt>
                <c:pt idx="3682">
                  <c:v>61.366666666666603</c:v>
                </c:pt>
                <c:pt idx="3683">
                  <c:v>61.383333333333297</c:v>
                </c:pt>
                <c:pt idx="3684">
                  <c:v>61.4</c:v>
                </c:pt>
                <c:pt idx="3685">
                  <c:v>61.4166666666666</c:v>
                </c:pt>
                <c:pt idx="3686">
                  <c:v>61.433333333333302</c:v>
                </c:pt>
                <c:pt idx="3687">
                  <c:v>61.45</c:v>
                </c:pt>
                <c:pt idx="3688">
                  <c:v>61.466666666666598</c:v>
                </c:pt>
                <c:pt idx="3689">
                  <c:v>61.483333333333299</c:v>
                </c:pt>
                <c:pt idx="3690">
                  <c:v>61.5</c:v>
                </c:pt>
                <c:pt idx="3691">
                  <c:v>61.516666666666602</c:v>
                </c:pt>
                <c:pt idx="3692">
                  <c:v>61.533333333333303</c:v>
                </c:pt>
                <c:pt idx="3693">
                  <c:v>61.55</c:v>
                </c:pt>
                <c:pt idx="3694">
                  <c:v>61.566666666666599</c:v>
                </c:pt>
                <c:pt idx="3695">
                  <c:v>61.5833333333333</c:v>
                </c:pt>
                <c:pt idx="3696">
                  <c:v>61.6</c:v>
                </c:pt>
                <c:pt idx="3697">
                  <c:v>61.616666666666603</c:v>
                </c:pt>
                <c:pt idx="3698">
                  <c:v>61.633333333333297</c:v>
                </c:pt>
                <c:pt idx="3699">
                  <c:v>61.65</c:v>
                </c:pt>
                <c:pt idx="3700">
                  <c:v>61.6666666666666</c:v>
                </c:pt>
                <c:pt idx="3701">
                  <c:v>61.683333333333302</c:v>
                </c:pt>
                <c:pt idx="3702">
                  <c:v>61.7</c:v>
                </c:pt>
                <c:pt idx="3703">
                  <c:v>61.716666666666598</c:v>
                </c:pt>
                <c:pt idx="3704">
                  <c:v>61.733333333333299</c:v>
                </c:pt>
                <c:pt idx="3705">
                  <c:v>61.75</c:v>
                </c:pt>
                <c:pt idx="3706">
                  <c:v>61.766666666666602</c:v>
                </c:pt>
                <c:pt idx="3707">
                  <c:v>61.783333333333303</c:v>
                </c:pt>
                <c:pt idx="3708">
                  <c:v>61.8</c:v>
                </c:pt>
                <c:pt idx="3709">
                  <c:v>61.816666666666599</c:v>
                </c:pt>
                <c:pt idx="3710">
                  <c:v>61.8333333333333</c:v>
                </c:pt>
                <c:pt idx="3711">
                  <c:v>61.85</c:v>
                </c:pt>
                <c:pt idx="3712">
                  <c:v>61.866666666666603</c:v>
                </c:pt>
                <c:pt idx="3713">
                  <c:v>61.883333333333297</c:v>
                </c:pt>
                <c:pt idx="3714">
                  <c:v>61.9</c:v>
                </c:pt>
                <c:pt idx="3715">
                  <c:v>61.9166666666666</c:v>
                </c:pt>
                <c:pt idx="3716">
                  <c:v>61.933333333333302</c:v>
                </c:pt>
                <c:pt idx="3717">
                  <c:v>61.95</c:v>
                </c:pt>
                <c:pt idx="3718">
                  <c:v>61.966666666666598</c:v>
                </c:pt>
                <c:pt idx="3719">
                  <c:v>61.983333333333299</c:v>
                </c:pt>
                <c:pt idx="3720">
                  <c:v>62</c:v>
                </c:pt>
                <c:pt idx="3721">
                  <c:v>62.016666666666602</c:v>
                </c:pt>
                <c:pt idx="3722">
                  <c:v>62.033333333333303</c:v>
                </c:pt>
                <c:pt idx="3723">
                  <c:v>62.05</c:v>
                </c:pt>
                <c:pt idx="3724">
                  <c:v>62.066666666666599</c:v>
                </c:pt>
                <c:pt idx="3725">
                  <c:v>62.0833333333333</c:v>
                </c:pt>
                <c:pt idx="3726">
                  <c:v>62.1</c:v>
                </c:pt>
                <c:pt idx="3727">
                  <c:v>62.116666666666603</c:v>
                </c:pt>
                <c:pt idx="3728">
                  <c:v>62.133333333333297</c:v>
                </c:pt>
                <c:pt idx="3729">
                  <c:v>62.15</c:v>
                </c:pt>
                <c:pt idx="3730">
                  <c:v>62.1666666666666</c:v>
                </c:pt>
                <c:pt idx="3731">
                  <c:v>62.183333333333302</c:v>
                </c:pt>
                <c:pt idx="3732">
                  <c:v>62.2</c:v>
                </c:pt>
                <c:pt idx="3733">
                  <c:v>62.216666666666598</c:v>
                </c:pt>
                <c:pt idx="3734">
                  <c:v>62.233333333333299</c:v>
                </c:pt>
                <c:pt idx="3735">
                  <c:v>62.25</c:v>
                </c:pt>
                <c:pt idx="3736">
                  <c:v>62.266666666666602</c:v>
                </c:pt>
                <c:pt idx="3737">
                  <c:v>62.283333333333303</c:v>
                </c:pt>
                <c:pt idx="3738">
                  <c:v>62.3</c:v>
                </c:pt>
                <c:pt idx="3739">
                  <c:v>62.316666666666599</c:v>
                </c:pt>
                <c:pt idx="3740">
                  <c:v>62.3333333333333</c:v>
                </c:pt>
                <c:pt idx="3741">
                  <c:v>62.35</c:v>
                </c:pt>
                <c:pt idx="3742">
                  <c:v>62.366666666666603</c:v>
                </c:pt>
                <c:pt idx="3743">
                  <c:v>62.383333333333297</c:v>
                </c:pt>
                <c:pt idx="3744">
                  <c:v>62.4</c:v>
                </c:pt>
                <c:pt idx="3745">
                  <c:v>62.4166666666666</c:v>
                </c:pt>
                <c:pt idx="3746">
                  <c:v>62.433333333333302</c:v>
                </c:pt>
                <c:pt idx="3747">
                  <c:v>62.45</c:v>
                </c:pt>
                <c:pt idx="3748">
                  <c:v>62.466666666666598</c:v>
                </c:pt>
                <c:pt idx="3749">
                  <c:v>62.483333333333299</c:v>
                </c:pt>
                <c:pt idx="3750">
                  <c:v>62.5</c:v>
                </c:pt>
                <c:pt idx="3751">
                  <c:v>62.516666666666602</c:v>
                </c:pt>
                <c:pt idx="3752">
                  <c:v>62.533333333333303</c:v>
                </c:pt>
                <c:pt idx="3753">
                  <c:v>62.55</c:v>
                </c:pt>
                <c:pt idx="3754">
                  <c:v>62.566666666666599</c:v>
                </c:pt>
                <c:pt idx="3755">
                  <c:v>62.5833333333333</c:v>
                </c:pt>
                <c:pt idx="3756">
                  <c:v>62.6</c:v>
                </c:pt>
                <c:pt idx="3757">
                  <c:v>62.616666666666603</c:v>
                </c:pt>
                <c:pt idx="3758">
                  <c:v>62.633333333333297</c:v>
                </c:pt>
                <c:pt idx="3759">
                  <c:v>62.65</c:v>
                </c:pt>
                <c:pt idx="3760">
                  <c:v>62.6666666666666</c:v>
                </c:pt>
                <c:pt idx="3761">
                  <c:v>62.683333333333302</c:v>
                </c:pt>
                <c:pt idx="3762">
                  <c:v>62.7</c:v>
                </c:pt>
                <c:pt idx="3763">
                  <c:v>62.716666666666598</c:v>
                </c:pt>
                <c:pt idx="3764">
                  <c:v>62.733333333333299</c:v>
                </c:pt>
                <c:pt idx="3765">
                  <c:v>62.75</c:v>
                </c:pt>
                <c:pt idx="3766">
                  <c:v>62.766666666666602</c:v>
                </c:pt>
                <c:pt idx="3767">
                  <c:v>62.783333333333303</c:v>
                </c:pt>
                <c:pt idx="3768">
                  <c:v>62.8</c:v>
                </c:pt>
                <c:pt idx="3769">
                  <c:v>62.816666666666599</c:v>
                </c:pt>
                <c:pt idx="3770">
                  <c:v>62.8333333333333</c:v>
                </c:pt>
                <c:pt idx="3771">
                  <c:v>62.85</c:v>
                </c:pt>
                <c:pt idx="3772">
                  <c:v>62.866666666666603</c:v>
                </c:pt>
                <c:pt idx="3773">
                  <c:v>62.883333333333297</c:v>
                </c:pt>
                <c:pt idx="3774">
                  <c:v>62.9</c:v>
                </c:pt>
                <c:pt idx="3775">
                  <c:v>62.9166666666666</c:v>
                </c:pt>
                <c:pt idx="3776">
                  <c:v>62.933333333333302</c:v>
                </c:pt>
                <c:pt idx="3777">
                  <c:v>62.95</c:v>
                </c:pt>
                <c:pt idx="3778">
                  <c:v>62.966666666666598</c:v>
                </c:pt>
                <c:pt idx="3779">
                  <c:v>62.983333333333299</c:v>
                </c:pt>
                <c:pt idx="3780">
                  <c:v>63</c:v>
                </c:pt>
                <c:pt idx="3781">
                  <c:v>63.016666666666602</c:v>
                </c:pt>
                <c:pt idx="3782">
                  <c:v>63.033333333333303</c:v>
                </c:pt>
                <c:pt idx="3783">
                  <c:v>63.05</c:v>
                </c:pt>
                <c:pt idx="3784">
                  <c:v>63.066666666666599</c:v>
                </c:pt>
                <c:pt idx="3785">
                  <c:v>63.0833333333333</c:v>
                </c:pt>
                <c:pt idx="3786">
                  <c:v>63.1</c:v>
                </c:pt>
                <c:pt idx="3787">
                  <c:v>63.116666666666603</c:v>
                </c:pt>
                <c:pt idx="3788">
                  <c:v>63.133333333333297</c:v>
                </c:pt>
                <c:pt idx="3789">
                  <c:v>63.15</c:v>
                </c:pt>
                <c:pt idx="3790">
                  <c:v>63.1666666666666</c:v>
                </c:pt>
                <c:pt idx="3791">
                  <c:v>63.183333333333302</c:v>
                </c:pt>
                <c:pt idx="3792">
                  <c:v>63.2</c:v>
                </c:pt>
                <c:pt idx="3793">
                  <c:v>63.216666666666598</c:v>
                </c:pt>
                <c:pt idx="3794">
                  <c:v>63.233333333333299</c:v>
                </c:pt>
                <c:pt idx="3795">
                  <c:v>63.25</c:v>
                </c:pt>
                <c:pt idx="3796">
                  <c:v>63.266666666666602</c:v>
                </c:pt>
                <c:pt idx="3797">
                  <c:v>63.283333333333303</c:v>
                </c:pt>
                <c:pt idx="3798">
                  <c:v>63.3</c:v>
                </c:pt>
                <c:pt idx="3799">
                  <c:v>63.316666666666599</c:v>
                </c:pt>
                <c:pt idx="3800">
                  <c:v>63.3333333333333</c:v>
                </c:pt>
                <c:pt idx="3801">
                  <c:v>63.35</c:v>
                </c:pt>
                <c:pt idx="3802">
                  <c:v>63.366666666666603</c:v>
                </c:pt>
                <c:pt idx="3803">
                  <c:v>63.383333333333297</c:v>
                </c:pt>
                <c:pt idx="3804">
                  <c:v>63.4</c:v>
                </c:pt>
                <c:pt idx="3805">
                  <c:v>63.4166666666666</c:v>
                </c:pt>
                <c:pt idx="3806">
                  <c:v>63.433333333333302</c:v>
                </c:pt>
                <c:pt idx="3807">
                  <c:v>63.45</c:v>
                </c:pt>
                <c:pt idx="3808">
                  <c:v>63.466666666666598</c:v>
                </c:pt>
                <c:pt idx="3809">
                  <c:v>63.483333333333299</c:v>
                </c:pt>
                <c:pt idx="3810">
                  <c:v>63.5</c:v>
                </c:pt>
                <c:pt idx="3811">
                  <c:v>63.516666666666602</c:v>
                </c:pt>
                <c:pt idx="3812">
                  <c:v>63.533333333333303</c:v>
                </c:pt>
                <c:pt idx="3813">
                  <c:v>63.55</c:v>
                </c:pt>
                <c:pt idx="3814">
                  <c:v>63.566666666666599</c:v>
                </c:pt>
                <c:pt idx="3815">
                  <c:v>63.5833333333333</c:v>
                </c:pt>
                <c:pt idx="3816">
                  <c:v>63.6</c:v>
                </c:pt>
                <c:pt idx="3817">
                  <c:v>63.616666666666603</c:v>
                </c:pt>
                <c:pt idx="3818">
                  <c:v>63.633333333333297</c:v>
                </c:pt>
                <c:pt idx="3819">
                  <c:v>63.65</c:v>
                </c:pt>
                <c:pt idx="3820">
                  <c:v>63.6666666666666</c:v>
                </c:pt>
                <c:pt idx="3821">
                  <c:v>63.683333333333302</c:v>
                </c:pt>
                <c:pt idx="3822">
                  <c:v>63.7</c:v>
                </c:pt>
                <c:pt idx="3823">
                  <c:v>63.716666666666598</c:v>
                </c:pt>
                <c:pt idx="3824">
                  <c:v>63.733333333333299</c:v>
                </c:pt>
                <c:pt idx="3825">
                  <c:v>63.75</c:v>
                </c:pt>
                <c:pt idx="3826">
                  <c:v>63.766666666666602</c:v>
                </c:pt>
                <c:pt idx="3827">
                  <c:v>63.783333333333303</c:v>
                </c:pt>
                <c:pt idx="3828">
                  <c:v>63.8</c:v>
                </c:pt>
                <c:pt idx="3829">
                  <c:v>63.816666666666599</c:v>
                </c:pt>
                <c:pt idx="3830">
                  <c:v>63.8333333333333</c:v>
                </c:pt>
                <c:pt idx="3831">
                  <c:v>63.85</c:v>
                </c:pt>
                <c:pt idx="3832">
                  <c:v>63.866666666666603</c:v>
                </c:pt>
                <c:pt idx="3833">
                  <c:v>63.883333333333297</c:v>
                </c:pt>
                <c:pt idx="3834">
                  <c:v>63.9</c:v>
                </c:pt>
                <c:pt idx="3835">
                  <c:v>63.9166666666666</c:v>
                </c:pt>
                <c:pt idx="3836">
                  <c:v>63.933333333333302</c:v>
                </c:pt>
                <c:pt idx="3837">
                  <c:v>63.95</c:v>
                </c:pt>
                <c:pt idx="3838">
                  <c:v>63.966666666666598</c:v>
                </c:pt>
                <c:pt idx="3839">
                  <c:v>63.983333333333299</c:v>
                </c:pt>
                <c:pt idx="3840">
                  <c:v>64</c:v>
                </c:pt>
                <c:pt idx="3841">
                  <c:v>64.016666666666595</c:v>
                </c:pt>
                <c:pt idx="3842">
                  <c:v>64.033333333333303</c:v>
                </c:pt>
                <c:pt idx="3843">
                  <c:v>64.05</c:v>
                </c:pt>
                <c:pt idx="3844">
                  <c:v>64.066666666666606</c:v>
                </c:pt>
                <c:pt idx="3845">
                  <c:v>64.0833333333333</c:v>
                </c:pt>
                <c:pt idx="3846">
                  <c:v>64.099999999999994</c:v>
                </c:pt>
                <c:pt idx="3847">
                  <c:v>64.116666666666603</c:v>
                </c:pt>
                <c:pt idx="3848">
                  <c:v>64.133333333333297</c:v>
                </c:pt>
                <c:pt idx="3849">
                  <c:v>64.150000000000006</c:v>
                </c:pt>
                <c:pt idx="3850">
                  <c:v>64.1666666666666</c:v>
                </c:pt>
                <c:pt idx="3851">
                  <c:v>64.183333333333294</c:v>
                </c:pt>
                <c:pt idx="3852">
                  <c:v>64.2</c:v>
                </c:pt>
                <c:pt idx="3853">
                  <c:v>64.216666666666598</c:v>
                </c:pt>
                <c:pt idx="3854">
                  <c:v>64.233333333333306</c:v>
                </c:pt>
                <c:pt idx="3855">
                  <c:v>64.25</c:v>
                </c:pt>
                <c:pt idx="3856">
                  <c:v>64.266666666666595</c:v>
                </c:pt>
                <c:pt idx="3857">
                  <c:v>64.283333333333303</c:v>
                </c:pt>
                <c:pt idx="3858">
                  <c:v>64.3</c:v>
                </c:pt>
                <c:pt idx="3859">
                  <c:v>64.316666666666606</c:v>
                </c:pt>
                <c:pt idx="3860">
                  <c:v>64.3333333333333</c:v>
                </c:pt>
                <c:pt idx="3861">
                  <c:v>64.349999999999994</c:v>
                </c:pt>
                <c:pt idx="3862">
                  <c:v>64.366666666666603</c:v>
                </c:pt>
                <c:pt idx="3863">
                  <c:v>64.383333333333297</c:v>
                </c:pt>
                <c:pt idx="3864">
                  <c:v>64.400000000000006</c:v>
                </c:pt>
                <c:pt idx="3865">
                  <c:v>64.4166666666666</c:v>
                </c:pt>
                <c:pt idx="3866">
                  <c:v>64.433333333333294</c:v>
                </c:pt>
                <c:pt idx="3867">
                  <c:v>64.45</c:v>
                </c:pt>
                <c:pt idx="3868">
                  <c:v>64.466666666666598</c:v>
                </c:pt>
                <c:pt idx="3869">
                  <c:v>64.483333333333306</c:v>
                </c:pt>
                <c:pt idx="3870">
                  <c:v>64.5</c:v>
                </c:pt>
                <c:pt idx="3871">
                  <c:v>64.516666666666595</c:v>
                </c:pt>
                <c:pt idx="3872">
                  <c:v>64.533333333333303</c:v>
                </c:pt>
                <c:pt idx="3873">
                  <c:v>64.55</c:v>
                </c:pt>
                <c:pt idx="3874">
                  <c:v>64.566666666666606</c:v>
                </c:pt>
                <c:pt idx="3875">
                  <c:v>64.5833333333333</c:v>
                </c:pt>
                <c:pt idx="3876">
                  <c:v>64.599999999999994</c:v>
                </c:pt>
                <c:pt idx="3877">
                  <c:v>64.616666666666603</c:v>
                </c:pt>
                <c:pt idx="3878">
                  <c:v>64.633333333333297</c:v>
                </c:pt>
                <c:pt idx="3879">
                  <c:v>64.650000000000006</c:v>
                </c:pt>
                <c:pt idx="3880">
                  <c:v>64.6666666666666</c:v>
                </c:pt>
                <c:pt idx="3881">
                  <c:v>64.683333333333294</c:v>
                </c:pt>
                <c:pt idx="3882">
                  <c:v>64.7</c:v>
                </c:pt>
                <c:pt idx="3883">
                  <c:v>64.716666666666598</c:v>
                </c:pt>
                <c:pt idx="3884">
                  <c:v>64.733333333333306</c:v>
                </c:pt>
                <c:pt idx="3885">
                  <c:v>64.75</c:v>
                </c:pt>
                <c:pt idx="3886">
                  <c:v>64.766666666666595</c:v>
                </c:pt>
                <c:pt idx="3887">
                  <c:v>64.783333333333303</c:v>
                </c:pt>
                <c:pt idx="3888">
                  <c:v>64.8</c:v>
                </c:pt>
                <c:pt idx="3889">
                  <c:v>64.816666666666606</c:v>
                </c:pt>
                <c:pt idx="3890">
                  <c:v>64.8333333333333</c:v>
                </c:pt>
                <c:pt idx="3891">
                  <c:v>64.849999999999994</c:v>
                </c:pt>
                <c:pt idx="3892">
                  <c:v>64.866666666666603</c:v>
                </c:pt>
                <c:pt idx="3893">
                  <c:v>64.883333333333297</c:v>
                </c:pt>
                <c:pt idx="3894">
                  <c:v>64.900000000000006</c:v>
                </c:pt>
                <c:pt idx="3895">
                  <c:v>64.9166666666666</c:v>
                </c:pt>
                <c:pt idx="3896">
                  <c:v>64.933333333333294</c:v>
                </c:pt>
                <c:pt idx="3897">
                  <c:v>64.95</c:v>
                </c:pt>
                <c:pt idx="3898">
                  <c:v>64.966666666666598</c:v>
                </c:pt>
                <c:pt idx="3899">
                  <c:v>64.983333333333306</c:v>
                </c:pt>
                <c:pt idx="3900">
                  <c:v>65</c:v>
                </c:pt>
                <c:pt idx="3901">
                  <c:v>65.016666666666595</c:v>
                </c:pt>
                <c:pt idx="3902">
                  <c:v>65.033333333333303</c:v>
                </c:pt>
                <c:pt idx="3903">
                  <c:v>65.05</c:v>
                </c:pt>
                <c:pt idx="3904">
                  <c:v>65.066666666666606</c:v>
                </c:pt>
                <c:pt idx="3905">
                  <c:v>65.0833333333333</c:v>
                </c:pt>
                <c:pt idx="3906">
                  <c:v>65.099999999999994</c:v>
                </c:pt>
                <c:pt idx="3907">
                  <c:v>65.116666666666603</c:v>
                </c:pt>
                <c:pt idx="3908">
                  <c:v>65.133333333333297</c:v>
                </c:pt>
                <c:pt idx="3909">
                  <c:v>65.150000000000006</c:v>
                </c:pt>
                <c:pt idx="3910">
                  <c:v>65.1666666666666</c:v>
                </c:pt>
                <c:pt idx="3911">
                  <c:v>65.183333333333294</c:v>
                </c:pt>
                <c:pt idx="3912">
                  <c:v>65.2</c:v>
                </c:pt>
                <c:pt idx="3913">
                  <c:v>65.216666666666598</c:v>
                </c:pt>
                <c:pt idx="3914">
                  <c:v>65.233333333333306</c:v>
                </c:pt>
                <c:pt idx="3915">
                  <c:v>65.25</c:v>
                </c:pt>
                <c:pt idx="3916">
                  <c:v>65.266666666666595</c:v>
                </c:pt>
                <c:pt idx="3917">
                  <c:v>65.283333333333303</c:v>
                </c:pt>
                <c:pt idx="3918">
                  <c:v>65.3</c:v>
                </c:pt>
                <c:pt idx="3919">
                  <c:v>65.316666666666606</c:v>
                </c:pt>
                <c:pt idx="3920">
                  <c:v>65.3333333333333</c:v>
                </c:pt>
                <c:pt idx="3921">
                  <c:v>65.349999999999994</c:v>
                </c:pt>
                <c:pt idx="3922">
                  <c:v>65.366666666666603</c:v>
                </c:pt>
                <c:pt idx="3923">
                  <c:v>65.383333333333297</c:v>
                </c:pt>
                <c:pt idx="3924">
                  <c:v>65.400000000000006</c:v>
                </c:pt>
                <c:pt idx="3925">
                  <c:v>65.4166666666666</c:v>
                </c:pt>
                <c:pt idx="3926">
                  <c:v>65.433333333333294</c:v>
                </c:pt>
                <c:pt idx="3927">
                  <c:v>65.45</c:v>
                </c:pt>
                <c:pt idx="3928">
                  <c:v>65.466666666666598</c:v>
                </c:pt>
                <c:pt idx="3929">
                  <c:v>65.483333333333306</c:v>
                </c:pt>
                <c:pt idx="3930">
                  <c:v>65.5</c:v>
                </c:pt>
                <c:pt idx="3931">
                  <c:v>65.516666666666595</c:v>
                </c:pt>
                <c:pt idx="3932">
                  <c:v>65.533333333333303</c:v>
                </c:pt>
                <c:pt idx="3933">
                  <c:v>65.55</c:v>
                </c:pt>
                <c:pt idx="3934">
                  <c:v>65.566666666666606</c:v>
                </c:pt>
                <c:pt idx="3935">
                  <c:v>65.5833333333333</c:v>
                </c:pt>
                <c:pt idx="3936">
                  <c:v>65.599999999999994</c:v>
                </c:pt>
                <c:pt idx="3937">
                  <c:v>65.616666666666603</c:v>
                </c:pt>
                <c:pt idx="3938">
                  <c:v>65.633333333333297</c:v>
                </c:pt>
                <c:pt idx="3939">
                  <c:v>65.650000000000006</c:v>
                </c:pt>
                <c:pt idx="3940">
                  <c:v>65.6666666666666</c:v>
                </c:pt>
                <c:pt idx="3941">
                  <c:v>65.683333333333294</c:v>
                </c:pt>
                <c:pt idx="3942">
                  <c:v>65.7</c:v>
                </c:pt>
                <c:pt idx="3943">
                  <c:v>65.716666666666598</c:v>
                </c:pt>
                <c:pt idx="3944">
                  <c:v>65.733333333333306</c:v>
                </c:pt>
                <c:pt idx="3945">
                  <c:v>65.75</c:v>
                </c:pt>
                <c:pt idx="3946">
                  <c:v>65.766666666666595</c:v>
                </c:pt>
                <c:pt idx="3947">
                  <c:v>65.783333333333303</c:v>
                </c:pt>
                <c:pt idx="3948">
                  <c:v>65.8</c:v>
                </c:pt>
                <c:pt idx="3949">
                  <c:v>65.816666666666606</c:v>
                </c:pt>
                <c:pt idx="3950">
                  <c:v>65.8333333333333</c:v>
                </c:pt>
                <c:pt idx="3951">
                  <c:v>65.849999999999994</c:v>
                </c:pt>
                <c:pt idx="3952">
                  <c:v>65.866666666666603</c:v>
                </c:pt>
                <c:pt idx="3953">
                  <c:v>65.883333333333297</c:v>
                </c:pt>
                <c:pt idx="3954">
                  <c:v>65.900000000000006</c:v>
                </c:pt>
                <c:pt idx="3955">
                  <c:v>65.9166666666666</c:v>
                </c:pt>
                <c:pt idx="3956">
                  <c:v>65.933333333333294</c:v>
                </c:pt>
                <c:pt idx="3957">
                  <c:v>65.95</c:v>
                </c:pt>
                <c:pt idx="3958">
                  <c:v>65.966666666666598</c:v>
                </c:pt>
                <c:pt idx="3959">
                  <c:v>65.983333333333306</c:v>
                </c:pt>
                <c:pt idx="3960">
                  <c:v>66</c:v>
                </c:pt>
                <c:pt idx="3961">
                  <c:v>66.016666666666595</c:v>
                </c:pt>
                <c:pt idx="3962">
                  <c:v>66.033333333333303</c:v>
                </c:pt>
                <c:pt idx="3963">
                  <c:v>66.05</c:v>
                </c:pt>
                <c:pt idx="3964">
                  <c:v>66.066666666666606</c:v>
                </c:pt>
                <c:pt idx="3965">
                  <c:v>66.0833333333333</c:v>
                </c:pt>
                <c:pt idx="3966">
                  <c:v>66.099999999999994</c:v>
                </c:pt>
                <c:pt idx="3967">
                  <c:v>66.116666666666603</c:v>
                </c:pt>
                <c:pt idx="3968">
                  <c:v>66.133333333333297</c:v>
                </c:pt>
                <c:pt idx="3969">
                  <c:v>66.150000000000006</c:v>
                </c:pt>
                <c:pt idx="3970">
                  <c:v>66.1666666666666</c:v>
                </c:pt>
                <c:pt idx="3971">
                  <c:v>66.183333333333294</c:v>
                </c:pt>
                <c:pt idx="3972">
                  <c:v>66.2</c:v>
                </c:pt>
                <c:pt idx="3973">
                  <c:v>66.216666666666598</c:v>
                </c:pt>
                <c:pt idx="3974">
                  <c:v>66.233333333333306</c:v>
                </c:pt>
                <c:pt idx="3975">
                  <c:v>66.25</c:v>
                </c:pt>
                <c:pt idx="3976">
                  <c:v>66.266666666666595</c:v>
                </c:pt>
                <c:pt idx="3977">
                  <c:v>66.283333333333303</c:v>
                </c:pt>
                <c:pt idx="3978">
                  <c:v>66.3</c:v>
                </c:pt>
                <c:pt idx="3979">
                  <c:v>66.316666666666606</c:v>
                </c:pt>
                <c:pt idx="3980">
                  <c:v>66.3333333333333</c:v>
                </c:pt>
                <c:pt idx="3981">
                  <c:v>66.349999999999994</c:v>
                </c:pt>
                <c:pt idx="3982">
                  <c:v>66.366666666666603</c:v>
                </c:pt>
                <c:pt idx="3983">
                  <c:v>66.383333333333297</c:v>
                </c:pt>
                <c:pt idx="3984">
                  <c:v>66.400000000000006</c:v>
                </c:pt>
                <c:pt idx="3985">
                  <c:v>66.4166666666666</c:v>
                </c:pt>
                <c:pt idx="3986">
                  <c:v>66.433333333333294</c:v>
                </c:pt>
                <c:pt idx="3987">
                  <c:v>66.45</c:v>
                </c:pt>
                <c:pt idx="3988">
                  <c:v>66.466666666666598</c:v>
                </c:pt>
                <c:pt idx="3989">
                  <c:v>66.483333333333306</c:v>
                </c:pt>
                <c:pt idx="3990">
                  <c:v>66.5</c:v>
                </c:pt>
                <c:pt idx="3991">
                  <c:v>66.516666666666595</c:v>
                </c:pt>
                <c:pt idx="3992">
                  <c:v>66.533333333333303</c:v>
                </c:pt>
                <c:pt idx="3993">
                  <c:v>66.55</c:v>
                </c:pt>
                <c:pt idx="3994">
                  <c:v>66.566666666666606</c:v>
                </c:pt>
                <c:pt idx="3995">
                  <c:v>66.5833333333333</c:v>
                </c:pt>
                <c:pt idx="3996">
                  <c:v>66.599999999999994</c:v>
                </c:pt>
                <c:pt idx="3997">
                  <c:v>66.616666666666603</c:v>
                </c:pt>
                <c:pt idx="3998">
                  <c:v>66.633333333333297</c:v>
                </c:pt>
                <c:pt idx="3999">
                  <c:v>66.650000000000006</c:v>
                </c:pt>
                <c:pt idx="4000">
                  <c:v>66.6666666666666</c:v>
                </c:pt>
                <c:pt idx="4001">
                  <c:v>66.683333333333294</c:v>
                </c:pt>
                <c:pt idx="4002">
                  <c:v>66.7</c:v>
                </c:pt>
                <c:pt idx="4003">
                  <c:v>66.716666666666598</c:v>
                </c:pt>
                <c:pt idx="4004">
                  <c:v>66.733333333333306</c:v>
                </c:pt>
                <c:pt idx="4005">
                  <c:v>66.75</c:v>
                </c:pt>
                <c:pt idx="4006">
                  <c:v>66.766666666666595</c:v>
                </c:pt>
                <c:pt idx="4007">
                  <c:v>66.783333333333303</c:v>
                </c:pt>
                <c:pt idx="4008">
                  <c:v>66.8</c:v>
                </c:pt>
                <c:pt idx="4009">
                  <c:v>66.816666666666606</c:v>
                </c:pt>
                <c:pt idx="4010">
                  <c:v>66.8333333333333</c:v>
                </c:pt>
                <c:pt idx="4011">
                  <c:v>66.849999999999994</c:v>
                </c:pt>
                <c:pt idx="4012">
                  <c:v>66.866666666666603</c:v>
                </c:pt>
                <c:pt idx="4013">
                  <c:v>66.883333333333297</c:v>
                </c:pt>
                <c:pt idx="4014">
                  <c:v>66.900000000000006</c:v>
                </c:pt>
                <c:pt idx="4015">
                  <c:v>66.9166666666666</c:v>
                </c:pt>
                <c:pt idx="4016">
                  <c:v>66.933333333333294</c:v>
                </c:pt>
                <c:pt idx="4017">
                  <c:v>66.95</c:v>
                </c:pt>
                <c:pt idx="4018">
                  <c:v>66.966666666666598</c:v>
                </c:pt>
                <c:pt idx="4019">
                  <c:v>66.983333333333306</c:v>
                </c:pt>
                <c:pt idx="4020">
                  <c:v>67</c:v>
                </c:pt>
                <c:pt idx="4021">
                  <c:v>67.016666666666595</c:v>
                </c:pt>
                <c:pt idx="4022">
                  <c:v>67.033333333333303</c:v>
                </c:pt>
                <c:pt idx="4023">
                  <c:v>67.05</c:v>
                </c:pt>
                <c:pt idx="4024">
                  <c:v>67.066666666666606</c:v>
                </c:pt>
                <c:pt idx="4025">
                  <c:v>67.0833333333333</c:v>
                </c:pt>
                <c:pt idx="4026">
                  <c:v>67.099999999999994</c:v>
                </c:pt>
                <c:pt idx="4027">
                  <c:v>67.116666666666603</c:v>
                </c:pt>
                <c:pt idx="4028">
                  <c:v>67.133333333333297</c:v>
                </c:pt>
                <c:pt idx="4029">
                  <c:v>67.150000000000006</c:v>
                </c:pt>
                <c:pt idx="4030">
                  <c:v>67.1666666666666</c:v>
                </c:pt>
                <c:pt idx="4031">
                  <c:v>67.183333333333294</c:v>
                </c:pt>
                <c:pt idx="4032">
                  <c:v>67.2</c:v>
                </c:pt>
                <c:pt idx="4033">
                  <c:v>67.216666666666598</c:v>
                </c:pt>
                <c:pt idx="4034">
                  <c:v>67.233333333333306</c:v>
                </c:pt>
                <c:pt idx="4035">
                  <c:v>67.25</c:v>
                </c:pt>
                <c:pt idx="4036">
                  <c:v>67.266666666666595</c:v>
                </c:pt>
                <c:pt idx="4037">
                  <c:v>67.283333333333303</c:v>
                </c:pt>
                <c:pt idx="4038">
                  <c:v>67.3</c:v>
                </c:pt>
                <c:pt idx="4039">
                  <c:v>67.316666666666606</c:v>
                </c:pt>
                <c:pt idx="4040">
                  <c:v>67.3333333333333</c:v>
                </c:pt>
                <c:pt idx="4041">
                  <c:v>67.349999999999994</c:v>
                </c:pt>
                <c:pt idx="4042">
                  <c:v>67.366666666666603</c:v>
                </c:pt>
                <c:pt idx="4043">
                  <c:v>67.383333333333297</c:v>
                </c:pt>
                <c:pt idx="4044">
                  <c:v>67.400000000000006</c:v>
                </c:pt>
                <c:pt idx="4045">
                  <c:v>67.4166666666666</c:v>
                </c:pt>
                <c:pt idx="4046">
                  <c:v>67.433333333333294</c:v>
                </c:pt>
                <c:pt idx="4047">
                  <c:v>67.45</c:v>
                </c:pt>
                <c:pt idx="4048">
                  <c:v>67.466666666666598</c:v>
                </c:pt>
                <c:pt idx="4049">
                  <c:v>67.483333333333306</c:v>
                </c:pt>
                <c:pt idx="4050">
                  <c:v>67.5</c:v>
                </c:pt>
                <c:pt idx="4051">
                  <c:v>67.516666666666595</c:v>
                </c:pt>
                <c:pt idx="4052">
                  <c:v>67.533333333333303</c:v>
                </c:pt>
                <c:pt idx="4053">
                  <c:v>67.55</c:v>
                </c:pt>
                <c:pt idx="4054">
                  <c:v>67.566666666666606</c:v>
                </c:pt>
                <c:pt idx="4055">
                  <c:v>67.5833333333333</c:v>
                </c:pt>
                <c:pt idx="4056">
                  <c:v>67.599999999999994</c:v>
                </c:pt>
                <c:pt idx="4057">
                  <c:v>67.616666666666603</c:v>
                </c:pt>
                <c:pt idx="4058">
                  <c:v>67.633333333333297</c:v>
                </c:pt>
                <c:pt idx="4059">
                  <c:v>67.650000000000006</c:v>
                </c:pt>
                <c:pt idx="4060">
                  <c:v>67.6666666666666</c:v>
                </c:pt>
                <c:pt idx="4061">
                  <c:v>67.683333333333294</c:v>
                </c:pt>
                <c:pt idx="4062">
                  <c:v>67.7</c:v>
                </c:pt>
                <c:pt idx="4063">
                  <c:v>67.716666666666598</c:v>
                </c:pt>
                <c:pt idx="4064">
                  <c:v>67.733333333333306</c:v>
                </c:pt>
                <c:pt idx="4065">
                  <c:v>67.75</c:v>
                </c:pt>
                <c:pt idx="4066">
                  <c:v>67.766666666666595</c:v>
                </c:pt>
                <c:pt idx="4067">
                  <c:v>67.783333333333303</c:v>
                </c:pt>
                <c:pt idx="4068">
                  <c:v>67.8</c:v>
                </c:pt>
                <c:pt idx="4069">
                  <c:v>67.816666666666606</c:v>
                </c:pt>
                <c:pt idx="4070">
                  <c:v>67.8333333333333</c:v>
                </c:pt>
                <c:pt idx="4071">
                  <c:v>67.849999999999994</c:v>
                </c:pt>
                <c:pt idx="4072">
                  <c:v>67.866666666666603</c:v>
                </c:pt>
                <c:pt idx="4073">
                  <c:v>67.883333333333297</c:v>
                </c:pt>
                <c:pt idx="4074">
                  <c:v>67.900000000000006</c:v>
                </c:pt>
                <c:pt idx="4075">
                  <c:v>67.9166666666666</c:v>
                </c:pt>
                <c:pt idx="4076">
                  <c:v>67.933333333333294</c:v>
                </c:pt>
                <c:pt idx="4077">
                  <c:v>67.95</c:v>
                </c:pt>
                <c:pt idx="4078">
                  <c:v>67.966666666666598</c:v>
                </c:pt>
                <c:pt idx="4079">
                  <c:v>67.983333333333306</c:v>
                </c:pt>
                <c:pt idx="4080">
                  <c:v>68</c:v>
                </c:pt>
                <c:pt idx="4081">
                  <c:v>68.016666666666595</c:v>
                </c:pt>
                <c:pt idx="4082">
                  <c:v>68.033333333333303</c:v>
                </c:pt>
                <c:pt idx="4083">
                  <c:v>68.05</c:v>
                </c:pt>
                <c:pt idx="4084">
                  <c:v>68.066666666666606</c:v>
                </c:pt>
                <c:pt idx="4085">
                  <c:v>68.0833333333333</c:v>
                </c:pt>
                <c:pt idx="4086">
                  <c:v>68.099999999999994</c:v>
                </c:pt>
                <c:pt idx="4087">
                  <c:v>68.116666666666603</c:v>
                </c:pt>
                <c:pt idx="4088">
                  <c:v>68.133333333333297</c:v>
                </c:pt>
                <c:pt idx="4089">
                  <c:v>68.150000000000006</c:v>
                </c:pt>
                <c:pt idx="4090">
                  <c:v>68.1666666666666</c:v>
                </c:pt>
                <c:pt idx="4091">
                  <c:v>68.183333333333294</c:v>
                </c:pt>
                <c:pt idx="4092">
                  <c:v>68.2</c:v>
                </c:pt>
                <c:pt idx="4093">
                  <c:v>68.216666666666598</c:v>
                </c:pt>
                <c:pt idx="4094">
                  <c:v>68.233333333333306</c:v>
                </c:pt>
                <c:pt idx="4095">
                  <c:v>68.25</c:v>
                </c:pt>
                <c:pt idx="4096">
                  <c:v>68.266666666666595</c:v>
                </c:pt>
                <c:pt idx="4097">
                  <c:v>68.283333333333303</c:v>
                </c:pt>
                <c:pt idx="4098">
                  <c:v>68.3</c:v>
                </c:pt>
                <c:pt idx="4099">
                  <c:v>68.316666666666606</c:v>
                </c:pt>
                <c:pt idx="4100">
                  <c:v>68.3333333333333</c:v>
                </c:pt>
                <c:pt idx="4101">
                  <c:v>68.349999999999994</c:v>
                </c:pt>
                <c:pt idx="4102">
                  <c:v>68.366666666666603</c:v>
                </c:pt>
                <c:pt idx="4103">
                  <c:v>68.383333333333297</c:v>
                </c:pt>
                <c:pt idx="4104">
                  <c:v>68.400000000000006</c:v>
                </c:pt>
                <c:pt idx="4105">
                  <c:v>68.4166666666666</c:v>
                </c:pt>
                <c:pt idx="4106">
                  <c:v>68.433333333333294</c:v>
                </c:pt>
                <c:pt idx="4107">
                  <c:v>68.45</c:v>
                </c:pt>
                <c:pt idx="4108">
                  <c:v>68.466666666666598</c:v>
                </c:pt>
                <c:pt idx="4109">
                  <c:v>68.483333333333306</c:v>
                </c:pt>
                <c:pt idx="4110">
                  <c:v>68.5</c:v>
                </c:pt>
                <c:pt idx="4111">
                  <c:v>68.516666666666595</c:v>
                </c:pt>
                <c:pt idx="4112">
                  <c:v>68.533333333333303</c:v>
                </c:pt>
                <c:pt idx="4113">
                  <c:v>68.55</c:v>
                </c:pt>
                <c:pt idx="4114">
                  <c:v>68.566666666666606</c:v>
                </c:pt>
                <c:pt idx="4115">
                  <c:v>68.5833333333333</c:v>
                </c:pt>
                <c:pt idx="4116">
                  <c:v>68.599999999999994</c:v>
                </c:pt>
                <c:pt idx="4117">
                  <c:v>68.616666666666603</c:v>
                </c:pt>
                <c:pt idx="4118">
                  <c:v>68.633333333333297</c:v>
                </c:pt>
                <c:pt idx="4119">
                  <c:v>68.650000000000006</c:v>
                </c:pt>
                <c:pt idx="4120">
                  <c:v>68.6666666666666</c:v>
                </c:pt>
                <c:pt idx="4121">
                  <c:v>68.683333333333294</c:v>
                </c:pt>
                <c:pt idx="4122">
                  <c:v>68.7</c:v>
                </c:pt>
                <c:pt idx="4123">
                  <c:v>68.716666666666598</c:v>
                </c:pt>
                <c:pt idx="4124">
                  <c:v>68.733333333333306</c:v>
                </c:pt>
                <c:pt idx="4125">
                  <c:v>68.75</c:v>
                </c:pt>
                <c:pt idx="4126">
                  <c:v>68.766666666666595</c:v>
                </c:pt>
                <c:pt idx="4127">
                  <c:v>68.783333333333303</c:v>
                </c:pt>
                <c:pt idx="4128">
                  <c:v>68.8</c:v>
                </c:pt>
                <c:pt idx="4129">
                  <c:v>68.816666666666606</c:v>
                </c:pt>
                <c:pt idx="4130">
                  <c:v>68.8333333333333</c:v>
                </c:pt>
                <c:pt idx="4131">
                  <c:v>68.849999999999994</c:v>
                </c:pt>
                <c:pt idx="4132">
                  <c:v>68.866666666666603</c:v>
                </c:pt>
                <c:pt idx="4133">
                  <c:v>68.883333333333297</c:v>
                </c:pt>
                <c:pt idx="4134">
                  <c:v>68.900000000000006</c:v>
                </c:pt>
                <c:pt idx="4135">
                  <c:v>68.9166666666666</c:v>
                </c:pt>
                <c:pt idx="4136">
                  <c:v>68.933333333333294</c:v>
                </c:pt>
                <c:pt idx="4137">
                  <c:v>68.95</c:v>
                </c:pt>
                <c:pt idx="4138">
                  <c:v>68.966666666666598</c:v>
                </c:pt>
                <c:pt idx="4139">
                  <c:v>68.983333333333306</c:v>
                </c:pt>
                <c:pt idx="4140">
                  <c:v>69</c:v>
                </c:pt>
                <c:pt idx="4141">
                  <c:v>69.016666666666595</c:v>
                </c:pt>
                <c:pt idx="4142">
                  <c:v>69.033333333333303</c:v>
                </c:pt>
                <c:pt idx="4143">
                  <c:v>69.05</c:v>
                </c:pt>
                <c:pt idx="4144">
                  <c:v>69.066666666666606</c:v>
                </c:pt>
                <c:pt idx="4145">
                  <c:v>69.0833333333333</c:v>
                </c:pt>
                <c:pt idx="4146">
                  <c:v>69.099999999999994</c:v>
                </c:pt>
                <c:pt idx="4147">
                  <c:v>69.116666666666603</c:v>
                </c:pt>
                <c:pt idx="4148">
                  <c:v>69.133333333333297</c:v>
                </c:pt>
                <c:pt idx="4149">
                  <c:v>69.150000000000006</c:v>
                </c:pt>
                <c:pt idx="4150">
                  <c:v>69.1666666666666</c:v>
                </c:pt>
                <c:pt idx="4151">
                  <c:v>69.183333333333294</c:v>
                </c:pt>
                <c:pt idx="4152">
                  <c:v>69.2</c:v>
                </c:pt>
                <c:pt idx="4153">
                  <c:v>69.216666666666598</c:v>
                </c:pt>
                <c:pt idx="4154">
                  <c:v>69.233333333333306</c:v>
                </c:pt>
                <c:pt idx="4155">
                  <c:v>69.25</c:v>
                </c:pt>
                <c:pt idx="4156">
                  <c:v>69.266666666666595</c:v>
                </c:pt>
                <c:pt idx="4157">
                  <c:v>69.283333333333303</c:v>
                </c:pt>
                <c:pt idx="4158">
                  <c:v>69.3</c:v>
                </c:pt>
                <c:pt idx="4159">
                  <c:v>69.316666666666606</c:v>
                </c:pt>
                <c:pt idx="4160">
                  <c:v>69.3333333333333</c:v>
                </c:pt>
                <c:pt idx="4161">
                  <c:v>69.349999999999994</c:v>
                </c:pt>
                <c:pt idx="4162">
                  <c:v>69.366666666666603</c:v>
                </c:pt>
                <c:pt idx="4163">
                  <c:v>69.383333333333297</c:v>
                </c:pt>
                <c:pt idx="4164">
                  <c:v>69.400000000000006</c:v>
                </c:pt>
                <c:pt idx="4165">
                  <c:v>69.4166666666666</c:v>
                </c:pt>
                <c:pt idx="4166">
                  <c:v>69.433333333333294</c:v>
                </c:pt>
                <c:pt idx="4167">
                  <c:v>69.45</c:v>
                </c:pt>
                <c:pt idx="4168">
                  <c:v>69.466666666666598</c:v>
                </c:pt>
                <c:pt idx="4169">
                  <c:v>69.483333333333306</c:v>
                </c:pt>
                <c:pt idx="4170">
                  <c:v>69.5</c:v>
                </c:pt>
                <c:pt idx="4171">
                  <c:v>69.516666666666595</c:v>
                </c:pt>
                <c:pt idx="4172">
                  <c:v>69.533333333333303</c:v>
                </c:pt>
                <c:pt idx="4173">
                  <c:v>69.55</c:v>
                </c:pt>
                <c:pt idx="4174">
                  <c:v>69.566666666666606</c:v>
                </c:pt>
                <c:pt idx="4175">
                  <c:v>69.5833333333333</c:v>
                </c:pt>
                <c:pt idx="4176">
                  <c:v>69.599999999999994</c:v>
                </c:pt>
                <c:pt idx="4177">
                  <c:v>69.616666666666603</c:v>
                </c:pt>
                <c:pt idx="4178">
                  <c:v>69.633333333333297</c:v>
                </c:pt>
                <c:pt idx="4179">
                  <c:v>69.650000000000006</c:v>
                </c:pt>
                <c:pt idx="4180">
                  <c:v>69.6666666666666</c:v>
                </c:pt>
                <c:pt idx="4181">
                  <c:v>69.683333333333294</c:v>
                </c:pt>
                <c:pt idx="4182">
                  <c:v>69.7</c:v>
                </c:pt>
                <c:pt idx="4183">
                  <c:v>69.716666666666598</c:v>
                </c:pt>
                <c:pt idx="4184">
                  <c:v>69.733333333333306</c:v>
                </c:pt>
                <c:pt idx="4185">
                  <c:v>69.75</c:v>
                </c:pt>
                <c:pt idx="4186">
                  <c:v>69.766666666666595</c:v>
                </c:pt>
                <c:pt idx="4187">
                  <c:v>69.783333333333303</c:v>
                </c:pt>
                <c:pt idx="4188">
                  <c:v>69.8</c:v>
                </c:pt>
                <c:pt idx="4189">
                  <c:v>69.816666666666606</c:v>
                </c:pt>
                <c:pt idx="4190">
                  <c:v>69.8333333333333</c:v>
                </c:pt>
                <c:pt idx="4191">
                  <c:v>69.849999999999994</c:v>
                </c:pt>
                <c:pt idx="4192">
                  <c:v>69.866666666666603</c:v>
                </c:pt>
                <c:pt idx="4193">
                  <c:v>69.883333333333297</c:v>
                </c:pt>
                <c:pt idx="4194">
                  <c:v>69.900000000000006</c:v>
                </c:pt>
                <c:pt idx="4195">
                  <c:v>69.9166666666666</c:v>
                </c:pt>
                <c:pt idx="4196">
                  <c:v>69.933333333333294</c:v>
                </c:pt>
                <c:pt idx="4197">
                  <c:v>69.95</c:v>
                </c:pt>
                <c:pt idx="4198">
                  <c:v>69.966666666666598</c:v>
                </c:pt>
                <c:pt idx="4199">
                  <c:v>69.983333333333306</c:v>
                </c:pt>
                <c:pt idx="4200">
                  <c:v>70</c:v>
                </c:pt>
                <c:pt idx="4201">
                  <c:v>70.016666666666595</c:v>
                </c:pt>
                <c:pt idx="4202">
                  <c:v>70.033333333333303</c:v>
                </c:pt>
                <c:pt idx="4203">
                  <c:v>70.05</c:v>
                </c:pt>
                <c:pt idx="4204">
                  <c:v>70.066666666666606</c:v>
                </c:pt>
                <c:pt idx="4205">
                  <c:v>70.0833333333333</c:v>
                </c:pt>
                <c:pt idx="4206">
                  <c:v>70.099999999999994</c:v>
                </c:pt>
                <c:pt idx="4207">
                  <c:v>70.116666666666603</c:v>
                </c:pt>
                <c:pt idx="4208">
                  <c:v>70.133333333333297</c:v>
                </c:pt>
                <c:pt idx="4209">
                  <c:v>70.150000000000006</c:v>
                </c:pt>
                <c:pt idx="4210">
                  <c:v>70.1666666666666</c:v>
                </c:pt>
                <c:pt idx="4211">
                  <c:v>70.183333333333294</c:v>
                </c:pt>
                <c:pt idx="4212">
                  <c:v>70.2</c:v>
                </c:pt>
                <c:pt idx="4213">
                  <c:v>70.216666666666598</c:v>
                </c:pt>
                <c:pt idx="4214">
                  <c:v>70.233333333333306</c:v>
                </c:pt>
                <c:pt idx="4215">
                  <c:v>70.25</c:v>
                </c:pt>
                <c:pt idx="4216">
                  <c:v>70.266666666666595</c:v>
                </c:pt>
                <c:pt idx="4217">
                  <c:v>70.283333333333303</c:v>
                </c:pt>
                <c:pt idx="4218">
                  <c:v>70.3</c:v>
                </c:pt>
                <c:pt idx="4219">
                  <c:v>70.316666666666606</c:v>
                </c:pt>
                <c:pt idx="4220">
                  <c:v>70.3333333333333</c:v>
                </c:pt>
                <c:pt idx="4221">
                  <c:v>70.349999999999994</c:v>
                </c:pt>
                <c:pt idx="4222">
                  <c:v>70.366666666666603</c:v>
                </c:pt>
                <c:pt idx="4223">
                  <c:v>70.383333333333297</c:v>
                </c:pt>
                <c:pt idx="4224">
                  <c:v>70.400000000000006</c:v>
                </c:pt>
                <c:pt idx="4225">
                  <c:v>70.4166666666666</c:v>
                </c:pt>
                <c:pt idx="4226">
                  <c:v>70.433333333333294</c:v>
                </c:pt>
                <c:pt idx="4227">
                  <c:v>70.45</c:v>
                </c:pt>
                <c:pt idx="4228">
                  <c:v>70.466666666666598</c:v>
                </c:pt>
                <c:pt idx="4229">
                  <c:v>70.483333333333306</c:v>
                </c:pt>
                <c:pt idx="4230">
                  <c:v>70.5</c:v>
                </c:pt>
                <c:pt idx="4231">
                  <c:v>70.516666666666595</c:v>
                </c:pt>
                <c:pt idx="4232">
                  <c:v>70.533333333333303</c:v>
                </c:pt>
                <c:pt idx="4233">
                  <c:v>70.55</c:v>
                </c:pt>
                <c:pt idx="4234">
                  <c:v>70.566666666666606</c:v>
                </c:pt>
                <c:pt idx="4235">
                  <c:v>70.5833333333333</c:v>
                </c:pt>
                <c:pt idx="4236">
                  <c:v>70.599999999999994</c:v>
                </c:pt>
                <c:pt idx="4237">
                  <c:v>70.616666666666603</c:v>
                </c:pt>
                <c:pt idx="4238">
                  <c:v>70.633333333333297</c:v>
                </c:pt>
                <c:pt idx="4239">
                  <c:v>70.650000000000006</c:v>
                </c:pt>
                <c:pt idx="4240">
                  <c:v>70.6666666666666</c:v>
                </c:pt>
                <c:pt idx="4241">
                  <c:v>70.683333333333294</c:v>
                </c:pt>
                <c:pt idx="4242">
                  <c:v>70.7</c:v>
                </c:pt>
                <c:pt idx="4243">
                  <c:v>70.716666666666598</c:v>
                </c:pt>
                <c:pt idx="4244">
                  <c:v>70.733333333333306</c:v>
                </c:pt>
                <c:pt idx="4245">
                  <c:v>70.75</c:v>
                </c:pt>
                <c:pt idx="4246">
                  <c:v>70.766666666666595</c:v>
                </c:pt>
                <c:pt idx="4247">
                  <c:v>70.783333333333303</c:v>
                </c:pt>
                <c:pt idx="4248">
                  <c:v>70.8</c:v>
                </c:pt>
                <c:pt idx="4249">
                  <c:v>70.816666666666606</c:v>
                </c:pt>
                <c:pt idx="4250">
                  <c:v>70.8333333333333</c:v>
                </c:pt>
                <c:pt idx="4251">
                  <c:v>70.849999999999994</c:v>
                </c:pt>
                <c:pt idx="4252">
                  <c:v>70.866666666666603</c:v>
                </c:pt>
                <c:pt idx="4253">
                  <c:v>70.883333333333297</c:v>
                </c:pt>
                <c:pt idx="4254">
                  <c:v>70.900000000000006</c:v>
                </c:pt>
                <c:pt idx="4255">
                  <c:v>70.9166666666666</c:v>
                </c:pt>
                <c:pt idx="4256">
                  <c:v>70.933333333333294</c:v>
                </c:pt>
                <c:pt idx="4257">
                  <c:v>70.95</c:v>
                </c:pt>
                <c:pt idx="4258">
                  <c:v>70.966666666666598</c:v>
                </c:pt>
                <c:pt idx="4259">
                  <c:v>70.983333333333306</c:v>
                </c:pt>
                <c:pt idx="4260">
                  <c:v>71</c:v>
                </c:pt>
                <c:pt idx="4261">
                  <c:v>71.016666666666595</c:v>
                </c:pt>
                <c:pt idx="4262">
                  <c:v>71.033333333333303</c:v>
                </c:pt>
                <c:pt idx="4263">
                  <c:v>71.05</c:v>
                </c:pt>
                <c:pt idx="4264">
                  <c:v>71.066666666666606</c:v>
                </c:pt>
                <c:pt idx="4265">
                  <c:v>71.0833333333333</c:v>
                </c:pt>
                <c:pt idx="4266">
                  <c:v>71.099999999999994</c:v>
                </c:pt>
                <c:pt idx="4267">
                  <c:v>71.116666666666603</c:v>
                </c:pt>
                <c:pt idx="4268">
                  <c:v>71.133333333333297</c:v>
                </c:pt>
                <c:pt idx="4269">
                  <c:v>71.150000000000006</c:v>
                </c:pt>
                <c:pt idx="4270">
                  <c:v>71.1666666666666</c:v>
                </c:pt>
                <c:pt idx="4271">
                  <c:v>71.183333333333294</c:v>
                </c:pt>
                <c:pt idx="4272">
                  <c:v>71.2</c:v>
                </c:pt>
                <c:pt idx="4273">
                  <c:v>71.216666666666598</c:v>
                </c:pt>
                <c:pt idx="4274">
                  <c:v>71.233333333333306</c:v>
                </c:pt>
                <c:pt idx="4275">
                  <c:v>71.25</c:v>
                </c:pt>
                <c:pt idx="4276">
                  <c:v>71.266666666666595</c:v>
                </c:pt>
                <c:pt idx="4277">
                  <c:v>71.283333333333303</c:v>
                </c:pt>
                <c:pt idx="4278">
                  <c:v>71.3</c:v>
                </c:pt>
                <c:pt idx="4279">
                  <c:v>71.316666666666606</c:v>
                </c:pt>
                <c:pt idx="4280">
                  <c:v>71.3333333333333</c:v>
                </c:pt>
                <c:pt idx="4281">
                  <c:v>71.349999999999994</c:v>
                </c:pt>
                <c:pt idx="4282">
                  <c:v>71.366666666666603</c:v>
                </c:pt>
                <c:pt idx="4283">
                  <c:v>71.383333333333297</c:v>
                </c:pt>
                <c:pt idx="4284">
                  <c:v>71.400000000000006</c:v>
                </c:pt>
                <c:pt idx="4285">
                  <c:v>71.4166666666666</c:v>
                </c:pt>
                <c:pt idx="4286">
                  <c:v>71.433333333333294</c:v>
                </c:pt>
                <c:pt idx="4287">
                  <c:v>71.45</c:v>
                </c:pt>
                <c:pt idx="4288">
                  <c:v>71.466666666666598</c:v>
                </c:pt>
                <c:pt idx="4289">
                  <c:v>71.483333333333306</c:v>
                </c:pt>
                <c:pt idx="4290">
                  <c:v>71.5</c:v>
                </c:pt>
                <c:pt idx="4291">
                  <c:v>71.516666666666595</c:v>
                </c:pt>
                <c:pt idx="4292">
                  <c:v>71.533333333333303</c:v>
                </c:pt>
                <c:pt idx="4293">
                  <c:v>71.55</c:v>
                </c:pt>
                <c:pt idx="4294">
                  <c:v>71.566666666666606</c:v>
                </c:pt>
                <c:pt idx="4295">
                  <c:v>71.5833333333333</c:v>
                </c:pt>
                <c:pt idx="4296">
                  <c:v>71.599999999999994</c:v>
                </c:pt>
                <c:pt idx="4297">
                  <c:v>71.616666666666603</c:v>
                </c:pt>
                <c:pt idx="4298">
                  <c:v>71.633333333333297</c:v>
                </c:pt>
                <c:pt idx="4299">
                  <c:v>71.650000000000006</c:v>
                </c:pt>
                <c:pt idx="4300">
                  <c:v>71.6666666666666</c:v>
                </c:pt>
                <c:pt idx="4301">
                  <c:v>71.683333333333294</c:v>
                </c:pt>
                <c:pt idx="4302">
                  <c:v>71.7</c:v>
                </c:pt>
                <c:pt idx="4303">
                  <c:v>71.716666666666598</c:v>
                </c:pt>
                <c:pt idx="4304">
                  <c:v>71.733333333333306</c:v>
                </c:pt>
                <c:pt idx="4305">
                  <c:v>71.75</c:v>
                </c:pt>
                <c:pt idx="4306">
                  <c:v>71.766666666666595</c:v>
                </c:pt>
                <c:pt idx="4307">
                  <c:v>71.783333333333303</c:v>
                </c:pt>
                <c:pt idx="4308">
                  <c:v>71.8</c:v>
                </c:pt>
                <c:pt idx="4309">
                  <c:v>71.816666666666606</c:v>
                </c:pt>
                <c:pt idx="4310">
                  <c:v>71.8333333333333</c:v>
                </c:pt>
                <c:pt idx="4311">
                  <c:v>71.849999999999994</c:v>
                </c:pt>
                <c:pt idx="4312">
                  <c:v>71.866666666666603</c:v>
                </c:pt>
                <c:pt idx="4313">
                  <c:v>71.883333333333297</c:v>
                </c:pt>
                <c:pt idx="4314">
                  <c:v>71.900000000000006</c:v>
                </c:pt>
                <c:pt idx="4315">
                  <c:v>71.9166666666666</c:v>
                </c:pt>
                <c:pt idx="4316">
                  <c:v>71.933333333333294</c:v>
                </c:pt>
                <c:pt idx="4317">
                  <c:v>71.95</c:v>
                </c:pt>
                <c:pt idx="4318">
                  <c:v>71.966666666666598</c:v>
                </c:pt>
                <c:pt idx="4319">
                  <c:v>71.983333333333306</c:v>
                </c:pt>
                <c:pt idx="4320">
                  <c:v>72</c:v>
                </c:pt>
                <c:pt idx="4321">
                  <c:v>72.016666666666595</c:v>
                </c:pt>
                <c:pt idx="4322">
                  <c:v>72.033333333333303</c:v>
                </c:pt>
                <c:pt idx="4323">
                  <c:v>72.05</c:v>
                </c:pt>
                <c:pt idx="4324">
                  <c:v>72.066666666666606</c:v>
                </c:pt>
                <c:pt idx="4325">
                  <c:v>72.0833333333333</c:v>
                </c:pt>
                <c:pt idx="4326">
                  <c:v>72.099999999999994</c:v>
                </c:pt>
                <c:pt idx="4327">
                  <c:v>72.116666666666603</c:v>
                </c:pt>
                <c:pt idx="4328">
                  <c:v>72.133333333333297</c:v>
                </c:pt>
                <c:pt idx="4329">
                  <c:v>72.150000000000006</c:v>
                </c:pt>
                <c:pt idx="4330">
                  <c:v>72.1666666666666</c:v>
                </c:pt>
                <c:pt idx="4331">
                  <c:v>72.183333333333294</c:v>
                </c:pt>
                <c:pt idx="4332">
                  <c:v>72.2</c:v>
                </c:pt>
                <c:pt idx="4333">
                  <c:v>72.216666666666598</c:v>
                </c:pt>
                <c:pt idx="4334">
                  <c:v>72.233333333333306</c:v>
                </c:pt>
                <c:pt idx="4335">
                  <c:v>72.25</c:v>
                </c:pt>
                <c:pt idx="4336">
                  <c:v>72.266666666666595</c:v>
                </c:pt>
                <c:pt idx="4337">
                  <c:v>72.283333333333303</c:v>
                </c:pt>
                <c:pt idx="4338">
                  <c:v>72.3</c:v>
                </c:pt>
                <c:pt idx="4339">
                  <c:v>72.316666666666606</c:v>
                </c:pt>
                <c:pt idx="4340">
                  <c:v>72.3333333333333</c:v>
                </c:pt>
                <c:pt idx="4341">
                  <c:v>72.349999999999994</c:v>
                </c:pt>
                <c:pt idx="4342">
                  <c:v>72.366666666666603</c:v>
                </c:pt>
                <c:pt idx="4343">
                  <c:v>72.383333333333297</c:v>
                </c:pt>
                <c:pt idx="4344">
                  <c:v>72.400000000000006</c:v>
                </c:pt>
                <c:pt idx="4345">
                  <c:v>72.4166666666666</c:v>
                </c:pt>
                <c:pt idx="4346">
                  <c:v>72.433333333333294</c:v>
                </c:pt>
                <c:pt idx="4347">
                  <c:v>72.45</c:v>
                </c:pt>
                <c:pt idx="4348">
                  <c:v>72.466666666666598</c:v>
                </c:pt>
                <c:pt idx="4349">
                  <c:v>72.483333333333306</c:v>
                </c:pt>
                <c:pt idx="4350">
                  <c:v>72.5</c:v>
                </c:pt>
                <c:pt idx="4351">
                  <c:v>72.516666666666595</c:v>
                </c:pt>
                <c:pt idx="4352">
                  <c:v>72.533333333333303</c:v>
                </c:pt>
                <c:pt idx="4353">
                  <c:v>72.55</c:v>
                </c:pt>
                <c:pt idx="4354">
                  <c:v>72.566666666666606</c:v>
                </c:pt>
                <c:pt idx="4355">
                  <c:v>72.5833333333333</c:v>
                </c:pt>
                <c:pt idx="4356">
                  <c:v>72.599999999999994</c:v>
                </c:pt>
                <c:pt idx="4357">
                  <c:v>72.616666666666603</c:v>
                </c:pt>
                <c:pt idx="4358">
                  <c:v>72.633333333333297</c:v>
                </c:pt>
                <c:pt idx="4359">
                  <c:v>72.650000000000006</c:v>
                </c:pt>
                <c:pt idx="4360">
                  <c:v>72.6666666666666</c:v>
                </c:pt>
                <c:pt idx="4361">
                  <c:v>72.683333333333294</c:v>
                </c:pt>
                <c:pt idx="4362">
                  <c:v>72.7</c:v>
                </c:pt>
                <c:pt idx="4363">
                  <c:v>72.716666666666598</c:v>
                </c:pt>
                <c:pt idx="4364">
                  <c:v>72.733333333333306</c:v>
                </c:pt>
                <c:pt idx="4365">
                  <c:v>72.75</c:v>
                </c:pt>
                <c:pt idx="4366">
                  <c:v>72.766666666666595</c:v>
                </c:pt>
                <c:pt idx="4367">
                  <c:v>72.783333333333303</c:v>
                </c:pt>
                <c:pt idx="4368">
                  <c:v>72.8</c:v>
                </c:pt>
                <c:pt idx="4369">
                  <c:v>72.816666666666606</c:v>
                </c:pt>
                <c:pt idx="4370">
                  <c:v>72.8333333333333</c:v>
                </c:pt>
                <c:pt idx="4371">
                  <c:v>72.849999999999994</c:v>
                </c:pt>
                <c:pt idx="4372">
                  <c:v>72.866666666666603</c:v>
                </c:pt>
                <c:pt idx="4373">
                  <c:v>72.883333333333297</c:v>
                </c:pt>
                <c:pt idx="4374">
                  <c:v>72.900000000000006</c:v>
                </c:pt>
                <c:pt idx="4375">
                  <c:v>72.9166666666666</c:v>
                </c:pt>
                <c:pt idx="4376">
                  <c:v>72.933333333333294</c:v>
                </c:pt>
                <c:pt idx="4377">
                  <c:v>72.95</c:v>
                </c:pt>
                <c:pt idx="4378">
                  <c:v>72.966666666666598</c:v>
                </c:pt>
                <c:pt idx="4379">
                  <c:v>72.983333333333306</c:v>
                </c:pt>
                <c:pt idx="4380">
                  <c:v>73</c:v>
                </c:pt>
                <c:pt idx="4381">
                  <c:v>73.016666666666595</c:v>
                </c:pt>
                <c:pt idx="4382">
                  <c:v>73.033333333333303</c:v>
                </c:pt>
                <c:pt idx="4383">
                  <c:v>73.05</c:v>
                </c:pt>
                <c:pt idx="4384">
                  <c:v>73.066666666666606</c:v>
                </c:pt>
                <c:pt idx="4385">
                  <c:v>73.0833333333333</c:v>
                </c:pt>
                <c:pt idx="4386">
                  <c:v>73.099999999999994</c:v>
                </c:pt>
                <c:pt idx="4387">
                  <c:v>73.116666666666603</c:v>
                </c:pt>
                <c:pt idx="4388">
                  <c:v>73.133333333333297</c:v>
                </c:pt>
                <c:pt idx="4389">
                  <c:v>73.150000000000006</c:v>
                </c:pt>
                <c:pt idx="4390">
                  <c:v>73.1666666666666</c:v>
                </c:pt>
                <c:pt idx="4391">
                  <c:v>73.183333333333294</c:v>
                </c:pt>
                <c:pt idx="4392">
                  <c:v>73.2</c:v>
                </c:pt>
                <c:pt idx="4393">
                  <c:v>73.216666666666598</c:v>
                </c:pt>
                <c:pt idx="4394">
                  <c:v>73.233333333333306</c:v>
                </c:pt>
                <c:pt idx="4395">
                  <c:v>73.25</c:v>
                </c:pt>
                <c:pt idx="4396">
                  <c:v>73.266666666666595</c:v>
                </c:pt>
                <c:pt idx="4397">
                  <c:v>73.283333333333303</c:v>
                </c:pt>
                <c:pt idx="4398">
                  <c:v>73.3</c:v>
                </c:pt>
                <c:pt idx="4399">
                  <c:v>73.316666666666606</c:v>
                </c:pt>
                <c:pt idx="4400">
                  <c:v>73.3333333333333</c:v>
                </c:pt>
                <c:pt idx="4401">
                  <c:v>73.349999999999994</c:v>
                </c:pt>
                <c:pt idx="4402">
                  <c:v>73.366666666666603</c:v>
                </c:pt>
                <c:pt idx="4403">
                  <c:v>73.383333333333297</c:v>
                </c:pt>
                <c:pt idx="4404">
                  <c:v>73.400000000000006</c:v>
                </c:pt>
                <c:pt idx="4405">
                  <c:v>73.4166666666666</c:v>
                </c:pt>
                <c:pt idx="4406">
                  <c:v>73.433333333333294</c:v>
                </c:pt>
                <c:pt idx="4407">
                  <c:v>73.45</c:v>
                </c:pt>
                <c:pt idx="4408">
                  <c:v>73.466666666666598</c:v>
                </c:pt>
                <c:pt idx="4409">
                  <c:v>73.483333333333306</c:v>
                </c:pt>
                <c:pt idx="4410">
                  <c:v>73.5</c:v>
                </c:pt>
                <c:pt idx="4411">
                  <c:v>73.516666666666595</c:v>
                </c:pt>
                <c:pt idx="4412">
                  <c:v>73.533333333333303</c:v>
                </c:pt>
                <c:pt idx="4413">
                  <c:v>73.55</c:v>
                </c:pt>
                <c:pt idx="4414">
                  <c:v>73.566666666666606</c:v>
                </c:pt>
                <c:pt idx="4415">
                  <c:v>73.5833333333333</c:v>
                </c:pt>
                <c:pt idx="4416">
                  <c:v>73.599999999999994</c:v>
                </c:pt>
                <c:pt idx="4417">
                  <c:v>73.616666666666603</c:v>
                </c:pt>
                <c:pt idx="4418">
                  <c:v>73.633333333333297</c:v>
                </c:pt>
                <c:pt idx="4419">
                  <c:v>73.650000000000006</c:v>
                </c:pt>
                <c:pt idx="4420">
                  <c:v>73.6666666666666</c:v>
                </c:pt>
                <c:pt idx="4421">
                  <c:v>73.683333333333294</c:v>
                </c:pt>
                <c:pt idx="4422">
                  <c:v>73.7</c:v>
                </c:pt>
                <c:pt idx="4423">
                  <c:v>73.716666666666598</c:v>
                </c:pt>
                <c:pt idx="4424">
                  <c:v>73.733333333333306</c:v>
                </c:pt>
                <c:pt idx="4425">
                  <c:v>73.75</c:v>
                </c:pt>
                <c:pt idx="4426">
                  <c:v>73.766666666666595</c:v>
                </c:pt>
                <c:pt idx="4427">
                  <c:v>73.783333333333303</c:v>
                </c:pt>
                <c:pt idx="4428">
                  <c:v>73.8</c:v>
                </c:pt>
                <c:pt idx="4429">
                  <c:v>73.816666666666606</c:v>
                </c:pt>
                <c:pt idx="4430">
                  <c:v>73.8333333333333</c:v>
                </c:pt>
                <c:pt idx="4431">
                  <c:v>73.849999999999994</c:v>
                </c:pt>
                <c:pt idx="4432">
                  <c:v>73.866666666666603</c:v>
                </c:pt>
                <c:pt idx="4433">
                  <c:v>73.883333333333297</c:v>
                </c:pt>
                <c:pt idx="4434">
                  <c:v>73.900000000000006</c:v>
                </c:pt>
                <c:pt idx="4435">
                  <c:v>73.9166666666666</c:v>
                </c:pt>
                <c:pt idx="4436">
                  <c:v>73.933333333333294</c:v>
                </c:pt>
                <c:pt idx="4437">
                  <c:v>73.95</c:v>
                </c:pt>
                <c:pt idx="4438">
                  <c:v>73.966666666666598</c:v>
                </c:pt>
                <c:pt idx="4439">
                  <c:v>73.983333333333306</c:v>
                </c:pt>
                <c:pt idx="4440">
                  <c:v>74</c:v>
                </c:pt>
                <c:pt idx="4441">
                  <c:v>74.016666666666595</c:v>
                </c:pt>
                <c:pt idx="4442">
                  <c:v>74.033333333333303</c:v>
                </c:pt>
                <c:pt idx="4443">
                  <c:v>74.05</c:v>
                </c:pt>
                <c:pt idx="4444">
                  <c:v>74.066666666666606</c:v>
                </c:pt>
                <c:pt idx="4445">
                  <c:v>74.0833333333333</c:v>
                </c:pt>
                <c:pt idx="4446">
                  <c:v>74.099999999999994</c:v>
                </c:pt>
                <c:pt idx="4447">
                  <c:v>74.116666666666603</c:v>
                </c:pt>
                <c:pt idx="4448">
                  <c:v>74.133333333333297</c:v>
                </c:pt>
                <c:pt idx="4449">
                  <c:v>74.150000000000006</c:v>
                </c:pt>
                <c:pt idx="4450">
                  <c:v>74.1666666666666</c:v>
                </c:pt>
                <c:pt idx="4451">
                  <c:v>74.183333333333294</c:v>
                </c:pt>
                <c:pt idx="4452">
                  <c:v>74.2</c:v>
                </c:pt>
                <c:pt idx="4453">
                  <c:v>74.216666666666598</c:v>
                </c:pt>
                <c:pt idx="4454">
                  <c:v>74.233333333333306</c:v>
                </c:pt>
                <c:pt idx="4455">
                  <c:v>74.25</c:v>
                </c:pt>
                <c:pt idx="4456">
                  <c:v>74.266666666666595</c:v>
                </c:pt>
                <c:pt idx="4457">
                  <c:v>74.283333333333303</c:v>
                </c:pt>
                <c:pt idx="4458">
                  <c:v>74.3</c:v>
                </c:pt>
                <c:pt idx="4459">
                  <c:v>74.316666666666606</c:v>
                </c:pt>
                <c:pt idx="4460">
                  <c:v>74.3333333333333</c:v>
                </c:pt>
                <c:pt idx="4461">
                  <c:v>74.349999999999994</c:v>
                </c:pt>
                <c:pt idx="4462">
                  <c:v>74.366666666666603</c:v>
                </c:pt>
                <c:pt idx="4463">
                  <c:v>74.383333333333297</c:v>
                </c:pt>
                <c:pt idx="4464">
                  <c:v>74.400000000000006</c:v>
                </c:pt>
                <c:pt idx="4465">
                  <c:v>74.4166666666666</c:v>
                </c:pt>
                <c:pt idx="4466">
                  <c:v>74.433333333333294</c:v>
                </c:pt>
                <c:pt idx="4467">
                  <c:v>74.45</c:v>
                </c:pt>
                <c:pt idx="4468">
                  <c:v>74.466666666666598</c:v>
                </c:pt>
                <c:pt idx="4469">
                  <c:v>74.483333333333306</c:v>
                </c:pt>
                <c:pt idx="4470">
                  <c:v>74.5</c:v>
                </c:pt>
                <c:pt idx="4471">
                  <c:v>74.516666666666595</c:v>
                </c:pt>
                <c:pt idx="4472">
                  <c:v>74.533333333333303</c:v>
                </c:pt>
                <c:pt idx="4473">
                  <c:v>74.55</c:v>
                </c:pt>
                <c:pt idx="4474">
                  <c:v>74.566666666666606</c:v>
                </c:pt>
                <c:pt idx="4475">
                  <c:v>74.5833333333333</c:v>
                </c:pt>
                <c:pt idx="4476">
                  <c:v>74.599999999999994</c:v>
                </c:pt>
                <c:pt idx="4477">
                  <c:v>74.616666666666603</c:v>
                </c:pt>
                <c:pt idx="4478">
                  <c:v>74.633333333333297</c:v>
                </c:pt>
                <c:pt idx="4479">
                  <c:v>74.650000000000006</c:v>
                </c:pt>
                <c:pt idx="4480">
                  <c:v>74.6666666666666</c:v>
                </c:pt>
                <c:pt idx="4481">
                  <c:v>74.683333333333294</c:v>
                </c:pt>
                <c:pt idx="4482">
                  <c:v>74.7</c:v>
                </c:pt>
                <c:pt idx="4483">
                  <c:v>74.716666666666598</c:v>
                </c:pt>
                <c:pt idx="4484">
                  <c:v>74.733333333333306</c:v>
                </c:pt>
                <c:pt idx="4485">
                  <c:v>74.75</c:v>
                </c:pt>
                <c:pt idx="4486">
                  <c:v>74.766666666666595</c:v>
                </c:pt>
                <c:pt idx="4487">
                  <c:v>74.783333333333303</c:v>
                </c:pt>
                <c:pt idx="4488">
                  <c:v>74.8</c:v>
                </c:pt>
                <c:pt idx="4489">
                  <c:v>74.816666666666606</c:v>
                </c:pt>
                <c:pt idx="4490">
                  <c:v>74.8333333333333</c:v>
                </c:pt>
                <c:pt idx="4491">
                  <c:v>74.849999999999994</c:v>
                </c:pt>
                <c:pt idx="4492">
                  <c:v>74.866666666666603</c:v>
                </c:pt>
                <c:pt idx="4493">
                  <c:v>74.883333333333297</c:v>
                </c:pt>
                <c:pt idx="4494">
                  <c:v>74.900000000000006</c:v>
                </c:pt>
                <c:pt idx="4495">
                  <c:v>74.9166666666666</c:v>
                </c:pt>
                <c:pt idx="4496">
                  <c:v>74.933333333333294</c:v>
                </c:pt>
                <c:pt idx="4497">
                  <c:v>74.95</c:v>
                </c:pt>
                <c:pt idx="4498">
                  <c:v>74.966666666666598</c:v>
                </c:pt>
                <c:pt idx="4499">
                  <c:v>74.983333333333306</c:v>
                </c:pt>
                <c:pt idx="4500">
                  <c:v>75</c:v>
                </c:pt>
                <c:pt idx="4501">
                  <c:v>75.016666666666595</c:v>
                </c:pt>
                <c:pt idx="4502">
                  <c:v>75.033333333333303</c:v>
                </c:pt>
                <c:pt idx="4503">
                  <c:v>75.05</c:v>
                </c:pt>
                <c:pt idx="4504">
                  <c:v>75.066666666666606</c:v>
                </c:pt>
                <c:pt idx="4505">
                  <c:v>75.0833333333333</c:v>
                </c:pt>
                <c:pt idx="4506">
                  <c:v>75.099999999999994</c:v>
                </c:pt>
                <c:pt idx="4507">
                  <c:v>75.116666666666603</c:v>
                </c:pt>
                <c:pt idx="4508">
                  <c:v>75.133333333333297</c:v>
                </c:pt>
                <c:pt idx="4509">
                  <c:v>75.150000000000006</c:v>
                </c:pt>
                <c:pt idx="4510">
                  <c:v>75.1666666666666</c:v>
                </c:pt>
                <c:pt idx="4511">
                  <c:v>75.183333333333294</c:v>
                </c:pt>
                <c:pt idx="4512">
                  <c:v>75.2</c:v>
                </c:pt>
                <c:pt idx="4513">
                  <c:v>75.216666666666598</c:v>
                </c:pt>
                <c:pt idx="4514">
                  <c:v>75.233333333333306</c:v>
                </c:pt>
                <c:pt idx="4515">
                  <c:v>75.25</c:v>
                </c:pt>
                <c:pt idx="4516">
                  <c:v>75.266666666666595</c:v>
                </c:pt>
                <c:pt idx="4517">
                  <c:v>75.283333333333303</c:v>
                </c:pt>
                <c:pt idx="4518">
                  <c:v>75.3</c:v>
                </c:pt>
                <c:pt idx="4519">
                  <c:v>75.316666666666606</c:v>
                </c:pt>
                <c:pt idx="4520">
                  <c:v>75.3333333333333</c:v>
                </c:pt>
                <c:pt idx="4521">
                  <c:v>75.349999999999994</c:v>
                </c:pt>
                <c:pt idx="4522">
                  <c:v>75.366666666666603</c:v>
                </c:pt>
                <c:pt idx="4523">
                  <c:v>75.383333333333297</c:v>
                </c:pt>
                <c:pt idx="4524">
                  <c:v>75.400000000000006</c:v>
                </c:pt>
                <c:pt idx="4525">
                  <c:v>75.4166666666666</c:v>
                </c:pt>
                <c:pt idx="4526">
                  <c:v>75.433333333333294</c:v>
                </c:pt>
                <c:pt idx="4527">
                  <c:v>75.45</c:v>
                </c:pt>
                <c:pt idx="4528">
                  <c:v>75.466666666666598</c:v>
                </c:pt>
                <c:pt idx="4529">
                  <c:v>75.483333333333306</c:v>
                </c:pt>
                <c:pt idx="4530">
                  <c:v>75.5</c:v>
                </c:pt>
                <c:pt idx="4531">
                  <c:v>75.516666666666595</c:v>
                </c:pt>
                <c:pt idx="4532">
                  <c:v>75.533333333333303</c:v>
                </c:pt>
                <c:pt idx="4533">
                  <c:v>75.55</c:v>
                </c:pt>
                <c:pt idx="4534">
                  <c:v>75.566666666666606</c:v>
                </c:pt>
                <c:pt idx="4535">
                  <c:v>75.5833333333333</c:v>
                </c:pt>
                <c:pt idx="4536">
                  <c:v>75.599999999999994</c:v>
                </c:pt>
                <c:pt idx="4537">
                  <c:v>75.616666666666603</c:v>
                </c:pt>
                <c:pt idx="4538">
                  <c:v>75.633333333333297</c:v>
                </c:pt>
                <c:pt idx="4539">
                  <c:v>75.650000000000006</c:v>
                </c:pt>
                <c:pt idx="4540">
                  <c:v>75.6666666666666</c:v>
                </c:pt>
                <c:pt idx="4541">
                  <c:v>75.683333333333294</c:v>
                </c:pt>
                <c:pt idx="4542">
                  <c:v>75.7</c:v>
                </c:pt>
                <c:pt idx="4543">
                  <c:v>75.716666666666598</c:v>
                </c:pt>
                <c:pt idx="4544">
                  <c:v>75.733333333333306</c:v>
                </c:pt>
                <c:pt idx="4545">
                  <c:v>75.75</c:v>
                </c:pt>
                <c:pt idx="4546">
                  <c:v>75.766666666666595</c:v>
                </c:pt>
                <c:pt idx="4547">
                  <c:v>75.783333333333303</c:v>
                </c:pt>
                <c:pt idx="4548">
                  <c:v>75.8</c:v>
                </c:pt>
                <c:pt idx="4549">
                  <c:v>75.816666666666606</c:v>
                </c:pt>
                <c:pt idx="4550">
                  <c:v>75.8333333333333</c:v>
                </c:pt>
                <c:pt idx="4551">
                  <c:v>75.849999999999994</c:v>
                </c:pt>
                <c:pt idx="4552">
                  <c:v>75.866666666666603</c:v>
                </c:pt>
                <c:pt idx="4553">
                  <c:v>75.883333333333297</c:v>
                </c:pt>
                <c:pt idx="4554">
                  <c:v>75.900000000000006</c:v>
                </c:pt>
                <c:pt idx="4555">
                  <c:v>75.9166666666666</c:v>
                </c:pt>
                <c:pt idx="4556">
                  <c:v>75.933333333333294</c:v>
                </c:pt>
                <c:pt idx="4557">
                  <c:v>75.95</c:v>
                </c:pt>
                <c:pt idx="4558">
                  <c:v>75.966666666666598</c:v>
                </c:pt>
                <c:pt idx="4559">
                  <c:v>75.983333333333306</c:v>
                </c:pt>
                <c:pt idx="4560">
                  <c:v>76</c:v>
                </c:pt>
                <c:pt idx="4561">
                  <c:v>76.016666666666595</c:v>
                </c:pt>
                <c:pt idx="4562">
                  <c:v>76.033333333333303</c:v>
                </c:pt>
                <c:pt idx="4563">
                  <c:v>76.05</c:v>
                </c:pt>
                <c:pt idx="4564">
                  <c:v>76.066666666666606</c:v>
                </c:pt>
                <c:pt idx="4565">
                  <c:v>76.0833333333333</c:v>
                </c:pt>
                <c:pt idx="4566">
                  <c:v>76.099999999999994</c:v>
                </c:pt>
                <c:pt idx="4567">
                  <c:v>76.116666666666603</c:v>
                </c:pt>
                <c:pt idx="4568">
                  <c:v>76.133333333333297</c:v>
                </c:pt>
                <c:pt idx="4569">
                  <c:v>76.150000000000006</c:v>
                </c:pt>
                <c:pt idx="4570">
                  <c:v>76.1666666666666</c:v>
                </c:pt>
                <c:pt idx="4571">
                  <c:v>76.183333333333294</c:v>
                </c:pt>
                <c:pt idx="4572">
                  <c:v>76.2</c:v>
                </c:pt>
                <c:pt idx="4573">
                  <c:v>76.216666666666598</c:v>
                </c:pt>
                <c:pt idx="4574">
                  <c:v>76.233333333333306</c:v>
                </c:pt>
                <c:pt idx="4575">
                  <c:v>76.25</c:v>
                </c:pt>
                <c:pt idx="4576">
                  <c:v>76.266666666666595</c:v>
                </c:pt>
                <c:pt idx="4577">
                  <c:v>76.283333333333303</c:v>
                </c:pt>
                <c:pt idx="4578">
                  <c:v>76.3</c:v>
                </c:pt>
                <c:pt idx="4579">
                  <c:v>76.316666666666606</c:v>
                </c:pt>
                <c:pt idx="4580">
                  <c:v>76.3333333333333</c:v>
                </c:pt>
                <c:pt idx="4581">
                  <c:v>76.349999999999994</c:v>
                </c:pt>
                <c:pt idx="4582">
                  <c:v>76.366666666666603</c:v>
                </c:pt>
                <c:pt idx="4583">
                  <c:v>76.383333333333297</c:v>
                </c:pt>
                <c:pt idx="4584">
                  <c:v>76.400000000000006</c:v>
                </c:pt>
                <c:pt idx="4585">
                  <c:v>76.4166666666666</c:v>
                </c:pt>
                <c:pt idx="4586">
                  <c:v>76.433333333333294</c:v>
                </c:pt>
                <c:pt idx="4587">
                  <c:v>76.45</c:v>
                </c:pt>
                <c:pt idx="4588">
                  <c:v>76.466666666666598</c:v>
                </c:pt>
                <c:pt idx="4589">
                  <c:v>76.483333333333306</c:v>
                </c:pt>
                <c:pt idx="4590">
                  <c:v>76.5</c:v>
                </c:pt>
                <c:pt idx="4591">
                  <c:v>76.516666666666595</c:v>
                </c:pt>
                <c:pt idx="4592">
                  <c:v>76.533333333333303</c:v>
                </c:pt>
                <c:pt idx="4593">
                  <c:v>76.55</c:v>
                </c:pt>
                <c:pt idx="4594">
                  <c:v>76.566666666666606</c:v>
                </c:pt>
                <c:pt idx="4595">
                  <c:v>76.5833333333333</c:v>
                </c:pt>
                <c:pt idx="4596">
                  <c:v>76.599999999999994</c:v>
                </c:pt>
                <c:pt idx="4597">
                  <c:v>76.616666666666603</c:v>
                </c:pt>
                <c:pt idx="4598">
                  <c:v>76.633333333333297</c:v>
                </c:pt>
                <c:pt idx="4599">
                  <c:v>76.650000000000006</c:v>
                </c:pt>
                <c:pt idx="4600">
                  <c:v>76.6666666666666</c:v>
                </c:pt>
                <c:pt idx="4601">
                  <c:v>76.683333333333294</c:v>
                </c:pt>
                <c:pt idx="4602">
                  <c:v>76.7</c:v>
                </c:pt>
                <c:pt idx="4603">
                  <c:v>76.716666666666598</c:v>
                </c:pt>
                <c:pt idx="4604">
                  <c:v>76.733333333333306</c:v>
                </c:pt>
                <c:pt idx="4605">
                  <c:v>76.75</c:v>
                </c:pt>
                <c:pt idx="4606">
                  <c:v>76.766666666666595</c:v>
                </c:pt>
                <c:pt idx="4607">
                  <c:v>76.783333333333303</c:v>
                </c:pt>
                <c:pt idx="4608">
                  <c:v>76.8</c:v>
                </c:pt>
                <c:pt idx="4609">
                  <c:v>76.816666666666606</c:v>
                </c:pt>
                <c:pt idx="4610">
                  <c:v>76.8333333333333</c:v>
                </c:pt>
                <c:pt idx="4611">
                  <c:v>76.849999999999994</c:v>
                </c:pt>
                <c:pt idx="4612">
                  <c:v>76.866666666666603</c:v>
                </c:pt>
                <c:pt idx="4613">
                  <c:v>76.883333333333297</c:v>
                </c:pt>
                <c:pt idx="4614">
                  <c:v>76.900000000000006</c:v>
                </c:pt>
                <c:pt idx="4615">
                  <c:v>76.9166666666666</c:v>
                </c:pt>
                <c:pt idx="4616">
                  <c:v>76.933333333333294</c:v>
                </c:pt>
                <c:pt idx="4617">
                  <c:v>76.95</c:v>
                </c:pt>
                <c:pt idx="4618">
                  <c:v>76.966666666666598</c:v>
                </c:pt>
                <c:pt idx="4619">
                  <c:v>76.983333333333306</c:v>
                </c:pt>
                <c:pt idx="4620">
                  <c:v>77</c:v>
                </c:pt>
                <c:pt idx="4621">
                  <c:v>77.016666666666595</c:v>
                </c:pt>
                <c:pt idx="4622">
                  <c:v>77.033333333333303</c:v>
                </c:pt>
                <c:pt idx="4623">
                  <c:v>77.05</c:v>
                </c:pt>
                <c:pt idx="4624">
                  <c:v>77.066666666666606</c:v>
                </c:pt>
                <c:pt idx="4625">
                  <c:v>77.0833333333333</c:v>
                </c:pt>
                <c:pt idx="4626">
                  <c:v>77.099999999999994</c:v>
                </c:pt>
                <c:pt idx="4627">
                  <c:v>77.116666666666603</c:v>
                </c:pt>
                <c:pt idx="4628">
                  <c:v>77.133333333333297</c:v>
                </c:pt>
                <c:pt idx="4629">
                  <c:v>77.150000000000006</c:v>
                </c:pt>
                <c:pt idx="4630">
                  <c:v>77.1666666666666</c:v>
                </c:pt>
                <c:pt idx="4631">
                  <c:v>77.183333333333294</c:v>
                </c:pt>
                <c:pt idx="4632">
                  <c:v>77.2</c:v>
                </c:pt>
                <c:pt idx="4633">
                  <c:v>77.216666666666598</c:v>
                </c:pt>
                <c:pt idx="4634">
                  <c:v>77.233333333333306</c:v>
                </c:pt>
                <c:pt idx="4635">
                  <c:v>77.25</c:v>
                </c:pt>
                <c:pt idx="4636">
                  <c:v>77.266666666666595</c:v>
                </c:pt>
                <c:pt idx="4637">
                  <c:v>77.283333333333303</c:v>
                </c:pt>
                <c:pt idx="4638">
                  <c:v>77.3</c:v>
                </c:pt>
                <c:pt idx="4639">
                  <c:v>77.316666666666606</c:v>
                </c:pt>
                <c:pt idx="4640">
                  <c:v>77.3333333333333</c:v>
                </c:pt>
                <c:pt idx="4641">
                  <c:v>77.349999999999994</c:v>
                </c:pt>
                <c:pt idx="4642">
                  <c:v>77.366666666666603</c:v>
                </c:pt>
                <c:pt idx="4643">
                  <c:v>77.383333333333297</c:v>
                </c:pt>
                <c:pt idx="4644">
                  <c:v>77.400000000000006</c:v>
                </c:pt>
                <c:pt idx="4645">
                  <c:v>77.4166666666666</c:v>
                </c:pt>
                <c:pt idx="4646">
                  <c:v>77.433333333333294</c:v>
                </c:pt>
                <c:pt idx="4647">
                  <c:v>77.45</c:v>
                </c:pt>
                <c:pt idx="4648">
                  <c:v>77.466666666666598</c:v>
                </c:pt>
                <c:pt idx="4649">
                  <c:v>77.483333333333306</c:v>
                </c:pt>
                <c:pt idx="4650">
                  <c:v>77.5</c:v>
                </c:pt>
                <c:pt idx="4651">
                  <c:v>77.516666666666595</c:v>
                </c:pt>
                <c:pt idx="4652">
                  <c:v>77.533333333333303</c:v>
                </c:pt>
                <c:pt idx="4653">
                  <c:v>77.55</c:v>
                </c:pt>
                <c:pt idx="4654">
                  <c:v>77.566666666666606</c:v>
                </c:pt>
                <c:pt idx="4655">
                  <c:v>77.5833333333333</c:v>
                </c:pt>
                <c:pt idx="4656">
                  <c:v>77.599999999999994</c:v>
                </c:pt>
                <c:pt idx="4657">
                  <c:v>77.616666666666603</c:v>
                </c:pt>
                <c:pt idx="4658">
                  <c:v>77.633333333333297</c:v>
                </c:pt>
                <c:pt idx="4659">
                  <c:v>77.650000000000006</c:v>
                </c:pt>
                <c:pt idx="4660">
                  <c:v>77.6666666666666</c:v>
                </c:pt>
                <c:pt idx="4661">
                  <c:v>77.683333333333294</c:v>
                </c:pt>
                <c:pt idx="4662">
                  <c:v>77.7</c:v>
                </c:pt>
                <c:pt idx="4663">
                  <c:v>77.716666666666598</c:v>
                </c:pt>
                <c:pt idx="4664">
                  <c:v>77.733333333333306</c:v>
                </c:pt>
                <c:pt idx="4665">
                  <c:v>77.75</c:v>
                </c:pt>
                <c:pt idx="4666">
                  <c:v>77.766666666666595</c:v>
                </c:pt>
                <c:pt idx="4667">
                  <c:v>77.783333333333303</c:v>
                </c:pt>
                <c:pt idx="4668">
                  <c:v>77.8</c:v>
                </c:pt>
                <c:pt idx="4669">
                  <c:v>77.816666666666606</c:v>
                </c:pt>
                <c:pt idx="4670">
                  <c:v>77.8333333333333</c:v>
                </c:pt>
                <c:pt idx="4671">
                  <c:v>77.849999999999994</c:v>
                </c:pt>
                <c:pt idx="4672">
                  <c:v>77.866666666666603</c:v>
                </c:pt>
                <c:pt idx="4673">
                  <c:v>77.883333333333297</c:v>
                </c:pt>
                <c:pt idx="4674">
                  <c:v>77.900000000000006</c:v>
                </c:pt>
                <c:pt idx="4675">
                  <c:v>77.9166666666666</c:v>
                </c:pt>
                <c:pt idx="4676">
                  <c:v>77.933333333333294</c:v>
                </c:pt>
                <c:pt idx="4677">
                  <c:v>77.95</c:v>
                </c:pt>
                <c:pt idx="4678">
                  <c:v>77.966666666666598</c:v>
                </c:pt>
                <c:pt idx="4679">
                  <c:v>77.983333333333306</c:v>
                </c:pt>
                <c:pt idx="4680">
                  <c:v>78</c:v>
                </c:pt>
                <c:pt idx="4681">
                  <c:v>78.016666666666595</c:v>
                </c:pt>
                <c:pt idx="4682">
                  <c:v>78.033333333333303</c:v>
                </c:pt>
                <c:pt idx="4683">
                  <c:v>78.05</c:v>
                </c:pt>
                <c:pt idx="4684">
                  <c:v>78.066666666666606</c:v>
                </c:pt>
                <c:pt idx="4685">
                  <c:v>78.0833333333333</c:v>
                </c:pt>
                <c:pt idx="4686">
                  <c:v>78.099999999999994</c:v>
                </c:pt>
                <c:pt idx="4687">
                  <c:v>78.116666666666603</c:v>
                </c:pt>
                <c:pt idx="4688">
                  <c:v>78.133333333333297</c:v>
                </c:pt>
                <c:pt idx="4689">
                  <c:v>78.150000000000006</c:v>
                </c:pt>
                <c:pt idx="4690">
                  <c:v>78.1666666666666</c:v>
                </c:pt>
                <c:pt idx="4691">
                  <c:v>78.183333333333294</c:v>
                </c:pt>
                <c:pt idx="4692">
                  <c:v>78.2</c:v>
                </c:pt>
                <c:pt idx="4693">
                  <c:v>78.216666666666598</c:v>
                </c:pt>
                <c:pt idx="4694">
                  <c:v>78.233333333333306</c:v>
                </c:pt>
                <c:pt idx="4695">
                  <c:v>78.25</c:v>
                </c:pt>
                <c:pt idx="4696">
                  <c:v>78.266666666666595</c:v>
                </c:pt>
                <c:pt idx="4697">
                  <c:v>78.283333333333303</c:v>
                </c:pt>
                <c:pt idx="4698">
                  <c:v>78.3</c:v>
                </c:pt>
                <c:pt idx="4699">
                  <c:v>78.316666666666606</c:v>
                </c:pt>
                <c:pt idx="4700">
                  <c:v>78.3333333333333</c:v>
                </c:pt>
                <c:pt idx="4701">
                  <c:v>78.349999999999994</c:v>
                </c:pt>
                <c:pt idx="4702">
                  <c:v>78.366666666666603</c:v>
                </c:pt>
                <c:pt idx="4703">
                  <c:v>78.383333333333297</c:v>
                </c:pt>
                <c:pt idx="4704">
                  <c:v>78.400000000000006</c:v>
                </c:pt>
                <c:pt idx="4705">
                  <c:v>78.4166666666666</c:v>
                </c:pt>
                <c:pt idx="4706">
                  <c:v>78.433333333333294</c:v>
                </c:pt>
                <c:pt idx="4707">
                  <c:v>78.45</c:v>
                </c:pt>
                <c:pt idx="4708">
                  <c:v>78.466666666666598</c:v>
                </c:pt>
                <c:pt idx="4709">
                  <c:v>78.483333333333306</c:v>
                </c:pt>
                <c:pt idx="4710">
                  <c:v>78.5</c:v>
                </c:pt>
                <c:pt idx="4711">
                  <c:v>78.516666666666595</c:v>
                </c:pt>
                <c:pt idx="4712">
                  <c:v>78.533333333333303</c:v>
                </c:pt>
                <c:pt idx="4713">
                  <c:v>78.55</c:v>
                </c:pt>
                <c:pt idx="4714">
                  <c:v>78.566666666666606</c:v>
                </c:pt>
                <c:pt idx="4715">
                  <c:v>78.5833333333333</c:v>
                </c:pt>
                <c:pt idx="4716">
                  <c:v>78.599999999999994</c:v>
                </c:pt>
                <c:pt idx="4717">
                  <c:v>78.616666666666603</c:v>
                </c:pt>
                <c:pt idx="4718">
                  <c:v>78.633333333333297</c:v>
                </c:pt>
                <c:pt idx="4719">
                  <c:v>78.650000000000006</c:v>
                </c:pt>
                <c:pt idx="4720">
                  <c:v>78.6666666666666</c:v>
                </c:pt>
                <c:pt idx="4721">
                  <c:v>78.683333333333294</c:v>
                </c:pt>
                <c:pt idx="4722">
                  <c:v>78.7</c:v>
                </c:pt>
                <c:pt idx="4723">
                  <c:v>78.716666666666598</c:v>
                </c:pt>
                <c:pt idx="4724">
                  <c:v>78.733333333333306</c:v>
                </c:pt>
                <c:pt idx="4725">
                  <c:v>78.75</c:v>
                </c:pt>
                <c:pt idx="4726">
                  <c:v>78.766666666666595</c:v>
                </c:pt>
                <c:pt idx="4727">
                  <c:v>78.783333333333303</c:v>
                </c:pt>
                <c:pt idx="4728">
                  <c:v>78.8</c:v>
                </c:pt>
                <c:pt idx="4729">
                  <c:v>78.816666666666606</c:v>
                </c:pt>
                <c:pt idx="4730">
                  <c:v>78.8333333333333</c:v>
                </c:pt>
                <c:pt idx="4731">
                  <c:v>78.849999999999994</c:v>
                </c:pt>
                <c:pt idx="4732">
                  <c:v>78.866666666666603</c:v>
                </c:pt>
                <c:pt idx="4733">
                  <c:v>78.883333333333297</c:v>
                </c:pt>
                <c:pt idx="4734">
                  <c:v>78.900000000000006</c:v>
                </c:pt>
                <c:pt idx="4735">
                  <c:v>78.9166666666666</c:v>
                </c:pt>
                <c:pt idx="4736">
                  <c:v>78.933333333333294</c:v>
                </c:pt>
                <c:pt idx="4737">
                  <c:v>78.95</c:v>
                </c:pt>
                <c:pt idx="4738">
                  <c:v>78.966666666666598</c:v>
                </c:pt>
                <c:pt idx="4739">
                  <c:v>78.983333333333306</c:v>
                </c:pt>
                <c:pt idx="4740">
                  <c:v>79</c:v>
                </c:pt>
                <c:pt idx="4741">
                  <c:v>79.016666666666595</c:v>
                </c:pt>
                <c:pt idx="4742">
                  <c:v>79.033333333333303</c:v>
                </c:pt>
                <c:pt idx="4743">
                  <c:v>79.05</c:v>
                </c:pt>
                <c:pt idx="4744">
                  <c:v>79.066666666666606</c:v>
                </c:pt>
                <c:pt idx="4745">
                  <c:v>79.0833333333333</c:v>
                </c:pt>
                <c:pt idx="4746">
                  <c:v>79.099999999999994</c:v>
                </c:pt>
                <c:pt idx="4747">
                  <c:v>79.116666666666603</c:v>
                </c:pt>
                <c:pt idx="4748">
                  <c:v>79.133333333333297</c:v>
                </c:pt>
                <c:pt idx="4749">
                  <c:v>79.150000000000006</c:v>
                </c:pt>
                <c:pt idx="4750">
                  <c:v>79.1666666666666</c:v>
                </c:pt>
                <c:pt idx="4751">
                  <c:v>79.183333333333294</c:v>
                </c:pt>
                <c:pt idx="4752">
                  <c:v>79.2</c:v>
                </c:pt>
                <c:pt idx="4753">
                  <c:v>79.216666666666598</c:v>
                </c:pt>
                <c:pt idx="4754">
                  <c:v>79.233333333333306</c:v>
                </c:pt>
                <c:pt idx="4755">
                  <c:v>79.25</c:v>
                </c:pt>
                <c:pt idx="4756">
                  <c:v>79.266666666666595</c:v>
                </c:pt>
                <c:pt idx="4757">
                  <c:v>79.283333333333303</c:v>
                </c:pt>
                <c:pt idx="4758">
                  <c:v>79.3</c:v>
                </c:pt>
                <c:pt idx="4759">
                  <c:v>79.316666666666606</c:v>
                </c:pt>
                <c:pt idx="4760">
                  <c:v>79.3333333333333</c:v>
                </c:pt>
                <c:pt idx="4761">
                  <c:v>79.349999999999994</c:v>
                </c:pt>
                <c:pt idx="4762">
                  <c:v>79.366666666666603</c:v>
                </c:pt>
                <c:pt idx="4763">
                  <c:v>79.383333333333297</c:v>
                </c:pt>
                <c:pt idx="4764">
                  <c:v>79.400000000000006</c:v>
                </c:pt>
                <c:pt idx="4765">
                  <c:v>79.4166666666666</c:v>
                </c:pt>
                <c:pt idx="4766">
                  <c:v>79.433333333333294</c:v>
                </c:pt>
                <c:pt idx="4767">
                  <c:v>79.45</c:v>
                </c:pt>
                <c:pt idx="4768">
                  <c:v>79.466666666666598</c:v>
                </c:pt>
                <c:pt idx="4769">
                  <c:v>79.483333333333306</c:v>
                </c:pt>
                <c:pt idx="4770">
                  <c:v>79.5</c:v>
                </c:pt>
                <c:pt idx="4771">
                  <c:v>79.516666666666595</c:v>
                </c:pt>
                <c:pt idx="4772">
                  <c:v>79.533333333333303</c:v>
                </c:pt>
                <c:pt idx="4773">
                  <c:v>79.55</c:v>
                </c:pt>
                <c:pt idx="4774">
                  <c:v>79.566666666666606</c:v>
                </c:pt>
                <c:pt idx="4775">
                  <c:v>79.5833333333333</c:v>
                </c:pt>
                <c:pt idx="4776">
                  <c:v>79.599999999999994</c:v>
                </c:pt>
                <c:pt idx="4777">
                  <c:v>79.616666666666603</c:v>
                </c:pt>
                <c:pt idx="4778">
                  <c:v>79.633333333333297</c:v>
                </c:pt>
                <c:pt idx="4779">
                  <c:v>79.650000000000006</c:v>
                </c:pt>
                <c:pt idx="4780">
                  <c:v>79.6666666666666</c:v>
                </c:pt>
                <c:pt idx="4781">
                  <c:v>79.683333333333294</c:v>
                </c:pt>
                <c:pt idx="4782">
                  <c:v>79.7</c:v>
                </c:pt>
                <c:pt idx="4783">
                  <c:v>79.716666666666598</c:v>
                </c:pt>
                <c:pt idx="4784">
                  <c:v>79.733333333333306</c:v>
                </c:pt>
                <c:pt idx="4785">
                  <c:v>79.75</c:v>
                </c:pt>
                <c:pt idx="4786">
                  <c:v>79.766666666666595</c:v>
                </c:pt>
                <c:pt idx="4787">
                  <c:v>79.783333333333303</c:v>
                </c:pt>
                <c:pt idx="4788">
                  <c:v>79.8</c:v>
                </c:pt>
                <c:pt idx="4789">
                  <c:v>79.816666666666606</c:v>
                </c:pt>
                <c:pt idx="4790">
                  <c:v>79.8333333333333</c:v>
                </c:pt>
                <c:pt idx="4791">
                  <c:v>79.849999999999994</c:v>
                </c:pt>
                <c:pt idx="4792">
                  <c:v>79.866666666666603</c:v>
                </c:pt>
                <c:pt idx="4793">
                  <c:v>79.883333333333297</c:v>
                </c:pt>
                <c:pt idx="4794">
                  <c:v>79.900000000000006</c:v>
                </c:pt>
                <c:pt idx="4795">
                  <c:v>79.9166666666666</c:v>
                </c:pt>
                <c:pt idx="4796">
                  <c:v>79.933333333333294</c:v>
                </c:pt>
                <c:pt idx="4797">
                  <c:v>79.95</c:v>
                </c:pt>
                <c:pt idx="4798">
                  <c:v>79.966666666666598</c:v>
                </c:pt>
                <c:pt idx="4799">
                  <c:v>79.983333333333306</c:v>
                </c:pt>
                <c:pt idx="4800">
                  <c:v>80</c:v>
                </c:pt>
                <c:pt idx="4801">
                  <c:v>80.016666666666595</c:v>
                </c:pt>
                <c:pt idx="4802">
                  <c:v>80.033333333333303</c:v>
                </c:pt>
                <c:pt idx="4803">
                  <c:v>80.05</c:v>
                </c:pt>
                <c:pt idx="4804">
                  <c:v>80.066666666666606</c:v>
                </c:pt>
                <c:pt idx="4805">
                  <c:v>80.0833333333333</c:v>
                </c:pt>
                <c:pt idx="4806">
                  <c:v>80.099999999999994</c:v>
                </c:pt>
                <c:pt idx="4807">
                  <c:v>80.116666666666603</c:v>
                </c:pt>
                <c:pt idx="4808">
                  <c:v>80.133333333333297</c:v>
                </c:pt>
                <c:pt idx="4809">
                  <c:v>80.150000000000006</c:v>
                </c:pt>
                <c:pt idx="4810">
                  <c:v>80.1666666666666</c:v>
                </c:pt>
                <c:pt idx="4811">
                  <c:v>80.183333333333294</c:v>
                </c:pt>
                <c:pt idx="4812">
                  <c:v>80.2</c:v>
                </c:pt>
                <c:pt idx="4813">
                  <c:v>80.216666666666598</c:v>
                </c:pt>
                <c:pt idx="4814">
                  <c:v>80.233333333333306</c:v>
                </c:pt>
                <c:pt idx="4815">
                  <c:v>80.25</c:v>
                </c:pt>
                <c:pt idx="4816">
                  <c:v>80.266666666666595</c:v>
                </c:pt>
                <c:pt idx="4817">
                  <c:v>80.283333333333303</c:v>
                </c:pt>
                <c:pt idx="4818">
                  <c:v>80.3</c:v>
                </c:pt>
                <c:pt idx="4819">
                  <c:v>80.316666666666606</c:v>
                </c:pt>
                <c:pt idx="4820">
                  <c:v>80.3333333333333</c:v>
                </c:pt>
                <c:pt idx="4821">
                  <c:v>80.349999999999994</c:v>
                </c:pt>
                <c:pt idx="4822">
                  <c:v>80.366666666666603</c:v>
                </c:pt>
                <c:pt idx="4823">
                  <c:v>80.383333333333297</c:v>
                </c:pt>
                <c:pt idx="4824">
                  <c:v>80.400000000000006</c:v>
                </c:pt>
                <c:pt idx="4825">
                  <c:v>80.4166666666666</c:v>
                </c:pt>
                <c:pt idx="4826">
                  <c:v>80.433333333333294</c:v>
                </c:pt>
                <c:pt idx="4827">
                  <c:v>80.45</c:v>
                </c:pt>
                <c:pt idx="4828">
                  <c:v>80.466666666666598</c:v>
                </c:pt>
                <c:pt idx="4829">
                  <c:v>80.483333333333306</c:v>
                </c:pt>
                <c:pt idx="4830">
                  <c:v>80.5</c:v>
                </c:pt>
                <c:pt idx="4831">
                  <c:v>80.516666666666595</c:v>
                </c:pt>
                <c:pt idx="4832">
                  <c:v>80.533333333333303</c:v>
                </c:pt>
                <c:pt idx="4833">
                  <c:v>80.55</c:v>
                </c:pt>
                <c:pt idx="4834">
                  <c:v>80.566666666666606</c:v>
                </c:pt>
                <c:pt idx="4835">
                  <c:v>80.5833333333333</c:v>
                </c:pt>
                <c:pt idx="4836">
                  <c:v>80.599999999999994</c:v>
                </c:pt>
                <c:pt idx="4837">
                  <c:v>80.616666666666603</c:v>
                </c:pt>
                <c:pt idx="4838">
                  <c:v>80.633333333333297</c:v>
                </c:pt>
                <c:pt idx="4839">
                  <c:v>80.650000000000006</c:v>
                </c:pt>
                <c:pt idx="4840">
                  <c:v>80.6666666666666</c:v>
                </c:pt>
                <c:pt idx="4841">
                  <c:v>80.683333333333294</c:v>
                </c:pt>
                <c:pt idx="4842">
                  <c:v>80.7</c:v>
                </c:pt>
                <c:pt idx="4843">
                  <c:v>80.716666666666598</c:v>
                </c:pt>
                <c:pt idx="4844">
                  <c:v>80.733333333333306</c:v>
                </c:pt>
                <c:pt idx="4845">
                  <c:v>80.75</c:v>
                </c:pt>
                <c:pt idx="4846">
                  <c:v>80.766666666666595</c:v>
                </c:pt>
                <c:pt idx="4847">
                  <c:v>80.783333333333303</c:v>
                </c:pt>
                <c:pt idx="4848">
                  <c:v>80.8</c:v>
                </c:pt>
                <c:pt idx="4849">
                  <c:v>80.816666666666606</c:v>
                </c:pt>
                <c:pt idx="4850">
                  <c:v>80.8333333333333</c:v>
                </c:pt>
                <c:pt idx="4851">
                  <c:v>80.849999999999994</c:v>
                </c:pt>
                <c:pt idx="4852">
                  <c:v>80.866666666666603</c:v>
                </c:pt>
                <c:pt idx="4853">
                  <c:v>80.883333333333297</c:v>
                </c:pt>
                <c:pt idx="4854">
                  <c:v>80.900000000000006</c:v>
                </c:pt>
                <c:pt idx="4855">
                  <c:v>80.9166666666666</c:v>
                </c:pt>
                <c:pt idx="4856">
                  <c:v>80.933333333333294</c:v>
                </c:pt>
                <c:pt idx="4857">
                  <c:v>80.95</c:v>
                </c:pt>
                <c:pt idx="4858">
                  <c:v>80.966666666666598</c:v>
                </c:pt>
                <c:pt idx="4859">
                  <c:v>80.983333333333306</c:v>
                </c:pt>
                <c:pt idx="4860">
                  <c:v>81</c:v>
                </c:pt>
                <c:pt idx="4861">
                  <c:v>81.016666666666595</c:v>
                </c:pt>
                <c:pt idx="4862">
                  <c:v>81.033333333333303</c:v>
                </c:pt>
                <c:pt idx="4863">
                  <c:v>81.05</c:v>
                </c:pt>
                <c:pt idx="4864">
                  <c:v>81.066666666666606</c:v>
                </c:pt>
                <c:pt idx="4865">
                  <c:v>81.0833333333333</c:v>
                </c:pt>
                <c:pt idx="4866">
                  <c:v>81.099999999999994</c:v>
                </c:pt>
                <c:pt idx="4867">
                  <c:v>81.116666666666603</c:v>
                </c:pt>
                <c:pt idx="4868">
                  <c:v>81.133333333333297</c:v>
                </c:pt>
                <c:pt idx="4869">
                  <c:v>81.150000000000006</c:v>
                </c:pt>
                <c:pt idx="4870">
                  <c:v>81.1666666666666</c:v>
                </c:pt>
                <c:pt idx="4871">
                  <c:v>81.183333333333294</c:v>
                </c:pt>
                <c:pt idx="4872">
                  <c:v>81.2</c:v>
                </c:pt>
                <c:pt idx="4873">
                  <c:v>81.216666666666598</c:v>
                </c:pt>
                <c:pt idx="4874">
                  <c:v>81.233333333333306</c:v>
                </c:pt>
                <c:pt idx="4875">
                  <c:v>81.25</c:v>
                </c:pt>
                <c:pt idx="4876">
                  <c:v>81.266666666666595</c:v>
                </c:pt>
                <c:pt idx="4877">
                  <c:v>81.283333333333303</c:v>
                </c:pt>
                <c:pt idx="4878">
                  <c:v>81.3</c:v>
                </c:pt>
                <c:pt idx="4879">
                  <c:v>81.316666666666606</c:v>
                </c:pt>
                <c:pt idx="4880">
                  <c:v>81.3333333333333</c:v>
                </c:pt>
                <c:pt idx="4881">
                  <c:v>81.349999999999994</c:v>
                </c:pt>
                <c:pt idx="4882">
                  <c:v>81.366666666666603</c:v>
                </c:pt>
                <c:pt idx="4883">
                  <c:v>81.383333333333297</c:v>
                </c:pt>
                <c:pt idx="4884">
                  <c:v>81.400000000000006</c:v>
                </c:pt>
                <c:pt idx="4885">
                  <c:v>81.4166666666666</c:v>
                </c:pt>
                <c:pt idx="4886">
                  <c:v>81.433333333333294</c:v>
                </c:pt>
                <c:pt idx="4887">
                  <c:v>81.45</c:v>
                </c:pt>
                <c:pt idx="4888">
                  <c:v>81.466666666666598</c:v>
                </c:pt>
                <c:pt idx="4889">
                  <c:v>81.483333333333306</c:v>
                </c:pt>
                <c:pt idx="4890">
                  <c:v>81.5</c:v>
                </c:pt>
                <c:pt idx="4891">
                  <c:v>81.516666666666595</c:v>
                </c:pt>
                <c:pt idx="4892">
                  <c:v>81.533333333333303</c:v>
                </c:pt>
                <c:pt idx="4893">
                  <c:v>81.55</c:v>
                </c:pt>
                <c:pt idx="4894">
                  <c:v>81.566666666666606</c:v>
                </c:pt>
                <c:pt idx="4895">
                  <c:v>81.5833333333333</c:v>
                </c:pt>
                <c:pt idx="4896">
                  <c:v>81.599999999999994</c:v>
                </c:pt>
                <c:pt idx="4897">
                  <c:v>81.616666666666603</c:v>
                </c:pt>
                <c:pt idx="4898">
                  <c:v>81.633333333333297</c:v>
                </c:pt>
                <c:pt idx="4899">
                  <c:v>81.650000000000006</c:v>
                </c:pt>
                <c:pt idx="4900">
                  <c:v>81.6666666666666</c:v>
                </c:pt>
                <c:pt idx="4901">
                  <c:v>81.683333333333294</c:v>
                </c:pt>
                <c:pt idx="4902">
                  <c:v>81.7</c:v>
                </c:pt>
                <c:pt idx="4903">
                  <c:v>81.716666666666598</c:v>
                </c:pt>
                <c:pt idx="4904">
                  <c:v>81.733333333333306</c:v>
                </c:pt>
                <c:pt idx="4905">
                  <c:v>81.75</c:v>
                </c:pt>
                <c:pt idx="4906">
                  <c:v>81.766666666666595</c:v>
                </c:pt>
                <c:pt idx="4907">
                  <c:v>81.783333333333303</c:v>
                </c:pt>
                <c:pt idx="4908">
                  <c:v>81.8</c:v>
                </c:pt>
                <c:pt idx="4909">
                  <c:v>81.816666666666606</c:v>
                </c:pt>
                <c:pt idx="4910">
                  <c:v>81.8333333333333</c:v>
                </c:pt>
                <c:pt idx="4911">
                  <c:v>81.849999999999994</c:v>
                </c:pt>
                <c:pt idx="4912">
                  <c:v>81.866666666666603</c:v>
                </c:pt>
                <c:pt idx="4913">
                  <c:v>81.883333333333297</c:v>
                </c:pt>
                <c:pt idx="4914">
                  <c:v>81.900000000000006</c:v>
                </c:pt>
                <c:pt idx="4915">
                  <c:v>81.9166666666666</c:v>
                </c:pt>
                <c:pt idx="4916">
                  <c:v>81.933333333333294</c:v>
                </c:pt>
                <c:pt idx="4917">
                  <c:v>81.95</c:v>
                </c:pt>
                <c:pt idx="4918">
                  <c:v>81.966666666666598</c:v>
                </c:pt>
                <c:pt idx="4919">
                  <c:v>81.983333333333306</c:v>
                </c:pt>
                <c:pt idx="4920">
                  <c:v>82</c:v>
                </c:pt>
                <c:pt idx="4921">
                  <c:v>82.016666666666595</c:v>
                </c:pt>
                <c:pt idx="4922">
                  <c:v>82.033333333333303</c:v>
                </c:pt>
                <c:pt idx="4923">
                  <c:v>82.05</c:v>
                </c:pt>
                <c:pt idx="4924">
                  <c:v>82.066666666666606</c:v>
                </c:pt>
                <c:pt idx="4925">
                  <c:v>82.0833333333333</c:v>
                </c:pt>
                <c:pt idx="4926">
                  <c:v>82.1</c:v>
                </c:pt>
                <c:pt idx="4927">
                  <c:v>82.116666666666603</c:v>
                </c:pt>
                <c:pt idx="4928">
                  <c:v>82.133333333333297</c:v>
                </c:pt>
                <c:pt idx="4929">
                  <c:v>82.15</c:v>
                </c:pt>
                <c:pt idx="4930">
                  <c:v>82.1666666666666</c:v>
                </c:pt>
                <c:pt idx="4931">
                  <c:v>82.183333333333294</c:v>
                </c:pt>
                <c:pt idx="4932">
                  <c:v>82.2</c:v>
                </c:pt>
                <c:pt idx="4933">
                  <c:v>82.216666666666598</c:v>
                </c:pt>
                <c:pt idx="4934">
                  <c:v>82.233333333333306</c:v>
                </c:pt>
                <c:pt idx="4935">
                  <c:v>82.25</c:v>
                </c:pt>
                <c:pt idx="4936">
                  <c:v>82.266666666666595</c:v>
                </c:pt>
                <c:pt idx="4937">
                  <c:v>82.283333333333303</c:v>
                </c:pt>
                <c:pt idx="4938">
                  <c:v>82.3</c:v>
                </c:pt>
                <c:pt idx="4939">
                  <c:v>82.316666666666606</c:v>
                </c:pt>
                <c:pt idx="4940">
                  <c:v>82.3333333333333</c:v>
                </c:pt>
                <c:pt idx="4941">
                  <c:v>82.35</c:v>
                </c:pt>
                <c:pt idx="4942">
                  <c:v>82.366666666666603</c:v>
                </c:pt>
                <c:pt idx="4943">
                  <c:v>82.383333333333297</c:v>
                </c:pt>
                <c:pt idx="4944">
                  <c:v>82.4</c:v>
                </c:pt>
                <c:pt idx="4945">
                  <c:v>82.4166666666666</c:v>
                </c:pt>
                <c:pt idx="4946">
                  <c:v>82.433333333333294</c:v>
                </c:pt>
                <c:pt idx="4947">
                  <c:v>82.45</c:v>
                </c:pt>
                <c:pt idx="4948">
                  <c:v>82.466666666666598</c:v>
                </c:pt>
                <c:pt idx="4949">
                  <c:v>82.483333333333306</c:v>
                </c:pt>
                <c:pt idx="4950">
                  <c:v>82.5</c:v>
                </c:pt>
                <c:pt idx="4951">
                  <c:v>82.516666666666595</c:v>
                </c:pt>
                <c:pt idx="4952">
                  <c:v>82.533333333333303</c:v>
                </c:pt>
                <c:pt idx="4953">
                  <c:v>82.55</c:v>
                </c:pt>
                <c:pt idx="4954">
                  <c:v>82.566666666666606</c:v>
                </c:pt>
                <c:pt idx="4955">
                  <c:v>82.5833333333333</c:v>
                </c:pt>
                <c:pt idx="4956">
                  <c:v>82.6</c:v>
                </c:pt>
                <c:pt idx="4957">
                  <c:v>82.616666666666603</c:v>
                </c:pt>
                <c:pt idx="4958">
                  <c:v>82.633333333333297</c:v>
                </c:pt>
                <c:pt idx="4959">
                  <c:v>82.65</c:v>
                </c:pt>
                <c:pt idx="4960">
                  <c:v>82.6666666666666</c:v>
                </c:pt>
                <c:pt idx="4961">
                  <c:v>82.683333333333294</c:v>
                </c:pt>
                <c:pt idx="4962">
                  <c:v>82.7</c:v>
                </c:pt>
                <c:pt idx="4963">
                  <c:v>82.716666666666598</c:v>
                </c:pt>
                <c:pt idx="4964">
                  <c:v>82.733333333333306</c:v>
                </c:pt>
                <c:pt idx="4965">
                  <c:v>82.75</c:v>
                </c:pt>
                <c:pt idx="4966">
                  <c:v>82.766666666666595</c:v>
                </c:pt>
                <c:pt idx="4967">
                  <c:v>82.783333333333303</c:v>
                </c:pt>
                <c:pt idx="4968">
                  <c:v>82.8</c:v>
                </c:pt>
                <c:pt idx="4969">
                  <c:v>82.816666666666606</c:v>
                </c:pt>
                <c:pt idx="4970">
                  <c:v>82.8333333333333</c:v>
                </c:pt>
                <c:pt idx="4971">
                  <c:v>82.85</c:v>
                </c:pt>
                <c:pt idx="4972">
                  <c:v>82.866666666666603</c:v>
                </c:pt>
                <c:pt idx="4973">
                  <c:v>82.883333333333297</c:v>
                </c:pt>
                <c:pt idx="4974">
                  <c:v>82.9</c:v>
                </c:pt>
                <c:pt idx="4975">
                  <c:v>82.9166666666666</c:v>
                </c:pt>
                <c:pt idx="4976">
                  <c:v>82.933333333333294</c:v>
                </c:pt>
                <c:pt idx="4977">
                  <c:v>82.95</c:v>
                </c:pt>
                <c:pt idx="4978">
                  <c:v>82.966666666666598</c:v>
                </c:pt>
                <c:pt idx="4979">
                  <c:v>82.983333333333306</c:v>
                </c:pt>
                <c:pt idx="4980">
                  <c:v>83</c:v>
                </c:pt>
                <c:pt idx="4981">
                  <c:v>83.016666666666595</c:v>
                </c:pt>
                <c:pt idx="4982">
                  <c:v>83.033333333333303</c:v>
                </c:pt>
                <c:pt idx="4983">
                  <c:v>83.05</c:v>
                </c:pt>
                <c:pt idx="4984">
                  <c:v>83.066666666666606</c:v>
                </c:pt>
                <c:pt idx="4985">
                  <c:v>83.0833333333333</c:v>
                </c:pt>
                <c:pt idx="4986">
                  <c:v>83.1</c:v>
                </c:pt>
                <c:pt idx="4987">
                  <c:v>83.116666666666603</c:v>
                </c:pt>
                <c:pt idx="4988">
                  <c:v>83.133333333333297</c:v>
                </c:pt>
                <c:pt idx="4989">
                  <c:v>83.15</c:v>
                </c:pt>
                <c:pt idx="4990">
                  <c:v>83.1666666666666</c:v>
                </c:pt>
                <c:pt idx="4991">
                  <c:v>83.183333333333294</c:v>
                </c:pt>
                <c:pt idx="4992">
                  <c:v>83.2</c:v>
                </c:pt>
                <c:pt idx="4993">
                  <c:v>83.216666666666598</c:v>
                </c:pt>
                <c:pt idx="4994">
                  <c:v>83.233333333333306</c:v>
                </c:pt>
                <c:pt idx="4995">
                  <c:v>83.25</c:v>
                </c:pt>
                <c:pt idx="4996">
                  <c:v>83.266666666666595</c:v>
                </c:pt>
                <c:pt idx="4997">
                  <c:v>83.283333333333303</c:v>
                </c:pt>
                <c:pt idx="4998">
                  <c:v>83.3</c:v>
                </c:pt>
                <c:pt idx="4999">
                  <c:v>83.316666666666606</c:v>
                </c:pt>
                <c:pt idx="5000">
                  <c:v>83.3333333333333</c:v>
                </c:pt>
                <c:pt idx="5001">
                  <c:v>83.35</c:v>
                </c:pt>
                <c:pt idx="5002">
                  <c:v>83.366666666666603</c:v>
                </c:pt>
                <c:pt idx="5003">
                  <c:v>83.383333333333297</c:v>
                </c:pt>
                <c:pt idx="5004">
                  <c:v>83.4</c:v>
                </c:pt>
                <c:pt idx="5005">
                  <c:v>83.4166666666666</c:v>
                </c:pt>
                <c:pt idx="5006">
                  <c:v>83.433333333333294</c:v>
                </c:pt>
                <c:pt idx="5007">
                  <c:v>83.45</c:v>
                </c:pt>
                <c:pt idx="5008">
                  <c:v>83.466666666666598</c:v>
                </c:pt>
                <c:pt idx="5009">
                  <c:v>83.483333333333306</c:v>
                </c:pt>
                <c:pt idx="5010">
                  <c:v>83.5</c:v>
                </c:pt>
                <c:pt idx="5011">
                  <c:v>83.516666666666595</c:v>
                </c:pt>
                <c:pt idx="5012">
                  <c:v>83.533333333333303</c:v>
                </c:pt>
                <c:pt idx="5013">
                  <c:v>83.55</c:v>
                </c:pt>
                <c:pt idx="5014">
                  <c:v>83.566666666666606</c:v>
                </c:pt>
                <c:pt idx="5015">
                  <c:v>83.5833333333333</c:v>
                </c:pt>
                <c:pt idx="5016">
                  <c:v>83.6</c:v>
                </c:pt>
                <c:pt idx="5017">
                  <c:v>83.616666666666603</c:v>
                </c:pt>
                <c:pt idx="5018">
                  <c:v>83.633333333333297</c:v>
                </c:pt>
                <c:pt idx="5019">
                  <c:v>83.65</c:v>
                </c:pt>
                <c:pt idx="5020">
                  <c:v>83.6666666666666</c:v>
                </c:pt>
                <c:pt idx="5021">
                  <c:v>83.683333333333294</c:v>
                </c:pt>
                <c:pt idx="5022">
                  <c:v>83.7</c:v>
                </c:pt>
                <c:pt idx="5023">
                  <c:v>83.716666666666598</c:v>
                </c:pt>
                <c:pt idx="5024">
                  <c:v>83.733333333333306</c:v>
                </c:pt>
                <c:pt idx="5025">
                  <c:v>83.75</c:v>
                </c:pt>
                <c:pt idx="5026">
                  <c:v>83.766666666666595</c:v>
                </c:pt>
                <c:pt idx="5027">
                  <c:v>83.783333333333303</c:v>
                </c:pt>
                <c:pt idx="5028">
                  <c:v>83.8</c:v>
                </c:pt>
                <c:pt idx="5029">
                  <c:v>83.816666666666606</c:v>
                </c:pt>
                <c:pt idx="5030">
                  <c:v>83.8333333333333</c:v>
                </c:pt>
                <c:pt idx="5031">
                  <c:v>83.85</c:v>
                </c:pt>
                <c:pt idx="5032">
                  <c:v>83.866666666666603</c:v>
                </c:pt>
                <c:pt idx="5033">
                  <c:v>83.883333333333297</c:v>
                </c:pt>
                <c:pt idx="5034">
                  <c:v>83.9</c:v>
                </c:pt>
                <c:pt idx="5035">
                  <c:v>83.9166666666666</c:v>
                </c:pt>
                <c:pt idx="5036">
                  <c:v>83.933333333333294</c:v>
                </c:pt>
                <c:pt idx="5037">
                  <c:v>83.95</c:v>
                </c:pt>
                <c:pt idx="5038">
                  <c:v>83.966666666666598</c:v>
                </c:pt>
                <c:pt idx="5039">
                  <c:v>83.983333333333306</c:v>
                </c:pt>
                <c:pt idx="5040">
                  <c:v>84</c:v>
                </c:pt>
                <c:pt idx="5041">
                  <c:v>84.016666666666595</c:v>
                </c:pt>
                <c:pt idx="5042">
                  <c:v>84.033333333333303</c:v>
                </c:pt>
                <c:pt idx="5043">
                  <c:v>84.05</c:v>
                </c:pt>
                <c:pt idx="5044">
                  <c:v>84.066666666666606</c:v>
                </c:pt>
                <c:pt idx="5045">
                  <c:v>84.0833333333333</c:v>
                </c:pt>
                <c:pt idx="5046">
                  <c:v>84.1</c:v>
                </c:pt>
                <c:pt idx="5047">
                  <c:v>84.116666666666603</c:v>
                </c:pt>
                <c:pt idx="5048">
                  <c:v>84.133333333333297</c:v>
                </c:pt>
                <c:pt idx="5049">
                  <c:v>84.15</c:v>
                </c:pt>
                <c:pt idx="5050">
                  <c:v>84.1666666666666</c:v>
                </c:pt>
                <c:pt idx="5051">
                  <c:v>84.183333333333294</c:v>
                </c:pt>
                <c:pt idx="5052">
                  <c:v>84.2</c:v>
                </c:pt>
                <c:pt idx="5053">
                  <c:v>84.216666666666598</c:v>
                </c:pt>
                <c:pt idx="5054">
                  <c:v>84.233333333333306</c:v>
                </c:pt>
                <c:pt idx="5055">
                  <c:v>84.25</c:v>
                </c:pt>
                <c:pt idx="5056">
                  <c:v>84.266666666666595</c:v>
                </c:pt>
                <c:pt idx="5057">
                  <c:v>84.283333333333303</c:v>
                </c:pt>
                <c:pt idx="5058">
                  <c:v>84.3</c:v>
                </c:pt>
                <c:pt idx="5059">
                  <c:v>84.316666666666606</c:v>
                </c:pt>
                <c:pt idx="5060">
                  <c:v>84.3333333333333</c:v>
                </c:pt>
                <c:pt idx="5061">
                  <c:v>84.35</c:v>
                </c:pt>
                <c:pt idx="5062">
                  <c:v>84.366666666666603</c:v>
                </c:pt>
                <c:pt idx="5063">
                  <c:v>84.383333333333297</c:v>
                </c:pt>
                <c:pt idx="5064">
                  <c:v>84.4</c:v>
                </c:pt>
                <c:pt idx="5065">
                  <c:v>84.4166666666666</c:v>
                </c:pt>
                <c:pt idx="5066">
                  <c:v>84.433333333333294</c:v>
                </c:pt>
                <c:pt idx="5067">
                  <c:v>84.45</c:v>
                </c:pt>
                <c:pt idx="5068">
                  <c:v>84.466666666666598</c:v>
                </c:pt>
                <c:pt idx="5069">
                  <c:v>84.483333333333306</c:v>
                </c:pt>
                <c:pt idx="5070">
                  <c:v>84.5</c:v>
                </c:pt>
                <c:pt idx="5071">
                  <c:v>84.516666666666595</c:v>
                </c:pt>
                <c:pt idx="5072">
                  <c:v>84.533333333333303</c:v>
                </c:pt>
                <c:pt idx="5073">
                  <c:v>84.55</c:v>
                </c:pt>
                <c:pt idx="5074">
                  <c:v>84.566666666666606</c:v>
                </c:pt>
                <c:pt idx="5075">
                  <c:v>84.5833333333333</c:v>
                </c:pt>
                <c:pt idx="5076">
                  <c:v>84.6</c:v>
                </c:pt>
                <c:pt idx="5077">
                  <c:v>84.616666666666603</c:v>
                </c:pt>
                <c:pt idx="5078">
                  <c:v>84.633333333333297</c:v>
                </c:pt>
                <c:pt idx="5079">
                  <c:v>84.65</c:v>
                </c:pt>
                <c:pt idx="5080">
                  <c:v>84.6666666666666</c:v>
                </c:pt>
                <c:pt idx="5081">
                  <c:v>84.683333333333294</c:v>
                </c:pt>
                <c:pt idx="5082">
                  <c:v>84.7</c:v>
                </c:pt>
                <c:pt idx="5083">
                  <c:v>84.716666666666598</c:v>
                </c:pt>
                <c:pt idx="5084">
                  <c:v>84.733333333333306</c:v>
                </c:pt>
                <c:pt idx="5085">
                  <c:v>84.75</c:v>
                </c:pt>
                <c:pt idx="5086">
                  <c:v>84.766666666666595</c:v>
                </c:pt>
                <c:pt idx="5087">
                  <c:v>84.783333333333303</c:v>
                </c:pt>
                <c:pt idx="5088">
                  <c:v>84.8</c:v>
                </c:pt>
                <c:pt idx="5089">
                  <c:v>84.816666666666606</c:v>
                </c:pt>
                <c:pt idx="5090">
                  <c:v>84.8333333333333</c:v>
                </c:pt>
                <c:pt idx="5091">
                  <c:v>84.85</c:v>
                </c:pt>
                <c:pt idx="5092">
                  <c:v>84.866666666666603</c:v>
                </c:pt>
                <c:pt idx="5093">
                  <c:v>84.883333333333297</c:v>
                </c:pt>
                <c:pt idx="5094">
                  <c:v>84.9</c:v>
                </c:pt>
                <c:pt idx="5095">
                  <c:v>84.9166666666666</c:v>
                </c:pt>
                <c:pt idx="5096">
                  <c:v>84.933333333333294</c:v>
                </c:pt>
                <c:pt idx="5097">
                  <c:v>84.95</c:v>
                </c:pt>
                <c:pt idx="5098">
                  <c:v>84.966666666666598</c:v>
                </c:pt>
                <c:pt idx="5099">
                  <c:v>84.983333333333306</c:v>
                </c:pt>
                <c:pt idx="5100">
                  <c:v>85</c:v>
                </c:pt>
                <c:pt idx="5101">
                  <c:v>85.016666666666595</c:v>
                </c:pt>
                <c:pt idx="5102">
                  <c:v>85.033333333333303</c:v>
                </c:pt>
                <c:pt idx="5103">
                  <c:v>85.05</c:v>
                </c:pt>
                <c:pt idx="5104">
                  <c:v>85.066666666666606</c:v>
                </c:pt>
                <c:pt idx="5105">
                  <c:v>85.0833333333333</c:v>
                </c:pt>
                <c:pt idx="5106">
                  <c:v>85.1</c:v>
                </c:pt>
                <c:pt idx="5107">
                  <c:v>85.116666666666603</c:v>
                </c:pt>
                <c:pt idx="5108">
                  <c:v>85.133333333333297</c:v>
                </c:pt>
                <c:pt idx="5109">
                  <c:v>85.15</c:v>
                </c:pt>
                <c:pt idx="5110">
                  <c:v>85.1666666666666</c:v>
                </c:pt>
                <c:pt idx="5111">
                  <c:v>85.183333333333294</c:v>
                </c:pt>
                <c:pt idx="5112">
                  <c:v>85.2</c:v>
                </c:pt>
                <c:pt idx="5113">
                  <c:v>85.216666666666598</c:v>
                </c:pt>
                <c:pt idx="5114">
                  <c:v>85.233333333333306</c:v>
                </c:pt>
                <c:pt idx="5115">
                  <c:v>85.25</c:v>
                </c:pt>
                <c:pt idx="5116">
                  <c:v>85.266666666666595</c:v>
                </c:pt>
                <c:pt idx="5117">
                  <c:v>85.283333333333303</c:v>
                </c:pt>
                <c:pt idx="5118">
                  <c:v>85.3</c:v>
                </c:pt>
                <c:pt idx="5119">
                  <c:v>85.316666666666606</c:v>
                </c:pt>
                <c:pt idx="5120">
                  <c:v>85.3333333333333</c:v>
                </c:pt>
                <c:pt idx="5121">
                  <c:v>85.35</c:v>
                </c:pt>
                <c:pt idx="5122">
                  <c:v>85.366666666666603</c:v>
                </c:pt>
                <c:pt idx="5123">
                  <c:v>85.383333333333297</c:v>
                </c:pt>
                <c:pt idx="5124">
                  <c:v>85.4</c:v>
                </c:pt>
                <c:pt idx="5125">
                  <c:v>85.4166666666666</c:v>
                </c:pt>
                <c:pt idx="5126">
                  <c:v>85.433333333333294</c:v>
                </c:pt>
                <c:pt idx="5127">
                  <c:v>85.45</c:v>
                </c:pt>
                <c:pt idx="5128">
                  <c:v>85.466666666666598</c:v>
                </c:pt>
                <c:pt idx="5129">
                  <c:v>85.483333333333306</c:v>
                </c:pt>
                <c:pt idx="5130">
                  <c:v>85.5</c:v>
                </c:pt>
                <c:pt idx="5131">
                  <c:v>85.516666666666595</c:v>
                </c:pt>
                <c:pt idx="5132">
                  <c:v>85.533333333333303</c:v>
                </c:pt>
                <c:pt idx="5133">
                  <c:v>85.55</c:v>
                </c:pt>
                <c:pt idx="5134">
                  <c:v>85.566666666666606</c:v>
                </c:pt>
                <c:pt idx="5135">
                  <c:v>85.5833333333333</c:v>
                </c:pt>
                <c:pt idx="5136">
                  <c:v>85.6</c:v>
                </c:pt>
                <c:pt idx="5137">
                  <c:v>85.616666666666603</c:v>
                </c:pt>
                <c:pt idx="5138">
                  <c:v>85.633333333333297</c:v>
                </c:pt>
                <c:pt idx="5139">
                  <c:v>85.65</c:v>
                </c:pt>
                <c:pt idx="5140">
                  <c:v>85.6666666666666</c:v>
                </c:pt>
                <c:pt idx="5141">
                  <c:v>85.683333333333294</c:v>
                </c:pt>
                <c:pt idx="5142">
                  <c:v>85.7</c:v>
                </c:pt>
                <c:pt idx="5143">
                  <c:v>85.716666666666598</c:v>
                </c:pt>
                <c:pt idx="5144">
                  <c:v>85.733333333333306</c:v>
                </c:pt>
                <c:pt idx="5145">
                  <c:v>85.75</c:v>
                </c:pt>
                <c:pt idx="5146">
                  <c:v>85.766666666666595</c:v>
                </c:pt>
                <c:pt idx="5147">
                  <c:v>85.783333333333303</c:v>
                </c:pt>
                <c:pt idx="5148">
                  <c:v>85.8</c:v>
                </c:pt>
                <c:pt idx="5149">
                  <c:v>85.816666666666606</c:v>
                </c:pt>
                <c:pt idx="5150">
                  <c:v>85.8333333333333</c:v>
                </c:pt>
                <c:pt idx="5151">
                  <c:v>85.85</c:v>
                </c:pt>
                <c:pt idx="5152">
                  <c:v>85.866666666666603</c:v>
                </c:pt>
                <c:pt idx="5153">
                  <c:v>85.883333333333297</c:v>
                </c:pt>
                <c:pt idx="5154">
                  <c:v>85.9</c:v>
                </c:pt>
                <c:pt idx="5155">
                  <c:v>85.9166666666666</c:v>
                </c:pt>
                <c:pt idx="5156">
                  <c:v>85.933333333333294</c:v>
                </c:pt>
                <c:pt idx="5157">
                  <c:v>85.95</c:v>
                </c:pt>
                <c:pt idx="5158">
                  <c:v>85.966666666666598</c:v>
                </c:pt>
                <c:pt idx="5159">
                  <c:v>85.983333333333306</c:v>
                </c:pt>
                <c:pt idx="5160">
                  <c:v>86</c:v>
                </c:pt>
                <c:pt idx="5161">
                  <c:v>86.016666666666595</c:v>
                </c:pt>
                <c:pt idx="5162">
                  <c:v>86.033333333333303</c:v>
                </c:pt>
                <c:pt idx="5163">
                  <c:v>86.05</c:v>
                </c:pt>
                <c:pt idx="5164">
                  <c:v>86.066666666666606</c:v>
                </c:pt>
                <c:pt idx="5165">
                  <c:v>86.0833333333333</c:v>
                </c:pt>
                <c:pt idx="5166">
                  <c:v>86.1</c:v>
                </c:pt>
                <c:pt idx="5167">
                  <c:v>86.116666666666603</c:v>
                </c:pt>
                <c:pt idx="5168">
                  <c:v>86.133333333333297</c:v>
                </c:pt>
                <c:pt idx="5169">
                  <c:v>86.15</c:v>
                </c:pt>
                <c:pt idx="5170">
                  <c:v>86.1666666666666</c:v>
                </c:pt>
                <c:pt idx="5171">
                  <c:v>86.183333333333294</c:v>
                </c:pt>
                <c:pt idx="5172">
                  <c:v>86.2</c:v>
                </c:pt>
                <c:pt idx="5173">
                  <c:v>86.216666666666598</c:v>
                </c:pt>
                <c:pt idx="5174">
                  <c:v>86.233333333333306</c:v>
                </c:pt>
                <c:pt idx="5175">
                  <c:v>86.25</c:v>
                </c:pt>
                <c:pt idx="5176">
                  <c:v>86.266666666666595</c:v>
                </c:pt>
                <c:pt idx="5177">
                  <c:v>86.283333333333303</c:v>
                </c:pt>
                <c:pt idx="5178">
                  <c:v>86.3</c:v>
                </c:pt>
                <c:pt idx="5179">
                  <c:v>86.316666666666606</c:v>
                </c:pt>
                <c:pt idx="5180">
                  <c:v>86.3333333333333</c:v>
                </c:pt>
                <c:pt idx="5181">
                  <c:v>86.35</c:v>
                </c:pt>
                <c:pt idx="5182">
                  <c:v>86.366666666666603</c:v>
                </c:pt>
                <c:pt idx="5183">
                  <c:v>86.383333333333297</c:v>
                </c:pt>
                <c:pt idx="5184">
                  <c:v>86.4</c:v>
                </c:pt>
                <c:pt idx="5185">
                  <c:v>86.4166666666666</c:v>
                </c:pt>
                <c:pt idx="5186">
                  <c:v>86.433333333333294</c:v>
                </c:pt>
                <c:pt idx="5187">
                  <c:v>86.45</c:v>
                </c:pt>
                <c:pt idx="5188">
                  <c:v>86.466666666666598</c:v>
                </c:pt>
                <c:pt idx="5189">
                  <c:v>86.483333333333306</c:v>
                </c:pt>
                <c:pt idx="5190">
                  <c:v>86.5</c:v>
                </c:pt>
                <c:pt idx="5191">
                  <c:v>86.516666666666595</c:v>
                </c:pt>
                <c:pt idx="5192">
                  <c:v>86.533333333333303</c:v>
                </c:pt>
                <c:pt idx="5193">
                  <c:v>86.55</c:v>
                </c:pt>
                <c:pt idx="5194">
                  <c:v>86.566666666666606</c:v>
                </c:pt>
                <c:pt idx="5195">
                  <c:v>86.5833333333333</c:v>
                </c:pt>
                <c:pt idx="5196">
                  <c:v>86.6</c:v>
                </c:pt>
                <c:pt idx="5197">
                  <c:v>86.616666666666603</c:v>
                </c:pt>
                <c:pt idx="5198">
                  <c:v>86.633333333333297</c:v>
                </c:pt>
                <c:pt idx="5199">
                  <c:v>86.65</c:v>
                </c:pt>
                <c:pt idx="5200">
                  <c:v>86.6666666666666</c:v>
                </c:pt>
                <c:pt idx="5201">
                  <c:v>86.683333333333294</c:v>
                </c:pt>
                <c:pt idx="5202">
                  <c:v>86.7</c:v>
                </c:pt>
                <c:pt idx="5203">
                  <c:v>86.716666666666598</c:v>
                </c:pt>
                <c:pt idx="5204">
                  <c:v>86.733333333333306</c:v>
                </c:pt>
                <c:pt idx="5205">
                  <c:v>86.75</c:v>
                </c:pt>
                <c:pt idx="5206">
                  <c:v>86.766666666666595</c:v>
                </c:pt>
                <c:pt idx="5207">
                  <c:v>86.783333333333303</c:v>
                </c:pt>
                <c:pt idx="5208">
                  <c:v>86.8</c:v>
                </c:pt>
                <c:pt idx="5209">
                  <c:v>86.816666666666606</c:v>
                </c:pt>
                <c:pt idx="5210">
                  <c:v>86.8333333333333</c:v>
                </c:pt>
                <c:pt idx="5211">
                  <c:v>86.85</c:v>
                </c:pt>
                <c:pt idx="5212">
                  <c:v>86.866666666666603</c:v>
                </c:pt>
                <c:pt idx="5213">
                  <c:v>86.883333333333297</c:v>
                </c:pt>
                <c:pt idx="5214">
                  <c:v>86.9</c:v>
                </c:pt>
                <c:pt idx="5215">
                  <c:v>86.9166666666666</c:v>
                </c:pt>
                <c:pt idx="5216">
                  <c:v>86.933333333333294</c:v>
                </c:pt>
                <c:pt idx="5217">
                  <c:v>86.95</c:v>
                </c:pt>
                <c:pt idx="5218">
                  <c:v>86.966666666666598</c:v>
                </c:pt>
                <c:pt idx="5219">
                  <c:v>86.983333333333306</c:v>
                </c:pt>
                <c:pt idx="5220">
                  <c:v>87</c:v>
                </c:pt>
                <c:pt idx="5221">
                  <c:v>87.016666666666595</c:v>
                </c:pt>
                <c:pt idx="5222">
                  <c:v>87.033333333333303</c:v>
                </c:pt>
                <c:pt idx="5223">
                  <c:v>87.05</c:v>
                </c:pt>
                <c:pt idx="5224">
                  <c:v>87.066666666666606</c:v>
                </c:pt>
                <c:pt idx="5225">
                  <c:v>87.0833333333333</c:v>
                </c:pt>
                <c:pt idx="5226">
                  <c:v>87.1</c:v>
                </c:pt>
                <c:pt idx="5227">
                  <c:v>87.116666666666603</c:v>
                </c:pt>
                <c:pt idx="5228">
                  <c:v>87.133333333333297</c:v>
                </c:pt>
                <c:pt idx="5229">
                  <c:v>87.15</c:v>
                </c:pt>
                <c:pt idx="5230">
                  <c:v>87.1666666666666</c:v>
                </c:pt>
                <c:pt idx="5231">
                  <c:v>87.183333333333294</c:v>
                </c:pt>
                <c:pt idx="5232">
                  <c:v>87.2</c:v>
                </c:pt>
                <c:pt idx="5233">
                  <c:v>87.216666666666598</c:v>
                </c:pt>
                <c:pt idx="5234">
                  <c:v>87.233333333333306</c:v>
                </c:pt>
                <c:pt idx="5235">
                  <c:v>87.25</c:v>
                </c:pt>
                <c:pt idx="5236">
                  <c:v>87.266666666666595</c:v>
                </c:pt>
                <c:pt idx="5237">
                  <c:v>87.283333333333303</c:v>
                </c:pt>
                <c:pt idx="5238">
                  <c:v>87.3</c:v>
                </c:pt>
                <c:pt idx="5239">
                  <c:v>87.316666666666606</c:v>
                </c:pt>
                <c:pt idx="5240">
                  <c:v>87.3333333333333</c:v>
                </c:pt>
                <c:pt idx="5241">
                  <c:v>87.35</c:v>
                </c:pt>
                <c:pt idx="5242">
                  <c:v>87.366666666666603</c:v>
                </c:pt>
                <c:pt idx="5243">
                  <c:v>87.383333333333297</c:v>
                </c:pt>
                <c:pt idx="5244">
                  <c:v>87.4</c:v>
                </c:pt>
                <c:pt idx="5245">
                  <c:v>87.4166666666666</c:v>
                </c:pt>
                <c:pt idx="5246">
                  <c:v>87.433333333333294</c:v>
                </c:pt>
                <c:pt idx="5247">
                  <c:v>87.45</c:v>
                </c:pt>
                <c:pt idx="5248">
                  <c:v>87.466666666666598</c:v>
                </c:pt>
                <c:pt idx="5249">
                  <c:v>87.483333333333306</c:v>
                </c:pt>
                <c:pt idx="5250">
                  <c:v>87.5</c:v>
                </c:pt>
                <c:pt idx="5251">
                  <c:v>87.516666666666595</c:v>
                </c:pt>
                <c:pt idx="5252">
                  <c:v>87.533333333333303</c:v>
                </c:pt>
                <c:pt idx="5253">
                  <c:v>87.55</c:v>
                </c:pt>
                <c:pt idx="5254">
                  <c:v>87.566666666666606</c:v>
                </c:pt>
                <c:pt idx="5255">
                  <c:v>87.5833333333333</c:v>
                </c:pt>
                <c:pt idx="5256">
                  <c:v>87.6</c:v>
                </c:pt>
                <c:pt idx="5257">
                  <c:v>87.616666666666603</c:v>
                </c:pt>
                <c:pt idx="5258">
                  <c:v>87.633333333333297</c:v>
                </c:pt>
                <c:pt idx="5259">
                  <c:v>87.65</c:v>
                </c:pt>
                <c:pt idx="5260">
                  <c:v>87.6666666666666</c:v>
                </c:pt>
                <c:pt idx="5261">
                  <c:v>87.683333333333294</c:v>
                </c:pt>
                <c:pt idx="5262">
                  <c:v>87.7</c:v>
                </c:pt>
                <c:pt idx="5263">
                  <c:v>87.716666666666598</c:v>
                </c:pt>
                <c:pt idx="5264">
                  <c:v>87.733333333333306</c:v>
                </c:pt>
                <c:pt idx="5265">
                  <c:v>87.75</c:v>
                </c:pt>
                <c:pt idx="5266">
                  <c:v>87.766666666666595</c:v>
                </c:pt>
                <c:pt idx="5267">
                  <c:v>87.783333333333303</c:v>
                </c:pt>
                <c:pt idx="5268">
                  <c:v>87.8</c:v>
                </c:pt>
                <c:pt idx="5269">
                  <c:v>87.816666666666606</c:v>
                </c:pt>
                <c:pt idx="5270">
                  <c:v>87.8333333333333</c:v>
                </c:pt>
                <c:pt idx="5271">
                  <c:v>87.85</c:v>
                </c:pt>
                <c:pt idx="5272">
                  <c:v>87.866666666666603</c:v>
                </c:pt>
                <c:pt idx="5273">
                  <c:v>87.883333333333297</c:v>
                </c:pt>
                <c:pt idx="5274">
                  <c:v>87.9</c:v>
                </c:pt>
                <c:pt idx="5275">
                  <c:v>87.9166666666666</c:v>
                </c:pt>
                <c:pt idx="5276">
                  <c:v>87.933333333333294</c:v>
                </c:pt>
                <c:pt idx="5277">
                  <c:v>87.95</c:v>
                </c:pt>
                <c:pt idx="5278">
                  <c:v>87.966666666666598</c:v>
                </c:pt>
                <c:pt idx="5279">
                  <c:v>87.983333333333306</c:v>
                </c:pt>
                <c:pt idx="5280">
                  <c:v>88</c:v>
                </c:pt>
                <c:pt idx="5281">
                  <c:v>88.016666666666595</c:v>
                </c:pt>
                <c:pt idx="5282">
                  <c:v>88.033333333333303</c:v>
                </c:pt>
                <c:pt idx="5283">
                  <c:v>88.05</c:v>
                </c:pt>
                <c:pt idx="5284">
                  <c:v>88.066666666666606</c:v>
                </c:pt>
                <c:pt idx="5285">
                  <c:v>88.0833333333333</c:v>
                </c:pt>
                <c:pt idx="5286">
                  <c:v>88.1</c:v>
                </c:pt>
                <c:pt idx="5287">
                  <c:v>88.116666666666603</c:v>
                </c:pt>
                <c:pt idx="5288">
                  <c:v>88.133333333333297</c:v>
                </c:pt>
                <c:pt idx="5289">
                  <c:v>88.15</c:v>
                </c:pt>
                <c:pt idx="5290">
                  <c:v>88.1666666666666</c:v>
                </c:pt>
                <c:pt idx="5291">
                  <c:v>88.183333333333294</c:v>
                </c:pt>
                <c:pt idx="5292">
                  <c:v>88.2</c:v>
                </c:pt>
                <c:pt idx="5293">
                  <c:v>88.216666666666598</c:v>
                </c:pt>
                <c:pt idx="5294">
                  <c:v>88.233333333333306</c:v>
                </c:pt>
                <c:pt idx="5295">
                  <c:v>88.25</c:v>
                </c:pt>
                <c:pt idx="5296">
                  <c:v>88.266666666666595</c:v>
                </c:pt>
                <c:pt idx="5297">
                  <c:v>88.283333333333303</c:v>
                </c:pt>
                <c:pt idx="5298">
                  <c:v>88.3</c:v>
                </c:pt>
                <c:pt idx="5299">
                  <c:v>88.316666666666606</c:v>
                </c:pt>
                <c:pt idx="5300">
                  <c:v>88.3333333333333</c:v>
                </c:pt>
                <c:pt idx="5301">
                  <c:v>88.35</c:v>
                </c:pt>
                <c:pt idx="5302">
                  <c:v>88.366666666666603</c:v>
                </c:pt>
                <c:pt idx="5303">
                  <c:v>88.383333333333297</c:v>
                </c:pt>
                <c:pt idx="5304">
                  <c:v>88.4</c:v>
                </c:pt>
                <c:pt idx="5305">
                  <c:v>88.4166666666666</c:v>
                </c:pt>
                <c:pt idx="5306">
                  <c:v>88.433333333333294</c:v>
                </c:pt>
                <c:pt idx="5307">
                  <c:v>88.45</c:v>
                </c:pt>
                <c:pt idx="5308">
                  <c:v>88.466666666666598</c:v>
                </c:pt>
                <c:pt idx="5309">
                  <c:v>88.483333333333306</c:v>
                </c:pt>
                <c:pt idx="5310">
                  <c:v>88.5</c:v>
                </c:pt>
                <c:pt idx="5311">
                  <c:v>88.516666666666595</c:v>
                </c:pt>
                <c:pt idx="5312">
                  <c:v>88.533333333333303</c:v>
                </c:pt>
                <c:pt idx="5313">
                  <c:v>88.55</c:v>
                </c:pt>
                <c:pt idx="5314">
                  <c:v>88.566666666666606</c:v>
                </c:pt>
                <c:pt idx="5315">
                  <c:v>88.5833333333333</c:v>
                </c:pt>
                <c:pt idx="5316">
                  <c:v>88.6</c:v>
                </c:pt>
                <c:pt idx="5317">
                  <c:v>88.616666666666603</c:v>
                </c:pt>
                <c:pt idx="5318">
                  <c:v>88.633333333333297</c:v>
                </c:pt>
                <c:pt idx="5319">
                  <c:v>88.65</c:v>
                </c:pt>
                <c:pt idx="5320">
                  <c:v>88.6666666666666</c:v>
                </c:pt>
                <c:pt idx="5321">
                  <c:v>88.683333333333294</c:v>
                </c:pt>
                <c:pt idx="5322">
                  <c:v>88.7</c:v>
                </c:pt>
                <c:pt idx="5323">
                  <c:v>88.716666666666598</c:v>
                </c:pt>
                <c:pt idx="5324">
                  <c:v>88.733333333333306</c:v>
                </c:pt>
                <c:pt idx="5325">
                  <c:v>88.75</c:v>
                </c:pt>
                <c:pt idx="5326">
                  <c:v>88.766666666666595</c:v>
                </c:pt>
                <c:pt idx="5327">
                  <c:v>88.783333333333303</c:v>
                </c:pt>
                <c:pt idx="5328">
                  <c:v>88.8</c:v>
                </c:pt>
                <c:pt idx="5329">
                  <c:v>88.816666666666606</c:v>
                </c:pt>
                <c:pt idx="5330">
                  <c:v>88.8333333333333</c:v>
                </c:pt>
                <c:pt idx="5331">
                  <c:v>88.85</c:v>
                </c:pt>
                <c:pt idx="5332">
                  <c:v>88.866666666666603</c:v>
                </c:pt>
                <c:pt idx="5333">
                  <c:v>88.883333333333297</c:v>
                </c:pt>
                <c:pt idx="5334">
                  <c:v>88.9</c:v>
                </c:pt>
                <c:pt idx="5335">
                  <c:v>88.9166666666666</c:v>
                </c:pt>
                <c:pt idx="5336">
                  <c:v>88.933333333333294</c:v>
                </c:pt>
                <c:pt idx="5337">
                  <c:v>88.95</c:v>
                </c:pt>
                <c:pt idx="5338">
                  <c:v>88.966666666666598</c:v>
                </c:pt>
                <c:pt idx="5339">
                  <c:v>88.983333333333306</c:v>
                </c:pt>
                <c:pt idx="5340">
                  <c:v>89</c:v>
                </c:pt>
                <c:pt idx="5341">
                  <c:v>89.016666666666595</c:v>
                </c:pt>
                <c:pt idx="5342">
                  <c:v>89.033333333333303</c:v>
                </c:pt>
                <c:pt idx="5343">
                  <c:v>89.05</c:v>
                </c:pt>
                <c:pt idx="5344">
                  <c:v>89.066666666666606</c:v>
                </c:pt>
                <c:pt idx="5345">
                  <c:v>89.0833333333333</c:v>
                </c:pt>
                <c:pt idx="5346">
                  <c:v>89.1</c:v>
                </c:pt>
                <c:pt idx="5347">
                  <c:v>89.116666666666603</c:v>
                </c:pt>
                <c:pt idx="5348">
                  <c:v>89.133333333333297</c:v>
                </c:pt>
                <c:pt idx="5349">
                  <c:v>89.15</c:v>
                </c:pt>
                <c:pt idx="5350">
                  <c:v>89.1666666666666</c:v>
                </c:pt>
                <c:pt idx="5351">
                  <c:v>89.183333333333294</c:v>
                </c:pt>
                <c:pt idx="5352">
                  <c:v>89.2</c:v>
                </c:pt>
                <c:pt idx="5353">
                  <c:v>89.216666666666598</c:v>
                </c:pt>
                <c:pt idx="5354">
                  <c:v>89.233333333333306</c:v>
                </c:pt>
                <c:pt idx="5355">
                  <c:v>89.25</c:v>
                </c:pt>
                <c:pt idx="5356">
                  <c:v>89.266666666666595</c:v>
                </c:pt>
                <c:pt idx="5357">
                  <c:v>89.283333333333303</c:v>
                </c:pt>
                <c:pt idx="5358">
                  <c:v>89.3</c:v>
                </c:pt>
                <c:pt idx="5359">
                  <c:v>89.316666666666606</c:v>
                </c:pt>
                <c:pt idx="5360">
                  <c:v>89.3333333333333</c:v>
                </c:pt>
                <c:pt idx="5361">
                  <c:v>89.35</c:v>
                </c:pt>
                <c:pt idx="5362">
                  <c:v>89.366666666666603</c:v>
                </c:pt>
                <c:pt idx="5363">
                  <c:v>89.383333333333297</c:v>
                </c:pt>
                <c:pt idx="5364">
                  <c:v>89.4</c:v>
                </c:pt>
                <c:pt idx="5365">
                  <c:v>89.4166666666666</c:v>
                </c:pt>
                <c:pt idx="5366">
                  <c:v>89.433333333333294</c:v>
                </c:pt>
                <c:pt idx="5367">
                  <c:v>89.45</c:v>
                </c:pt>
                <c:pt idx="5368">
                  <c:v>89.466666666666598</c:v>
                </c:pt>
                <c:pt idx="5369">
                  <c:v>89.483333333333306</c:v>
                </c:pt>
                <c:pt idx="5370">
                  <c:v>89.5</c:v>
                </c:pt>
                <c:pt idx="5371">
                  <c:v>89.516666666666595</c:v>
                </c:pt>
                <c:pt idx="5372">
                  <c:v>89.533333333333303</c:v>
                </c:pt>
                <c:pt idx="5373">
                  <c:v>89.55</c:v>
                </c:pt>
                <c:pt idx="5374">
                  <c:v>89.566666666666606</c:v>
                </c:pt>
                <c:pt idx="5375">
                  <c:v>89.5833333333333</c:v>
                </c:pt>
                <c:pt idx="5376">
                  <c:v>89.6</c:v>
                </c:pt>
                <c:pt idx="5377">
                  <c:v>89.616666666666603</c:v>
                </c:pt>
                <c:pt idx="5378">
                  <c:v>89.633333333333297</c:v>
                </c:pt>
                <c:pt idx="5379">
                  <c:v>89.65</c:v>
                </c:pt>
                <c:pt idx="5380">
                  <c:v>89.6666666666666</c:v>
                </c:pt>
                <c:pt idx="5381">
                  <c:v>89.683333333333294</c:v>
                </c:pt>
                <c:pt idx="5382">
                  <c:v>89.7</c:v>
                </c:pt>
                <c:pt idx="5383">
                  <c:v>89.716666666666598</c:v>
                </c:pt>
                <c:pt idx="5384">
                  <c:v>89.733333333333306</c:v>
                </c:pt>
                <c:pt idx="5385">
                  <c:v>89.75</c:v>
                </c:pt>
                <c:pt idx="5386">
                  <c:v>89.766666666666595</c:v>
                </c:pt>
                <c:pt idx="5387">
                  <c:v>89.783333333333303</c:v>
                </c:pt>
                <c:pt idx="5388">
                  <c:v>89.8</c:v>
                </c:pt>
                <c:pt idx="5389">
                  <c:v>89.816666666666606</c:v>
                </c:pt>
                <c:pt idx="5390">
                  <c:v>89.8333333333333</c:v>
                </c:pt>
                <c:pt idx="5391">
                  <c:v>89.85</c:v>
                </c:pt>
                <c:pt idx="5392">
                  <c:v>89.866666666666603</c:v>
                </c:pt>
                <c:pt idx="5393">
                  <c:v>89.883333333333297</c:v>
                </c:pt>
                <c:pt idx="5394">
                  <c:v>89.9</c:v>
                </c:pt>
                <c:pt idx="5395">
                  <c:v>89.9166666666666</c:v>
                </c:pt>
                <c:pt idx="5396">
                  <c:v>89.933333333333294</c:v>
                </c:pt>
                <c:pt idx="5397">
                  <c:v>89.95</c:v>
                </c:pt>
                <c:pt idx="5398">
                  <c:v>89.966666666666598</c:v>
                </c:pt>
                <c:pt idx="5399">
                  <c:v>89.983333333333306</c:v>
                </c:pt>
                <c:pt idx="5400">
                  <c:v>90</c:v>
                </c:pt>
                <c:pt idx="5401">
                  <c:v>90.016666666666595</c:v>
                </c:pt>
                <c:pt idx="5402">
                  <c:v>90.033333333333303</c:v>
                </c:pt>
                <c:pt idx="5403">
                  <c:v>90.05</c:v>
                </c:pt>
                <c:pt idx="5404">
                  <c:v>90.066666666666606</c:v>
                </c:pt>
                <c:pt idx="5405">
                  <c:v>90.0833333333333</c:v>
                </c:pt>
                <c:pt idx="5406">
                  <c:v>90.1</c:v>
                </c:pt>
                <c:pt idx="5407">
                  <c:v>90.116666666666603</c:v>
                </c:pt>
                <c:pt idx="5408">
                  <c:v>90.133333333333297</c:v>
                </c:pt>
                <c:pt idx="5409">
                  <c:v>90.15</c:v>
                </c:pt>
                <c:pt idx="5410">
                  <c:v>90.1666666666666</c:v>
                </c:pt>
                <c:pt idx="5411">
                  <c:v>90.183333333333294</c:v>
                </c:pt>
                <c:pt idx="5412">
                  <c:v>90.2</c:v>
                </c:pt>
                <c:pt idx="5413">
                  <c:v>90.216666666666598</c:v>
                </c:pt>
                <c:pt idx="5414">
                  <c:v>90.233333333333306</c:v>
                </c:pt>
                <c:pt idx="5415">
                  <c:v>90.25</c:v>
                </c:pt>
                <c:pt idx="5416">
                  <c:v>90.266666666666595</c:v>
                </c:pt>
                <c:pt idx="5417">
                  <c:v>90.283333333333303</c:v>
                </c:pt>
                <c:pt idx="5418">
                  <c:v>90.3</c:v>
                </c:pt>
                <c:pt idx="5419">
                  <c:v>90.316666666666606</c:v>
                </c:pt>
                <c:pt idx="5420">
                  <c:v>90.3333333333333</c:v>
                </c:pt>
                <c:pt idx="5421">
                  <c:v>90.35</c:v>
                </c:pt>
                <c:pt idx="5422">
                  <c:v>90.366666666666603</c:v>
                </c:pt>
                <c:pt idx="5423">
                  <c:v>90.383333333333297</c:v>
                </c:pt>
                <c:pt idx="5424">
                  <c:v>90.4</c:v>
                </c:pt>
                <c:pt idx="5425">
                  <c:v>90.4166666666666</c:v>
                </c:pt>
                <c:pt idx="5426">
                  <c:v>90.433333333333294</c:v>
                </c:pt>
                <c:pt idx="5427">
                  <c:v>90.45</c:v>
                </c:pt>
                <c:pt idx="5428">
                  <c:v>90.466666666666598</c:v>
                </c:pt>
                <c:pt idx="5429">
                  <c:v>90.483333333333306</c:v>
                </c:pt>
                <c:pt idx="5430">
                  <c:v>90.5</c:v>
                </c:pt>
                <c:pt idx="5431">
                  <c:v>90.516666666666595</c:v>
                </c:pt>
                <c:pt idx="5432">
                  <c:v>90.533333333333303</c:v>
                </c:pt>
                <c:pt idx="5433">
                  <c:v>90.55</c:v>
                </c:pt>
                <c:pt idx="5434">
                  <c:v>90.566666666666606</c:v>
                </c:pt>
                <c:pt idx="5435">
                  <c:v>90.5833333333333</c:v>
                </c:pt>
                <c:pt idx="5436">
                  <c:v>90.6</c:v>
                </c:pt>
                <c:pt idx="5437">
                  <c:v>90.616666666666603</c:v>
                </c:pt>
                <c:pt idx="5438">
                  <c:v>90.633333333333297</c:v>
                </c:pt>
                <c:pt idx="5439">
                  <c:v>90.65</c:v>
                </c:pt>
                <c:pt idx="5440">
                  <c:v>90.6666666666666</c:v>
                </c:pt>
                <c:pt idx="5441">
                  <c:v>90.683333333333294</c:v>
                </c:pt>
                <c:pt idx="5442">
                  <c:v>90.7</c:v>
                </c:pt>
                <c:pt idx="5443">
                  <c:v>90.716666666666598</c:v>
                </c:pt>
                <c:pt idx="5444">
                  <c:v>90.733333333333306</c:v>
                </c:pt>
                <c:pt idx="5445">
                  <c:v>90.75</c:v>
                </c:pt>
                <c:pt idx="5446">
                  <c:v>90.766666666666595</c:v>
                </c:pt>
                <c:pt idx="5447">
                  <c:v>90.783333333333303</c:v>
                </c:pt>
                <c:pt idx="5448">
                  <c:v>90.8</c:v>
                </c:pt>
                <c:pt idx="5449">
                  <c:v>90.816666666666606</c:v>
                </c:pt>
                <c:pt idx="5450">
                  <c:v>90.8333333333333</c:v>
                </c:pt>
                <c:pt idx="5451">
                  <c:v>90.85</c:v>
                </c:pt>
                <c:pt idx="5452">
                  <c:v>90.866666666666603</c:v>
                </c:pt>
                <c:pt idx="5453">
                  <c:v>90.883333333333297</c:v>
                </c:pt>
                <c:pt idx="5454">
                  <c:v>90.9</c:v>
                </c:pt>
                <c:pt idx="5455">
                  <c:v>90.9166666666666</c:v>
                </c:pt>
                <c:pt idx="5456">
                  <c:v>90.933333333333294</c:v>
                </c:pt>
                <c:pt idx="5457">
                  <c:v>90.95</c:v>
                </c:pt>
                <c:pt idx="5458">
                  <c:v>90.966666666666598</c:v>
                </c:pt>
                <c:pt idx="5459">
                  <c:v>90.983333333333306</c:v>
                </c:pt>
                <c:pt idx="5460">
                  <c:v>91</c:v>
                </c:pt>
                <c:pt idx="5461">
                  <c:v>91.016666666666595</c:v>
                </c:pt>
                <c:pt idx="5462">
                  <c:v>91.033333333333303</c:v>
                </c:pt>
                <c:pt idx="5463">
                  <c:v>91.05</c:v>
                </c:pt>
                <c:pt idx="5464">
                  <c:v>91.066666666666606</c:v>
                </c:pt>
                <c:pt idx="5465">
                  <c:v>91.0833333333333</c:v>
                </c:pt>
                <c:pt idx="5466">
                  <c:v>91.1</c:v>
                </c:pt>
                <c:pt idx="5467">
                  <c:v>91.116666666666603</c:v>
                </c:pt>
                <c:pt idx="5468">
                  <c:v>91.133333333333297</c:v>
                </c:pt>
                <c:pt idx="5469">
                  <c:v>91.15</c:v>
                </c:pt>
                <c:pt idx="5470">
                  <c:v>91.1666666666666</c:v>
                </c:pt>
                <c:pt idx="5471">
                  <c:v>91.183333333333294</c:v>
                </c:pt>
                <c:pt idx="5472">
                  <c:v>91.2</c:v>
                </c:pt>
                <c:pt idx="5473">
                  <c:v>91.216666666666598</c:v>
                </c:pt>
                <c:pt idx="5474">
                  <c:v>91.233333333333306</c:v>
                </c:pt>
                <c:pt idx="5475">
                  <c:v>91.25</c:v>
                </c:pt>
                <c:pt idx="5476">
                  <c:v>91.266666666666595</c:v>
                </c:pt>
                <c:pt idx="5477">
                  <c:v>91.283333333333303</c:v>
                </c:pt>
                <c:pt idx="5478">
                  <c:v>91.3</c:v>
                </c:pt>
                <c:pt idx="5479">
                  <c:v>91.316666666666606</c:v>
                </c:pt>
                <c:pt idx="5480">
                  <c:v>91.3333333333333</c:v>
                </c:pt>
                <c:pt idx="5481">
                  <c:v>91.35</c:v>
                </c:pt>
                <c:pt idx="5482">
                  <c:v>91.366666666666603</c:v>
                </c:pt>
                <c:pt idx="5483">
                  <c:v>91.383333333333297</c:v>
                </c:pt>
                <c:pt idx="5484">
                  <c:v>91.4</c:v>
                </c:pt>
                <c:pt idx="5485">
                  <c:v>91.4166666666666</c:v>
                </c:pt>
                <c:pt idx="5486">
                  <c:v>91.433333333333294</c:v>
                </c:pt>
                <c:pt idx="5487">
                  <c:v>91.45</c:v>
                </c:pt>
                <c:pt idx="5488">
                  <c:v>91.466666666666598</c:v>
                </c:pt>
                <c:pt idx="5489">
                  <c:v>91.483333333333306</c:v>
                </c:pt>
                <c:pt idx="5490">
                  <c:v>91.5</c:v>
                </c:pt>
                <c:pt idx="5491">
                  <c:v>91.516666666666595</c:v>
                </c:pt>
                <c:pt idx="5492">
                  <c:v>91.533333333333303</c:v>
                </c:pt>
                <c:pt idx="5493">
                  <c:v>91.55</c:v>
                </c:pt>
                <c:pt idx="5494">
                  <c:v>91.566666666666606</c:v>
                </c:pt>
                <c:pt idx="5495">
                  <c:v>91.5833333333333</c:v>
                </c:pt>
                <c:pt idx="5496">
                  <c:v>91.6</c:v>
                </c:pt>
                <c:pt idx="5497">
                  <c:v>91.616666666666603</c:v>
                </c:pt>
                <c:pt idx="5498">
                  <c:v>91.633333333333297</c:v>
                </c:pt>
                <c:pt idx="5499">
                  <c:v>91.65</c:v>
                </c:pt>
                <c:pt idx="5500">
                  <c:v>91.6666666666666</c:v>
                </c:pt>
                <c:pt idx="5501">
                  <c:v>91.683333333333294</c:v>
                </c:pt>
                <c:pt idx="5502">
                  <c:v>91.7</c:v>
                </c:pt>
                <c:pt idx="5503">
                  <c:v>91.716666666666598</c:v>
                </c:pt>
                <c:pt idx="5504">
                  <c:v>91.733333333333306</c:v>
                </c:pt>
                <c:pt idx="5505">
                  <c:v>91.75</c:v>
                </c:pt>
                <c:pt idx="5506">
                  <c:v>91.766666666666595</c:v>
                </c:pt>
                <c:pt idx="5507">
                  <c:v>91.783333333333303</c:v>
                </c:pt>
                <c:pt idx="5508">
                  <c:v>91.8</c:v>
                </c:pt>
                <c:pt idx="5509">
                  <c:v>91.816666666666606</c:v>
                </c:pt>
                <c:pt idx="5510">
                  <c:v>91.8333333333333</c:v>
                </c:pt>
                <c:pt idx="5511">
                  <c:v>91.85</c:v>
                </c:pt>
                <c:pt idx="5512">
                  <c:v>91.866666666666603</c:v>
                </c:pt>
                <c:pt idx="5513">
                  <c:v>91.883333333333297</c:v>
                </c:pt>
                <c:pt idx="5514">
                  <c:v>91.9</c:v>
                </c:pt>
                <c:pt idx="5515">
                  <c:v>91.9166666666666</c:v>
                </c:pt>
                <c:pt idx="5516">
                  <c:v>91.933333333333294</c:v>
                </c:pt>
                <c:pt idx="5517">
                  <c:v>91.95</c:v>
                </c:pt>
                <c:pt idx="5518">
                  <c:v>91.966666666666598</c:v>
                </c:pt>
                <c:pt idx="5519">
                  <c:v>91.983333333333306</c:v>
                </c:pt>
                <c:pt idx="5520">
                  <c:v>92</c:v>
                </c:pt>
                <c:pt idx="5521">
                  <c:v>92.016666666666595</c:v>
                </c:pt>
                <c:pt idx="5522">
                  <c:v>92.033333333333303</c:v>
                </c:pt>
                <c:pt idx="5523">
                  <c:v>92.05</c:v>
                </c:pt>
                <c:pt idx="5524">
                  <c:v>92.066666666666606</c:v>
                </c:pt>
                <c:pt idx="5525">
                  <c:v>92.0833333333333</c:v>
                </c:pt>
                <c:pt idx="5526">
                  <c:v>92.1</c:v>
                </c:pt>
                <c:pt idx="5527">
                  <c:v>92.116666666666603</c:v>
                </c:pt>
                <c:pt idx="5528">
                  <c:v>92.133333333333297</c:v>
                </c:pt>
                <c:pt idx="5529">
                  <c:v>92.15</c:v>
                </c:pt>
                <c:pt idx="5530">
                  <c:v>92.1666666666666</c:v>
                </c:pt>
                <c:pt idx="5531">
                  <c:v>92.183333333333294</c:v>
                </c:pt>
                <c:pt idx="5532">
                  <c:v>92.2</c:v>
                </c:pt>
                <c:pt idx="5533">
                  <c:v>92.216666666666598</c:v>
                </c:pt>
                <c:pt idx="5534">
                  <c:v>92.233333333333306</c:v>
                </c:pt>
                <c:pt idx="5535">
                  <c:v>92.25</c:v>
                </c:pt>
                <c:pt idx="5536">
                  <c:v>92.266666666666595</c:v>
                </c:pt>
                <c:pt idx="5537">
                  <c:v>92.283333333333303</c:v>
                </c:pt>
                <c:pt idx="5538">
                  <c:v>92.3</c:v>
                </c:pt>
                <c:pt idx="5539">
                  <c:v>92.316666666666606</c:v>
                </c:pt>
                <c:pt idx="5540">
                  <c:v>92.3333333333333</c:v>
                </c:pt>
                <c:pt idx="5541">
                  <c:v>92.35</c:v>
                </c:pt>
                <c:pt idx="5542">
                  <c:v>92.366666666666603</c:v>
                </c:pt>
                <c:pt idx="5543">
                  <c:v>92.383333333333297</c:v>
                </c:pt>
                <c:pt idx="5544">
                  <c:v>92.4</c:v>
                </c:pt>
                <c:pt idx="5545">
                  <c:v>92.4166666666666</c:v>
                </c:pt>
                <c:pt idx="5546">
                  <c:v>92.433333333333294</c:v>
                </c:pt>
                <c:pt idx="5547">
                  <c:v>92.45</c:v>
                </c:pt>
                <c:pt idx="5548">
                  <c:v>92.466666666666598</c:v>
                </c:pt>
                <c:pt idx="5549">
                  <c:v>92.483333333333306</c:v>
                </c:pt>
                <c:pt idx="5550">
                  <c:v>92.5</c:v>
                </c:pt>
                <c:pt idx="5551">
                  <c:v>92.516666666666595</c:v>
                </c:pt>
                <c:pt idx="5552">
                  <c:v>92.533333333333303</c:v>
                </c:pt>
                <c:pt idx="5553">
                  <c:v>92.55</c:v>
                </c:pt>
                <c:pt idx="5554">
                  <c:v>92.566666666666606</c:v>
                </c:pt>
                <c:pt idx="5555">
                  <c:v>92.5833333333333</c:v>
                </c:pt>
                <c:pt idx="5556">
                  <c:v>92.6</c:v>
                </c:pt>
                <c:pt idx="5557">
                  <c:v>92.616666666666603</c:v>
                </c:pt>
                <c:pt idx="5558">
                  <c:v>92.633333333333297</c:v>
                </c:pt>
                <c:pt idx="5559">
                  <c:v>92.65</c:v>
                </c:pt>
                <c:pt idx="5560">
                  <c:v>92.6666666666666</c:v>
                </c:pt>
                <c:pt idx="5561">
                  <c:v>92.683333333333294</c:v>
                </c:pt>
                <c:pt idx="5562">
                  <c:v>92.7</c:v>
                </c:pt>
                <c:pt idx="5563">
                  <c:v>92.716666666666598</c:v>
                </c:pt>
                <c:pt idx="5564">
                  <c:v>92.733333333333306</c:v>
                </c:pt>
                <c:pt idx="5565">
                  <c:v>92.75</c:v>
                </c:pt>
                <c:pt idx="5566">
                  <c:v>92.766666666666595</c:v>
                </c:pt>
                <c:pt idx="5567">
                  <c:v>92.783333333333303</c:v>
                </c:pt>
                <c:pt idx="5568">
                  <c:v>92.8</c:v>
                </c:pt>
                <c:pt idx="5569">
                  <c:v>92.816666666666606</c:v>
                </c:pt>
                <c:pt idx="5570">
                  <c:v>92.8333333333333</c:v>
                </c:pt>
                <c:pt idx="5571">
                  <c:v>92.85</c:v>
                </c:pt>
                <c:pt idx="5572">
                  <c:v>92.866666666666603</c:v>
                </c:pt>
                <c:pt idx="5573">
                  <c:v>92.883333333333297</c:v>
                </c:pt>
                <c:pt idx="5574">
                  <c:v>92.9</c:v>
                </c:pt>
                <c:pt idx="5575">
                  <c:v>92.9166666666666</c:v>
                </c:pt>
                <c:pt idx="5576">
                  <c:v>92.933333333333294</c:v>
                </c:pt>
                <c:pt idx="5577">
                  <c:v>92.95</c:v>
                </c:pt>
                <c:pt idx="5578">
                  <c:v>92.966666666666598</c:v>
                </c:pt>
                <c:pt idx="5579">
                  <c:v>92.983333333333306</c:v>
                </c:pt>
                <c:pt idx="5580">
                  <c:v>93</c:v>
                </c:pt>
                <c:pt idx="5581">
                  <c:v>93.016666666666595</c:v>
                </c:pt>
                <c:pt idx="5582">
                  <c:v>93.033333333333303</c:v>
                </c:pt>
                <c:pt idx="5583">
                  <c:v>93.05</c:v>
                </c:pt>
                <c:pt idx="5584">
                  <c:v>93.066666666666606</c:v>
                </c:pt>
                <c:pt idx="5585">
                  <c:v>93.0833333333333</c:v>
                </c:pt>
                <c:pt idx="5586">
                  <c:v>93.1</c:v>
                </c:pt>
                <c:pt idx="5587">
                  <c:v>93.116666666666603</c:v>
                </c:pt>
                <c:pt idx="5588">
                  <c:v>93.133333333333297</c:v>
                </c:pt>
                <c:pt idx="5589">
                  <c:v>93.15</c:v>
                </c:pt>
                <c:pt idx="5590">
                  <c:v>93.1666666666666</c:v>
                </c:pt>
                <c:pt idx="5591">
                  <c:v>93.183333333333294</c:v>
                </c:pt>
                <c:pt idx="5592">
                  <c:v>93.2</c:v>
                </c:pt>
                <c:pt idx="5593">
                  <c:v>93.216666666666598</c:v>
                </c:pt>
                <c:pt idx="5594">
                  <c:v>93.233333333333306</c:v>
                </c:pt>
                <c:pt idx="5595">
                  <c:v>93.25</c:v>
                </c:pt>
                <c:pt idx="5596">
                  <c:v>93.266666666666595</c:v>
                </c:pt>
                <c:pt idx="5597">
                  <c:v>93.283333333333303</c:v>
                </c:pt>
                <c:pt idx="5598">
                  <c:v>93.3</c:v>
                </c:pt>
                <c:pt idx="5599">
                  <c:v>93.316666666666606</c:v>
                </c:pt>
                <c:pt idx="5600">
                  <c:v>93.3333333333333</c:v>
                </c:pt>
                <c:pt idx="5601">
                  <c:v>93.35</c:v>
                </c:pt>
                <c:pt idx="5602">
                  <c:v>93.366666666666603</c:v>
                </c:pt>
                <c:pt idx="5603">
                  <c:v>93.383333333333297</c:v>
                </c:pt>
                <c:pt idx="5604">
                  <c:v>93.4</c:v>
                </c:pt>
                <c:pt idx="5605">
                  <c:v>93.4166666666666</c:v>
                </c:pt>
                <c:pt idx="5606">
                  <c:v>93.433333333333294</c:v>
                </c:pt>
                <c:pt idx="5607">
                  <c:v>93.45</c:v>
                </c:pt>
                <c:pt idx="5608">
                  <c:v>93.466666666666598</c:v>
                </c:pt>
                <c:pt idx="5609">
                  <c:v>93.483333333333306</c:v>
                </c:pt>
                <c:pt idx="5610">
                  <c:v>93.5</c:v>
                </c:pt>
                <c:pt idx="5611">
                  <c:v>93.516666666666595</c:v>
                </c:pt>
                <c:pt idx="5612">
                  <c:v>93.533333333333303</c:v>
                </c:pt>
                <c:pt idx="5613">
                  <c:v>93.55</c:v>
                </c:pt>
                <c:pt idx="5614">
                  <c:v>93.566666666666606</c:v>
                </c:pt>
                <c:pt idx="5615">
                  <c:v>93.5833333333333</c:v>
                </c:pt>
                <c:pt idx="5616">
                  <c:v>93.6</c:v>
                </c:pt>
                <c:pt idx="5617">
                  <c:v>93.616666666666603</c:v>
                </c:pt>
                <c:pt idx="5618">
                  <c:v>93.633333333333297</c:v>
                </c:pt>
                <c:pt idx="5619">
                  <c:v>93.65</c:v>
                </c:pt>
                <c:pt idx="5620">
                  <c:v>93.6666666666666</c:v>
                </c:pt>
                <c:pt idx="5621">
                  <c:v>93.683333333333294</c:v>
                </c:pt>
                <c:pt idx="5622">
                  <c:v>93.7</c:v>
                </c:pt>
                <c:pt idx="5623">
                  <c:v>93.716666666666598</c:v>
                </c:pt>
                <c:pt idx="5624">
                  <c:v>93.733333333333306</c:v>
                </c:pt>
                <c:pt idx="5625">
                  <c:v>93.75</c:v>
                </c:pt>
                <c:pt idx="5626">
                  <c:v>93.766666666666595</c:v>
                </c:pt>
                <c:pt idx="5627">
                  <c:v>93.783333333333303</c:v>
                </c:pt>
                <c:pt idx="5628">
                  <c:v>93.8</c:v>
                </c:pt>
                <c:pt idx="5629">
                  <c:v>93.816666666666606</c:v>
                </c:pt>
                <c:pt idx="5630">
                  <c:v>93.8333333333333</c:v>
                </c:pt>
                <c:pt idx="5631">
                  <c:v>93.85</c:v>
                </c:pt>
                <c:pt idx="5632">
                  <c:v>93.866666666666603</c:v>
                </c:pt>
                <c:pt idx="5633">
                  <c:v>93.883333333333297</c:v>
                </c:pt>
                <c:pt idx="5634">
                  <c:v>93.9</c:v>
                </c:pt>
                <c:pt idx="5635">
                  <c:v>93.9166666666666</c:v>
                </c:pt>
                <c:pt idx="5636">
                  <c:v>93.933333333333294</c:v>
                </c:pt>
                <c:pt idx="5637">
                  <c:v>93.95</c:v>
                </c:pt>
                <c:pt idx="5638">
                  <c:v>93.966666666666598</c:v>
                </c:pt>
                <c:pt idx="5639">
                  <c:v>93.983333333333306</c:v>
                </c:pt>
                <c:pt idx="5640">
                  <c:v>94</c:v>
                </c:pt>
                <c:pt idx="5641">
                  <c:v>94.016666666666595</c:v>
                </c:pt>
                <c:pt idx="5642">
                  <c:v>94.033333333333303</c:v>
                </c:pt>
                <c:pt idx="5643">
                  <c:v>94.05</c:v>
                </c:pt>
                <c:pt idx="5644">
                  <c:v>94.066666666666606</c:v>
                </c:pt>
                <c:pt idx="5645">
                  <c:v>94.0833333333333</c:v>
                </c:pt>
                <c:pt idx="5646">
                  <c:v>94.1</c:v>
                </c:pt>
                <c:pt idx="5647">
                  <c:v>94.116666666666603</c:v>
                </c:pt>
                <c:pt idx="5648">
                  <c:v>94.133333333333297</c:v>
                </c:pt>
                <c:pt idx="5649">
                  <c:v>94.15</c:v>
                </c:pt>
                <c:pt idx="5650">
                  <c:v>94.1666666666666</c:v>
                </c:pt>
                <c:pt idx="5651">
                  <c:v>94.183333333333294</c:v>
                </c:pt>
                <c:pt idx="5652">
                  <c:v>94.2</c:v>
                </c:pt>
                <c:pt idx="5653">
                  <c:v>94.216666666666598</c:v>
                </c:pt>
                <c:pt idx="5654">
                  <c:v>94.233333333333306</c:v>
                </c:pt>
                <c:pt idx="5655">
                  <c:v>94.25</c:v>
                </c:pt>
                <c:pt idx="5656">
                  <c:v>94.266666666666595</c:v>
                </c:pt>
                <c:pt idx="5657">
                  <c:v>94.283333333333303</c:v>
                </c:pt>
                <c:pt idx="5658">
                  <c:v>94.3</c:v>
                </c:pt>
                <c:pt idx="5659">
                  <c:v>94.316666666666606</c:v>
                </c:pt>
                <c:pt idx="5660">
                  <c:v>94.3333333333333</c:v>
                </c:pt>
                <c:pt idx="5661">
                  <c:v>94.35</c:v>
                </c:pt>
                <c:pt idx="5662">
                  <c:v>94.366666666666603</c:v>
                </c:pt>
                <c:pt idx="5663">
                  <c:v>94.383333333333297</c:v>
                </c:pt>
                <c:pt idx="5664">
                  <c:v>94.4</c:v>
                </c:pt>
                <c:pt idx="5665">
                  <c:v>94.4166666666666</c:v>
                </c:pt>
                <c:pt idx="5666">
                  <c:v>94.433333333333294</c:v>
                </c:pt>
                <c:pt idx="5667">
                  <c:v>94.45</c:v>
                </c:pt>
                <c:pt idx="5668">
                  <c:v>94.466666666666598</c:v>
                </c:pt>
                <c:pt idx="5669">
                  <c:v>94.483333333333306</c:v>
                </c:pt>
                <c:pt idx="5670">
                  <c:v>94.5</c:v>
                </c:pt>
                <c:pt idx="5671">
                  <c:v>94.516666666666595</c:v>
                </c:pt>
                <c:pt idx="5672">
                  <c:v>94.533333333333303</c:v>
                </c:pt>
                <c:pt idx="5673">
                  <c:v>94.55</c:v>
                </c:pt>
                <c:pt idx="5674">
                  <c:v>94.566666666666606</c:v>
                </c:pt>
                <c:pt idx="5675">
                  <c:v>94.5833333333333</c:v>
                </c:pt>
                <c:pt idx="5676">
                  <c:v>94.6</c:v>
                </c:pt>
                <c:pt idx="5677">
                  <c:v>94.616666666666603</c:v>
                </c:pt>
                <c:pt idx="5678">
                  <c:v>94.633333333333297</c:v>
                </c:pt>
                <c:pt idx="5679">
                  <c:v>94.65</c:v>
                </c:pt>
                <c:pt idx="5680">
                  <c:v>94.6666666666666</c:v>
                </c:pt>
                <c:pt idx="5681">
                  <c:v>94.683333333333294</c:v>
                </c:pt>
                <c:pt idx="5682">
                  <c:v>94.7</c:v>
                </c:pt>
                <c:pt idx="5683">
                  <c:v>94.716666666666598</c:v>
                </c:pt>
                <c:pt idx="5684">
                  <c:v>94.733333333333306</c:v>
                </c:pt>
                <c:pt idx="5685">
                  <c:v>94.75</c:v>
                </c:pt>
                <c:pt idx="5686">
                  <c:v>94.766666666666595</c:v>
                </c:pt>
                <c:pt idx="5687">
                  <c:v>94.783333333333303</c:v>
                </c:pt>
                <c:pt idx="5688">
                  <c:v>94.8</c:v>
                </c:pt>
                <c:pt idx="5689">
                  <c:v>94.816666666666606</c:v>
                </c:pt>
                <c:pt idx="5690">
                  <c:v>94.8333333333333</c:v>
                </c:pt>
                <c:pt idx="5691">
                  <c:v>94.85</c:v>
                </c:pt>
                <c:pt idx="5692">
                  <c:v>94.866666666666603</c:v>
                </c:pt>
                <c:pt idx="5693">
                  <c:v>94.883333333333297</c:v>
                </c:pt>
                <c:pt idx="5694">
                  <c:v>94.9</c:v>
                </c:pt>
                <c:pt idx="5695">
                  <c:v>94.9166666666666</c:v>
                </c:pt>
                <c:pt idx="5696">
                  <c:v>94.933333333333294</c:v>
                </c:pt>
                <c:pt idx="5697">
                  <c:v>94.95</c:v>
                </c:pt>
                <c:pt idx="5698">
                  <c:v>94.966666666666598</c:v>
                </c:pt>
                <c:pt idx="5699">
                  <c:v>94.983333333333306</c:v>
                </c:pt>
                <c:pt idx="5700">
                  <c:v>95</c:v>
                </c:pt>
                <c:pt idx="5701">
                  <c:v>95.016666666666595</c:v>
                </c:pt>
                <c:pt idx="5702">
                  <c:v>95.033333333333303</c:v>
                </c:pt>
                <c:pt idx="5703">
                  <c:v>95.05</c:v>
                </c:pt>
                <c:pt idx="5704">
                  <c:v>95.066666666666606</c:v>
                </c:pt>
                <c:pt idx="5705">
                  <c:v>95.0833333333333</c:v>
                </c:pt>
                <c:pt idx="5706">
                  <c:v>95.1</c:v>
                </c:pt>
                <c:pt idx="5707">
                  <c:v>95.116666666666603</c:v>
                </c:pt>
                <c:pt idx="5708">
                  <c:v>95.133333333333297</c:v>
                </c:pt>
                <c:pt idx="5709">
                  <c:v>95.15</c:v>
                </c:pt>
                <c:pt idx="5710">
                  <c:v>95.1666666666666</c:v>
                </c:pt>
                <c:pt idx="5711">
                  <c:v>95.183333333333294</c:v>
                </c:pt>
                <c:pt idx="5712">
                  <c:v>95.2</c:v>
                </c:pt>
                <c:pt idx="5713">
                  <c:v>95.216666666666598</c:v>
                </c:pt>
                <c:pt idx="5714">
                  <c:v>95.233333333333306</c:v>
                </c:pt>
                <c:pt idx="5715">
                  <c:v>95.25</c:v>
                </c:pt>
                <c:pt idx="5716">
                  <c:v>95.266666666666595</c:v>
                </c:pt>
                <c:pt idx="5717">
                  <c:v>95.283333333333303</c:v>
                </c:pt>
                <c:pt idx="5718">
                  <c:v>95.3</c:v>
                </c:pt>
                <c:pt idx="5719">
                  <c:v>95.316666666666606</c:v>
                </c:pt>
                <c:pt idx="5720">
                  <c:v>95.3333333333333</c:v>
                </c:pt>
                <c:pt idx="5721">
                  <c:v>95.35</c:v>
                </c:pt>
                <c:pt idx="5722">
                  <c:v>95.366666666666603</c:v>
                </c:pt>
                <c:pt idx="5723">
                  <c:v>95.383333333333297</c:v>
                </c:pt>
                <c:pt idx="5724">
                  <c:v>95.4</c:v>
                </c:pt>
                <c:pt idx="5725">
                  <c:v>95.4166666666666</c:v>
                </c:pt>
                <c:pt idx="5726">
                  <c:v>95.433333333333294</c:v>
                </c:pt>
                <c:pt idx="5727">
                  <c:v>95.45</c:v>
                </c:pt>
                <c:pt idx="5728">
                  <c:v>95.466666666666598</c:v>
                </c:pt>
                <c:pt idx="5729">
                  <c:v>95.483333333333306</c:v>
                </c:pt>
                <c:pt idx="5730">
                  <c:v>95.5</c:v>
                </c:pt>
                <c:pt idx="5731">
                  <c:v>95.516666666666595</c:v>
                </c:pt>
                <c:pt idx="5732">
                  <c:v>95.533333333333303</c:v>
                </c:pt>
                <c:pt idx="5733">
                  <c:v>95.55</c:v>
                </c:pt>
                <c:pt idx="5734">
                  <c:v>95.566666666666606</c:v>
                </c:pt>
                <c:pt idx="5735">
                  <c:v>95.5833333333333</c:v>
                </c:pt>
                <c:pt idx="5736">
                  <c:v>95.6</c:v>
                </c:pt>
                <c:pt idx="5737">
                  <c:v>95.616666666666603</c:v>
                </c:pt>
                <c:pt idx="5738">
                  <c:v>95.633333333333297</c:v>
                </c:pt>
                <c:pt idx="5739">
                  <c:v>95.65</c:v>
                </c:pt>
                <c:pt idx="5740">
                  <c:v>95.6666666666666</c:v>
                </c:pt>
                <c:pt idx="5741">
                  <c:v>95.683333333333294</c:v>
                </c:pt>
                <c:pt idx="5742">
                  <c:v>95.7</c:v>
                </c:pt>
                <c:pt idx="5743">
                  <c:v>95.716666666666598</c:v>
                </c:pt>
                <c:pt idx="5744">
                  <c:v>95.733333333333306</c:v>
                </c:pt>
                <c:pt idx="5745">
                  <c:v>95.75</c:v>
                </c:pt>
                <c:pt idx="5746">
                  <c:v>95.766666666666595</c:v>
                </c:pt>
                <c:pt idx="5747">
                  <c:v>95.783333333333303</c:v>
                </c:pt>
                <c:pt idx="5748">
                  <c:v>95.8</c:v>
                </c:pt>
                <c:pt idx="5749">
                  <c:v>95.816666666666606</c:v>
                </c:pt>
                <c:pt idx="5750">
                  <c:v>95.8333333333333</c:v>
                </c:pt>
                <c:pt idx="5751">
                  <c:v>95.85</c:v>
                </c:pt>
                <c:pt idx="5752">
                  <c:v>95.866666666666603</c:v>
                </c:pt>
                <c:pt idx="5753">
                  <c:v>95.883333333333297</c:v>
                </c:pt>
                <c:pt idx="5754">
                  <c:v>95.9</c:v>
                </c:pt>
                <c:pt idx="5755">
                  <c:v>95.9166666666666</c:v>
                </c:pt>
                <c:pt idx="5756">
                  <c:v>95.933333333333294</c:v>
                </c:pt>
                <c:pt idx="5757">
                  <c:v>95.95</c:v>
                </c:pt>
                <c:pt idx="5758">
                  <c:v>95.966666666666598</c:v>
                </c:pt>
                <c:pt idx="5759">
                  <c:v>95.983333333333306</c:v>
                </c:pt>
                <c:pt idx="5760">
                  <c:v>96</c:v>
                </c:pt>
                <c:pt idx="5761">
                  <c:v>96.016666666666595</c:v>
                </c:pt>
                <c:pt idx="5762">
                  <c:v>96.033333333333303</c:v>
                </c:pt>
                <c:pt idx="5763">
                  <c:v>96.05</c:v>
                </c:pt>
                <c:pt idx="5764">
                  <c:v>96.066666666666606</c:v>
                </c:pt>
                <c:pt idx="5765">
                  <c:v>96.0833333333333</c:v>
                </c:pt>
                <c:pt idx="5766">
                  <c:v>96.1</c:v>
                </c:pt>
                <c:pt idx="5767">
                  <c:v>96.116666666666603</c:v>
                </c:pt>
                <c:pt idx="5768">
                  <c:v>96.133333333333297</c:v>
                </c:pt>
                <c:pt idx="5769">
                  <c:v>96.15</c:v>
                </c:pt>
                <c:pt idx="5770">
                  <c:v>96.1666666666666</c:v>
                </c:pt>
                <c:pt idx="5771">
                  <c:v>96.183333333333294</c:v>
                </c:pt>
                <c:pt idx="5772">
                  <c:v>96.2</c:v>
                </c:pt>
                <c:pt idx="5773">
                  <c:v>96.216666666666598</c:v>
                </c:pt>
                <c:pt idx="5774">
                  <c:v>96.233333333333306</c:v>
                </c:pt>
                <c:pt idx="5775">
                  <c:v>96.25</c:v>
                </c:pt>
                <c:pt idx="5776">
                  <c:v>96.266666666666595</c:v>
                </c:pt>
                <c:pt idx="5777">
                  <c:v>96.283333333333303</c:v>
                </c:pt>
                <c:pt idx="5778">
                  <c:v>96.3</c:v>
                </c:pt>
                <c:pt idx="5779">
                  <c:v>96.316666666666606</c:v>
                </c:pt>
                <c:pt idx="5780">
                  <c:v>96.3333333333333</c:v>
                </c:pt>
                <c:pt idx="5781">
                  <c:v>96.35</c:v>
                </c:pt>
                <c:pt idx="5782">
                  <c:v>96.366666666666603</c:v>
                </c:pt>
                <c:pt idx="5783">
                  <c:v>96.383333333333297</c:v>
                </c:pt>
                <c:pt idx="5784">
                  <c:v>96.4</c:v>
                </c:pt>
                <c:pt idx="5785">
                  <c:v>96.4166666666666</c:v>
                </c:pt>
                <c:pt idx="5786">
                  <c:v>96.433333333333294</c:v>
                </c:pt>
                <c:pt idx="5787">
                  <c:v>96.45</c:v>
                </c:pt>
                <c:pt idx="5788">
                  <c:v>96.466666666666598</c:v>
                </c:pt>
                <c:pt idx="5789">
                  <c:v>96.483333333333306</c:v>
                </c:pt>
                <c:pt idx="5790">
                  <c:v>96.5</c:v>
                </c:pt>
                <c:pt idx="5791">
                  <c:v>96.516666666666595</c:v>
                </c:pt>
                <c:pt idx="5792">
                  <c:v>96.533333333333303</c:v>
                </c:pt>
                <c:pt idx="5793">
                  <c:v>96.55</c:v>
                </c:pt>
                <c:pt idx="5794">
                  <c:v>96.566666666666606</c:v>
                </c:pt>
                <c:pt idx="5795">
                  <c:v>96.5833333333333</c:v>
                </c:pt>
                <c:pt idx="5796">
                  <c:v>96.6</c:v>
                </c:pt>
                <c:pt idx="5797">
                  <c:v>96.616666666666603</c:v>
                </c:pt>
                <c:pt idx="5798">
                  <c:v>96.633333333333297</c:v>
                </c:pt>
                <c:pt idx="5799">
                  <c:v>96.65</c:v>
                </c:pt>
                <c:pt idx="5800">
                  <c:v>96.6666666666666</c:v>
                </c:pt>
                <c:pt idx="5801">
                  <c:v>96.683333333333294</c:v>
                </c:pt>
                <c:pt idx="5802">
                  <c:v>96.7</c:v>
                </c:pt>
                <c:pt idx="5803">
                  <c:v>96.716666666666598</c:v>
                </c:pt>
                <c:pt idx="5804">
                  <c:v>96.733333333333306</c:v>
                </c:pt>
                <c:pt idx="5805">
                  <c:v>96.75</c:v>
                </c:pt>
                <c:pt idx="5806">
                  <c:v>96.766666666666595</c:v>
                </c:pt>
                <c:pt idx="5807">
                  <c:v>96.783333333333303</c:v>
                </c:pt>
                <c:pt idx="5808">
                  <c:v>96.8</c:v>
                </c:pt>
                <c:pt idx="5809">
                  <c:v>96.816666666666606</c:v>
                </c:pt>
                <c:pt idx="5810">
                  <c:v>96.8333333333333</c:v>
                </c:pt>
                <c:pt idx="5811">
                  <c:v>96.85</c:v>
                </c:pt>
                <c:pt idx="5812">
                  <c:v>96.866666666666603</c:v>
                </c:pt>
                <c:pt idx="5813">
                  <c:v>96.883333333333297</c:v>
                </c:pt>
                <c:pt idx="5814">
                  <c:v>96.9</c:v>
                </c:pt>
                <c:pt idx="5815">
                  <c:v>96.9166666666666</c:v>
                </c:pt>
                <c:pt idx="5816">
                  <c:v>96.933333333333294</c:v>
                </c:pt>
                <c:pt idx="5817">
                  <c:v>96.95</c:v>
                </c:pt>
                <c:pt idx="5818">
                  <c:v>96.966666666666598</c:v>
                </c:pt>
                <c:pt idx="5819">
                  <c:v>96.983333333333306</c:v>
                </c:pt>
                <c:pt idx="5820">
                  <c:v>97</c:v>
                </c:pt>
                <c:pt idx="5821">
                  <c:v>97.016666666666595</c:v>
                </c:pt>
                <c:pt idx="5822">
                  <c:v>97.033333333333303</c:v>
                </c:pt>
                <c:pt idx="5823">
                  <c:v>97.05</c:v>
                </c:pt>
                <c:pt idx="5824">
                  <c:v>97.066666666666606</c:v>
                </c:pt>
                <c:pt idx="5825">
                  <c:v>97.0833333333333</c:v>
                </c:pt>
                <c:pt idx="5826">
                  <c:v>97.1</c:v>
                </c:pt>
                <c:pt idx="5827">
                  <c:v>97.116666666666603</c:v>
                </c:pt>
                <c:pt idx="5828">
                  <c:v>97.133333333333297</c:v>
                </c:pt>
                <c:pt idx="5829">
                  <c:v>97.15</c:v>
                </c:pt>
                <c:pt idx="5830">
                  <c:v>97.1666666666666</c:v>
                </c:pt>
                <c:pt idx="5831">
                  <c:v>97.183333333333294</c:v>
                </c:pt>
                <c:pt idx="5832">
                  <c:v>97.2</c:v>
                </c:pt>
                <c:pt idx="5833">
                  <c:v>97.216666666666598</c:v>
                </c:pt>
                <c:pt idx="5834">
                  <c:v>97.233333333333306</c:v>
                </c:pt>
                <c:pt idx="5835">
                  <c:v>97.25</c:v>
                </c:pt>
                <c:pt idx="5836">
                  <c:v>97.266666666666595</c:v>
                </c:pt>
                <c:pt idx="5837">
                  <c:v>97.283333333333303</c:v>
                </c:pt>
                <c:pt idx="5838">
                  <c:v>97.3</c:v>
                </c:pt>
                <c:pt idx="5839">
                  <c:v>97.316666666666606</c:v>
                </c:pt>
                <c:pt idx="5840">
                  <c:v>97.3333333333333</c:v>
                </c:pt>
                <c:pt idx="5841">
                  <c:v>97.35</c:v>
                </c:pt>
                <c:pt idx="5842">
                  <c:v>97.366666666666603</c:v>
                </c:pt>
                <c:pt idx="5843">
                  <c:v>97.383333333333297</c:v>
                </c:pt>
                <c:pt idx="5844">
                  <c:v>97.4</c:v>
                </c:pt>
                <c:pt idx="5845">
                  <c:v>97.4166666666666</c:v>
                </c:pt>
                <c:pt idx="5846">
                  <c:v>97.433333333333294</c:v>
                </c:pt>
                <c:pt idx="5847">
                  <c:v>97.45</c:v>
                </c:pt>
                <c:pt idx="5848">
                  <c:v>97.466666666666598</c:v>
                </c:pt>
                <c:pt idx="5849">
                  <c:v>97.483333333333306</c:v>
                </c:pt>
                <c:pt idx="5850">
                  <c:v>97.5</c:v>
                </c:pt>
                <c:pt idx="5851">
                  <c:v>97.516666666666595</c:v>
                </c:pt>
                <c:pt idx="5852">
                  <c:v>97.533333333333303</c:v>
                </c:pt>
                <c:pt idx="5853">
                  <c:v>97.55</c:v>
                </c:pt>
                <c:pt idx="5854">
                  <c:v>97.566666666666606</c:v>
                </c:pt>
                <c:pt idx="5855">
                  <c:v>97.5833333333333</c:v>
                </c:pt>
                <c:pt idx="5856">
                  <c:v>97.6</c:v>
                </c:pt>
                <c:pt idx="5857">
                  <c:v>97.616666666666603</c:v>
                </c:pt>
                <c:pt idx="5858">
                  <c:v>97.633333333333297</c:v>
                </c:pt>
                <c:pt idx="5859">
                  <c:v>97.65</c:v>
                </c:pt>
                <c:pt idx="5860">
                  <c:v>97.6666666666666</c:v>
                </c:pt>
                <c:pt idx="5861">
                  <c:v>97.683333333333294</c:v>
                </c:pt>
                <c:pt idx="5862">
                  <c:v>97.7</c:v>
                </c:pt>
                <c:pt idx="5863">
                  <c:v>97.716666666666598</c:v>
                </c:pt>
                <c:pt idx="5864">
                  <c:v>97.733333333333306</c:v>
                </c:pt>
                <c:pt idx="5865">
                  <c:v>97.75</c:v>
                </c:pt>
                <c:pt idx="5866">
                  <c:v>97.766666666666595</c:v>
                </c:pt>
                <c:pt idx="5867">
                  <c:v>97.783333333333303</c:v>
                </c:pt>
                <c:pt idx="5868">
                  <c:v>97.8</c:v>
                </c:pt>
                <c:pt idx="5869">
                  <c:v>97.816666666666606</c:v>
                </c:pt>
                <c:pt idx="5870">
                  <c:v>97.8333333333333</c:v>
                </c:pt>
                <c:pt idx="5871">
                  <c:v>97.85</c:v>
                </c:pt>
                <c:pt idx="5872">
                  <c:v>97.866666666666603</c:v>
                </c:pt>
                <c:pt idx="5873">
                  <c:v>97.883333333333297</c:v>
                </c:pt>
                <c:pt idx="5874">
                  <c:v>97.9</c:v>
                </c:pt>
                <c:pt idx="5875">
                  <c:v>97.9166666666666</c:v>
                </c:pt>
                <c:pt idx="5876">
                  <c:v>97.933333333333294</c:v>
                </c:pt>
                <c:pt idx="5877">
                  <c:v>97.95</c:v>
                </c:pt>
                <c:pt idx="5878">
                  <c:v>97.966666666666598</c:v>
                </c:pt>
                <c:pt idx="5879">
                  <c:v>97.983333333333306</c:v>
                </c:pt>
                <c:pt idx="5880">
                  <c:v>98</c:v>
                </c:pt>
                <c:pt idx="5881">
                  <c:v>98.016666666666595</c:v>
                </c:pt>
                <c:pt idx="5882">
                  <c:v>98.033333333333303</c:v>
                </c:pt>
                <c:pt idx="5883">
                  <c:v>98.05</c:v>
                </c:pt>
                <c:pt idx="5884">
                  <c:v>98.066666666666606</c:v>
                </c:pt>
                <c:pt idx="5885">
                  <c:v>98.0833333333333</c:v>
                </c:pt>
                <c:pt idx="5886">
                  <c:v>98.1</c:v>
                </c:pt>
                <c:pt idx="5887">
                  <c:v>98.116666666666603</c:v>
                </c:pt>
                <c:pt idx="5888">
                  <c:v>98.133333333333297</c:v>
                </c:pt>
                <c:pt idx="5889">
                  <c:v>98.15</c:v>
                </c:pt>
                <c:pt idx="5890">
                  <c:v>98.1666666666666</c:v>
                </c:pt>
                <c:pt idx="5891">
                  <c:v>98.183333333333294</c:v>
                </c:pt>
                <c:pt idx="5892">
                  <c:v>98.2</c:v>
                </c:pt>
                <c:pt idx="5893">
                  <c:v>98.216666666666598</c:v>
                </c:pt>
                <c:pt idx="5894">
                  <c:v>98.233333333333306</c:v>
                </c:pt>
                <c:pt idx="5895">
                  <c:v>98.25</c:v>
                </c:pt>
                <c:pt idx="5896">
                  <c:v>98.266666666666595</c:v>
                </c:pt>
                <c:pt idx="5897">
                  <c:v>98.283333333333303</c:v>
                </c:pt>
                <c:pt idx="5898">
                  <c:v>98.3</c:v>
                </c:pt>
                <c:pt idx="5899">
                  <c:v>98.316666666666606</c:v>
                </c:pt>
                <c:pt idx="5900">
                  <c:v>98.3333333333333</c:v>
                </c:pt>
                <c:pt idx="5901">
                  <c:v>98.35</c:v>
                </c:pt>
                <c:pt idx="5902">
                  <c:v>98.366666666666603</c:v>
                </c:pt>
                <c:pt idx="5903">
                  <c:v>98.383333333333297</c:v>
                </c:pt>
                <c:pt idx="5904">
                  <c:v>98.4</c:v>
                </c:pt>
                <c:pt idx="5905">
                  <c:v>98.4166666666666</c:v>
                </c:pt>
                <c:pt idx="5906">
                  <c:v>98.433333333333294</c:v>
                </c:pt>
                <c:pt idx="5907">
                  <c:v>98.45</c:v>
                </c:pt>
                <c:pt idx="5908">
                  <c:v>98.466666666666598</c:v>
                </c:pt>
                <c:pt idx="5909">
                  <c:v>98.483333333333306</c:v>
                </c:pt>
                <c:pt idx="5910">
                  <c:v>98.5</c:v>
                </c:pt>
                <c:pt idx="5911">
                  <c:v>98.516666666666595</c:v>
                </c:pt>
                <c:pt idx="5912">
                  <c:v>98.533333333333303</c:v>
                </c:pt>
                <c:pt idx="5913">
                  <c:v>98.55</c:v>
                </c:pt>
                <c:pt idx="5914">
                  <c:v>98.566666666666606</c:v>
                </c:pt>
                <c:pt idx="5915">
                  <c:v>98.5833333333333</c:v>
                </c:pt>
                <c:pt idx="5916">
                  <c:v>98.6</c:v>
                </c:pt>
                <c:pt idx="5917">
                  <c:v>98.616666666666603</c:v>
                </c:pt>
                <c:pt idx="5918">
                  <c:v>98.633333333333297</c:v>
                </c:pt>
                <c:pt idx="5919">
                  <c:v>98.65</c:v>
                </c:pt>
                <c:pt idx="5920">
                  <c:v>98.6666666666666</c:v>
                </c:pt>
                <c:pt idx="5921">
                  <c:v>98.683333333333294</c:v>
                </c:pt>
                <c:pt idx="5922">
                  <c:v>98.7</c:v>
                </c:pt>
                <c:pt idx="5923">
                  <c:v>98.716666666666598</c:v>
                </c:pt>
                <c:pt idx="5924">
                  <c:v>98.733333333333306</c:v>
                </c:pt>
                <c:pt idx="5925">
                  <c:v>98.75</c:v>
                </c:pt>
                <c:pt idx="5926">
                  <c:v>98.766666666666595</c:v>
                </c:pt>
                <c:pt idx="5927">
                  <c:v>98.783333333333303</c:v>
                </c:pt>
                <c:pt idx="5928">
                  <c:v>98.8</c:v>
                </c:pt>
                <c:pt idx="5929">
                  <c:v>98.816666666666606</c:v>
                </c:pt>
                <c:pt idx="5930">
                  <c:v>98.8333333333333</c:v>
                </c:pt>
                <c:pt idx="5931">
                  <c:v>98.85</c:v>
                </c:pt>
                <c:pt idx="5932">
                  <c:v>98.866666666666603</c:v>
                </c:pt>
                <c:pt idx="5933">
                  <c:v>98.883333333333297</c:v>
                </c:pt>
                <c:pt idx="5934">
                  <c:v>98.9</c:v>
                </c:pt>
                <c:pt idx="5935">
                  <c:v>98.9166666666666</c:v>
                </c:pt>
                <c:pt idx="5936">
                  <c:v>98.933333333333294</c:v>
                </c:pt>
                <c:pt idx="5937">
                  <c:v>98.95</c:v>
                </c:pt>
                <c:pt idx="5938">
                  <c:v>98.966666666666598</c:v>
                </c:pt>
                <c:pt idx="5939">
                  <c:v>98.983333333333306</c:v>
                </c:pt>
                <c:pt idx="5940">
                  <c:v>99</c:v>
                </c:pt>
                <c:pt idx="5941">
                  <c:v>99.016666666666595</c:v>
                </c:pt>
                <c:pt idx="5942">
                  <c:v>99.033333333333303</c:v>
                </c:pt>
                <c:pt idx="5943">
                  <c:v>99.05</c:v>
                </c:pt>
                <c:pt idx="5944">
                  <c:v>99.066666666666606</c:v>
                </c:pt>
                <c:pt idx="5945">
                  <c:v>99.0833333333333</c:v>
                </c:pt>
                <c:pt idx="5946">
                  <c:v>99.1</c:v>
                </c:pt>
                <c:pt idx="5947">
                  <c:v>99.116666666666603</c:v>
                </c:pt>
                <c:pt idx="5948">
                  <c:v>99.133333333333297</c:v>
                </c:pt>
                <c:pt idx="5949">
                  <c:v>99.15</c:v>
                </c:pt>
                <c:pt idx="5950">
                  <c:v>99.1666666666666</c:v>
                </c:pt>
                <c:pt idx="5951">
                  <c:v>99.183333333333294</c:v>
                </c:pt>
                <c:pt idx="5952">
                  <c:v>99.2</c:v>
                </c:pt>
                <c:pt idx="5953">
                  <c:v>99.216666666666598</c:v>
                </c:pt>
                <c:pt idx="5954">
                  <c:v>99.233333333333306</c:v>
                </c:pt>
                <c:pt idx="5955">
                  <c:v>99.25</c:v>
                </c:pt>
                <c:pt idx="5956">
                  <c:v>99.266666666666595</c:v>
                </c:pt>
                <c:pt idx="5957">
                  <c:v>99.283333333333303</c:v>
                </c:pt>
                <c:pt idx="5958">
                  <c:v>99.3</c:v>
                </c:pt>
                <c:pt idx="5959">
                  <c:v>99.316666666666606</c:v>
                </c:pt>
                <c:pt idx="5960">
                  <c:v>99.3333333333333</c:v>
                </c:pt>
                <c:pt idx="5961">
                  <c:v>99.35</c:v>
                </c:pt>
                <c:pt idx="5962">
                  <c:v>99.366666666666603</c:v>
                </c:pt>
                <c:pt idx="5963">
                  <c:v>99.383333333333297</c:v>
                </c:pt>
                <c:pt idx="5964">
                  <c:v>99.4</c:v>
                </c:pt>
                <c:pt idx="5965">
                  <c:v>99.4166666666666</c:v>
                </c:pt>
                <c:pt idx="5966">
                  <c:v>99.433333333333294</c:v>
                </c:pt>
                <c:pt idx="5967">
                  <c:v>99.45</c:v>
                </c:pt>
                <c:pt idx="5968">
                  <c:v>99.466666666666598</c:v>
                </c:pt>
                <c:pt idx="5969">
                  <c:v>99.483333333333306</c:v>
                </c:pt>
                <c:pt idx="5970">
                  <c:v>99.5</c:v>
                </c:pt>
                <c:pt idx="5971">
                  <c:v>99.516666666666595</c:v>
                </c:pt>
                <c:pt idx="5972">
                  <c:v>99.533333333333303</c:v>
                </c:pt>
                <c:pt idx="5973">
                  <c:v>99.55</c:v>
                </c:pt>
                <c:pt idx="5974">
                  <c:v>99.566666666666606</c:v>
                </c:pt>
                <c:pt idx="5975">
                  <c:v>99.5833333333333</c:v>
                </c:pt>
                <c:pt idx="5976">
                  <c:v>99.6</c:v>
                </c:pt>
                <c:pt idx="5977">
                  <c:v>99.616666666666603</c:v>
                </c:pt>
                <c:pt idx="5978">
                  <c:v>99.633333333333297</c:v>
                </c:pt>
                <c:pt idx="5979">
                  <c:v>99.65</c:v>
                </c:pt>
                <c:pt idx="5980">
                  <c:v>99.6666666666666</c:v>
                </c:pt>
                <c:pt idx="5981">
                  <c:v>99.683333333333294</c:v>
                </c:pt>
                <c:pt idx="5982">
                  <c:v>99.7</c:v>
                </c:pt>
                <c:pt idx="5983">
                  <c:v>99.716666666666598</c:v>
                </c:pt>
                <c:pt idx="5984">
                  <c:v>99.733333333333306</c:v>
                </c:pt>
                <c:pt idx="5985">
                  <c:v>99.75</c:v>
                </c:pt>
                <c:pt idx="5986">
                  <c:v>99.766666666666595</c:v>
                </c:pt>
                <c:pt idx="5987">
                  <c:v>99.783333333333303</c:v>
                </c:pt>
                <c:pt idx="5988">
                  <c:v>99.8</c:v>
                </c:pt>
                <c:pt idx="5989">
                  <c:v>99.816666666666606</c:v>
                </c:pt>
                <c:pt idx="5990">
                  <c:v>99.8333333333333</c:v>
                </c:pt>
                <c:pt idx="5991">
                  <c:v>99.85</c:v>
                </c:pt>
                <c:pt idx="5992">
                  <c:v>99.866666666666603</c:v>
                </c:pt>
                <c:pt idx="5993">
                  <c:v>99.883333333333297</c:v>
                </c:pt>
                <c:pt idx="5994">
                  <c:v>99.9</c:v>
                </c:pt>
                <c:pt idx="5995">
                  <c:v>99.9166666666666</c:v>
                </c:pt>
                <c:pt idx="5996">
                  <c:v>99.933333333333294</c:v>
                </c:pt>
                <c:pt idx="5997">
                  <c:v>99.95</c:v>
                </c:pt>
                <c:pt idx="5998">
                  <c:v>99.966666666666598</c:v>
                </c:pt>
                <c:pt idx="5999">
                  <c:v>99.983333333333306</c:v>
                </c:pt>
                <c:pt idx="6000">
                  <c:v>100</c:v>
                </c:pt>
                <c:pt idx="6001">
                  <c:v>100.016666666666</c:v>
                </c:pt>
                <c:pt idx="6002">
                  <c:v>100.033333333333</c:v>
                </c:pt>
                <c:pt idx="6003">
                  <c:v>100.05</c:v>
                </c:pt>
                <c:pt idx="6004">
                  <c:v>100.06666666666599</c:v>
                </c:pt>
                <c:pt idx="6005">
                  <c:v>100.083333333333</c:v>
                </c:pt>
                <c:pt idx="6006">
                  <c:v>100.1</c:v>
                </c:pt>
                <c:pt idx="6007">
                  <c:v>100.11666666666601</c:v>
                </c:pt>
                <c:pt idx="6008">
                  <c:v>100.133333333333</c:v>
                </c:pt>
                <c:pt idx="6009">
                  <c:v>100.15</c:v>
                </c:pt>
                <c:pt idx="6010">
                  <c:v>100.166666666666</c:v>
                </c:pt>
                <c:pt idx="6011">
                  <c:v>100.183333333333</c:v>
                </c:pt>
                <c:pt idx="6012">
                  <c:v>100.2</c:v>
                </c:pt>
                <c:pt idx="6013">
                  <c:v>100.216666666666</c:v>
                </c:pt>
                <c:pt idx="6014">
                  <c:v>100.23333333333299</c:v>
                </c:pt>
                <c:pt idx="6015">
                  <c:v>100.25</c:v>
                </c:pt>
                <c:pt idx="6016">
                  <c:v>100.266666666666</c:v>
                </c:pt>
                <c:pt idx="6017">
                  <c:v>100.283333333333</c:v>
                </c:pt>
                <c:pt idx="6018">
                  <c:v>100.3</c:v>
                </c:pt>
                <c:pt idx="6019">
                  <c:v>100.31666666666599</c:v>
                </c:pt>
                <c:pt idx="6020">
                  <c:v>100.333333333333</c:v>
                </c:pt>
                <c:pt idx="6021">
                  <c:v>100.35</c:v>
                </c:pt>
                <c:pt idx="6022">
                  <c:v>100.36666666666601</c:v>
                </c:pt>
                <c:pt idx="6023">
                  <c:v>100.383333333333</c:v>
                </c:pt>
                <c:pt idx="6024">
                  <c:v>100.4</c:v>
                </c:pt>
                <c:pt idx="6025">
                  <c:v>100.416666666666</c:v>
                </c:pt>
                <c:pt idx="6026">
                  <c:v>100.433333333333</c:v>
                </c:pt>
                <c:pt idx="6027">
                  <c:v>100.45</c:v>
                </c:pt>
                <c:pt idx="6028">
                  <c:v>100.466666666666</c:v>
                </c:pt>
                <c:pt idx="6029">
                  <c:v>100.48333333333299</c:v>
                </c:pt>
                <c:pt idx="6030">
                  <c:v>100.5</c:v>
                </c:pt>
                <c:pt idx="6031">
                  <c:v>100.516666666666</c:v>
                </c:pt>
                <c:pt idx="6032">
                  <c:v>100.533333333333</c:v>
                </c:pt>
                <c:pt idx="6033">
                  <c:v>100.55</c:v>
                </c:pt>
                <c:pt idx="6034">
                  <c:v>100.56666666666599</c:v>
                </c:pt>
                <c:pt idx="6035">
                  <c:v>100.583333333333</c:v>
                </c:pt>
                <c:pt idx="6036">
                  <c:v>100.6</c:v>
                </c:pt>
                <c:pt idx="6037">
                  <c:v>100.61666666666601</c:v>
                </c:pt>
                <c:pt idx="6038">
                  <c:v>100.633333333333</c:v>
                </c:pt>
                <c:pt idx="6039">
                  <c:v>100.65</c:v>
                </c:pt>
                <c:pt idx="6040">
                  <c:v>100.666666666666</c:v>
                </c:pt>
                <c:pt idx="6041">
                  <c:v>100.683333333333</c:v>
                </c:pt>
                <c:pt idx="6042">
                  <c:v>100.7</c:v>
                </c:pt>
                <c:pt idx="6043">
                  <c:v>100.716666666666</c:v>
                </c:pt>
                <c:pt idx="6044">
                  <c:v>100.73333333333299</c:v>
                </c:pt>
                <c:pt idx="6045">
                  <c:v>100.75</c:v>
                </c:pt>
                <c:pt idx="6046">
                  <c:v>100.766666666666</c:v>
                </c:pt>
                <c:pt idx="6047">
                  <c:v>100.783333333333</c:v>
                </c:pt>
                <c:pt idx="6048">
                  <c:v>100.8</c:v>
                </c:pt>
                <c:pt idx="6049">
                  <c:v>100.81666666666599</c:v>
                </c:pt>
                <c:pt idx="6050">
                  <c:v>100.833333333333</c:v>
                </c:pt>
                <c:pt idx="6051">
                  <c:v>100.85</c:v>
                </c:pt>
                <c:pt idx="6052">
                  <c:v>100.86666666666601</c:v>
                </c:pt>
                <c:pt idx="6053">
                  <c:v>100.883333333333</c:v>
                </c:pt>
                <c:pt idx="6054">
                  <c:v>100.9</c:v>
                </c:pt>
                <c:pt idx="6055">
                  <c:v>100.916666666666</c:v>
                </c:pt>
                <c:pt idx="6056">
                  <c:v>100.933333333333</c:v>
                </c:pt>
                <c:pt idx="6057">
                  <c:v>100.95</c:v>
                </c:pt>
                <c:pt idx="6058">
                  <c:v>100.966666666666</c:v>
                </c:pt>
                <c:pt idx="6059">
                  <c:v>100.98333333333299</c:v>
                </c:pt>
                <c:pt idx="6060">
                  <c:v>101</c:v>
                </c:pt>
                <c:pt idx="6061">
                  <c:v>101.016666666666</c:v>
                </c:pt>
                <c:pt idx="6062">
                  <c:v>101.033333333333</c:v>
                </c:pt>
                <c:pt idx="6063">
                  <c:v>101.05</c:v>
                </c:pt>
                <c:pt idx="6064">
                  <c:v>101.06666666666599</c:v>
                </c:pt>
                <c:pt idx="6065">
                  <c:v>101.083333333333</c:v>
                </c:pt>
                <c:pt idx="6066">
                  <c:v>101.1</c:v>
                </c:pt>
                <c:pt idx="6067">
                  <c:v>101.11666666666601</c:v>
                </c:pt>
                <c:pt idx="6068">
                  <c:v>101.133333333333</c:v>
                </c:pt>
                <c:pt idx="6069">
                  <c:v>101.15</c:v>
                </c:pt>
                <c:pt idx="6070">
                  <c:v>101.166666666666</c:v>
                </c:pt>
                <c:pt idx="6071">
                  <c:v>101.183333333333</c:v>
                </c:pt>
                <c:pt idx="6072">
                  <c:v>101.2</c:v>
                </c:pt>
                <c:pt idx="6073">
                  <c:v>101.216666666666</c:v>
                </c:pt>
                <c:pt idx="6074">
                  <c:v>101.23333333333299</c:v>
                </c:pt>
                <c:pt idx="6075">
                  <c:v>101.25</c:v>
                </c:pt>
                <c:pt idx="6076">
                  <c:v>101.266666666666</c:v>
                </c:pt>
                <c:pt idx="6077">
                  <c:v>101.283333333333</c:v>
                </c:pt>
                <c:pt idx="6078">
                  <c:v>101.3</c:v>
                </c:pt>
                <c:pt idx="6079">
                  <c:v>101.31666666666599</c:v>
                </c:pt>
                <c:pt idx="6080">
                  <c:v>101.333333333333</c:v>
                </c:pt>
                <c:pt idx="6081">
                  <c:v>101.35</c:v>
                </c:pt>
                <c:pt idx="6082">
                  <c:v>101.36666666666601</c:v>
                </c:pt>
                <c:pt idx="6083">
                  <c:v>101.383333333333</c:v>
                </c:pt>
                <c:pt idx="6084">
                  <c:v>101.4</c:v>
                </c:pt>
                <c:pt idx="6085">
                  <c:v>101.416666666666</c:v>
                </c:pt>
                <c:pt idx="6086">
                  <c:v>101.433333333333</c:v>
                </c:pt>
                <c:pt idx="6087">
                  <c:v>101.45</c:v>
                </c:pt>
                <c:pt idx="6088">
                  <c:v>101.466666666666</c:v>
                </c:pt>
                <c:pt idx="6089">
                  <c:v>101.48333333333299</c:v>
                </c:pt>
                <c:pt idx="6090">
                  <c:v>101.5</c:v>
                </c:pt>
                <c:pt idx="6091">
                  <c:v>101.516666666666</c:v>
                </c:pt>
                <c:pt idx="6092">
                  <c:v>101.533333333333</c:v>
                </c:pt>
                <c:pt idx="6093">
                  <c:v>101.55</c:v>
                </c:pt>
                <c:pt idx="6094">
                  <c:v>101.56666666666599</c:v>
                </c:pt>
                <c:pt idx="6095">
                  <c:v>101.583333333333</c:v>
                </c:pt>
                <c:pt idx="6096">
                  <c:v>101.6</c:v>
                </c:pt>
                <c:pt idx="6097">
                  <c:v>101.61666666666601</c:v>
                </c:pt>
                <c:pt idx="6098">
                  <c:v>101.633333333333</c:v>
                </c:pt>
                <c:pt idx="6099">
                  <c:v>101.65</c:v>
                </c:pt>
                <c:pt idx="6100">
                  <c:v>101.666666666666</c:v>
                </c:pt>
                <c:pt idx="6101">
                  <c:v>101.683333333333</c:v>
                </c:pt>
                <c:pt idx="6102">
                  <c:v>101.7</c:v>
                </c:pt>
                <c:pt idx="6103">
                  <c:v>101.716666666666</c:v>
                </c:pt>
                <c:pt idx="6104">
                  <c:v>101.73333333333299</c:v>
                </c:pt>
                <c:pt idx="6105">
                  <c:v>101.75</c:v>
                </c:pt>
                <c:pt idx="6106">
                  <c:v>101.766666666666</c:v>
                </c:pt>
                <c:pt idx="6107">
                  <c:v>101.783333333333</c:v>
                </c:pt>
                <c:pt idx="6108">
                  <c:v>101.8</c:v>
                </c:pt>
                <c:pt idx="6109">
                  <c:v>101.81666666666599</c:v>
                </c:pt>
                <c:pt idx="6110">
                  <c:v>101.833333333333</c:v>
                </c:pt>
                <c:pt idx="6111">
                  <c:v>101.85</c:v>
                </c:pt>
                <c:pt idx="6112">
                  <c:v>101.86666666666601</c:v>
                </c:pt>
                <c:pt idx="6113">
                  <c:v>101.883333333333</c:v>
                </c:pt>
                <c:pt idx="6114">
                  <c:v>101.9</c:v>
                </c:pt>
                <c:pt idx="6115">
                  <c:v>101.916666666666</c:v>
                </c:pt>
                <c:pt idx="6116">
                  <c:v>101.933333333333</c:v>
                </c:pt>
                <c:pt idx="6117">
                  <c:v>101.95</c:v>
                </c:pt>
                <c:pt idx="6118">
                  <c:v>101.966666666666</c:v>
                </c:pt>
                <c:pt idx="6119">
                  <c:v>101.98333333333299</c:v>
                </c:pt>
                <c:pt idx="6120">
                  <c:v>102</c:v>
                </c:pt>
                <c:pt idx="6121">
                  <c:v>102.016666666666</c:v>
                </c:pt>
                <c:pt idx="6122">
                  <c:v>102.033333333333</c:v>
                </c:pt>
                <c:pt idx="6123">
                  <c:v>102.05</c:v>
                </c:pt>
                <c:pt idx="6124">
                  <c:v>102.06666666666599</c:v>
                </c:pt>
                <c:pt idx="6125">
                  <c:v>102.083333333333</c:v>
                </c:pt>
                <c:pt idx="6126">
                  <c:v>102.1</c:v>
                </c:pt>
                <c:pt idx="6127">
                  <c:v>102.11666666666601</c:v>
                </c:pt>
                <c:pt idx="6128">
                  <c:v>102.133333333333</c:v>
                </c:pt>
                <c:pt idx="6129">
                  <c:v>102.15</c:v>
                </c:pt>
                <c:pt idx="6130">
                  <c:v>102.166666666666</c:v>
                </c:pt>
                <c:pt idx="6131">
                  <c:v>102.183333333333</c:v>
                </c:pt>
                <c:pt idx="6132">
                  <c:v>102.2</c:v>
                </c:pt>
                <c:pt idx="6133">
                  <c:v>102.216666666666</c:v>
                </c:pt>
                <c:pt idx="6134">
                  <c:v>102.23333333333299</c:v>
                </c:pt>
                <c:pt idx="6135">
                  <c:v>102.25</c:v>
                </c:pt>
                <c:pt idx="6136">
                  <c:v>102.266666666666</c:v>
                </c:pt>
                <c:pt idx="6137">
                  <c:v>102.283333333333</c:v>
                </c:pt>
                <c:pt idx="6138">
                  <c:v>102.3</c:v>
                </c:pt>
                <c:pt idx="6139">
                  <c:v>102.31666666666599</c:v>
                </c:pt>
                <c:pt idx="6140">
                  <c:v>102.333333333333</c:v>
                </c:pt>
                <c:pt idx="6141">
                  <c:v>102.35</c:v>
                </c:pt>
                <c:pt idx="6142">
                  <c:v>102.36666666666601</c:v>
                </c:pt>
                <c:pt idx="6143">
                  <c:v>102.383333333333</c:v>
                </c:pt>
                <c:pt idx="6144">
                  <c:v>102.4</c:v>
                </c:pt>
                <c:pt idx="6145">
                  <c:v>102.416666666666</c:v>
                </c:pt>
                <c:pt idx="6146">
                  <c:v>102.433333333333</c:v>
                </c:pt>
                <c:pt idx="6147">
                  <c:v>102.45</c:v>
                </c:pt>
                <c:pt idx="6148">
                  <c:v>102.466666666666</c:v>
                </c:pt>
                <c:pt idx="6149">
                  <c:v>102.48333333333299</c:v>
                </c:pt>
                <c:pt idx="6150">
                  <c:v>102.5</c:v>
                </c:pt>
                <c:pt idx="6151">
                  <c:v>102.516666666666</c:v>
                </c:pt>
                <c:pt idx="6152">
                  <c:v>102.533333333333</c:v>
                </c:pt>
                <c:pt idx="6153">
                  <c:v>102.55</c:v>
                </c:pt>
                <c:pt idx="6154">
                  <c:v>102.56666666666599</c:v>
                </c:pt>
                <c:pt idx="6155">
                  <c:v>102.583333333333</c:v>
                </c:pt>
                <c:pt idx="6156">
                  <c:v>102.6</c:v>
                </c:pt>
                <c:pt idx="6157">
                  <c:v>102.61666666666601</c:v>
                </c:pt>
                <c:pt idx="6158">
                  <c:v>102.633333333333</c:v>
                </c:pt>
                <c:pt idx="6159">
                  <c:v>102.65</c:v>
                </c:pt>
                <c:pt idx="6160">
                  <c:v>102.666666666666</c:v>
                </c:pt>
                <c:pt idx="6161">
                  <c:v>102.683333333333</c:v>
                </c:pt>
                <c:pt idx="6162">
                  <c:v>102.7</c:v>
                </c:pt>
                <c:pt idx="6163">
                  <c:v>102.716666666666</c:v>
                </c:pt>
                <c:pt idx="6164">
                  <c:v>102.73333333333299</c:v>
                </c:pt>
                <c:pt idx="6165">
                  <c:v>102.75</c:v>
                </c:pt>
                <c:pt idx="6166">
                  <c:v>102.766666666666</c:v>
                </c:pt>
                <c:pt idx="6167">
                  <c:v>102.783333333333</c:v>
                </c:pt>
                <c:pt idx="6168">
                  <c:v>102.8</c:v>
                </c:pt>
                <c:pt idx="6169">
                  <c:v>102.81666666666599</c:v>
                </c:pt>
                <c:pt idx="6170">
                  <c:v>102.833333333333</c:v>
                </c:pt>
                <c:pt idx="6171">
                  <c:v>102.85</c:v>
                </c:pt>
                <c:pt idx="6172">
                  <c:v>102.86666666666601</c:v>
                </c:pt>
                <c:pt idx="6173">
                  <c:v>102.883333333333</c:v>
                </c:pt>
                <c:pt idx="6174">
                  <c:v>102.9</c:v>
                </c:pt>
                <c:pt idx="6175">
                  <c:v>102.916666666666</c:v>
                </c:pt>
                <c:pt idx="6176">
                  <c:v>102.933333333333</c:v>
                </c:pt>
                <c:pt idx="6177">
                  <c:v>102.95</c:v>
                </c:pt>
                <c:pt idx="6178">
                  <c:v>102.966666666666</c:v>
                </c:pt>
                <c:pt idx="6179">
                  <c:v>102.98333333333299</c:v>
                </c:pt>
                <c:pt idx="6180">
                  <c:v>103</c:v>
                </c:pt>
                <c:pt idx="6181">
                  <c:v>103.016666666666</c:v>
                </c:pt>
                <c:pt idx="6182">
                  <c:v>103.033333333333</c:v>
                </c:pt>
                <c:pt idx="6183">
                  <c:v>103.05</c:v>
                </c:pt>
                <c:pt idx="6184">
                  <c:v>103.06666666666599</c:v>
                </c:pt>
                <c:pt idx="6185">
                  <c:v>103.083333333333</c:v>
                </c:pt>
                <c:pt idx="6186">
                  <c:v>103.1</c:v>
                </c:pt>
                <c:pt idx="6187">
                  <c:v>103.11666666666601</c:v>
                </c:pt>
                <c:pt idx="6188">
                  <c:v>103.133333333333</c:v>
                </c:pt>
                <c:pt idx="6189">
                  <c:v>103.15</c:v>
                </c:pt>
                <c:pt idx="6190">
                  <c:v>103.166666666666</c:v>
                </c:pt>
                <c:pt idx="6191">
                  <c:v>103.183333333333</c:v>
                </c:pt>
                <c:pt idx="6192">
                  <c:v>103.2</c:v>
                </c:pt>
                <c:pt idx="6193">
                  <c:v>103.216666666666</c:v>
                </c:pt>
                <c:pt idx="6194">
                  <c:v>103.23333333333299</c:v>
                </c:pt>
                <c:pt idx="6195">
                  <c:v>103.25</c:v>
                </c:pt>
                <c:pt idx="6196">
                  <c:v>103.266666666666</c:v>
                </c:pt>
                <c:pt idx="6197">
                  <c:v>103.283333333333</c:v>
                </c:pt>
                <c:pt idx="6198">
                  <c:v>103.3</c:v>
                </c:pt>
                <c:pt idx="6199">
                  <c:v>103.31666666666599</c:v>
                </c:pt>
                <c:pt idx="6200">
                  <c:v>103.333333333333</c:v>
                </c:pt>
                <c:pt idx="6201">
                  <c:v>103.35</c:v>
                </c:pt>
                <c:pt idx="6202">
                  <c:v>103.36666666666601</c:v>
                </c:pt>
                <c:pt idx="6203">
                  <c:v>103.383333333333</c:v>
                </c:pt>
                <c:pt idx="6204">
                  <c:v>103.4</c:v>
                </c:pt>
                <c:pt idx="6205">
                  <c:v>103.416666666666</c:v>
                </c:pt>
                <c:pt idx="6206">
                  <c:v>103.433333333333</c:v>
                </c:pt>
                <c:pt idx="6207">
                  <c:v>103.45</c:v>
                </c:pt>
                <c:pt idx="6208">
                  <c:v>103.466666666666</c:v>
                </c:pt>
                <c:pt idx="6209">
                  <c:v>103.48333333333299</c:v>
                </c:pt>
                <c:pt idx="6210">
                  <c:v>103.5</c:v>
                </c:pt>
                <c:pt idx="6211">
                  <c:v>103.516666666666</c:v>
                </c:pt>
                <c:pt idx="6212">
                  <c:v>103.533333333333</c:v>
                </c:pt>
                <c:pt idx="6213">
                  <c:v>103.55</c:v>
                </c:pt>
                <c:pt idx="6214">
                  <c:v>103.56666666666599</c:v>
                </c:pt>
                <c:pt idx="6215">
                  <c:v>103.583333333333</c:v>
                </c:pt>
                <c:pt idx="6216">
                  <c:v>103.6</c:v>
                </c:pt>
                <c:pt idx="6217">
                  <c:v>103.61666666666601</c:v>
                </c:pt>
                <c:pt idx="6218">
                  <c:v>103.633333333333</c:v>
                </c:pt>
                <c:pt idx="6219">
                  <c:v>103.65</c:v>
                </c:pt>
                <c:pt idx="6220">
                  <c:v>103.666666666666</c:v>
                </c:pt>
                <c:pt idx="6221">
                  <c:v>103.683333333333</c:v>
                </c:pt>
                <c:pt idx="6222">
                  <c:v>103.7</c:v>
                </c:pt>
                <c:pt idx="6223">
                  <c:v>103.716666666666</c:v>
                </c:pt>
                <c:pt idx="6224">
                  <c:v>103.73333333333299</c:v>
                </c:pt>
                <c:pt idx="6225">
                  <c:v>103.75</c:v>
                </c:pt>
                <c:pt idx="6226">
                  <c:v>103.766666666666</c:v>
                </c:pt>
                <c:pt idx="6227">
                  <c:v>103.783333333333</c:v>
                </c:pt>
                <c:pt idx="6228">
                  <c:v>103.8</c:v>
                </c:pt>
                <c:pt idx="6229">
                  <c:v>103.81666666666599</c:v>
                </c:pt>
                <c:pt idx="6230">
                  <c:v>103.833333333333</c:v>
                </c:pt>
                <c:pt idx="6231">
                  <c:v>103.85</c:v>
                </c:pt>
                <c:pt idx="6232">
                  <c:v>103.86666666666601</c:v>
                </c:pt>
                <c:pt idx="6233">
                  <c:v>103.883333333333</c:v>
                </c:pt>
                <c:pt idx="6234">
                  <c:v>103.9</c:v>
                </c:pt>
                <c:pt idx="6235">
                  <c:v>103.916666666666</c:v>
                </c:pt>
                <c:pt idx="6236">
                  <c:v>103.933333333333</c:v>
                </c:pt>
                <c:pt idx="6237">
                  <c:v>103.95</c:v>
                </c:pt>
                <c:pt idx="6238">
                  <c:v>103.966666666666</c:v>
                </c:pt>
                <c:pt idx="6239">
                  <c:v>103.98333333333299</c:v>
                </c:pt>
                <c:pt idx="6240">
                  <c:v>104</c:v>
                </c:pt>
                <c:pt idx="6241">
                  <c:v>104.016666666666</c:v>
                </c:pt>
                <c:pt idx="6242">
                  <c:v>104.033333333333</c:v>
                </c:pt>
                <c:pt idx="6243">
                  <c:v>104.05</c:v>
                </c:pt>
                <c:pt idx="6244">
                  <c:v>104.06666666666599</c:v>
                </c:pt>
                <c:pt idx="6245">
                  <c:v>104.083333333333</c:v>
                </c:pt>
                <c:pt idx="6246">
                  <c:v>104.1</c:v>
                </c:pt>
                <c:pt idx="6247">
                  <c:v>104.11666666666601</c:v>
                </c:pt>
                <c:pt idx="6248">
                  <c:v>104.133333333333</c:v>
                </c:pt>
                <c:pt idx="6249">
                  <c:v>104.15</c:v>
                </c:pt>
                <c:pt idx="6250">
                  <c:v>104.166666666666</c:v>
                </c:pt>
                <c:pt idx="6251">
                  <c:v>104.183333333333</c:v>
                </c:pt>
                <c:pt idx="6252">
                  <c:v>104.2</c:v>
                </c:pt>
                <c:pt idx="6253">
                  <c:v>104.216666666666</c:v>
                </c:pt>
                <c:pt idx="6254">
                  <c:v>104.23333333333299</c:v>
                </c:pt>
                <c:pt idx="6255">
                  <c:v>104.25</c:v>
                </c:pt>
                <c:pt idx="6256">
                  <c:v>104.266666666666</c:v>
                </c:pt>
                <c:pt idx="6257">
                  <c:v>104.283333333333</c:v>
                </c:pt>
                <c:pt idx="6258">
                  <c:v>104.3</c:v>
                </c:pt>
                <c:pt idx="6259">
                  <c:v>104.31666666666599</c:v>
                </c:pt>
                <c:pt idx="6260">
                  <c:v>104.333333333333</c:v>
                </c:pt>
                <c:pt idx="6261">
                  <c:v>104.35</c:v>
                </c:pt>
                <c:pt idx="6262">
                  <c:v>104.36666666666601</c:v>
                </c:pt>
                <c:pt idx="6263">
                  <c:v>104.383333333333</c:v>
                </c:pt>
                <c:pt idx="6264">
                  <c:v>104.4</c:v>
                </c:pt>
                <c:pt idx="6265">
                  <c:v>104.416666666666</c:v>
                </c:pt>
                <c:pt idx="6266">
                  <c:v>104.433333333333</c:v>
                </c:pt>
                <c:pt idx="6267">
                  <c:v>104.45</c:v>
                </c:pt>
                <c:pt idx="6268">
                  <c:v>104.466666666666</c:v>
                </c:pt>
                <c:pt idx="6269">
                  <c:v>104.48333333333299</c:v>
                </c:pt>
                <c:pt idx="6270">
                  <c:v>104.5</c:v>
                </c:pt>
                <c:pt idx="6271">
                  <c:v>104.516666666666</c:v>
                </c:pt>
                <c:pt idx="6272">
                  <c:v>104.533333333333</c:v>
                </c:pt>
                <c:pt idx="6273">
                  <c:v>104.55</c:v>
                </c:pt>
                <c:pt idx="6274">
                  <c:v>104.56666666666599</c:v>
                </c:pt>
                <c:pt idx="6275">
                  <c:v>104.583333333333</c:v>
                </c:pt>
                <c:pt idx="6276">
                  <c:v>104.6</c:v>
                </c:pt>
                <c:pt idx="6277">
                  <c:v>104.61666666666601</c:v>
                </c:pt>
                <c:pt idx="6278">
                  <c:v>104.633333333333</c:v>
                </c:pt>
                <c:pt idx="6279">
                  <c:v>104.65</c:v>
                </c:pt>
                <c:pt idx="6280">
                  <c:v>104.666666666666</c:v>
                </c:pt>
                <c:pt idx="6281">
                  <c:v>104.683333333333</c:v>
                </c:pt>
                <c:pt idx="6282">
                  <c:v>104.7</c:v>
                </c:pt>
                <c:pt idx="6283">
                  <c:v>104.716666666666</c:v>
                </c:pt>
                <c:pt idx="6284">
                  <c:v>104.73333333333299</c:v>
                </c:pt>
                <c:pt idx="6285">
                  <c:v>104.75</c:v>
                </c:pt>
                <c:pt idx="6286">
                  <c:v>104.766666666666</c:v>
                </c:pt>
                <c:pt idx="6287">
                  <c:v>104.783333333333</c:v>
                </c:pt>
                <c:pt idx="6288">
                  <c:v>104.8</c:v>
                </c:pt>
                <c:pt idx="6289">
                  <c:v>104.81666666666599</c:v>
                </c:pt>
                <c:pt idx="6290">
                  <c:v>104.833333333333</c:v>
                </c:pt>
                <c:pt idx="6291">
                  <c:v>104.85</c:v>
                </c:pt>
                <c:pt idx="6292">
                  <c:v>104.86666666666601</c:v>
                </c:pt>
                <c:pt idx="6293">
                  <c:v>104.883333333333</c:v>
                </c:pt>
                <c:pt idx="6294">
                  <c:v>104.9</c:v>
                </c:pt>
                <c:pt idx="6295">
                  <c:v>104.916666666666</c:v>
                </c:pt>
                <c:pt idx="6296">
                  <c:v>104.933333333333</c:v>
                </c:pt>
                <c:pt idx="6297">
                  <c:v>104.95</c:v>
                </c:pt>
                <c:pt idx="6298">
                  <c:v>104.966666666666</c:v>
                </c:pt>
                <c:pt idx="6299">
                  <c:v>104.98333333333299</c:v>
                </c:pt>
                <c:pt idx="6300">
                  <c:v>105</c:v>
                </c:pt>
                <c:pt idx="6301">
                  <c:v>105.016666666666</c:v>
                </c:pt>
                <c:pt idx="6302">
                  <c:v>105.033333333333</c:v>
                </c:pt>
                <c:pt idx="6303">
                  <c:v>105.05</c:v>
                </c:pt>
                <c:pt idx="6304">
                  <c:v>105.06666666666599</c:v>
                </c:pt>
                <c:pt idx="6305">
                  <c:v>105.083333333333</c:v>
                </c:pt>
                <c:pt idx="6306">
                  <c:v>105.1</c:v>
                </c:pt>
                <c:pt idx="6307">
                  <c:v>105.11666666666601</c:v>
                </c:pt>
                <c:pt idx="6308">
                  <c:v>105.133333333333</c:v>
                </c:pt>
                <c:pt idx="6309">
                  <c:v>105.15</c:v>
                </c:pt>
                <c:pt idx="6310">
                  <c:v>105.166666666666</c:v>
                </c:pt>
                <c:pt idx="6311">
                  <c:v>105.183333333333</c:v>
                </c:pt>
                <c:pt idx="6312">
                  <c:v>105.2</c:v>
                </c:pt>
                <c:pt idx="6313">
                  <c:v>105.216666666666</c:v>
                </c:pt>
                <c:pt idx="6314">
                  <c:v>105.23333333333299</c:v>
                </c:pt>
                <c:pt idx="6315">
                  <c:v>105.25</c:v>
                </c:pt>
                <c:pt idx="6316">
                  <c:v>105.266666666666</c:v>
                </c:pt>
                <c:pt idx="6317">
                  <c:v>105.283333333333</c:v>
                </c:pt>
                <c:pt idx="6318">
                  <c:v>105.3</c:v>
                </c:pt>
                <c:pt idx="6319">
                  <c:v>105.31666666666599</c:v>
                </c:pt>
                <c:pt idx="6320">
                  <c:v>105.333333333333</c:v>
                </c:pt>
                <c:pt idx="6321">
                  <c:v>105.35</c:v>
                </c:pt>
                <c:pt idx="6322">
                  <c:v>105.36666666666601</c:v>
                </c:pt>
                <c:pt idx="6323">
                  <c:v>105.383333333333</c:v>
                </c:pt>
                <c:pt idx="6324">
                  <c:v>105.4</c:v>
                </c:pt>
                <c:pt idx="6325">
                  <c:v>105.416666666666</c:v>
                </c:pt>
                <c:pt idx="6326">
                  <c:v>105.433333333333</c:v>
                </c:pt>
                <c:pt idx="6327">
                  <c:v>105.45</c:v>
                </c:pt>
                <c:pt idx="6328">
                  <c:v>105.466666666666</c:v>
                </c:pt>
                <c:pt idx="6329">
                  <c:v>105.48333333333299</c:v>
                </c:pt>
                <c:pt idx="6330">
                  <c:v>105.5</c:v>
                </c:pt>
                <c:pt idx="6331">
                  <c:v>105.516666666666</c:v>
                </c:pt>
                <c:pt idx="6332">
                  <c:v>105.533333333333</c:v>
                </c:pt>
                <c:pt idx="6333">
                  <c:v>105.55</c:v>
                </c:pt>
                <c:pt idx="6334">
                  <c:v>105.56666666666599</c:v>
                </c:pt>
                <c:pt idx="6335">
                  <c:v>105.583333333333</c:v>
                </c:pt>
                <c:pt idx="6336">
                  <c:v>105.6</c:v>
                </c:pt>
                <c:pt idx="6337">
                  <c:v>105.61666666666601</c:v>
                </c:pt>
                <c:pt idx="6338">
                  <c:v>105.633333333333</c:v>
                </c:pt>
                <c:pt idx="6339">
                  <c:v>105.65</c:v>
                </c:pt>
                <c:pt idx="6340">
                  <c:v>105.666666666666</c:v>
                </c:pt>
                <c:pt idx="6341">
                  <c:v>105.683333333333</c:v>
                </c:pt>
                <c:pt idx="6342">
                  <c:v>105.7</c:v>
                </c:pt>
                <c:pt idx="6343">
                  <c:v>105.716666666666</c:v>
                </c:pt>
                <c:pt idx="6344">
                  <c:v>105.73333333333299</c:v>
                </c:pt>
                <c:pt idx="6345">
                  <c:v>105.75</c:v>
                </c:pt>
                <c:pt idx="6346">
                  <c:v>105.766666666666</c:v>
                </c:pt>
                <c:pt idx="6347">
                  <c:v>105.783333333333</c:v>
                </c:pt>
                <c:pt idx="6348">
                  <c:v>105.8</c:v>
                </c:pt>
                <c:pt idx="6349">
                  <c:v>105.81666666666599</c:v>
                </c:pt>
                <c:pt idx="6350">
                  <c:v>105.833333333333</c:v>
                </c:pt>
                <c:pt idx="6351">
                  <c:v>105.85</c:v>
                </c:pt>
                <c:pt idx="6352">
                  <c:v>105.86666666666601</c:v>
                </c:pt>
                <c:pt idx="6353">
                  <c:v>105.883333333333</c:v>
                </c:pt>
                <c:pt idx="6354">
                  <c:v>105.9</c:v>
                </c:pt>
                <c:pt idx="6355">
                  <c:v>105.916666666666</c:v>
                </c:pt>
                <c:pt idx="6356">
                  <c:v>105.933333333333</c:v>
                </c:pt>
                <c:pt idx="6357">
                  <c:v>105.95</c:v>
                </c:pt>
                <c:pt idx="6358">
                  <c:v>105.966666666666</c:v>
                </c:pt>
                <c:pt idx="6359">
                  <c:v>105.98333333333299</c:v>
                </c:pt>
                <c:pt idx="6360">
                  <c:v>106</c:v>
                </c:pt>
                <c:pt idx="6361">
                  <c:v>106.016666666666</c:v>
                </c:pt>
                <c:pt idx="6362">
                  <c:v>106.033333333333</c:v>
                </c:pt>
                <c:pt idx="6363">
                  <c:v>106.05</c:v>
                </c:pt>
                <c:pt idx="6364">
                  <c:v>106.06666666666599</c:v>
                </c:pt>
                <c:pt idx="6365">
                  <c:v>106.083333333333</c:v>
                </c:pt>
                <c:pt idx="6366">
                  <c:v>106.1</c:v>
                </c:pt>
                <c:pt idx="6367">
                  <c:v>106.11666666666601</c:v>
                </c:pt>
                <c:pt idx="6368">
                  <c:v>106.133333333333</c:v>
                </c:pt>
                <c:pt idx="6369">
                  <c:v>106.15</c:v>
                </c:pt>
                <c:pt idx="6370">
                  <c:v>106.166666666666</c:v>
                </c:pt>
                <c:pt idx="6371">
                  <c:v>106.183333333333</c:v>
                </c:pt>
                <c:pt idx="6372">
                  <c:v>106.2</c:v>
                </c:pt>
                <c:pt idx="6373">
                  <c:v>106.216666666666</c:v>
                </c:pt>
                <c:pt idx="6374">
                  <c:v>106.23333333333299</c:v>
                </c:pt>
                <c:pt idx="6375">
                  <c:v>106.25</c:v>
                </c:pt>
                <c:pt idx="6376">
                  <c:v>106.266666666666</c:v>
                </c:pt>
                <c:pt idx="6377">
                  <c:v>106.283333333333</c:v>
                </c:pt>
                <c:pt idx="6378">
                  <c:v>106.3</c:v>
                </c:pt>
                <c:pt idx="6379">
                  <c:v>106.31666666666599</c:v>
                </c:pt>
                <c:pt idx="6380">
                  <c:v>106.333333333333</c:v>
                </c:pt>
                <c:pt idx="6381">
                  <c:v>106.35</c:v>
                </c:pt>
                <c:pt idx="6382">
                  <c:v>106.36666666666601</c:v>
                </c:pt>
                <c:pt idx="6383">
                  <c:v>106.383333333333</c:v>
                </c:pt>
                <c:pt idx="6384">
                  <c:v>106.4</c:v>
                </c:pt>
                <c:pt idx="6385">
                  <c:v>106.416666666666</c:v>
                </c:pt>
                <c:pt idx="6386">
                  <c:v>106.433333333333</c:v>
                </c:pt>
                <c:pt idx="6387">
                  <c:v>106.45</c:v>
                </c:pt>
                <c:pt idx="6388">
                  <c:v>106.466666666666</c:v>
                </c:pt>
                <c:pt idx="6389">
                  <c:v>106.48333333333299</c:v>
                </c:pt>
                <c:pt idx="6390">
                  <c:v>106.5</c:v>
                </c:pt>
                <c:pt idx="6391">
                  <c:v>106.516666666666</c:v>
                </c:pt>
                <c:pt idx="6392">
                  <c:v>106.533333333333</c:v>
                </c:pt>
                <c:pt idx="6393">
                  <c:v>106.55</c:v>
                </c:pt>
                <c:pt idx="6394">
                  <c:v>106.56666666666599</c:v>
                </c:pt>
                <c:pt idx="6395">
                  <c:v>106.583333333333</c:v>
                </c:pt>
                <c:pt idx="6396">
                  <c:v>106.6</c:v>
                </c:pt>
                <c:pt idx="6397">
                  <c:v>106.61666666666601</c:v>
                </c:pt>
                <c:pt idx="6398">
                  <c:v>106.633333333333</c:v>
                </c:pt>
                <c:pt idx="6399">
                  <c:v>106.65</c:v>
                </c:pt>
                <c:pt idx="6400">
                  <c:v>106.666666666666</c:v>
                </c:pt>
                <c:pt idx="6401">
                  <c:v>106.683333333333</c:v>
                </c:pt>
                <c:pt idx="6402">
                  <c:v>106.7</c:v>
                </c:pt>
                <c:pt idx="6403">
                  <c:v>106.716666666666</c:v>
                </c:pt>
                <c:pt idx="6404">
                  <c:v>106.73333333333299</c:v>
                </c:pt>
                <c:pt idx="6405">
                  <c:v>106.75</c:v>
                </c:pt>
                <c:pt idx="6406">
                  <c:v>106.766666666666</c:v>
                </c:pt>
                <c:pt idx="6407">
                  <c:v>106.783333333333</c:v>
                </c:pt>
                <c:pt idx="6408">
                  <c:v>106.8</c:v>
                </c:pt>
                <c:pt idx="6409">
                  <c:v>106.81666666666599</c:v>
                </c:pt>
                <c:pt idx="6410">
                  <c:v>106.833333333333</c:v>
                </c:pt>
                <c:pt idx="6411">
                  <c:v>106.85</c:v>
                </c:pt>
                <c:pt idx="6412">
                  <c:v>106.86666666666601</c:v>
                </c:pt>
                <c:pt idx="6413">
                  <c:v>106.883333333333</c:v>
                </c:pt>
                <c:pt idx="6414">
                  <c:v>106.9</c:v>
                </c:pt>
                <c:pt idx="6415">
                  <c:v>106.916666666666</c:v>
                </c:pt>
                <c:pt idx="6416">
                  <c:v>106.933333333333</c:v>
                </c:pt>
                <c:pt idx="6417">
                  <c:v>106.95</c:v>
                </c:pt>
                <c:pt idx="6418">
                  <c:v>106.966666666666</c:v>
                </c:pt>
                <c:pt idx="6419">
                  <c:v>106.98333333333299</c:v>
                </c:pt>
                <c:pt idx="6420">
                  <c:v>107</c:v>
                </c:pt>
                <c:pt idx="6421">
                  <c:v>107.016666666666</c:v>
                </c:pt>
                <c:pt idx="6422">
                  <c:v>107.033333333333</c:v>
                </c:pt>
                <c:pt idx="6423">
                  <c:v>107.05</c:v>
                </c:pt>
                <c:pt idx="6424">
                  <c:v>107.06666666666599</c:v>
                </c:pt>
                <c:pt idx="6425">
                  <c:v>107.083333333333</c:v>
                </c:pt>
                <c:pt idx="6426">
                  <c:v>107.1</c:v>
                </c:pt>
                <c:pt idx="6427">
                  <c:v>107.11666666666601</c:v>
                </c:pt>
                <c:pt idx="6428">
                  <c:v>107.133333333333</c:v>
                </c:pt>
                <c:pt idx="6429">
                  <c:v>107.15</c:v>
                </c:pt>
                <c:pt idx="6430">
                  <c:v>107.166666666666</c:v>
                </c:pt>
                <c:pt idx="6431">
                  <c:v>107.183333333333</c:v>
                </c:pt>
                <c:pt idx="6432">
                  <c:v>107.2</c:v>
                </c:pt>
                <c:pt idx="6433">
                  <c:v>107.216666666666</c:v>
                </c:pt>
                <c:pt idx="6434">
                  <c:v>107.23333333333299</c:v>
                </c:pt>
                <c:pt idx="6435">
                  <c:v>107.25</c:v>
                </c:pt>
                <c:pt idx="6436">
                  <c:v>107.266666666666</c:v>
                </c:pt>
                <c:pt idx="6437">
                  <c:v>107.283333333333</c:v>
                </c:pt>
                <c:pt idx="6438">
                  <c:v>107.3</c:v>
                </c:pt>
                <c:pt idx="6439">
                  <c:v>107.31666666666599</c:v>
                </c:pt>
                <c:pt idx="6440">
                  <c:v>107.333333333333</c:v>
                </c:pt>
                <c:pt idx="6441">
                  <c:v>107.35</c:v>
                </c:pt>
                <c:pt idx="6442">
                  <c:v>107.36666666666601</c:v>
                </c:pt>
                <c:pt idx="6443">
                  <c:v>107.383333333333</c:v>
                </c:pt>
                <c:pt idx="6444">
                  <c:v>107.4</c:v>
                </c:pt>
                <c:pt idx="6445">
                  <c:v>107.416666666666</c:v>
                </c:pt>
                <c:pt idx="6446">
                  <c:v>107.433333333333</c:v>
                </c:pt>
                <c:pt idx="6447">
                  <c:v>107.45</c:v>
                </c:pt>
                <c:pt idx="6448">
                  <c:v>107.466666666666</c:v>
                </c:pt>
                <c:pt idx="6449">
                  <c:v>107.48333333333299</c:v>
                </c:pt>
                <c:pt idx="6450">
                  <c:v>107.5</c:v>
                </c:pt>
                <c:pt idx="6451">
                  <c:v>107.516666666666</c:v>
                </c:pt>
                <c:pt idx="6452">
                  <c:v>107.533333333333</c:v>
                </c:pt>
                <c:pt idx="6453">
                  <c:v>107.55</c:v>
                </c:pt>
                <c:pt idx="6454">
                  <c:v>107.56666666666599</c:v>
                </c:pt>
                <c:pt idx="6455">
                  <c:v>107.583333333333</c:v>
                </c:pt>
                <c:pt idx="6456">
                  <c:v>107.6</c:v>
                </c:pt>
                <c:pt idx="6457">
                  <c:v>107.61666666666601</c:v>
                </c:pt>
                <c:pt idx="6458">
                  <c:v>107.633333333333</c:v>
                </c:pt>
                <c:pt idx="6459">
                  <c:v>107.65</c:v>
                </c:pt>
                <c:pt idx="6460">
                  <c:v>107.666666666666</c:v>
                </c:pt>
                <c:pt idx="6461">
                  <c:v>107.683333333333</c:v>
                </c:pt>
                <c:pt idx="6462">
                  <c:v>107.7</c:v>
                </c:pt>
                <c:pt idx="6463">
                  <c:v>107.716666666666</c:v>
                </c:pt>
                <c:pt idx="6464">
                  <c:v>107.73333333333299</c:v>
                </c:pt>
                <c:pt idx="6465">
                  <c:v>107.75</c:v>
                </c:pt>
                <c:pt idx="6466">
                  <c:v>107.766666666666</c:v>
                </c:pt>
                <c:pt idx="6467">
                  <c:v>107.783333333333</c:v>
                </c:pt>
                <c:pt idx="6468">
                  <c:v>107.8</c:v>
                </c:pt>
                <c:pt idx="6469">
                  <c:v>107.81666666666599</c:v>
                </c:pt>
                <c:pt idx="6470">
                  <c:v>107.833333333333</c:v>
                </c:pt>
                <c:pt idx="6471">
                  <c:v>107.85</c:v>
                </c:pt>
                <c:pt idx="6472">
                  <c:v>107.86666666666601</c:v>
                </c:pt>
                <c:pt idx="6473">
                  <c:v>107.883333333333</c:v>
                </c:pt>
                <c:pt idx="6474">
                  <c:v>107.9</c:v>
                </c:pt>
                <c:pt idx="6475">
                  <c:v>107.916666666666</c:v>
                </c:pt>
                <c:pt idx="6476">
                  <c:v>107.933333333333</c:v>
                </c:pt>
                <c:pt idx="6477">
                  <c:v>107.95</c:v>
                </c:pt>
                <c:pt idx="6478">
                  <c:v>107.966666666666</c:v>
                </c:pt>
                <c:pt idx="6479">
                  <c:v>107.98333333333299</c:v>
                </c:pt>
                <c:pt idx="6480">
                  <c:v>108</c:v>
                </c:pt>
                <c:pt idx="6481">
                  <c:v>108.016666666666</c:v>
                </c:pt>
                <c:pt idx="6482">
                  <c:v>108.033333333333</c:v>
                </c:pt>
                <c:pt idx="6483">
                  <c:v>108.05</c:v>
                </c:pt>
                <c:pt idx="6484">
                  <c:v>108.06666666666599</c:v>
                </c:pt>
                <c:pt idx="6485">
                  <c:v>108.083333333333</c:v>
                </c:pt>
                <c:pt idx="6486">
                  <c:v>108.1</c:v>
                </c:pt>
                <c:pt idx="6487">
                  <c:v>108.11666666666601</c:v>
                </c:pt>
                <c:pt idx="6488">
                  <c:v>108.133333333333</c:v>
                </c:pt>
                <c:pt idx="6489">
                  <c:v>108.15</c:v>
                </c:pt>
                <c:pt idx="6490">
                  <c:v>108.166666666666</c:v>
                </c:pt>
                <c:pt idx="6491">
                  <c:v>108.183333333333</c:v>
                </c:pt>
                <c:pt idx="6492">
                  <c:v>108.2</c:v>
                </c:pt>
                <c:pt idx="6493">
                  <c:v>108.216666666666</c:v>
                </c:pt>
                <c:pt idx="6494">
                  <c:v>108.23333333333299</c:v>
                </c:pt>
                <c:pt idx="6495">
                  <c:v>108.25</c:v>
                </c:pt>
                <c:pt idx="6496">
                  <c:v>108.266666666666</c:v>
                </c:pt>
                <c:pt idx="6497">
                  <c:v>108.283333333333</c:v>
                </c:pt>
                <c:pt idx="6498">
                  <c:v>108.3</c:v>
                </c:pt>
                <c:pt idx="6499">
                  <c:v>108.31666666666599</c:v>
                </c:pt>
                <c:pt idx="6500">
                  <c:v>108.333333333333</c:v>
                </c:pt>
                <c:pt idx="6501">
                  <c:v>108.35</c:v>
                </c:pt>
                <c:pt idx="6502">
                  <c:v>108.36666666666601</c:v>
                </c:pt>
                <c:pt idx="6503">
                  <c:v>108.383333333333</c:v>
                </c:pt>
                <c:pt idx="6504">
                  <c:v>108.4</c:v>
                </c:pt>
                <c:pt idx="6505">
                  <c:v>108.416666666666</c:v>
                </c:pt>
                <c:pt idx="6506">
                  <c:v>108.433333333333</c:v>
                </c:pt>
                <c:pt idx="6507">
                  <c:v>108.45</c:v>
                </c:pt>
                <c:pt idx="6508">
                  <c:v>108.466666666666</c:v>
                </c:pt>
                <c:pt idx="6509">
                  <c:v>108.48333333333299</c:v>
                </c:pt>
                <c:pt idx="6510">
                  <c:v>108.5</c:v>
                </c:pt>
                <c:pt idx="6511">
                  <c:v>108.516666666666</c:v>
                </c:pt>
                <c:pt idx="6512">
                  <c:v>108.533333333333</c:v>
                </c:pt>
                <c:pt idx="6513">
                  <c:v>108.55</c:v>
                </c:pt>
                <c:pt idx="6514">
                  <c:v>108.56666666666599</c:v>
                </c:pt>
                <c:pt idx="6515">
                  <c:v>108.583333333333</c:v>
                </c:pt>
                <c:pt idx="6516">
                  <c:v>108.6</c:v>
                </c:pt>
                <c:pt idx="6517">
                  <c:v>108.61666666666601</c:v>
                </c:pt>
                <c:pt idx="6518">
                  <c:v>108.633333333333</c:v>
                </c:pt>
                <c:pt idx="6519">
                  <c:v>108.65</c:v>
                </c:pt>
                <c:pt idx="6520">
                  <c:v>108.666666666666</c:v>
                </c:pt>
                <c:pt idx="6521">
                  <c:v>108.683333333333</c:v>
                </c:pt>
                <c:pt idx="6522">
                  <c:v>108.7</c:v>
                </c:pt>
                <c:pt idx="6523">
                  <c:v>108.716666666666</c:v>
                </c:pt>
                <c:pt idx="6524">
                  <c:v>108.73333333333299</c:v>
                </c:pt>
                <c:pt idx="6525">
                  <c:v>108.75</c:v>
                </c:pt>
                <c:pt idx="6526">
                  <c:v>108.766666666666</c:v>
                </c:pt>
                <c:pt idx="6527">
                  <c:v>108.783333333333</c:v>
                </c:pt>
                <c:pt idx="6528">
                  <c:v>108.8</c:v>
                </c:pt>
                <c:pt idx="6529">
                  <c:v>108.81666666666599</c:v>
                </c:pt>
                <c:pt idx="6530">
                  <c:v>108.833333333333</c:v>
                </c:pt>
                <c:pt idx="6531">
                  <c:v>108.85</c:v>
                </c:pt>
                <c:pt idx="6532">
                  <c:v>108.86666666666601</c:v>
                </c:pt>
                <c:pt idx="6533">
                  <c:v>108.883333333333</c:v>
                </c:pt>
                <c:pt idx="6534">
                  <c:v>108.9</c:v>
                </c:pt>
                <c:pt idx="6535">
                  <c:v>108.916666666666</c:v>
                </c:pt>
                <c:pt idx="6536">
                  <c:v>108.933333333333</c:v>
                </c:pt>
                <c:pt idx="6537">
                  <c:v>108.95</c:v>
                </c:pt>
                <c:pt idx="6538">
                  <c:v>108.966666666666</c:v>
                </c:pt>
                <c:pt idx="6539">
                  <c:v>108.98333333333299</c:v>
                </c:pt>
                <c:pt idx="6540">
                  <c:v>109</c:v>
                </c:pt>
                <c:pt idx="6541">
                  <c:v>109.016666666666</c:v>
                </c:pt>
                <c:pt idx="6542">
                  <c:v>109.033333333333</c:v>
                </c:pt>
                <c:pt idx="6543">
                  <c:v>109.05</c:v>
                </c:pt>
                <c:pt idx="6544">
                  <c:v>109.06666666666599</c:v>
                </c:pt>
                <c:pt idx="6545">
                  <c:v>109.083333333333</c:v>
                </c:pt>
                <c:pt idx="6546">
                  <c:v>109.1</c:v>
                </c:pt>
                <c:pt idx="6547">
                  <c:v>109.11666666666601</c:v>
                </c:pt>
                <c:pt idx="6548">
                  <c:v>109.133333333333</c:v>
                </c:pt>
                <c:pt idx="6549">
                  <c:v>109.15</c:v>
                </c:pt>
                <c:pt idx="6550">
                  <c:v>109.166666666666</c:v>
                </c:pt>
                <c:pt idx="6551">
                  <c:v>109.183333333333</c:v>
                </c:pt>
                <c:pt idx="6552">
                  <c:v>109.2</c:v>
                </c:pt>
                <c:pt idx="6553">
                  <c:v>109.216666666666</c:v>
                </c:pt>
                <c:pt idx="6554">
                  <c:v>109.23333333333299</c:v>
                </c:pt>
                <c:pt idx="6555">
                  <c:v>109.25</c:v>
                </c:pt>
                <c:pt idx="6556">
                  <c:v>109.266666666666</c:v>
                </c:pt>
                <c:pt idx="6557">
                  <c:v>109.283333333333</c:v>
                </c:pt>
                <c:pt idx="6558">
                  <c:v>109.3</c:v>
                </c:pt>
                <c:pt idx="6559">
                  <c:v>109.31666666666599</c:v>
                </c:pt>
                <c:pt idx="6560">
                  <c:v>109.333333333333</c:v>
                </c:pt>
                <c:pt idx="6561">
                  <c:v>109.35</c:v>
                </c:pt>
                <c:pt idx="6562">
                  <c:v>109.36666666666601</c:v>
                </c:pt>
                <c:pt idx="6563">
                  <c:v>109.383333333333</c:v>
                </c:pt>
                <c:pt idx="6564">
                  <c:v>109.4</c:v>
                </c:pt>
                <c:pt idx="6565">
                  <c:v>109.416666666666</c:v>
                </c:pt>
                <c:pt idx="6566">
                  <c:v>109.433333333333</c:v>
                </c:pt>
                <c:pt idx="6567">
                  <c:v>109.45</c:v>
                </c:pt>
                <c:pt idx="6568">
                  <c:v>109.466666666666</c:v>
                </c:pt>
                <c:pt idx="6569">
                  <c:v>109.48333333333299</c:v>
                </c:pt>
                <c:pt idx="6570">
                  <c:v>109.5</c:v>
                </c:pt>
                <c:pt idx="6571">
                  <c:v>109.516666666666</c:v>
                </c:pt>
                <c:pt idx="6572">
                  <c:v>109.533333333333</c:v>
                </c:pt>
                <c:pt idx="6573">
                  <c:v>109.55</c:v>
                </c:pt>
                <c:pt idx="6574">
                  <c:v>109.56666666666599</c:v>
                </c:pt>
                <c:pt idx="6575">
                  <c:v>109.583333333333</c:v>
                </c:pt>
                <c:pt idx="6576">
                  <c:v>109.6</c:v>
                </c:pt>
                <c:pt idx="6577">
                  <c:v>109.61666666666601</c:v>
                </c:pt>
                <c:pt idx="6578">
                  <c:v>109.633333333333</c:v>
                </c:pt>
                <c:pt idx="6579">
                  <c:v>109.65</c:v>
                </c:pt>
                <c:pt idx="6580">
                  <c:v>109.666666666666</c:v>
                </c:pt>
                <c:pt idx="6581">
                  <c:v>109.683333333333</c:v>
                </c:pt>
                <c:pt idx="6582">
                  <c:v>109.7</c:v>
                </c:pt>
                <c:pt idx="6583">
                  <c:v>109.716666666666</c:v>
                </c:pt>
                <c:pt idx="6584">
                  <c:v>109.73333333333299</c:v>
                </c:pt>
                <c:pt idx="6585">
                  <c:v>109.75</c:v>
                </c:pt>
                <c:pt idx="6586">
                  <c:v>109.766666666666</c:v>
                </c:pt>
                <c:pt idx="6587">
                  <c:v>109.783333333333</c:v>
                </c:pt>
                <c:pt idx="6588">
                  <c:v>109.8</c:v>
                </c:pt>
                <c:pt idx="6589">
                  <c:v>109.81666666666599</c:v>
                </c:pt>
                <c:pt idx="6590">
                  <c:v>109.833333333333</c:v>
                </c:pt>
                <c:pt idx="6591">
                  <c:v>109.85</c:v>
                </c:pt>
                <c:pt idx="6592">
                  <c:v>109.86666666666601</c:v>
                </c:pt>
                <c:pt idx="6593">
                  <c:v>109.883333333333</c:v>
                </c:pt>
                <c:pt idx="6594">
                  <c:v>109.9</c:v>
                </c:pt>
                <c:pt idx="6595">
                  <c:v>109.916666666666</c:v>
                </c:pt>
                <c:pt idx="6596">
                  <c:v>109.933333333333</c:v>
                </c:pt>
                <c:pt idx="6597">
                  <c:v>109.95</c:v>
                </c:pt>
                <c:pt idx="6598">
                  <c:v>109.966666666666</c:v>
                </c:pt>
                <c:pt idx="6599">
                  <c:v>109.98333333333299</c:v>
                </c:pt>
                <c:pt idx="6600">
                  <c:v>110</c:v>
                </c:pt>
                <c:pt idx="6601">
                  <c:v>110.016666666666</c:v>
                </c:pt>
                <c:pt idx="6602">
                  <c:v>110.033333333333</c:v>
                </c:pt>
                <c:pt idx="6603">
                  <c:v>110.05</c:v>
                </c:pt>
                <c:pt idx="6604">
                  <c:v>110.06666666666599</c:v>
                </c:pt>
                <c:pt idx="6605">
                  <c:v>110.083333333333</c:v>
                </c:pt>
                <c:pt idx="6606">
                  <c:v>110.1</c:v>
                </c:pt>
                <c:pt idx="6607">
                  <c:v>110.11666666666601</c:v>
                </c:pt>
                <c:pt idx="6608">
                  <c:v>110.133333333333</c:v>
                </c:pt>
                <c:pt idx="6609">
                  <c:v>110.15</c:v>
                </c:pt>
                <c:pt idx="6610">
                  <c:v>110.166666666666</c:v>
                </c:pt>
                <c:pt idx="6611">
                  <c:v>110.183333333333</c:v>
                </c:pt>
                <c:pt idx="6612">
                  <c:v>110.2</c:v>
                </c:pt>
                <c:pt idx="6613">
                  <c:v>110.216666666666</c:v>
                </c:pt>
                <c:pt idx="6614">
                  <c:v>110.23333333333299</c:v>
                </c:pt>
                <c:pt idx="6615">
                  <c:v>110.25</c:v>
                </c:pt>
                <c:pt idx="6616">
                  <c:v>110.266666666666</c:v>
                </c:pt>
                <c:pt idx="6617">
                  <c:v>110.283333333333</c:v>
                </c:pt>
                <c:pt idx="6618">
                  <c:v>110.3</c:v>
                </c:pt>
                <c:pt idx="6619">
                  <c:v>110.31666666666599</c:v>
                </c:pt>
                <c:pt idx="6620">
                  <c:v>110.333333333333</c:v>
                </c:pt>
                <c:pt idx="6621">
                  <c:v>110.35</c:v>
                </c:pt>
                <c:pt idx="6622">
                  <c:v>110.36666666666601</c:v>
                </c:pt>
                <c:pt idx="6623">
                  <c:v>110.383333333333</c:v>
                </c:pt>
                <c:pt idx="6624">
                  <c:v>110.4</c:v>
                </c:pt>
                <c:pt idx="6625">
                  <c:v>110.416666666666</c:v>
                </c:pt>
                <c:pt idx="6626">
                  <c:v>110.433333333333</c:v>
                </c:pt>
                <c:pt idx="6627">
                  <c:v>110.45</c:v>
                </c:pt>
                <c:pt idx="6628">
                  <c:v>110.466666666666</c:v>
                </c:pt>
                <c:pt idx="6629">
                  <c:v>110.48333333333299</c:v>
                </c:pt>
                <c:pt idx="6630">
                  <c:v>110.5</c:v>
                </c:pt>
                <c:pt idx="6631">
                  <c:v>110.516666666666</c:v>
                </c:pt>
                <c:pt idx="6632">
                  <c:v>110.533333333333</c:v>
                </c:pt>
                <c:pt idx="6633">
                  <c:v>110.55</c:v>
                </c:pt>
                <c:pt idx="6634">
                  <c:v>110.56666666666599</c:v>
                </c:pt>
                <c:pt idx="6635">
                  <c:v>110.583333333333</c:v>
                </c:pt>
                <c:pt idx="6636">
                  <c:v>110.6</c:v>
                </c:pt>
                <c:pt idx="6637">
                  <c:v>110.61666666666601</c:v>
                </c:pt>
                <c:pt idx="6638">
                  <c:v>110.633333333333</c:v>
                </c:pt>
                <c:pt idx="6639">
                  <c:v>110.65</c:v>
                </c:pt>
                <c:pt idx="6640">
                  <c:v>110.666666666666</c:v>
                </c:pt>
                <c:pt idx="6641">
                  <c:v>110.683333333333</c:v>
                </c:pt>
                <c:pt idx="6642">
                  <c:v>110.7</c:v>
                </c:pt>
                <c:pt idx="6643">
                  <c:v>110.716666666666</c:v>
                </c:pt>
                <c:pt idx="6644">
                  <c:v>110.73333333333299</c:v>
                </c:pt>
                <c:pt idx="6645">
                  <c:v>110.75</c:v>
                </c:pt>
                <c:pt idx="6646">
                  <c:v>110.766666666666</c:v>
                </c:pt>
                <c:pt idx="6647">
                  <c:v>110.783333333333</c:v>
                </c:pt>
                <c:pt idx="6648">
                  <c:v>110.8</c:v>
                </c:pt>
                <c:pt idx="6649">
                  <c:v>110.81666666666599</c:v>
                </c:pt>
                <c:pt idx="6650">
                  <c:v>110.833333333333</c:v>
                </c:pt>
                <c:pt idx="6651">
                  <c:v>110.85</c:v>
                </c:pt>
                <c:pt idx="6652">
                  <c:v>110.86666666666601</c:v>
                </c:pt>
                <c:pt idx="6653">
                  <c:v>110.883333333333</c:v>
                </c:pt>
                <c:pt idx="6654">
                  <c:v>110.9</c:v>
                </c:pt>
                <c:pt idx="6655">
                  <c:v>110.916666666666</c:v>
                </c:pt>
                <c:pt idx="6656">
                  <c:v>110.933333333333</c:v>
                </c:pt>
                <c:pt idx="6657">
                  <c:v>110.95</c:v>
                </c:pt>
                <c:pt idx="6658">
                  <c:v>110.966666666666</c:v>
                </c:pt>
                <c:pt idx="6659">
                  <c:v>110.98333333333299</c:v>
                </c:pt>
                <c:pt idx="6660">
                  <c:v>111</c:v>
                </c:pt>
                <c:pt idx="6661">
                  <c:v>111.016666666666</c:v>
                </c:pt>
                <c:pt idx="6662">
                  <c:v>111.033333333333</c:v>
                </c:pt>
                <c:pt idx="6663">
                  <c:v>111.05</c:v>
                </c:pt>
                <c:pt idx="6664">
                  <c:v>111.06666666666599</c:v>
                </c:pt>
                <c:pt idx="6665">
                  <c:v>111.083333333333</c:v>
                </c:pt>
                <c:pt idx="6666">
                  <c:v>111.1</c:v>
                </c:pt>
                <c:pt idx="6667">
                  <c:v>111.11666666666601</c:v>
                </c:pt>
                <c:pt idx="6668">
                  <c:v>111.133333333333</c:v>
                </c:pt>
                <c:pt idx="6669">
                  <c:v>111.15</c:v>
                </c:pt>
                <c:pt idx="6670">
                  <c:v>111.166666666666</c:v>
                </c:pt>
                <c:pt idx="6671">
                  <c:v>111.183333333333</c:v>
                </c:pt>
                <c:pt idx="6672">
                  <c:v>111.2</c:v>
                </c:pt>
                <c:pt idx="6673">
                  <c:v>111.216666666666</c:v>
                </c:pt>
                <c:pt idx="6674">
                  <c:v>111.23333333333299</c:v>
                </c:pt>
                <c:pt idx="6675">
                  <c:v>111.25</c:v>
                </c:pt>
                <c:pt idx="6676">
                  <c:v>111.266666666666</c:v>
                </c:pt>
                <c:pt idx="6677">
                  <c:v>111.283333333333</c:v>
                </c:pt>
                <c:pt idx="6678">
                  <c:v>111.3</c:v>
                </c:pt>
                <c:pt idx="6679">
                  <c:v>111.31666666666599</c:v>
                </c:pt>
                <c:pt idx="6680">
                  <c:v>111.333333333333</c:v>
                </c:pt>
                <c:pt idx="6681">
                  <c:v>111.35</c:v>
                </c:pt>
                <c:pt idx="6682">
                  <c:v>111.36666666666601</c:v>
                </c:pt>
                <c:pt idx="6683">
                  <c:v>111.383333333333</c:v>
                </c:pt>
                <c:pt idx="6684">
                  <c:v>111.4</c:v>
                </c:pt>
                <c:pt idx="6685">
                  <c:v>111.416666666666</c:v>
                </c:pt>
                <c:pt idx="6686">
                  <c:v>111.433333333333</c:v>
                </c:pt>
                <c:pt idx="6687">
                  <c:v>111.45</c:v>
                </c:pt>
                <c:pt idx="6688">
                  <c:v>111.466666666666</c:v>
                </c:pt>
                <c:pt idx="6689">
                  <c:v>111.48333333333299</c:v>
                </c:pt>
                <c:pt idx="6690">
                  <c:v>111.5</c:v>
                </c:pt>
                <c:pt idx="6691">
                  <c:v>111.516666666666</c:v>
                </c:pt>
                <c:pt idx="6692">
                  <c:v>111.533333333333</c:v>
                </c:pt>
                <c:pt idx="6693">
                  <c:v>111.55</c:v>
                </c:pt>
                <c:pt idx="6694">
                  <c:v>111.56666666666599</c:v>
                </c:pt>
                <c:pt idx="6695">
                  <c:v>111.583333333333</c:v>
                </c:pt>
                <c:pt idx="6696">
                  <c:v>111.6</c:v>
                </c:pt>
                <c:pt idx="6697">
                  <c:v>111.61666666666601</c:v>
                </c:pt>
                <c:pt idx="6698">
                  <c:v>111.633333333333</c:v>
                </c:pt>
                <c:pt idx="6699">
                  <c:v>111.65</c:v>
                </c:pt>
                <c:pt idx="6700">
                  <c:v>111.666666666666</c:v>
                </c:pt>
                <c:pt idx="6701">
                  <c:v>111.683333333333</c:v>
                </c:pt>
                <c:pt idx="6702">
                  <c:v>111.7</c:v>
                </c:pt>
                <c:pt idx="6703">
                  <c:v>111.716666666666</c:v>
                </c:pt>
                <c:pt idx="6704">
                  <c:v>111.73333333333299</c:v>
                </c:pt>
                <c:pt idx="6705">
                  <c:v>111.75</c:v>
                </c:pt>
                <c:pt idx="6706">
                  <c:v>111.766666666666</c:v>
                </c:pt>
                <c:pt idx="6707">
                  <c:v>111.783333333333</c:v>
                </c:pt>
                <c:pt idx="6708">
                  <c:v>111.8</c:v>
                </c:pt>
                <c:pt idx="6709">
                  <c:v>111.81666666666599</c:v>
                </c:pt>
                <c:pt idx="6710">
                  <c:v>111.833333333333</c:v>
                </c:pt>
                <c:pt idx="6711">
                  <c:v>111.85</c:v>
                </c:pt>
                <c:pt idx="6712">
                  <c:v>111.86666666666601</c:v>
                </c:pt>
                <c:pt idx="6713">
                  <c:v>111.883333333333</c:v>
                </c:pt>
                <c:pt idx="6714">
                  <c:v>111.9</c:v>
                </c:pt>
                <c:pt idx="6715">
                  <c:v>111.916666666666</c:v>
                </c:pt>
                <c:pt idx="6716">
                  <c:v>111.933333333333</c:v>
                </c:pt>
                <c:pt idx="6717">
                  <c:v>111.95</c:v>
                </c:pt>
                <c:pt idx="6718">
                  <c:v>111.966666666666</c:v>
                </c:pt>
                <c:pt idx="6719">
                  <c:v>111.98333333333299</c:v>
                </c:pt>
                <c:pt idx="6720">
                  <c:v>112</c:v>
                </c:pt>
                <c:pt idx="6721">
                  <c:v>112.016666666666</c:v>
                </c:pt>
                <c:pt idx="6722">
                  <c:v>112.033333333333</c:v>
                </c:pt>
                <c:pt idx="6723">
                  <c:v>112.05</c:v>
                </c:pt>
                <c:pt idx="6724">
                  <c:v>112.06666666666599</c:v>
                </c:pt>
                <c:pt idx="6725">
                  <c:v>112.083333333333</c:v>
                </c:pt>
                <c:pt idx="6726">
                  <c:v>112.1</c:v>
                </c:pt>
                <c:pt idx="6727">
                  <c:v>112.11666666666601</c:v>
                </c:pt>
                <c:pt idx="6728">
                  <c:v>112.133333333333</c:v>
                </c:pt>
                <c:pt idx="6729">
                  <c:v>112.15</c:v>
                </c:pt>
                <c:pt idx="6730">
                  <c:v>112.166666666666</c:v>
                </c:pt>
                <c:pt idx="6731">
                  <c:v>112.183333333333</c:v>
                </c:pt>
                <c:pt idx="6732">
                  <c:v>112.2</c:v>
                </c:pt>
                <c:pt idx="6733">
                  <c:v>112.216666666666</c:v>
                </c:pt>
                <c:pt idx="6734">
                  <c:v>112.23333333333299</c:v>
                </c:pt>
                <c:pt idx="6735">
                  <c:v>112.25</c:v>
                </c:pt>
                <c:pt idx="6736">
                  <c:v>112.266666666666</c:v>
                </c:pt>
                <c:pt idx="6737">
                  <c:v>112.283333333333</c:v>
                </c:pt>
                <c:pt idx="6738">
                  <c:v>112.3</c:v>
                </c:pt>
                <c:pt idx="6739">
                  <c:v>112.31666666666599</c:v>
                </c:pt>
                <c:pt idx="6740">
                  <c:v>112.333333333333</c:v>
                </c:pt>
                <c:pt idx="6741">
                  <c:v>112.35</c:v>
                </c:pt>
                <c:pt idx="6742">
                  <c:v>112.36666666666601</c:v>
                </c:pt>
                <c:pt idx="6743">
                  <c:v>112.383333333333</c:v>
                </c:pt>
                <c:pt idx="6744">
                  <c:v>112.4</c:v>
                </c:pt>
                <c:pt idx="6745">
                  <c:v>112.416666666666</c:v>
                </c:pt>
                <c:pt idx="6746">
                  <c:v>112.433333333333</c:v>
                </c:pt>
                <c:pt idx="6747">
                  <c:v>112.45</c:v>
                </c:pt>
                <c:pt idx="6748">
                  <c:v>112.466666666666</c:v>
                </c:pt>
                <c:pt idx="6749">
                  <c:v>112.48333333333299</c:v>
                </c:pt>
                <c:pt idx="6750">
                  <c:v>112.5</c:v>
                </c:pt>
                <c:pt idx="6751">
                  <c:v>112.516666666666</c:v>
                </c:pt>
                <c:pt idx="6752">
                  <c:v>112.533333333333</c:v>
                </c:pt>
                <c:pt idx="6753">
                  <c:v>112.55</c:v>
                </c:pt>
                <c:pt idx="6754">
                  <c:v>112.56666666666599</c:v>
                </c:pt>
                <c:pt idx="6755">
                  <c:v>112.583333333333</c:v>
                </c:pt>
                <c:pt idx="6756">
                  <c:v>112.6</c:v>
                </c:pt>
                <c:pt idx="6757">
                  <c:v>112.61666666666601</c:v>
                </c:pt>
                <c:pt idx="6758">
                  <c:v>112.633333333333</c:v>
                </c:pt>
                <c:pt idx="6759">
                  <c:v>112.65</c:v>
                </c:pt>
                <c:pt idx="6760">
                  <c:v>112.666666666666</c:v>
                </c:pt>
                <c:pt idx="6761">
                  <c:v>112.683333333333</c:v>
                </c:pt>
                <c:pt idx="6762">
                  <c:v>112.7</c:v>
                </c:pt>
                <c:pt idx="6763">
                  <c:v>112.716666666666</c:v>
                </c:pt>
                <c:pt idx="6764">
                  <c:v>112.73333333333299</c:v>
                </c:pt>
                <c:pt idx="6765">
                  <c:v>112.75</c:v>
                </c:pt>
                <c:pt idx="6766">
                  <c:v>112.766666666666</c:v>
                </c:pt>
                <c:pt idx="6767">
                  <c:v>112.783333333333</c:v>
                </c:pt>
                <c:pt idx="6768">
                  <c:v>112.8</c:v>
                </c:pt>
                <c:pt idx="6769">
                  <c:v>112.81666666666599</c:v>
                </c:pt>
                <c:pt idx="6770">
                  <c:v>112.833333333333</c:v>
                </c:pt>
                <c:pt idx="6771">
                  <c:v>112.85</c:v>
                </c:pt>
                <c:pt idx="6772">
                  <c:v>112.86666666666601</c:v>
                </c:pt>
                <c:pt idx="6773">
                  <c:v>112.883333333333</c:v>
                </c:pt>
                <c:pt idx="6774">
                  <c:v>112.9</c:v>
                </c:pt>
                <c:pt idx="6775">
                  <c:v>112.916666666666</c:v>
                </c:pt>
                <c:pt idx="6776">
                  <c:v>112.933333333333</c:v>
                </c:pt>
                <c:pt idx="6777">
                  <c:v>112.95</c:v>
                </c:pt>
                <c:pt idx="6778">
                  <c:v>112.966666666666</c:v>
                </c:pt>
                <c:pt idx="6779">
                  <c:v>112.98333333333299</c:v>
                </c:pt>
                <c:pt idx="6780">
                  <c:v>113</c:v>
                </c:pt>
                <c:pt idx="6781">
                  <c:v>113.016666666666</c:v>
                </c:pt>
                <c:pt idx="6782">
                  <c:v>113.033333333333</c:v>
                </c:pt>
                <c:pt idx="6783">
                  <c:v>113.05</c:v>
                </c:pt>
                <c:pt idx="6784">
                  <c:v>113.06666666666599</c:v>
                </c:pt>
                <c:pt idx="6785">
                  <c:v>113.083333333333</c:v>
                </c:pt>
                <c:pt idx="6786">
                  <c:v>113.1</c:v>
                </c:pt>
                <c:pt idx="6787">
                  <c:v>113.11666666666601</c:v>
                </c:pt>
                <c:pt idx="6788">
                  <c:v>113.133333333333</c:v>
                </c:pt>
                <c:pt idx="6789">
                  <c:v>113.15</c:v>
                </c:pt>
                <c:pt idx="6790">
                  <c:v>113.166666666666</c:v>
                </c:pt>
                <c:pt idx="6791">
                  <c:v>113.183333333333</c:v>
                </c:pt>
                <c:pt idx="6792">
                  <c:v>113.2</c:v>
                </c:pt>
                <c:pt idx="6793">
                  <c:v>113.216666666666</c:v>
                </c:pt>
                <c:pt idx="6794">
                  <c:v>113.23333333333299</c:v>
                </c:pt>
                <c:pt idx="6795">
                  <c:v>113.25</c:v>
                </c:pt>
                <c:pt idx="6796">
                  <c:v>113.266666666666</c:v>
                </c:pt>
                <c:pt idx="6797">
                  <c:v>113.283333333333</c:v>
                </c:pt>
                <c:pt idx="6798">
                  <c:v>113.3</c:v>
                </c:pt>
                <c:pt idx="6799">
                  <c:v>113.31666666666599</c:v>
                </c:pt>
                <c:pt idx="6800">
                  <c:v>113.333333333333</c:v>
                </c:pt>
                <c:pt idx="6801">
                  <c:v>113.35</c:v>
                </c:pt>
                <c:pt idx="6802">
                  <c:v>113.36666666666601</c:v>
                </c:pt>
                <c:pt idx="6803">
                  <c:v>113.383333333333</c:v>
                </c:pt>
                <c:pt idx="6804">
                  <c:v>113.4</c:v>
                </c:pt>
                <c:pt idx="6805">
                  <c:v>113.416666666666</c:v>
                </c:pt>
                <c:pt idx="6806">
                  <c:v>113.433333333333</c:v>
                </c:pt>
                <c:pt idx="6807">
                  <c:v>113.45</c:v>
                </c:pt>
                <c:pt idx="6808">
                  <c:v>113.466666666666</c:v>
                </c:pt>
                <c:pt idx="6809">
                  <c:v>113.48333333333299</c:v>
                </c:pt>
                <c:pt idx="6810">
                  <c:v>113.5</c:v>
                </c:pt>
                <c:pt idx="6811">
                  <c:v>113.516666666666</c:v>
                </c:pt>
                <c:pt idx="6812">
                  <c:v>113.533333333333</c:v>
                </c:pt>
                <c:pt idx="6813">
                  <c:v>113.55</c:v>
                </c:pt>
                <c:pt idx="6814">
                  <c:v>113.56666666666599</c:v>
                </c:pt>
                <c:pt idx="6815">
                  <c:v>113.583333333333</c:v>
                </c:pt>
                <c:pt idx="6816">
                  <c:v>113.6</c:v>
                </c:pt>
                <c:pt idx="6817">
                  <c:v>113.61666666666601</c:v>
                </c:pt>
                <c:pt idx="6818">
                  <c:v>113.633333333333</c:v>
                </c:pt>
                <c:pt idx="6819">
                  <c:v>113.65</c:v>
                </c:pt>
                <c:pt idx="6820">
                  <c:v>113.666666666666</c:v>
                </c:pt>
                <c:pt idx="6821">
                  <c:v>113.683333333333</c:v>
                </c:pt>
                <c:pt idx="6822">
                  <c:v>113.7</c:v>
                </c:pt>
                <c:pt idx="6823">
                  <c:v>113.716666666666</c:v>
                </c:pt>
                <c:pt idx="6824">
                  <c:v>113.73333333333299</c:v>
                </c:pt>
                <c:pt idx="6825">
                  <c:v>113.75</c:v>
                </c:pt>
                <c:pt idx="6826">
                  <c:v>113.766666666666</c:v>
                </c:pt>
                <c:pt idx="6827">
                  <c:v>113.783333333333</c:v>
                </c:pt>
                <c:pt idx="6828">
                  <c:v>113.8</c:v>
                </c:pt>
                <c:pt idx="6829">
                  <c:v>113.81666666666599</c:v>
                </c:pt>
                <c:pt idx="6830">
                  <c:v>113.833333333333</c:v>
                </c:pt>
                <c:pt idx="6831">
                  <c:v>113.85</c:v>
                </c:pt>
                <c:pt idx="6832">
                  <c:v>113.86666666666601</c:v>
                </c:pt>
                <c:pt idx="6833">
                  <c:v>113.883333333333</c:v>
                </c:pt>
                <c:pt idx="6834">
                  <c:v>113.9</c:v>
                </c:pt>
                <c:pt idx="6835">
                  <c:v>113.916666666666</c:v>
                </c:pt>
                <c:pt idx="6836">
                  <c:v>113.933333333333</c:v>
                </c:pt>
                <c:pt idx="6837">
                  <c:v>113.95</c:v>
                </c:pt>
                <c:pt idx="6838">
                  <c:v>113.966666666666</c:v>
                </c:pt>
                <c:pt idx="6839">
                  <c:v>113.98333333333299</c:v>
                </c:pt>
                <c:pt idx="6840">
                  <c:v>114</c:v>
                </c:pt>
                <c:pt idx="6841">
                  <c:v>114.016666666666</c:v>
                </c:pt>
                <c:pt idx="6842">
                  <c:v>114.033333333333</c:v>
                </c:pt>
                <c:pt idx="6843">
                  <c:v>114.05</c:v>
                </c:pt>
                <c:pt idx="6844">
                  <c:v>114.06666666666599</c:v>
                </c:pt>
                <c:pt idx="6845">
                  <c:v>114.083333333333</c:v>
                </c:pt>
                <c:pt idx="6846">
                  <c:v>114.1</c:v>
                </c:pt>
                <c:pt idx="6847">
                  <c:v>114.11666666666601</c:v>
                </c:pt>
                <c:pt idx="6848">
                  <c:v>114.133333333333</c:v>
                </c:pt>
                <c:pt idx="6849">
                  <c:v>114.15</c:v>
                </c:pt>
                <c:pt idx="6850">
                  <c:v>114.166666666666</c:v>
                </c:pt>
                <c:pt idx="6851">
                  <c:v>114.183333333333</c:v>
                </c:pt>
                <c:pt idx="6852">
                  <c:v>114.2</c:v>
                </c:pt>
                <c:pt idx="6853">
                  <c:v>114.216666666666</c:v>
                </c:pt>
                <c:pt idx="6854">
                  <c:v>114.23333333333299</c:v>
                </c:pt>
                <c:pt idx="6855">
                  <c:v>114.25</c:v>
                </c:pt>
                <c:pt idx="6856">
                  <c:v>114.266666666666</c:v>
                </c:pt>
                <c:pt idx="6857">
                  <c:v>114.283333333333</c:v>
                </c:pt>
                <c:pt idx="6858">
                  <c:v>114.3</c:v>
                </c:pt>
                <c:pt idx="6859">
                  <c:v>114.31666666666599</c:v>
                </c:pt>
                <c:pt idx="6860">
                  <c:v>114.333333333333</c:v>
                </c:pt>
                <c:pt idx="6861">
                  <c:v>114.35</c:v>
                </c:pt>
                <c:pt idx="6862">
                  <c:v>114.36666666666601</c:v>
                </c:pt>
                <c:pt idx="6863">
                  <c:v>114.383333333333</c:v>
                </c:pt>
                <c:pt idx="6864">
                  <c:v>114.4</c:v>
                </c:pt>
                <c:pt idx="6865">
                  <c:v>114.416666666666</c:v>
                </c:pt>
                <c:pt idx="6866">
                  <c:v>114.433333333333</c:v>
                </c:pt>
                <c:pt idx="6867">
                  <c:v>114.45</c:v>
                </c:pt>
                <c:pt idx="6868">
                  <c:v>114.466666666666</c:v>
                </c:pt>
                <c:pt idx="6869">
                  <c:v>114.48333333333299</c:v>
                </c:pt>
                <c:pt idx="6870">
                  <c:v>114.5</c:v>
                </c:pt>
                <c:pt idx="6871">
                  <c:v>114.516666666666</c:v>
                </c:pt>
                <c:pt idx="6872">
                  <c:v>114.533333333333</c:v>
                </c:pt>
                <c:pt idx="6873">
                  <c:v>114.55</c:v>
                </c:pt>
                <c:pt idx="6874">
                  <c:v>114.56666666666599</c:v>
                </c:pt>
                <c:pt idx="6875">
                  <c:v>114.583333333333</c:v>
                </c:pt>
                <c:pt idx="6876">
                  <c:v>114.6</c:v>
                </c:pt>
                <c:pt idx="6877">
                  <c:v>114.61666666666601</c:v>
                </c:pt>
                <c:pt idx="6878">
                  <c:v>114.633333333333</c:v>
                </c:pt>
                <c:pt idx="6879">
                  <c:v>114.65</c:v>
                </c:pt>
                <c:pt idx="6880">
                  <c:v>114.666666666666</c:v>
                </c:pt>
                <c:pt idx="6881">
                  <c:v>114.683333333333</c:v>
                </c:pt>
                <c:pt idx="6882">
                  <c:v>114.7</c:v>
                </c:pt>
                <c:pt idx="6883">
                  <c:v>114.716666666666</c:v>
                </c:pt>
                <c:pt idx="6884">
                  <c:v>114.73333333333299</c:v>
                </c:pt>
                <c:pt idx="6885">
                  <c:v>114.75</c:v>
                </c:pt>
                <c:pt idx="6886">
                  <c:v>114.766666666666</c:v>
                </c:pt>
                <c:pt idx="6887">
                  <c:v>114.783333333333</c:v>
                </c:pt>
                <c:pt idx="6888">
                  <c:v>114.8</c:v>
                </c:pt>
                <c:pt idx="6889">
                  <c:v>114.81666666666599</c:v>
                </c:pt>
                <c:pt idx="6890">
                  <c:v>114.833333333333</c:v>
                </c:pt>
                <c:pt idx="6891">
                  <c:v>114.85</c:v>
                </c:pt>
                <c:pt idx="6892">
                  <c:v>114.86666666666601</c:v>
                </c:pt>
                <c:pt idx="6893">
                  <c:v>114.883333333333</c:v>
                </c:pt>
                <c:pt idx="6894">
                  <c:v>114.9</c:v>
                </c:pt>
                <c:pt idx="6895">
                  <c:v>114.916666666666</c:v>
                </c:pt>
                <c:pt idx="6896">
                  <c:v>114.933333333333</c:v>
                </c:pt>
                <c:pt idx="6897">
                  <c:v>114.95</c:v>
                </c:pt>
                <c:pt idx="6898">
                  <c:v>114.966666666666</c:v>
                </c:pt>
                <c:pt idx="6899">
                  <c:v>114.98333333333299</c:v>
                </c:pt>
                <c:pt idx="6900">
                  <c:v>115</c:v>
                </c:pt>
                <c:pt idx="6901">
                  <c:v>115.016666666666</c:v>
                </c:pt>
                <c:pt idx="6902">
                  <c:v>115.033333333333</c:v>
                </c:pt>
                <c:pt idx="6903">
                  <c:v>115.05</c:v>
                </c:pt>
                <c:pt idx="6904">
                  <c:v>115.06666666666599</c:v>
                </c:pt>
                <c:pt idx="6905">
                  <c:v>115.083333333333</c:v>
                </c:pt>
                <c:pt idx="6906">
                  <c:v>115.1</c:v>
                </c:pt>
                <c:pt idx="6907">
                  <c:v>115.11666666666601</c:v>
                </c:pt>
                <c:pt idx="6908">
                  <c:v>115.133333333333</c:v>
                </c:pt>
                <c:pt idx="6909">
                  <c:v>115.15</c:v>
                </c:pt>
                <c:pt idx="6910">
                  <c:v>115.166666666666</c:v>
                </c:pt>
                <c:pt idx="6911">
                  <c:v>115.183333333333</c:v>
                </c:pt>
                <c:pt idx="6912">
                  <c:v>115.2</c:v>
                </c:pt>
                <c:pt idx="6913">
                  <c:v>115.216666666666</c:v>
                </c:pt>
                <c:pt idx="6914">
                  <c:v>115.23333333333299</c:v>
                </c:pt>
                <c:pt idx="6915">
                  <c:v>115.25</c:v>
                </c:pt>
                <c:pt idx="6916">
                  <c:v>115.266666666666</c:v>
                </c:pt>
                <c:pt idx="6917">
                  <c:v>115.283333333333</c:v>
                </c:pt>
                <c:pt idx="6918">
                  <c:v>115.3</c:v>
                </c:pt>
                <c:pt idx="6919">
                  <c:v>115.31666666666599</c:v>
                </c:pt>
                <c:pt idx="6920">
                  <c:v>115.333333333333</c:v>
                </c:pt>
                <c:pt idx="6921">
                  <c:v>115.35</c:v>
                </c:pt>
                <c:pt idx="6922">
                  <c:v>115.36666666666601</c:v>
                </c:pt>
                <c:pt idx="6923">
                  <c:v>115.383333333333</c:v>
                </c:pt>
                <c:pt idx="6924">
                  <c:v>115.4</c:v>
                </c:pt>
                <c:pt idx="6925">
                  <c:v>115.416666666666</c:v>
                </c:pt>
                <c:pt idx="6926">
                  <c:v>115.433333333333</c:v>
                </c:pt>
                <c:pt idx="6927">
                  <c:v>115.45</c:v>
                </c:pt>
                <c:pt idx="6928">
                  <c:v>115.466666666666</c:v>
                </c:pt>
                <c:pt idx="6929">
                  <c:v>115.48333333333299</c:v>
                </c:pt>
                <c:pt idx="6930">
                  <c:v>115.5</c:v>
                </c:pt>
                <c:pt idx="6931">
                  <c:v>115.516666666666</c:v>
                </c:pt>
                <c:pt idx="6932">
                  <c:v>115.533333333333</c:v>
                </c:pt>
                <c:pt idx="6933">
                  <c:v>115.55</c:v>
                </c:pt>
                <c:pt idx="6934">
                  <c:v>115.56666666666599</c:v>
                </c:pt>
                <c:pt idx="6935">
                  <c:v>115.583333333333</c:v>
                </c:pt>
                <c:pt idx="6936">
                  <c:v>115.6</c:v>
                </c:pt>
                <c:pt idx="6937">
                  <c:v>115.61666666666601</c:v>
                </c:pt>
                <c:pt idx="6938">
                  <c:v>115.633333333333</c:v>
                </c:pt>
                <c:pt idx="6939">
                  <c:v>115.65</c:v>
                </c:pt>
                <c:pt idx="6940">
                  <c:v>115.666666666666</c:v>
                </c:pt>
                <c:pt idx="6941">
                  <c:v>115.683333333333</c:v>
                </c:pt>
                <c:pt idx="6942">
                  <c:v>115.7</c:v>
                </c:pt>
                <c:pt idx="6943">
                  <c:v>115.716666666666</c:v>
                </c:pt>
                <c:pt idx="6944">
                  <c:v>115.73333333333299</c:v>
                </c:pt>
                <c:pt idx="6945">
                  <c:v>115.75</c:v>
                </c:pt>
                <c:pt idx="6946">
                  <c:v>115.766666666666</c:v>
                </c:pt>
                <c:pt idx="6947">
                  <c:v>115.783333333333</c:v>
                </c:pt>
                <c:pt idx="6948">
                  <c:v>115.8</c:v>
                </c:pt>
                <c:pt idx="6949">
                  <c:v>115.81666666666599</c:v>
                </c:pt>
                <c:pt idx="6950">
                  <c:v>115.833333333333</c:v>
                </c:pt>
                <c:pt idx="6951">
                  <c:v>115.85</c:v>
                </c:pt>
                <c:pt idx="6952">
                  <c:v>115.86666666666601</c:v>
                </c:pt>
                <c:pt idx="6953">
                  <c:v>115.883333333333</c:v>
                </c:pt>
                <c:pt idx="6954">
                  <c:v>115.9</c:v>
                </c:pt>
                <c:pt idx="6955">
                  <c:v>115.916666666666</c:v>
                </c:pt>
                <c:pt idx="6956">
                  <c:v>115.933333333333</c:v>
                </c:pt>
                <c:pt idx="6957">
                  <c:v>115.95</c:v>
                </c:pt>
                <c:pt idx="6958">
                  <c:v>115.966666666666</c:v>
                </c:pt>
                <c:pt idx="6959">
                  <c:v>115.98333333333299</c:v>
                </c:pt>
                <c:pt idx="6960">
                  <c:v>116</c:v>
                </c:pt>
                <c:pt idx="6961">
                  <c:v>116.016666666666</c:v>
                </c:pt>
                <c:pt idx="6962">
                  <c:v>116.033333333333</c:v>
                </c:pt>
                <c:pt idx="6963">
                  <c:v>116.05</c:v>
                </c:pt>
                <c:pt idx="6964">
                  <c:v>116.06666666666599</c:v>
                </c:pt>
                <c:pt idx="6965">
                  <c:v>116.083333333333</c:v>
                </c:pt>
                <c:pt idx="6966">
                  <c:v>116.1</c:v>
                </c:pt>
                <c:pt idx="6967">
                  <c:v>116.11666666666601</c:v>
                </c:pt>
                <c:pt idx="6968">
                  <c:v>116.133333333333</c:v>
                </c:pt>
                <c:pt idx="6969">
                  <c:v>116.15</c:v>
                </c:pt>
                <c:pt idx="6970">
                  <c:v>116.166666666666</c:v>
                </c:pt>
                <c:pt idx="6971">
                  <c:v>116.183333333333</c:v>
                </c:pt>
                <c:pt idx="6972">
                  <c:v>116.2</c:v>
                </c:pt>
                <c:pt idx="6973">
                  <c:v>116.216666666666</c:v>
                </c:pt>
                <c:pt idx="6974">
                  <c:v>116.23333333333299</c:v>
                </c:pt>
                <c:pt idx="6975">
                  <c:v>116.25</c:v>
                </c:pt>
                <c:pt idx="6976">
                  <c:v>116.266666666666</c:v>
                </c:pt>
                <c:pt idx="6977">
                  <c:v>116.283333333333</c:v>
                </c:pt>
                <c:pt idx="6978">
                  <c:v>116.3</c:v>
                </c:pt>
                <c:pt idx="6979">
                  <c:v>116.31666666666599</c:v>
                </c:pt>
                <c:pt idx="6980">
                  <c:v>116.333333333333</c:v>
                </c:pt>
                <c:pt idx="6981">
                  <c:v>116.35</c:v>
                </c:pt>
                <c:pt idx="6982">
                  <c:v>116.36666666666601</c:v>
                </c:pt>
                <c:pt idx="6983">
                  <c:v>116.383333333333</c:v>
                </c:pt>
                <c:pt idx="6984">
                  <c:v>116.4</c:v>
                </c:pt>
                <c:pt idx="6985">
                  <c:v>116.416666666666</c:v>
                </c:pt>
                <c:pt idx="6986">
                  <c:v>116.433333333333</c:v>
                </c:pt>
                <c:pt idx="6987">
                  <c:v>116.45</c:v>
                </c:pt>
                <c:pt idx="6988">
                  <c:v>116.466666666666</c:v>
                </c:pt>
                <c:pt idx="6989">
                  <c:v>116.48333333333299</c:v>
                </c:pt>
                <c:pt idx="6990">
                  <c:v>116.5</c:v>
                </c:pt>
                <c:pt idx="6991">
                  <c:v>116.516666666666</c:v>
                </c:pt>
                <c:pt idx="6992">
                  <c:v>116.533333333333</c:v>
                </c:pt>
                <c:pt idx="6993">
                  <c:v>116.55</c:v>
                </c:pt>
                <c:pt idx="6994">
                  <c:v>116.56666666666599</c:v>
                </c:pt>
                <c:pt idx="6995">
                  <c:v>116.583333333333</c:v>
                </c:pt>
                <c:pt idx="6996">
                  <c:v>116.6</c:v>
                </c:pt>
                <c:pt idx="6997">
                  <c:v>116.61666666666601</c:v>
                </c:pt>
                <c:pt idx="6998">
                  <c:v>116.633333333333</c:v>
                </c:pt>
                <c:pt idx="6999">
                  <c:v>116.65</c:v>
                </c:pt>
                <c:pt idx="7000">
                  <c:v>116.666666666666</c:v>
                </c:pt>
                <c:pt idx="7001">
                  <c:v>116.683333333333</c:v>
                </c:pt>
                <c:pt idx="7002">
                  <c:v>116.7</c:v>
                </c:pt>
                <c:pt idx="7003">
                  <c:v>116.716666666666</c:v>
                </c:pt>
                <c:pt idx="7004">
                  <c:v>116.73333333333299</c:v>
                </c:pt>
                <c:pt idx="7005">
                  <c:v>116.75</c:v>
                </c:pt>
                <c:pt idx="7006">
                  <c:v>116.766666666666</c:v>
                </c:pt>
                <c:pt idx="7007">
                  <c:v>116.783333333333</c:v>
                </c:pt>
                <c:pt idx="7008">
                  <c:v>116.8</c:v>
                </c:pt>
                <c:pt idx="7009">
                  <c:v>116.81666666666599</c:v>
                </c:pt>
                <c:pt idx="7010">
                  <c:v>116.833333333333</c:v>
                </c:pt>
                <c:pt idx="7011">
                  <c:v>116.85</c:v>
                </c:pt>
                <c:pt idx="7012">
                  <c:v>116.86666666666601</c:v>
                </c:pt>
                <c:pt idx="7013">
                  <c:v>116.883333333333</c:v>
                </c:pt>
                <c:pt idx="7014">
                  <c:v>116.9</c:v>
                </c:pt>
                <c:pt idx="7015">
                  <c:v>116.916666666666</c:v>
                </c:pt>
                <c:pt idx="7016">
                  <c:v>116.933333333333</c:v>
                </c:pt>
                <c:pt idx="7017">
                  <c:v>116.95</c:v>
                </c:pt>
                <c:pt idx="7018">
                  <c:v>116.966666666666</c:v>
                </c:pt>
                <c:pt idx="7019">
                  <c:v>116.98333333333299</c:v>
                </c:pt>
                <c:pt idx="7020">
                  <c:v>117</c:v>
                </c:pt>
                <c:pt idx="7021">
                  <c:v>117.016666666666</c:v>
                </c:pt>
                <c:pt idx="7022">
                  <c:v>117.033333333333</c:v>
                </c:pt>
                <c:pt idx="7023">
                  <c:v>117.05</c:v>
                </c:pt>
                <c:pt idx="7024">
                  <c:v>117.06666666666599</c:v>
                </c:pt>
                <c:pt idx="7025">
                  <c:v>117.083333333333</c:v>
                </c:pt>
                <c:pt idx="7026">
                  <c:v>117.1</c:v>
                </c:pt>
                <c:pt idx="7027">
                  <c:v>117.11666666666601</c:v>
                </c:pt>
                <c:pt idx="7028">
                  <c:v>117.133333333333</c:v>
                </c:pt>
                <c:pt idx="7029">
                  <c:v>117.15</c:v>
                </c:pt>
                <c:pt idx="7030">
                  <c:v>117.166666666666</c:v>
                </c:pt>
                <c:pt idx="7031">
                  <c:v>117.183333333333</c:v>
                </c:pt>
                <c:pt idx="7032">
                  <c:v>117.2</c:v>
                </c:pt>
                <c:pt idx="7033">
                  <c:v>117.216666666666</c:v>
                </c:pt>
                <c:pt idx="7034">
                  <c:v>117.23333333333299</c:v>
                </c:pt>
                <c:pt idx="7035">
                  <c:v>117.25</c:v>
                </c:pt>
                <c:pt idx="7036">
                  <c:v>117.266666666666</c:v>
                </c:pt>
                <c:pt idx="7037">
                  <c:v>117.283333333333</c:v>
                </c:pt>
                <c:pt idx="7038">
                  <c:v>117.3</c:v>
                </c:pt>
                <c:pt idx="7039">
                  <c:v>117.31666666666599</c:v>
                </c:pt>
                <c:pt idx="7040">
                  <c:v>117.333333333333</c:v>
                </c:pt>
                <c:pt idx="7041">
                  <c:v>117.35</c:v>
                </c:pt>
                <c:pt idx="7042">
                  <c:v>117.36666666666601</c:v>
                </c:pt>
                <c:pt idx="7043">
                  <c:v>117.383333333333</c:v>
                </c:pt>
                <c:pt idx="7044">
                  <c:v>117.4</c:v>
                </c:pt>
                <c:pt idx="7045">
                  <c:v>117.416666666666</c:v>
                </c:pt>
                <c:pt idx="7046">
                  <c:v>117.433333333333</c:v>
                </c:pt>
                <c:pt idx="7047">
                  <c:v>117.45</c:v>
                </c:pt>
                <c:pt idx="7048">
                  <c:v>117.466666666666</c:v>
                </c:pt>
                <c:pt idx="7049">
                  <c:v>117.48333333333299</c:v>
                </c:pt>
                <c:pt idx="7050">
                  <c:v>117.5</c:v>
                </c:pt>
                <c:pt idx="7051">
                  <c:v>117.516666666666</c:v>
                </c:pt>
                <c:pt idx="7052">
                  <c:v>117.533333333333</c:v>
                </c:pt>
                <c:pt idx="7053">
                  <c:v>117.55</c:v>
                </c:pt>
                <c:pt idx="7054">
                  <c:v>117.56666666666599</c:v>
                </c:pt>
                <c:pt idx="7055">
                  <c:v>117.583333333333</c:v>
                </c:pt>
                <c:pt idx="7056">
                  <c:v>117.6</c:v>
                </c:pt>
                <c:pt idx="7057">
                  <c:v>117.61666666666601</c:v>
                </c:pt>
                <c:pt idx="7058">
                  <c:v>117.633333333333</c:v>
                </c:pt>
                <c:pt idx="7059">
                  <c:v>117.65</c:v>
                </c:pt>
                <c:pt idx="7060">
                  <c:v>117.666666666666</c:v>
                </c:pt>
                <c:pt idx="7061">
                  <c:v>117.683333333333</c:v>
                </c:pt>
                <c:pt idx="7062">
                  <c:v>117.7</c:v>
                </c:pt>
                <c:pt idx="7063">
                  <c:v>117.716666666666</c:v>
                </c:pt>
                <c:pt idx="7064">
                  <c:v>117.73333333333299</c:v>
                </c:pt>
                <c:pt idx="7065">
                  <c:v>117.75</c:v>
                </c:pt>
                <c:pt idx="7066">
                  <c:v>117.766666666666</c:v>
                </c:pt>
                <c:pt idx="7067">
                  <c:v>117.783333333333</c:v>
                </c:pt>
                <c:pt idx="7068">
                  <c:v>117.8</c:v>
                </c:pt>
                <c:pt idx="7069">
                  <c:v>117.81666666666599</c:v>
                </c:pt>
                <c:pt idx="7070">
                  <c:v>117.833333333333</c:v>
                </c:pt>
                <c:pt idx="7071">
                  <c:v>117.85</c:v>
                </c:pt>
                <c:pt idx="7072">
                  <c:v>117.86666666666601</c:v>
                </c:pt>
                <c:pt idx="7073">
                  <c:v>117.883333333333</c:v>
                </c:pt>
                <c:pt idx="7074">
                  <c:v>117.9</c:v>
                </c:pt>
                <c:pt idx="7075">
                  <c:v>117.916666666666</c:v>
                </c:pt>
                <c:pt idx="7076">
                  <c:v>117.933333333333</c:v>
                </c:pt>
                <c:pt idx="7077">
                  <c:v>117.95</c:v>
                </c:pt>
                <c:pt idx="7078">
                  <c:v>117.966666666666</c:v>
                </c:pt>
                <c:pt idx="7079">
                  <c:v>117.98333333333299</c:v>
                </c:pt>
                <c:pt idx="7080">
                  <c:v>118</c:v>
                </c:pt>
                <c:pt idx="7081">
                  <c:v>118.016666666666</c:v>
                </c:pt>
                <c:pt idx="7082">
                  <c:v>118.033333333333</c:v>
                </c:pt>
                <c:pt idx="7083">
                  <c:v>118.05</c:v>
                </c:pt>
                <c:pt idx="7084">
                  <c:v>118.06666666666599</c:v>
                </c:pt>
                <c:pt idx="7085">
                  <c:v>118.083333333333</c:v>
                </c:pt>
                <c:pt idx="7086">
                  <c:v>118.1</c:v>
                </c:pt>
                <c:pt idx="7087">
                  <c:v>118.11666666666601</c:v>
                </c:pt>
                <c:pt idx="7088">
                  <c:v>118.133333333333</c:v>
                </c:pt>
                <c:pt idx="7089">
                  <c:v>118.15</c:v>
                </c:pt>
                <c:pt idx="7090">
                  <c:v>118.166666666666</c:v>
                </c:pt>
                <c:pt idx="7091">
                  <c:v>118.183333333333</c:v>
                </c:pt>
                <c:pt idx="7092">
                  <c:v>118.2</c:v>
                </c:pt>
                <c:pt idx="7093">
                  <c:v>118.216666666666</c:v>
                </c:pt>
                <c:pt idx="7094">
                  <c:v>118.23333333333299</c:v>
                </c:pt>
                <c:pt idx="7095">
                  <c:v>118.25</c:v>
                </c:pt>
                <c:pt idx="7096">
                  <c:v>118.266666666666</c:v>
                </c:pt>
                <c:pt idx="7097">
                  <c:v>118.283333333333</c:v>
                </c:pt>
                <c:pt idx="7098">
                  <c:v>118.3</c:v>
                </c:pt>
                <c:pt idx="7099">
                  <c:v>118.31666666666599</c:v>
                </c:pt>
                <c:pt idx="7100">
                  <c:v>118.333333333333</c:v>
                </c:pt>
                <c:pt idx="7101">
                  <c:v>118.35</c:v>
                </c:pt>
                <c:pt idx="7102">
                  <c:v>118.36666666666601</c:v>
                </c:pt>
                <c:pt idx="7103">
                  <c:v>118.383333333333</c:v>
                </c:pt>
                <c:pt idx="7104">
                  <c:v>118.4</c:v>
                </c:pt>
                <c:pt idx="7105">
                  <c:v>118.416666666666</c:v>
                </c:pt>
                <c:pt idx="7106">
                  <c:v>118.433333333333</c:v>
                </c:pt>
                <c:pt idx="7107">
                  <c:v>118.45</c:v>
                </c:pt>
                <c:pt idx="7108">
                  <c:v>118.466666666666</c:v>
                </c:pt>
                <c:pt idx="7109">
                  <c:v>118.48333333333299</c:v>
                </c:pt>
                <c:pt idx="7110">
                  <c:v>118.5</c:v>
                </c:pt>
                <c:pt idx="7111">
                  <c:v>118.516666666666</c:v>
                </c:pt>
                <c:pt idx="7112">
                  <c:v>118.533333333333</c:v>
                </c:pt>
                <c:pt idx="7113">
                  <c:v>118.55</c:v>
                </c:pt>
                <c:pt idx="7114">
                  <c:v>118.56666666666599</c:v>
                </c:pt>
                <c:pt idx="7115">
                  <c:v>118.583333333333</c:v>
                </c:pt>
                <c:pt idx="7116">
                  <c:v>118.6</c:v>
                </c:pt>
                <c:pt idx="7117">
                  <c:v>118.61666666666601</c:v>
                </c:pt>
                <c:pt idx="7118">
                  <c:v>118.633333333333</c:v>
                </c:pt>
                <c:pt idx="7119">
                  <c:v>118.65</c:v>
                </c:pt>
                <c:pt idx="7120">
                  <c:v>118.666666666666</c:v>
                </c:pt>
                <c:pt idx="7121">
                  <c:v>118.683333333333</c:v>
                </c:pt>
                <c:pt idx="7122">
                  <c:v>118.7</c:v>
                </c:pt>
                <c:pt idx="7123">
                  <c:v>118.716666666666</c:v>
                </c:pt>
                <c:pt idx="7124">
                  <c:v>118.73333333333299</c:v>
                </c:pt>
                <c:pt idx="7125">
                  <c:v>118.75</c:v>
                </c:pt>
                <c:pt idx="7126">
                  <c:v>118.766666666666</c:v>
                </c:pt>
                <c:pt idx="7127">
                  <c:v>118.783333333333</c:v>
                </c:pt>
                <c:pt idx="7128">
                  <c:v>118.8</c:v>
                </c:pt>
                <c:pt idx="7129">
                  <c:v>118.81666666666599</c:v>
                </c:pt>
                <c:pt idx="7130">
                  <c:v>118.833333333333</c:v>
                </c:pt>
                <c:pt idx="7131">
                  <c:v>118.85</c:v>
                </c:pt>
                <c:pt idx="7132">
                  <c:v>118.86666666666601</c:v>
                </c:pt>
                <c:pt idx="7133">
                  <c:v>118.883333333333</c:v>
                </c:pt>
                <c:pt idx="7134">
                  <c:v>118.9</c:v>
                </c:pt>
                <c:pt idx="7135">
                  <c:v>118.916666666666</c:v>
                </c:pt>
                <c:pt idx="7136">
                  <c:v>118.933333333333</c:v>
                </c:pt>
                <c:pt idx="7137">
                  <c:v>118.95</c:v>
                </c:pt>
                <c:pt idx="7138">
                  <c:v>118.966666666666</c:v>
                </c:pt>
                <c:pt idx="7139">
                  <c:v>118.98333333333299</c:v>
                </c:pt>
                <c:pt idx="7140">
                  <c:v>119</c:v>
                </c:pt>
                <c:pt idx="7141">
                  <c:v>119.016666666666</c:v>
                </c:pt>
                <c:pt idx="7142">
                  <c:v>119.033333333333</c:v>
                </c:pt>
                <c:pt idx="7143">
                  <c:v>119.05</c:v>
                </c:pt>
                <c:pt idx="7144">
                  <c:v>119.06666666666599</c:v>
                </c:pt>
                <c:pt idx="7145">
                  <c:v>119.083333333333</c:v>
                </c:pt>
                <c:pt idx="7146">
                  <c:v>119.1</c:v>
                </c:pt>
                <c:pt idx="7147">
                  <c:v>119.11666666666601</c:v>
                </c:pt>
                <c:pt idx="7148">
                  <c:v>119.133333333333</c:v>
                </c:pt>
                <c:pt idx="7149">
                  <c:v>119.15</c:v>
                </c:pt>
                <c:pt idx="7150">
                  <c:v>119.166666666666</c:v>
                </c:pt>
                <c:pt idx="7151">
                  <c:v>119.183333333333</c:v>
                </c:pt>
                <c:pt idx="7152">
                  <c:v>119.2</c:v>
                </c:pt>
                <c:pt idx="7153">
                  <c:v>119.216666666666</c:v>
                </c:pt>
                <c:pt idx="7154">
                  <c:v>119.23333333333299</c:v>
                </c:pt>
                <c:pt idx="7155">
                  <c:v>119.25</c:v>
                </c:pt>
                <c:pt idx="7156">
                  <c:v>119.266666666666</c:v>
                </c:pt>
                <c:pt idx="7157">
                  <c:v>119.283333333333</c:v>
                </c:pt>
                <c:pt idx="7158">
                  <c:v>119.3</c:v>
                </c:pt>
                <c:pt idx="7159">
                  <c:v>119.31666666666599</c:v>
                </c:pt>
                <c:pt idx="7160">
                  <c:v>119.333333333333</c:v>
                </c:pt>
                <c:pt idx="7161">
                  <c:v>119.35</c:v>
                </c:pt>
                <c:pt idx="7162">
                  <c:v>119.36666666666601</c:v>
                </c:pt>
                <c:pt idx="7163">
                  <c:v>119.383333333333</c:v>
                </c:pt>
                <c:pt idx="7164">
                  <c:v>119.4</c:v>
                </c:pt>
                <c:pt idx="7165">
                  <c:v>119.416666666666</c:v>
                </c:pt>
                <c:pt idx="7166">
                  <c:v>119.433333333333</c:v>
                </c:pt>
                <c:pt idx="7167">
                  <c:v>119.45</c:v>
                </c:pt>
                <c:pt idx="7168">
                  <c:v>119.466666666666</c:v>
                </c:pt>
                <c:pt idx="7169">
                  <c:v>119.48333333333299</c:v>
                </c:pt>
                <c:pt idx="7170">
                  <c:v>119.5</c:v>
                </c:pt>
                <c:pt idx="7171">
                  <c:v>119.516666666666</c:v>
                </c:pt>
                <c:pt idx="7172">
                  <c:v>119.533333333333</c:v>
                </c:pt>
                <c:pt idx="7173">
                  <c:v>119.55</c:v>
                </c:pt>
                <c:pt idx="7174">
                  <c:v>119.56666666666599</c:v>
                </c:pt>
                <c:pt idx="7175">
                  <c:v>119.583333333333</c:v>
                </c:pt>
                <c:pt idx="7176">
                  <c:v>119.6</c:v>
                </c:pt>
                <c:pt idx="7177">
                  <c:v>119.61666666666601</c:v>
                </c:pt>
                <c:pt idx="7178">
                  <c:v>119.633333333333</c:v>
                </c:pt>
                <c:pt idx="7179">
                  <c:v>119.65</c:v>
                </c:pt>
                <c:pt idx="7180">
                  <c:v>119.666666666666</c:v>
                </c:pt>
                <c:pt idx="7181">
                  <c:v>119.683333333333</c:v>
                </c:pt>
                <c:pt idx="7182">
                  <c:v>119.7</c:v>
                </c:pt>
                <c:pt idx="7183">
                  <c:v>119.716666666666</c:v>
                </c:pt>
                <c:pt idx="7184">
                  <c:v>119.73333333333299</c:v>
                </c:pt>
                <c:pt idx="7185">
                  <c:v>119.75</c:v>
                </c:pt>
                <c:pt idx="7186">
                  <c:v>119.766666666666</c:v>
                </c:pt>
                <c:pt idx="7187">
                  <c:v>119.783333333333</c:v>
                </c:pt>
                <c:pt idx="7188">
                  <c:v>119.8</c:v>
                </c:pt>
                <c:pt idx="7189">
                  <c:v>119.81666666666599</c:v>
                </c:pt>
                <c:pt idx="7190">
                  <c:v>119.833333333333</c:v>
                </c:pt>
                <c:pt idx="7191">
                  <c:v>119.85</c:v>
                </c:pt>
                <c:pt idx="7192">
                  <c:v>119.86666666666601</c:v>
                </c:pt>
                <c:pt idx="7193">
                  <c:v>119.883333333333</c:v>
                </c:pt>
                <c:pt idx="7194">
                  <c:v>119.9</c:v>
                </c:pt>
                <c:pt idx="7195">
                  <c:v>119.916666666666</c:v>
                </c:pt>
                <c:pt idx="7196">
                  <c:v>119.933333333333</c:v>
                </c:pt>
                <c:pt idx="7197">
                  <c:v>119.95</c:v>
                </c:pt>
                <c:pt idx="7198">
                  <c:v>119.966666666666</c:v>
                </c:pt>
                <c:pt idx="7199">
                  <c:v>119.98333333333299</c:v>
                </c:pt>
              </c:numCache>
            </c:numRef>
          </c:cat>
          <c:val>
            <c:numRef>
              <c:f>queue_11!$B$2:$B$7201</c:f>
              <c:numCache>
                <c:formatCode>General</c:formatCode>
                <c:ptCount val="72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4.2</c:v>
                </c:pt>
                <c:pt idx="305">
                  <c:v>2.4</c:v>
                </c:pt>
                <c:pt idx="306">
                  <c:v>0.6</c:v>
                </c:pt>
                <c:pt idx="307">
                  <c:v>4.5</c:v>
                </c:pt>
                <c:pt idx="308">
                  <c:v>9.6</c:v>
                </c:pt>
                <c:pt idx="309">
                  <c:v>14.7</c:v>
                </c:pt>
                <c:pt idx="310">
                  <c:v>12.9</c:v>
                </c:pt>
                <c:pt idx="311">
                  <c:v>10.8</c:v>
                </c:pt>
                <c:pt idx="312">
                  <c:v>16.5</c:v>
                </c:pt>
                <c:pt idx="313">
                  <c:v>22.2</c:v>
                </c:pt>
                <c:pt idx="314">
                  <c:v>27.3</c:v>
                </c:pt>
                <c:pt idx="315">
                  <c:v>25.2</c:v>
                </c:pt>
                <c:pt idx="316">
                  <c:v>23.4</c:v>
                </c:pt>
                <c:pt idx="317">
                  <c:v>29.1</c:v>
                </c:pt>
                <c:pt idx="318">
                  <c:v>36.299999999999997</c:v>
                </c:pt>
                <c:pt idx="319">
                  <c:v>43.2</c:v>
                </c:pt>
                <c:pt idx="320">
                  <c:v>48.9</c:v>
                </c:pt>
                <c:pt idx="321">
                  <c:v>56.1</c:v>
                </c:pt>
                <c:pt idx="322">
                  <c:v>63.3</c:v>
                </c:pt>
                <c:pt idx="323">
                  <c:v>70.2</c:v>
                </c:pt>
                <c:pt idx="324">
                  <c:v>77.400000000000006</c:v>
                </c:pt>
                <c:pt idx="325">
                  <c:v>84.6</c:v>
                </c:pt>
                <c:pt idx="326">
                  <c:v>82.8</c:v>
                </c:pt>
                <c:pt idx="327">
                  <c:v>87.6</c:v>
                </c:pt>
                <c:pt idx="328">
                  <c:v>94.8</c:v>
                </c:pt>
                <c:pt idx="329">
                  <c:v>103.2</c:v>
                </c:pt>
                <c:pt idx="330">
                  <c:v>111.6</c:v>
                </c:pt>
                <c:pt idx="331">
                  <c:v>119.7</c:v>
                </c:pt>
                <c:pt idx="332">
                  <c:v>128.1</c:v>
                </c:pt>
                <c:pt idx="333">
                  <c:v>137.1</c:v>
                </c:pt>
                <c:pt idx="334">
                  <c:v>146.1</c:v>
                </c:pt>
                <c:pt idx="335">
                  <c:v>153</c:v>
                </c:pt>
                <c:pt idx="336">
                  <c:v>160.19999999999999</c:v>
                </c:pt>
                <c:pt idx="337">
                  <c:v>169.8</c:v>
                </c:pt>
                <c:pt idx="338">
                  <c:v>180.9</c:v>
                </c:pt>
                <c:pt idx="339">
                  <c:v>191.7</c:v>
                </c:pt>
                <c:pt idx="340">
                  <c:v>202.8</c:v>
                </c:pt>
                <c:pt idx="341">
                  <c:v>211.2</c:v>
                </c:pt>
                <c:pt idx="342">
                  <c:v>216.3</c:v>
                </c:pt>
                <c:pt idx="343">
                  <c:v>214.2</c:v>
                </c:pt>
                <c:pt idx="344">
                  <c:v>219.3</c:v>
                </c:pt>
                <c:pt idx="345">
                  <c:v>227.7</c:v>
                </c:pt>
                <c:pt idx="346">
                  <c:v>238.8</c:v>
                </c:pt>
                <c:pt idx="347">
                  <c:v>251.1</c:v>
                </c:pt>
                <c:pt idx="348">
                  <c:v>262.2</c:v>
                </c:pt>
                <c:pt idx="349">
                  <c:v>267.89999999999998</c:v>
                </c:pt>
                <c:pt idx="350">
                  <c:v>276.89999999999998</c:v>
                </c:pt>
                <c:pt idx="351">
                  <c:v>287.7</c:v>
                </c:pt>
                <c:pt idx="352">
                  <c:v>300.3</c:v>
                </c:pt>
                <c:pt idx="353">
                  <c:v>311.39999999999998</c:v>
                </c:pt>
                <c:pt idx="354">
                  <c:v>321</c:v>
                </c:pt>
                <c:pt idx="355">
                  <c:v>326.39999999999998</c:v>
                </c:pt>
                <c:pt idx="356">
                  <c:v>324.60000000000002</c:v>
                </c:pt>
                <c:pt idx="357">
                  <c:v>331.8</c:v>
                </c:pt>
                <c:pt idx="358">
                  <c:v>342.9</c:v>
                </c:pt>
                <c:pt idx="359">
                  <c:v>351</c:v>
                </c:pt>
                <c:pt idx="360">
                  <c:v>363.6</c:v>
                </c:pt>
                <c:pt idx="361">
                  <c:v>377.1</c:v>
                </c:pt>
                <c:pt idx="362">
                  <c:v>390.6</c:v>
                </c:pt>
                <c:pt idx="363">
                  <c:v>388.5</c:v>
                </c:pt>
                <c:pt idx="364">
                  <c:v>397.5</c:v>
                </c:pt>
                <c:pt idx="365">
                  <c:v>395.7</c:v>
                </c:pt>
                <c:pt idx="366">
                  <c:v>393.9</c:v>
                </c:pt>
                <c:pt idx="367">
                  <c:v>391.8</c:v>
                </c:pt>
                <c:pt idx="368">
                  <c:v>397.5</c:v>
                </c:pt>
                <c:pt idx="369">
                  <c:v>408.6</c:v>
                </c:pt>
                <c:pt idx="370">
                  <c:v>422.1</c:v>
                </c:pt>
                <c:pt idx="371">
                  <c:v>435.3</c:v>
                </c:pt>
                <c:pt idx="372">
                  <c:v>448.8</c:v>
                </c:pt>
                <c:pt idx="373">
                  <c:v>462.3</c:v>
                </c:pt>
                <c:pt idx="374">
                  <c:v>471.3</c:v>
                </c:pt>
                <c:pt idx="375">
                  <c:v>469.2</c:v>
                </c:pt>
                <c:pt idx="376">
                  <c:v>467.4</c:v>
                </c:pt>
                <c:pt idx="377">
                  <c:v>465.6</c:v>
                </c:pt>
                <c:pt idx="378">
                  <c:v>474.6</c:v>
                </c:pt>
                <c:pt idx="379">
                  <c:v>487.8</c:v>
                </c:pt>
                <c:pt idx="380">
                  <c:v>501.3</c:v>
                </c:pt>
                <c:pt idx="381">
                  <c:v>514.79999999999995</c:v>
                </c:pt>
                <c:pt idx="382">
                  <c:v>528.29999999999995</c:v>
                </c:pt>
                <c:pt idx="383">
                  <c:v>540.6</c:v>
                </c:pt>
                <c:pt idx="384">
                  <c:v>549</c:v>
                </c:pt>
                <c:pt idx="385">
                  <c:v>547.20000000000005</c:v>
                </c:pt>
                <c:pt idx="386">
                  <c:v>545.4</c:v>
                </c:pt>
                <c:pt idx="387">
                  <c:v>550.20000000000005</c:v>
                </c:pt>
                <c:pt idx="388">
                  <c:v>559.79999999999995</c:v>
                </c:pt>
                <c:pt idx="389">
                  <c:v>573.29999999999995</c:v>
                </c:pt>
                <c:pt idx="390">
                  <c:v>586.79999999999995</c:v>
                </c:pt>
                <c:pt idx="391">
                  <c:v>600</c:v>
                </c:pt>
                <c:pt idx="392">
                  <c:v>608.4</c:v>
                </c:pt>
                <c:pt idx="393">
                  <c:v>621</c:v>
                </c:pt>
                <c:pt idx="394">
                  <c:v>634.5</c:v>
                </c:pt>
                <c:pt idx="395">
                  <c:v>647.70000000000005</c:v>
                </c:pt>
                <c:pt idx="396">
                  <c:v>653.4</c:v>
                </c:pt>
                <c:pt idx="397">
                  <c:v>664.5</c:v>
                </c:pt>
                <c:pt idx="398">
                  <c:v>678</c:v>
                </c:pt>
                <c:pt idx="399">
                  <c:v>691.2</c:v>
                </c:pt>
                <c:pt idx="400">
                  <c:v>704.7</c:v>
                </c:pt>
                <c:pt idx="401">
                  <c:v>711.9</c:v>
                </c:pt>
                <c:pt idx="402">
                  <c:v>723</c:v>
                </c:pt>
                <c:pt idx="403">
                  <c:v>736.2</c:v>
                </c:pt>
                <c:pt idx="404">
                  <c:v>749.7</c:v>
                </c:pt>
                <c:pt idx="405">
                  <c:v>747.9</c:v>
                </c:pt>
                <c:pt idx="406">
                  <c:v>761.4</c:v>
                </c:pt>
                <c:pt idx="407">
                  <c:v>769.5</c:v>
                </c:pt>
                <c:pt idx="408">
                  <c:v>783</c:v>
                </c:pt>
                <c:pt idx="409">
                  <c:v>788.7</c:v>
                </c:pt>
                <c:pt idx="410">
                  <c:v>799.8</c:v>
                </c:pt>
                <c:pt idx="411">
                  <c:v>813</c:v>
                </c:pt>
                <c:pt idx="412">
                  <c:v>820.2</c:v>
                </c:pt>
                <c:pt idx="413">
                  <c:v>832.8</c:v>
                </c:pt>
                <c:pt idx="414">
                  <c:v>846.3</c:v>
                </c:pt>
                <c:pt idx="415">
                  <c:v>844.2</c:v>
                </c:pt>
                <c:pt idx="416">
                  <c:v>842.4</c:v>
                </c:pt>
                <c:pt idx="417">
                  <c:v>840.6</c:v>
                </c:pt>
                <c:pt idx="418">
                  <c:v>849</c:v>
                </c:pt>
                <c:pt idx="419">
                  <c:v>861.3</c:v>
                </c:pt>
                <c:pt idx="420">
                  <c:v>868.5</c:v>
                </c:pt>
                <c:pt idx="421">
                  <c:v>879.6</c:v>
                </c:pt>
                <c:pt idx="422">
                  <c:v>888.6</c:v>
                </c:pt>
                <c:pt idx="423">
                  <c:v>901.8</c:v>
                </c:pt>
                <c:pt idx="424">
                  <c:v>915.3</c:v>
                </c:pt>
                <c:pt idx="425">
                  <c:v>913.5</c:v>
                </c:pt>
                <c:pt idx="426">
                  <c:v>918.6</c:v>
                </c:pt>
                <c:pt idx="427">
                  <c:v>927.9</c:v>
                </c:pt>
                <c:pt idx="428">
                  <c:v>936.3</c:v>
                </c:pt>
                <c:pt idx="429">
                  <c:v>948.9</c:v>
                </c:pt>
                <c:pt idx="430">
                  <c:v>947.1</c:v>
                </c:pt>
                <c:pt idx="431">
                  <c:v>945</c:v>
                </c:pt>
                <c:pt idx="432">
                  <c:v>943.2</c:v>
                </c:pt>
                <c:pt idx="433">
                  <c:v>941.4</c:v>
                </c:pt>
                <c:pt idx="434">
                  <c:v>939.6</c:v>
                </c:pt>
                <c:pt idx="435">
                  <c:v>937.5</c:v>
                </c:pt>
                <c:pt idx="436">
                  <c:v>944.7</c:v>
                </c:pt>
                <c:pt idx="437">
                  <c:v>942.9</c:v>
                </c:pt>
                <c:pt idx="438">
                  <c:v>941.1</c:v>
                </c:pt>
                <c:pt idx="439">
                  <c:v>939</c:v>
                </c:pt>
                <c:pt idx="440">
                  <c:v>937.2</c:v>
                </c:pt>
                <c:pt idx="441">
                  <c:v>944.4</c:v>
                </c:pt>
                <c:pt idx="442">
                  <c:v>942.6</c:v>
                </c:pt>
                <c:pt idx="443">
                  <c:v>940.5</c:v>
                </c:pt>
                <c:pt idx="444">
                  <c:v>938.7</c:v>
                </c:pt>
                <c:pt idx="445">
                  <c:v>936.9</c:v>
                </c:pt>
                <c:pt idx="446">
                  <c:v>935.1</c:v>
                </c:pt>
                <c:pt idx="447">
                  <c:v>933</c:v>
                </c:pt>
                <c:pt idx="448">
                  <c:v>931.2</c:v>
                </c:pt>
                <c:pt idx="449">
                  <c:v>929.4</c:v>
                </c:pt>
                <c:pt idx="450">
                  <c:v>927.6</c:v>
                </c:pt>
                <c:pt idx="451">
                  <c:v>925.5</c:v>
                </c:pt>
                <c:pt idx="452">
                  <c:v>923.7</c:v>
                </c:pt>
                <c:pt idx="453">
                  <c:v>921.9</c:v>
                </c:pt>
                <c:pt idx="454">
                  <c:v>920.1</c:v>
                </c:pt>
                <c:pt idx="455">
                  <c:v>918</c:v>
                </c:pt>
                <c:pt idx="456">
                  <c:v>916.2</c:v>
                </c:pt>
                <c:pt idx="457">
                  <c:v>914.4</c:v>
                </c:pt>
                <c:pt idx="458">
                  <c:v>912.6</c:v>
                </c:pt>
                <c:pt idx="459">
                  <c:v>910.5</c:v>
                </c:pt>
                <c:pt idx="460">
                  <c:v>908.7</c:v>
                </c:pt>
                <c:pt idx="461">
                  <c:v>912.9</c:v>
                </c:pt>
                <c:pt idx="462">
                  <c:v>911.1</c:v>
                </c:pt>
                <c:pt idx="463">
                  <c:v>909</c:v>
                </c:pt>
                <c:pt idx="464">
                  <c:v>907.2</c:v>
                </c:pt>
                <c:pt idx="465">
                  <c:v>905.4</c:v>
                </c:pt>
                <c:pt idx="466">
                  <c:v>910.5</c:v>
                </c:pt>
                <c:pt idx="467">
                  <c:v>915.3</c:v>
                </c:pt>
                <c:pt idx="468">
                  <c:v>920.4</c:v>
                </c:pt>
                <c:pt idx="469">
                  <c:v>924.6</c:v>
                </c:pt>
                <c:pt idx="470">
                  <c:v>922.8</c:v>
                </c:pt>
                <c:pt idx="471">
                  <c:v>920.7</c:v>
                </c:pt>
                <c:pt idx="472">
                  <c:v>918.9</c:v>
                </c:pt>
                <c:pt idx="473">
                  <c:v>917.1</c:v>
                </c:pt>
                <c:pt idx="474">
                  <c:v>915.3</c:v>
                </c:pt>
                <c:pt idx="475">
                  <c:v>913.2</c:v>
                </c:pt>
                <c:pt idx="476">
                  <c:v>911.4</c:v>
                </c:pt>
                <c:pt idx="477">
                  <c:v>909.6</c:v>
                </c:pt>
                <c:pt idx="478">
                  <c:v>907.8</c:v>
                </c:pt>
                <c:pt idx="479">
                  <c:v>905.7</c:v>
                </c:pt>
                <c:pt idx="480">
                  <c:v>903.9</c:v>
                </c:pt>
                <c:pt idx="481">
                  <c:v>902.1</c:v>
                </c:pt>
                <c:pt idx="482">
                  <c:v>900.3</c:v>
                </c:pt>
                <c:pt idx="483">
                  <c:v>904.2</c:v>
                </c:pt>
                <c:pt idx="484">
                  <c:v>909.3</c:v>
                </c:pt>
                <c:pt idx="485">
                  <c:v>914.4</c:v>
                </c:pt>
                <c:pt idx="486">
                  <c:v>919.5</c:v>
                </c:pt>
                <c:pt idx="487">
                  <c:v>924.3</c:v>
                </c:pt>
                <c:pt idx="488">
                  <c:v>929.4</c:v>
                </c:pt>
                <c:pt idx="489">
                  <c:v>934.5</c:v>
                </c:pt>
                <c:pt idx="490">
                  <c:v>938.7</c:v>
                </c:pt>
                <c:pt idx="491">
                  <c:v>936.6</c:v>
                </c:pt>
                <c:pt idx="492">
                  <c:v>934.8</c:v>
                </c:pt>
                <c:pt idx="493">
                  <c:v>933.9</c:v>
                </c:pt>
                <c:pt idx="494">
                  <c:v>933</c:v>
                </c:pt>
                <c:pt idx="495">
                  <c:v>930.9</c:v>
                </c:pt>
                <c:pt idx="496">
                  <c:v>929.1</c:v>
                </c:pt>
                <c:pt idx="497">
                  <c:v>927.3</c:v>
                </c:pt>
                <c:pt idx="498">
                  <c:v>925.5</c:v>
                </c:pt>
                <c:pt idx="499">
                  <c:v>929.4</c:v>
                </c:pt>
                <c:pt idx="500">
                  <c:v>928.8</c:v>
                </c:pt>
                <c:pt idx="501">
                  <c:v>933.9</c:v>
                </c:pt>
                <c:pt idx="502">
                  <c:v>939.6</c:v>
                </c:pt>
                <c:pt idx="503">
                  <c:v>945</c:v>
                </c:pt>
                <c:pt idx="504">
                  <c:v>950.7</c:v>
                </c:pt>
                <c:pt idx="505">
                  <c:v>957.9</c:v>
                </c:pt>
                <c:pt idx="506">
                  <c:v>965.1</c:v>
                </c:pt>
                <c:pt idx="507">
                  <c:v>963.6</c:v>
                </c:pt>
                <c:pt idx="508">
                  <c:v>961.8</c:v>
                </c:pt>
                <c:pt idx="509">
                  <c:v>960</c:v>
                </c:pt>
                <c:pt idx="510">
                  <c:v>958.2</c:v>
                </c:pt>
                <c:pt idx="511">
                  <c:v>956.1</c:v>
                </c:pt>
                <c:pt idx="512">
                  <c:v>961.8</c:v>
                </c:pt>
                <c:pt idx="513">
                  <c:v>970.2</c:v>
                </c:pt>
                <c:pt idx="514">
                  <c:v>981.3</c:v>
                </c:pt>
                <c:pt idx="515">
                  <c:v>988.2</c:v>
                </c:pt>
                <c:pt idx="516">
                  <c:v>996.6</c:v>
                </c:pt>
                <c:pt idx="517">
                  <c:v>1005</c:v>
                </c:pt>
                <c:pt idx="518">
                  <c:v>1016.1</c:v>
                </c:pt>
                <c:pt idx="519">
                  <c:v>1028.4000000000001</c:v>
                </c:pt>
                <c:pt idx="520">
                  <c:v>1041.9000000000001</c:v>
                </c:pt>
                <c:pt idx="521">
                  <c:v>1047.5999999999999</c:v>
                </c:pt>
                <c:pt idx="522">
                  <c:v>1056</c:v>
                </c:pt>
                <c:pt idx="523">
                  <c:v>1061.4000000000001</c:v>
                </c:pt>
                <c:pt idx="524">
                  <c:v>1072.5</c:v>
                </c:pt>
                <c:pt idx="525">
                  <c:v>1086</c:v>
                </c:pt>
                <c:pt idx="526">
                  <c:v>1095</c:v>
                </c:pt>
                <c:pt idx="527">
                  <c:v>1105.8</c:v>
                </c:pt>
                <c:pt idx="528">
                  <c:v>1114.8</c:v>
                </c:pt>
                <c:pt idx="529">
                  <c:v>1122</c:v>
                </c:pt>
                <c:pt idx="530">
                  <c:v>1131.5999999999999</c:v>
                </c:pt>
                <c:pt idx="531">
                  <c:v>1139.7</c:v>
                </c:pt>
                <c:pt idx="532">
                  <c:v>1144.8</c:v>
                </c:pt>
                <c:pt idx="533">
                  <c:v>1143</c:v>
                </c:pt>
                <c:pt idx="534">
                  <c:v>1148.0999999999999</c:v>
                </c:pt>
                <c:pt idx="535">
                  <c:v>1152.9000000000001</c:v>
                </c:pt>
                <c:pt idx="536">
                  <c:v>1158.5999999999999</c:v>
                </c:pt>
                <c:pt idx="537">
                  <c:v>1165.8</c:v>
                </c:pt>
                <c:pt idx="538">
                  <c:v>1174.8</c:v>
                </c:pt>
                <c:pt idx="539">
                  <c:v>1184.0999999999999</c:v>
                </c:pt>
                <c:pt idx="540">
                  <c:v>1193.0999999999999</c:v>
                </c:pt>
                <c:pt idx="541">
                  <c:v>1202.7</c:v>
                </c:pt>
                <c:pt idx="542">
                  <c:v>1211.7</c:v>
                </c:pt>
                <c:pt idx="543">
                  <c:v>1224.9000000000001</c:v>
                </c:pt>
                <c:pt idx="544">
                  <c:v>1236</c:v>
                </c:pt>
                <c:pt idx="545">
                  <c:v>1249.5</c:v>
                </c:pt>
                <c:pt idx="546">
                  <c:v>1255.2</c:v>
                </c:pt>
                <c:pt idx="547">
                  <c:v>1266</c:v>
                </c:pt>
                <c:pt idx="548">
                  <c:v>1274.4000000000001</c:v>
                </c:pt>
                <c:pt idx="549">
                  <c:v>1285.5</c:v>
                </c:pt>
                <c:pt idx="550">
                  <c:v>1296.5999999999999</c:v>
                </c:pt>
                <c:pt idx="551">
                  <c:v>1302</c:v>
                </c:pt>
                <c:pt idx="552">
                  <c:v>1313.1</c:v>
                </c:pt>
                <c:pt idx="553">
                  <c:v>1322.7</c:v>
                </c:pt>
                <c:pt idx="554">
                  <c:v>1332.3</c:v>
                </c:pt>
                <c:pt idx="555">
                  <c:v>1337.7</c:v>
                </c:pt>
                <c:pt idx="556">
                  <c:v>1350.3</c:v>
                </c:pt>
                <c:pt idx="557">
                  <c:v>1362.9</c:v>
                </c:pt>
                <c:pt idx="558">
                  <c:v>1368</c:v>
                </c:pt>
                <c:pt idx="559">
                  <c:v>1381.2</c:v>
                </c:pt>
                <c:pt idx="560">
                  <c:v>1394.7</c:v>
                </c:pt>
                <c:pt idx="561">
                  <c:v>1408.2</c:v>
                </c:pt>
                <c:pt idx="562">
                  <c:v>1421.7</c:v>
                </c:pt>
                <c:pt idx="563">
                  <c:v>1434.9</c:v>
                </c:pt>
                <c:pt idx="564">
                  <c:v>1446</c:v>
                </c:pt>
                <c:pt idx="565">
                  <c:v>1457.1</c:v>
                </c:pt>
                <c:pt idx="566">
                  <c:v>1470.6</c:v>
                </c:pt>
                <c:pt idx="567">
                  <c:v>1483.8</c:v>
                </c:pt>
                <c:pt idx="568">
                  <c:v>1497.3</c:v>
                </c:pt>
                <c:pt idx="569">
                  <c:v>1509.9</c:v>
                </c:pt>
                <c:pt idx="570">
                  <c:v>1522.5</c:v>
                </c:pt>
                <c:pt idx="571">
                  <c:v>1527.9</c:v>
                </c:pt>
                <c:pt idx="572">
                  <c:v>1533.6</c:v>
                </c:pt>
                <c:pt idx="573">
                  <c:v>1540.8</c:v>
                </c:pt>
                <c:pt idx="574">
                  <c:v>1546.5</c:v>
                </c:pt>
                <c:pt idx="575">
                  <c:v>1559.7</c:v>
                </c:pt>
                <c:pt idx="576">
                  <c:v>1573.2</c:v>
                </c:pt>
                <c:pt idx="577">
                  <c:v>1585.8</c:v>
                </c:pt>
                <c:pt idx="578">
                  <c:v>1594.2</c:v>
                </c:pt>
                <c:pt idx="579">
                  <c:v>1607.4</c:v>
                </c:pt>
                <c:pt idx="580">
                  <c:v>1620.9</c:v>
                </c:pt>
                <c:pt idx="581">
                  <c:v>1634.4</c:v>
                </c:pt>
                <c:pt idx="582">
                  <c:v>1647.9</c:v>
                </c:pt>
                <c:pt idx="583">
                  <c:v>1658.7</c:v>
                </c:pt>
                <c:pt idx="584">
                  <c:v>1665.9</c:v>
                </c:pt>
                <c:pt idx="585">
                  <c:v>1670.1</c:v>
                </c:pt>
                <c:pt idx="586">
                  <c:v>1677.3</c:v>
                </c:pt>
                <c:pt idx="587">
                  <c:v>1686</c:v>
                </c:pt>
                <c:pt idx="588">
                  <c:v>1699.5</c:v>
                </c:pt>
                <c:pt idx="589">
                  <c:v>1706.7</c:v>
                </c:pt>
                <c:pt idx="590">
                  <c:v>1712.4</c:v>
                </c:pt>
                <c:pt idx="591">
                  <c:v>1725.6</c:v>
                </c:pt>
                <c:pt idx="592">
                  <c:v>1730.7</c:v>
                </c:pt>
                <c:pt idx="593">
                  <c:v>1744.2</c:v>
                </c:pt>
                <c:pt idx="594">
                  <c:v>1755.3</c:v>
                </c:pt>
                <c:pt idx="595">
                  <c:v>1768.5</c:v>
                </c:pt>
                <c:pt idx="596">
                  <c:v>1776.9</c:v>
                </c:pt>
                <c:pt idx="597">
                  <c:v>1781.1</c:v>
                </c:pt>
                <c:pt idx="598">
                  <c:v>1794.6</c:v>
                </c:pt>
                <c:pt idx="599">
                  <c:v>1807.8</c:v>
                </c:pt>
                <c:pt idx="600">
                  <c:v>1821.3</c:v>
                </c:pt>
                <c:pt idx="601">
                  <c:v>1827</c:v>
                </c:pt>
                <c:pt idx="602">
                  <c:v>1831.2</c:v>
                </c:pt>
                <c:pt idx="603">
                  <c:v>1842</c:v>
                </c:pt>
                <c:pt idx="604">
                  <c:v>1847.1</c:v>
                </c:pt>
                <c:pt idx="605">
                  <c:v>1851.3</c:v>
                </c:pt>
                <c:pt idx="606">
                  <c:v>1855.5</c:v>
                </c:pt>
                <c:pt idx="607">
                  <c:v>1868.7</c:v>
                </c:pt>
                <c:pt idx="608">
                  <c:v>1879.8</c:v>
                </c:pt>
                <c:pt idx="609">
                  <c:v>1884</c:v>
                </c:pt>
                <c:pt idx="610">
                  <c:v>1892.4</c:v>
                </c:pt>
                <c:pt idx="611">
                  <c:v>1905.6</c:v>
                </c:pt>
                <c:pt idx="612">
                  <c:v>1919.1</c:v>
                </c:pt>
                <c:pt idx="613">
                  <c:v>1930.2</c:v>
                </c:pt>
                <c:pt idx="614">
                  <c:v>1938.6</c:v>
                </c:pt>
                <c:pt idx="615">
                  <c:v>1950.9</c:v>
                </c:pt>
                <c:pt idx="616">
                  <c:v>1960.5</c:v>
                </c:pt>
                <c:pt idx="617">
                  <c:v>1974</c:v>
                </c:pt>
                <c:pt idx="618">
                  <c:v>1987.5</c:v>
                </c:pt>
                <c:pt idx="619">
                  <c:v>2000.7</c:v>
                </c:pt>
                <c:pt idx="620">
                  <c:v>2014.2</c:v>
                </c:pt>
                <c:pt idx="621">
                  <c:v>2026.8</c:v>
                </c:pt>
                <c:pt idx="622">
                  <c:v>2040.3</c:v>
                </c:pt>
                <c:pt idx="623">
                  <c:v>2053.5</c:v>
                </c:pt>
                <c:pt idx="624">
                  <c:v>2064.6</c:v>
                </c:pt>
                <c:pt idx="625">
                  <c:v>2070.3000000000002</c:v>
                </c:pt>
                <c:pt idx="626">
                  <c:v>2068.5</c:v>
                </c:pt>
                <c:pt idx="627">
                  <c:v>2079.3000000000002</c:v>
                </c:pt>
                <c:pt idx="628">
                  <c:v>2086.5</c:v>
                </c:pt>
                <c:pt idx="629">
                  <c:v>2097.6</c:v>
                </c:pt>
                <c:pt idx="630">
                  <c:v>2111.1</c:v>
                </c:pt>
                <c:pt idx="631">
                  <c:v>2124.3000000000002</c:v>
                </c:pt>
                <c:pt idx="632">
                  <c:v>2136.9</c:v>
                </c:pt>
                <c:pt idx="633">
                  <c:v>2135.1</c:v>
                </c:pt>
                <c:pt idx="634">
                  <c:v>2142.3000000000002</c:v>
                </c:pt>
                <c:pt idx="635">
                  <c:v>2153.1</c:v>
                </c:pt>
                <c:pt idx="636">
                  <c:v>2151.3000000000002</c:v>
                </c:pt>
                <c:pt idx="637">
                  <c:v>2160.9</c:v>
                </c:pt>
                <c:pt idx="638">
                  <c:v>2174.4</c:v>
                </c:pt>
                <c:pt idx="639">
                  <c:v>2185.1999999999998</c:v>
                </c:pt>
                <c:pt idx="640">
                  <c:v>2198.6999999999998</c:v>
                </c:pt>
                <c:pt idx="641">
                  <c:v>2196.9</c:v>
                </c:pt>
                <c:pt idx="642">
                  <c:v>2205.3000000000002</c:v>
                </c:pt>
                <c:pt idx="643">
                  <c:v>2203.1999999999998</c:v>
                </c:pt>
                <c:pt idx="644">
                  <c:v>2211.6</c:v>
                </c:pt>
                <c:pt idx="645">
                  <c:v>2224.1999999999998</c:v>
                </c:pt>
                <c:pt idx="646">
                  <c:v>2237.6999999999998</c:v>
                </c:pt>
                <c:pt idx="647">
                  <c:v>2250.9</c:v>
                </c:pt>
                <c:pt idx="648">
                  <c:v>2249.1</c:v>
                </c:pt>
                <c:pt idx="649">
                  <c:v>2247.3000000000002</c:v>
                </c:pt>
                <c:pt idx="650">
                  <c:v>2255.6999999999998</c:v>
                </c:pt>
                <c:pt idx="651">
                  <c:v>2268</c:v>
                </c:pt>
                <c:pt idx="652">
                  <c:v>2281.5</c:v>
                </c:pt>
                <c:pt idx="653">
                  <c:v>2289.9</c:v>
                </c:pt>
                <c:pt idx="654">
                  <c:v>2298.3000000000002</c:v>
                </c:pt>
                <c:pt idx="655">
                  <c:v>2311.5</c:v>
                </c:pt>
                <c:pt idx="656">
                  <c:v>2322.6</c:v>
                </c:pt>
                <c:pt idx="657">
                  <c:v>2320.8000000000002</c:v>
                </c:pt>
                <c:pt idx="658">
                  <c:v>2329.8000000000002</c:v>
                </c:pt>
                <c:pt idx="659">
                  <c:v>2327.6999999999998</c:v>
                </c:pt>
                <c:pt idx="660">
                  <c:v>2338.8000000000002</c:v>
                </c:pt>
                <c:pt idx="661">
                  <c:v>2352.3000000000002</c:v>
                </c:pt>
                <c:pt idx="662">
                  <c:v>2365.8000000000002</c:v>
                </c:pt>
                <c:pt idx="663">
                  <c:v>2379</c:v>
                </c:pt>
                <c:pt idx="664">
                  <c:v>2392.5</c:v>
                </c:pt>
                <c:pt idx="665">
                  <c:v>2406</c:v>
                </c:pt>
                <c:pt idx="666">
                  <c:v>2413.1999999999998</c:v>
                </c:pt>
                <c:pt idx="667">
                  <c:v>2424</c:v>
                </c:pt>
                <c:pt idx="668">
                  <c:v>2437.5</c:v>
                </c:pt>
                <c:pt idx="669">
                  <c:v>2451</c:v>
                </c:pt>
                <c:pt idx="670">
                  <c:v>2456.6999999999998</c:v>
                </c:pt>
                <c:pt idx="671">
                  <c:v>2454.6</c:v>
                </c:pt>
                <c:pt idx="672">
                  <c:v>2452.8000000000002</c:v>
                </c:pt>
                <c:pt idx="673">
                  <c:v>2451</c:v>
                </c:pt>
                <c:pt idx="674">
                  <c:v>2449.1999999999998</c:v>
                </c:pt>
                <c:pt idx="675">
                  <c:v>2462.4</c:v>
                </c:pt>
                <c:pt idx="676">
                  <c:v>2475.9</c:v>
                </c:pt>
                <c:pt idx="677">
                  <c:v>2474.1</c:v>
                </c:pt>
                <c:pt idx="678">
                  <c:v>2472.3000000000002</c:v>
                </c:pt>
                <c:pt idx="679">
                  <c:v>2473.5</c:v>
                </c:pt>
                <c:pt idx="680">
                  <c:v>2476.1999999999998</c:v>
                </c:pt>
                <c:pt idx="681">
                  <c:v>2474.4</c:v>
                </c:pt>
                <c:pt idx="682">
                  <c:v>2472.6</c:v>
                </c:pt>
                <c:pt idx="683">
                  <c:v>2470.5</c:v>
                </c:pt>
                <c:pt idx="684">
                  <c:v>2468.6999999999998</c:v>
                </c:pt>
                <c:pt idx="685">
                  <c:v>2472</c:v>
                </c:pt>
                <c:pt idx="686">
                  <c:v>2470.1999999999998</c:v>
                </c:pt>
                <c:pt idx="687">
                  <c:v>2468.1</c:v>
                </c:pt>
                <c:pt idx="688">
                  <c:v>2466.3000000000002</c:v>
                </c:pt>
                <c:pt idx="689">
                  <c:v>2471.1</c:v>
                </c:pt>
                <c:pt idx="690">
                  <c:v>2475.6</c:v>
                </c:pt>
                <c:pt idx="691">
                  <c:v>2476.1999999999998</c:v>
                </c:pt>
                <c:pt idx="692">
                  <c:v>2474.4</c:v>
                </c:pt>
                <c:pt idx="693">
                  <c:v>2480.1</c:v>
                </c:pt>
                <c:pt idx="694">
                  <c:v>2478.3000000000002</c:v>
                </c:pt>
                <c:pt idx="695">
                  <c:v>2476.1999999999998</c:v>
                </c:pt>
                <c:pt idx="696">
                  <c:v>2474.4</c:v>
                </c:pt>
                <c:pt idx="697">
                  <c:v>2472.6</c:v>
                </c:pt>
                <c:pt idx="698">
                  <c:v>2470.8000000000002</c:v>
                </c:pt>
                <c:pt idx="699">
                  <c:v>2468.6999999999998</c:v>
                </c:pt>
                <c:pt idx="700">
                  <c:v>2466.9</c:v>
                </c:pt>
                <c:pt idx="701">
                  <c:v>2465.1</c:v>
                </c:pt>
                <c:pt idx="702">
                  <c:v>2463.3000000000002</c:v>
                </c:pt>
                <c:pt idx="703">
                  <c:v>2461.1999999999998</c:v>
                </c:pt>
                <c:pt idx="704">
                  <c:v>2459.4</c:v>
                </c:pt>
                <c:pt idx="705">
                  <c:v>2457.6</c:v>
                </c:pt>
                <c:pt idx="706">
                  <c:v>2455.8000000000002</c:v>
                </c:pt>
                <c:pt idx="707">
                  <c:v>2453.6999999999998</c:v>
                </c:pt>
                <c:pt idx="708">
                  <c:v>2451.9</c:v>
                </c:pt>
                <c:pt idx="709">
                  <c:v>2450.1</c:v>
                </c:pt>
                <c:pt idx="710">
                  <c:v>2448.3000000000002</c:v>
                </c:pt>
                <c:pt idx="711">
                  <c:v>2446.1999999999998</c:v>
                </c:pt>
                <c:pt idx="712">
                  <c:v>2444.4</c:v>
                </c:pt>
                <c:pt idx="713">
                  <c:v>2442.6</c:v>
                </c:pt>
                <c:pt idx="714">
                  <c:v>2440.8000000000002</c:v>
                </c:pt>
                <c:pt idx="715">
                  <c:v>2438.6999999999998</c:v>
                </c:pt>
                <c:pt idx="716">
                  <c:v>2436.9</c:v>
                </c:pt>
                <c:pt idx="717">
                  <c:v>2435.1</c:v>
                </c:pt>
                <c:pt idx="718">
                  <c:v>2433.3000000000002</c:v>
                </c:pt>
                <c:pt idx="719">
                  <c:v>2431.1999999999998</c:v>
                </c:pt>
                <c:pt idx="720">
                  <c:v>2429.4</c:v>
                </c:pt>
                <c:pt idx="721">
                  <c:v>2427.6</c:v>
                </c:pt>
                <c:pt idx="722">
                  <c:v>2425.8000000000002</c:v>
                </c:pt>
                <c:pt idx="723">
                  <c:v>2423.6999999999998</c:v>
                </c:pt>
                <c:pt idx="724">
                  <c:v>2421.9</c:v>
                </c:pt>
                <c:pt idx="725">
                  <c:v>2420.1</c:v>
                </c:pt>
                <c:pt idx="726">
                  <c:v>2418.3000000000002</c:v>
                </c:pt>
                <c:pt idx="727">
                  <c:v>2416.1999999999998</c:v>
                </c:pt>
                <c:pt idx="728">
                  <c:v>2414.4</c:v>
                </c:pt>
                <c:pt idx="729">
                  <c:v>2412.6</c:v>
                </c:pt>
                <c:pt idx="730">
                  <c:v>2410.8000000000002</c:v>
                </c:pt>
                <c:pt idx="731">
                  <c:v>2408.6999999999998</c:v>
                </c:pt>
                <c:pt idx="732">
                  <c:v>2406.9</c:v>
                </c:pt>
                <c:pt idx="733">
                  <c:v>2405.1</c:v>
                </c:pt>
                <c:pt idx="734">
                  <c:v>2403.3000000000002</c:v>
                </c:pt>
                <c:pt idx="735">
                  <c:v>2401.1999999999998</c:v>
                </c:pt>
                <c:pt idx="736">
                  <c:v>2399.4</c:v>
                </c:pt>
                <c:pt idx="737">
                  <c:v>2397.6</c:v>
                </c:pt>
                <c:pt idx="738">
                  <c:v>2395.8000000000002</c:v>
                </c:pt>
                <c:pt idx="739">
                  <c:v>2393.6999999999998</c:v>
                </c:pt>
                <c:pt idx="740">
                  <c:v>2391.9</c:v>
                </c:pt>
                <c:pt idx="741">
                  <c:v>2390.1</c:v>
                </c:pt>
                <c:pt idx="742">
                  <c:v>2388.3000000000002</c:v>
                </c:pt>
                <c:pt idx="743">
                  <c:v>2386.1999999999998</c:v>
                </c:pt>
                <c:pt idx="744">
                  <c:v>2384.4</c:v>
                </c:pt>
                <c:pt idx="745">
                  <c:v>2382.6</c:v>
                </c:pt>
                <c:pt idx="746">
                  <c:v>2380.8000000000002</c:v>
                </c:pt>
                <c:pt idx="747">
                  <c:v>2378.6999999999998</c:v>
                </c:pt>
                <c:pt idx="748">
                  <c:v>2376.9</c:v>
                </c:pt>
                <c:pt idx="749">
                  <c:v>2375.1</c:v>
                </c:pt>
                <c:pt idx="750">
                  <c:v>2373.3000000000002</c:v>
                </c:pt>
                <c:pt idx="751">
                  <c:v>2371.1999999999998</c:v>
                </c:pt>
                <c:pt idx="752">
                  <c:v>2369.4</c:v>
                </c:pt>
                <c:pt idx="753">
                  <c:v>2367.6</c:v>
                </c:pt>
                <c:pt idx="754">
                  <c:v>2365.8000000000002</c:v>
                </c:pt>
                <c:pt idx="755">
                  <c:v>2363.6999999999998</c:v>
                </c:pt>
                <c:pt idx="756">
                  <c:v>2361.9</c:v>
                </c:pt>
                <c:pt idx="757">
                  <c:v>2360.1</c:v>
                </c:pt>
                <c:pt idx="758">
                  <c:v>2358.3000000000002</c:v>
                </c:pt>
                <c:pt idx="759">
                  <c:v>2356.1999999999998</c:v>
                </c:pt>
                <c:pt idx="760">
                  <c:v>2354.4</c:v>
                </c:pt>
                <c:pt idx="761">
                  <c:v>2352.6</c:v>
                </c:pt>
                <c:pt idx="762">
                  <c:v>2350.8000000000002</c:v>
                </c:pt>
                <c:pt idx="763">
                  <c:v>2348.6999999999998</c:v>
                </c:pt>
                <c:pt idx="764">
                  <c:v>2346.9</c:v>
                </c:pt>
                <c:pt idx="765">
                  <c:v>2345.1</c:v>
                </c:pt>
                <c:pt idx="766">
                  <c:v>2343.3000000000002</c:v>
                </c:pt>
                <c:pt idx="767">
                  <c:v>2341.1999999999998</c:v>
                </c:pt>
                <c:pt idx="768">
                  <c:v>2339.4</c:v>
                </c:pt>
                <c:pt idx="769">
                  <c:v>2337.6</c:v>
                </c:pt>
                <c:pt idx="770">
                  <c:v>2335.8000000000002</c:v>
                </c:pt>
                <c:pt idx="771">
                  <c:v>2333.6999999999998</c:v>
                </c:pt>
                <c:pt idx="772">
                  <c:v>2331.9</c:v>
                </c:pt>
                <c:pt idx="773">
                  <c:v>2330.1</c:v>
                </c:pt>
                <c:pt idx="774">
                  <c:v>2328.3000000000002</c:v>
                </c:pt>
                <c:pt idx="775">
                  <c:v>2326.1999999999998</c:v>
                </c:pt>
                <c:pt idx="776">
                  <c:v>2324.4</c:v>
                </c:pt>
                <c:pt idx="777">
                  <c:v>2322.6</c:v>
                </c:pt>
                <c:pt idx="778">
                  <c:v>2320.8000000000002</c:v>
                </c:pt>
                <c:pt idx="779">
                  <c:v>2318.6999999999998</c:v>
                </c:pt>
                <c:pt idx="780">
                  <c:v>2316.9</c:v>
                </c:pt>
                <c:pt idx="781">
                  <c:v>2315.1</c:v>
                </c:pt>
                <c:pt idx="782">
                  <c:v>2313.3000000000002</c:v>
                </c:pt>
                <c:pt idx="783">
                  <c:v>2311.1999999999998</c:v>
                </c:pt>
                <c:pt idx="784">
                  <c:v>2309.4</c:v>
                </c:pt>
                <c:pt idx="785">
                  <c:v>2307.6</c:v>
                </c:pt>
                <c:pt idx="786">
                  <c:v>2305.8000000000002</c:v>
                </c:pt>
                <c:pt idx="787">
                  <c:v>2303.6999999999998</c:v>
                </c:pt>
                <c:pt idx="788">
                  <c:v>2301.9</c:v>
                </c:pt>
                <c:pt idx="789">
                  <c:v>2300.1</c:v>
                </c:pt>
                <c:pt idx="790">
                  <c:v>2298.3000000000002</c:v>
                </c:pt>
                <c:pt idx="791">
                  <c:v>2296.1999999999998</c:v>
                </c:pt>
                <c:pt idx="792">
                  <c:v>2294.4</c:v>
                </c:pt>
                <c:pt idx="793">
                  <c:v>2292.6</c:v>
                </c:pt>
                <c:pt idx="794">
                  <c:v>2290.8000000000002</c:v>
                </c:pt>
                <c:pt idx="795">
                  <c:v>2288.6999999999998</c:v>
                </c:pt>
                <c:pt idx="796">
                  <c:v>2286.9</c:v>
                </c:pt>
                <c:pt idx="797">
                  <c:v>2285.1</c:v>
                </c:pt>
                <c:pt idx="798">
                  <c:v>2283.3000000000002</c:v>
                </c:pt>
                <c:pt idx="799">
                  <c:v>2281.1999999999998</c:v>
                </c:pt>
                <c:pt idx="800">
                  <c:v>2279.4</c:v>
                </c:pt>
                <c:pt idx="801">
                  <c:v>2277.6</c:v>
                </c:pt>
                <c:pt idx="802">
                  <c:v>2275.8000000000002</c:v>
                </c:pt>
                <c:pt idx="803">
                  <c:v>2273.6999999999998</c:v>
                </c:pt>
                <c:pt idx="804">
                  <c:v>2271.9</c:v>
                </c:pt>
                <c:pt idx="805">
                  <c:v>2270.1</c:v>
                </c:pt>
                <c:pt idx="806">
                  <c:v>2268.3000000000002</c:v>
                </c:pt>
                <c:pt idx="807">
                  <c:v>2266.1999999999998</c:v>
                </c:pt>
                <c:pt idx="808">
                  <c:v>2264.4</c:v>
                </c:pt>
                <c:pt idx="809">
                  <c:v>2262.6</c:v>
                </c:pt>
                <c:pt idx="810">
                  <c:v>2260.8000000000002</c:v>
                </c:pt>
                <c:pt idx="811">
                  <c:v>2258.6999999999998</c:v>
                </c:pt>
                <c:pt idx="812">
                  <c:v>2256.9</c:v>
                </c:pt>
                <c:pt idx="813">
                  <c:v>2255.1</c:v>
                </c:pt>
                <c:pt idx="814">
                  <c:v>2253.3000000000002</c:v>
                </c:pt>
                <c:pt idx="815">
                  <c:v>2251.1999999999998</c:v>
                </c:pt>
                <c:pt idx="816">
                  <c:v>2249.4</c:v>
                </c:pt>
                <c:pt idx="817">
                  <c:v>2247.6</c:v>
                </c:pt>
                <c:pt idx="818">
                  <c:v>2245.8000000000002</c:v>
                </c:pt>
                <c:pt idx="819">
                  <c:v>2243.6999999999998</c:v>
                </c:pt>
                <c:pt idx="820">
                  <c:v>2241.9</c:v>
                </c:pt>
                <c:pt idx="821">
                  <c:v>2240.1</c:v>
                </c:pt>
                <c:pt idx="822">
                  <c:v>2238.3000000000002</c:v>
                </c:pt>
                <c:pt idx="823">
                  <c:v>2236.1999999999998</c:v>
                </c:pt>
                <c:pt idx="824">
                  <c:v>2234.4</c:v>
                </c:pt>
                <c:pt idx="825">
                  <c:v>2232.6</c:v>
                </c:pt>
                <c:pt idx="826">
                  <c:v>2230.8000000000002</c:v>
                </c:pt>
                <c:pt idx="827">
                  <c:v>2228.6999999999998</c:v>
                </c:pt>
                <c:pt idx="828">
                  <c:v>2226.9</c:v>
                </c:pt>
                <c:pt idx="829">
                  <c:v>2225.1</c:v>
                </c:pt>
                <c:pt idx="830">
                  <c:v>2223.3000000000002</c:v>
                </c:pt>
                <c:pt idx="831">
                  <c:v>2221.1999999999998</c:v>
                </c:pt>
                <c:pt idx="832">
                  <c:v>2219.4</c:v>
                </c:pt>
                <c:pt idx="833">
                  <c:v>2217.6</c:v>
                </c:pt>
                <c:pt idx="834">
                  <c:v>2215.8000000000002</c:v>
                </c:pt>
                <c:pt idx="835">
                  <c:v>2213.6999999999998</c:v>
                </c:pt>
                <c:pt idx="836">
                  <c:v>2211.9</c:v>
                </c:pt>
                <c:pt idx="837">
                  <c:v>2210.1</c:v>
                </c:pt>
                <c:pt idx="838">
                  <c:v>2208.3000000000002</c:v>
                </c:pt>
                <c:pt idx="839">
                  <c:v>2206.1999999999998</c:v>
                </c:pt>
                <c:pt idx="840">
                  <c:v>2204.4</c:v>
                </c:pt>
                <c:pt idx="841">
                  <c:v>2202.6</c:v>
                </c:pt>
                <c:pt idx="842">
                  <c:v>2200.8000000000002</c:v>
                </c:pt>
                <c:pt idx="843">
                  <c:v>2198.6999999999998</c:v>
                </c:pt>
                <c:pt idx="844">
                  <c:v>2196.9</c:v>
                </c:pt>
                <c:pt idx="845">
                  <c:v>2195.1</c:v>
                </c:pt>
                <c:pt idx="846">
                  <c:v>2193.3000000000002</c:v>
                </c:pt>
                <c:pt idx="847">
                  <c:v>2191.1999999999998</c:v>
                </c:pt>
                <c:pt idx="848">
                  <c:v>2189.4</c:v>
                </c:pt>
                <c:pt idx="849">
                  <c:v>2187.6</c:v>
                </c:pt>
                <c:pt idx="850">
                  <c:v>2185.8000000000002</c:v>
                </c:pt>
                <c:pt idx="851">
                  <c:v>2183.6999999999998</c:v>
                </c:pt>
                <c:pt idx="852">
                  <c:v>2181.9</c:v>
                </c:pt>
                <c:pt idx="853">
                  <c:v>2180.1</c:v>
                </c:pt>
                <c:pt idx="854">
                  <c:v>2178.3000000000002</c:v>
                </c:pt>
                <c:pt idx="855">
                  <c:v>2176.1999999999998</c:v>
                </c:pt>
                <c:pt idx="856">
                  <c:v>2174.4</c:v>
                </c:pt>
                <c:pt idx="857">
                  <c:v>2172.6</c:v>
                </c:pt>
                <c:pt idx="858">
                  <c:v>2170.8000000000002</c:v>
                </c:pt>
                <c:pt idx="859">
                  <c:v>2168.6999999999998</c:v>
                </c:pt>
                <c:pt idx="860">
                  <c:v>2166.9</c:v>
                </c:pt>
                <c:pt idx="861">
                  <c:v>2165.1</c:v>
                </c:pt>
                <c:pt idx="862">
                  <c:v>2163.3000000000002</c:v>
                </c:pt>
                <c:pt idx="863">
                  <c:v>2161.1999999999998</c:v>
                </c:pt>
                <c:pt idx="864">
                  <c:v>2159.4</c:v>
                </c:pt>
                <c:pt idx="865">
                  <c:v>2157.6</c:v>
                </c:pt>
                <c:pt idx="866">
                  <c:v>2155.8000000000002</c:v>
                </c:pt>
                <c:pt idx="867">
                  <c:v>2153.6999999999998</c:v>
                </c:pt>
                <c:pt idx="868">
                  <c:v>2151.9</c:v>
                </c:pt>
                <c:pt idx="869">
                  <c:v>2150.1</c:v>
                </c:pt>
                <c:pt idx="870">
                  <c:v>2148.3000000000002</c:v>
                </c:pt>
                <c:pt idx="871">
                  <c:v>2146.1999999999998</c:v>
                </c:pt>
                <c:pt idx="872">
                  <c:v>2144.4</c:v>
                </c:pt>
                <c:pt idx="873">
                  <c:v>2142.6</c:v>
                </c:pt>
                <c:pt idx="874">
                  <c:v>2140.8000000000002</c:v>
                </c:pt>
                <c:pt idx="875">
                  <c:v>2138.6999999999998</c:v>
                </c:pt>
                <c:pt idx="876">
                  <c:v>2136.9</c:v>
                </c:pt>
                <c:pt idx="877">
                  <c:v>2135.1</c:v>
                </c:pt>
                <c:pt idx="878">
                  <c:v>2133.3000000000002</c:v>
                </c:pt>
                <c:pt idx="879">
                  <c:v>2131.1999999999998</c:v>
                </c:pt>
                <c:pt idx="880">
                  <c:v>2129.4</c:v>
                </c:pt>
                <c:pt idx="881">
                  <c:v>2127.6</c:v>
                </c:pt>
                <c:pt idx="882">
                  <c:v>2125.8000000000002</c:v>
                </c:pt>
                <c:pt idx="883">
                  <c:v>2123.6999999999998</c:v>
                </c:pt>
                <c:pt idx="884">
                  <c:v>2121.9</c:v>
                </c:pt>
                <c:pt idx="885">
                  <c:v>2120.1</c:v>
                </c:pt>
                <c:pt idx="886">
                  <c:v>2118.3000000000002</c:v>
                </c:pt>
                <c:pt idx="887">
                  <c:v>2116.1999999999998</c:v>
                </c:pt>
                <c:pt idx="888">
                  <c:v>2114.4</c:v>
                </c:pt>
                <c:pt idx="889">
                  <c:v>2112.6</c:v>
                </c:pt>
                <c:pt idx="890">
                  <c:v>2110.8000000000002</c:v>
                </c:pt>
                <c:pt idx="891">
                  <c:v>2108.6999999999998</c:v>
                </c:pt>
                <c:pt idx="892">
                  <c:v>2106.9</c:v>
                </c:pt>
                <c:pt idx="893">
                  <c:v>2105.1</c:v>
                </c:pt>
                <c:pt idx="894">
                  <c:v>2103.3000000000002</c:v>
                </c:pt>
                <c:pt idx="895">
                  <c:v>2101.1999999999998</c:v>
                </c:pt>
                <c:pt idx="896">
                  <c:v>2099.4</c:v>
                </c:pt>
                <c:pt idx="897">
                  <c:v>2097.6</c:v>
                </c:pt>
                <c:pt idx="898">
                  <c:v>2095.8000000000002</c:v>
                </c:pt>
                <c:pt idx="899">
                  <c:v>2093.6999999999998</c:v>
                </c:pt>
                <c:pt idx="900">
                  <c:v>2091.9</c:v>
                </c:pt>
                <c:pt idx="901">
                  <c:v>2090.1</c:v>
                </c:pt>
                <c:pt idx="902">
                  <c:v>2088.3000000000002</c:v>
                </c:pt>
                <c:pt idx="903">
                  <c:v>2086.1999999999998</c:v>
                </c:pt>
                <c:pt idx="904">
                  <c:v>2084.4</c:v>
                </c:pt>
                <c:pt idx="905">
                  <c:v>2082.6</c:v>
                </c:pt>
                <c:pt idx="906">
                  <c:v>2080.8000000000002</c:v>
                </c:pt>
                <c:pt idx="907">
                  <c:v>2078.6999999999998</c:v>
                </c:pt>
                <c:pt idx="908">
                  <c:v>2076.9</c:v>
                </c:pt>
                <c:pt idx="909">
                  <c:v>2075.1</c:v>
                </c:pt>
                <c:pt idx="910">
                  <c:v>2073.3000000000002</c:v>
                </c:pt>
                <c:pt idx="911">
                  <c:v>2071.1999999999998</c:v>
                </c:pt>
                <c:pt idx="912">
                  <c:v>2069.4</c:v>
                </c:pt>
                <c:pt idx="913">
                  <c:v>2067.6</c:v>
                </c:pt>
                <c:pt idx="914">
                  <c:v>2065.8000000000002</c:v>
                </c:pt>
                <c:pt idx="915">
                  <c:v>2063.6999999999998</c:v>
                </c:pt>
                <c:pt idx="916">
                  <c:v>2061.9</c:v>
                </c:pt>
                <c:pt idx="917">
                  <c:v>2060.1</c:v>
                </c:pt>
                <c:pt idx="918">
                  <c:v>2058.3000000000002</c:v>
                </c:pt>
                <c:pt idx="919">
                  <c:v>2056.1999999999998</c:v>
                </c:pt>
                <c:pt idx="920">
                  <c:v>2054.4</c:v>
                </c:pt>
                <c:pt idx="921">
                  <c:v>2052.6</c:v>
                </c:pt>
                <c:pt idx="922">
                  <c:v>2050.8000000000002</c:v>
                </c:pt>
                <c:pt idx="923">
                  <c:v>2048.6999999999998</c:v>
                </c:pt>
                <c:pt idx="924">
                  <c:v>2046.9</c:v>
                </c:pt>
                <c:pt idx="925">
                  <c:v>2045.1</c:v>
                </c:pt>
                <c:pt idx="926">
                  <c:v>2043.3</c:v>
                </c:pt>
                <c:pt idx="927">
                  <c:v>2041.2</c:v>
                </c:pt>
                <c:pt idx="928">
                  <c:v>2039.4</c:v>
                </c:pt>
                <c:pt idx="929">
                  <c:v>2037.6</c:v>
                </c:pt>
                <c:pt idx="930">
                  <c:v>2035.8</c:v>
                </c:pt>
                <c:pt idx="931">
                  <c:v>2033.7</c:v>
                </c:pt>
                <c:pt idx="932">
                  <c:v>2031.9</c:v>
                </c:pt>
                <c:pt idx="933">
                  <c:v>2030.1</c:v>
                </c:pt>
                <c:pt idx="934">
                  <c:v>2028.3</c:v>
                </c:pt>
                <c:pt idx="935">
                  <c:v>2026.2</c:v>
                </c:pt>
                <c:pt idx="936">
                  <c:v>2024.4</c:v>
                </c:pt>
                <c:pt idx="937">
                  <c:v>2022.6</c:v>
                </c:pt>
                <c:pt idx="938">
                  <c:v>2020.8</c:v>
                </c:pt>
                <c:pt idx="939">
                  <c:v>2018.7</c:v>
                </c:pt>
                <c:pt idx="940">
                  <c:v>2016.9</c:v>
                </c:pt>
                <c:pt idx="941">
                  <c:v>2015.1</c:v>
                </c:pt>
                <c:pt idx="942">
                  <c:v>2013.3</c:v>
                </c:pt>
                <c:pt idx="943">
                  <c:v>2011.2</c:v>
                </c:pt>
                <c:pt idx="944">
                  <c:v>2009.4</c:v>
                </c:pt>
                <c:pt idx="945">
                  <c:v>2007.6</c:v>
                </c:pt>
                <c:pt idx="946">
                  <c:v>2005.8</c:v>
                </c:pt>
                <c:pt idx="947">
                  <c:v>2003.7</c:v>
                </c:pt>
                <c:pt idx="948">
                  <c:v>2001.9</c:v>
                </c:pt>
                <c:pt idx="949">
                  <c:v>2000.1</c:v>
                </c:pt>
                <c:pt idx="950">
                  <c:v>1998.3</c:v>
                </c:pt>
                <c:pt idx="951">
                  <c:v>1996.2</c:v>
                </c:pt>
                <c:pt idx="952">
                  <c:v>1994.4</c:v>
                </c:pt>
                <c:pt idx="953">
                  <c:v>1992.6</c:v>
                </c:pt>
                <c:pt idx="954">
                  <c:v>1990.8</c:v>
                </c:pt>
                <c:pt idx="955">
                  <c:v>1988.7</c:v>
                </c:pt>
                <c:pt idx="956">
                  <c:v>1986.9</c:v>
                </c:pt>
                <c:pt idx="957">
                  <c:v>1985.1</c:v>
                </c:pt>
                <c:pt idx="958">
                  <c:v>1983.3</c:v>
                </c:pt>
                <c:pt idx="959">
                  <c:v>1981.2</c:v>
                </c:pt>
                <c:pt idx="960">
                  <c:v>1979.4</c:v>
                </c:pt>
                <c:pt idx="961">
                  <c:v>1977.6</c:v>
                </c:pt>
                <c:pt idx="962">
                  <c:v>1975.8</c:v>
                </c:pt>
                <c:pt idx="963">
                  <c:v>1973.7</c:v>
                </c:pt>
                <c:pt idx="964">
                  <c:v>1971.9</c:v>
                </c:pt>
                <c:pt idx="965">
                  <c:v>1970.1</c:v>
                </c:pt>
                <c:pt idx="966">
                  <c:v>1968.3</c:v>
                </c:pt>
                <c:pt idx="967">
                  <c:v>1966.2</c:v>
                </c:pt>
                <c:pt idx="968">
                  <c:v>1964.4</c:v>
                </c:pt>
                <c:pt idx="969">
                  <c:v>1962.6</c:v>
                </c:pt>
                <c:pt idx="970">
                  <c:v>1960.8</c:v>
                </c:pt>
                <c:pt idx="971">
                  <c:v>1958.7</c:v>
                </c:pt>
                <c:pt idx="972">
                  <c:v>1956.9</c:v>
                </c:pt>
                <c:pt idx="973">
                  <c:v>1955.1</c:v>
                </c:pt>
                <c:pt idx="974">
                  <c:v>1953.3</c:v>
                </c:pt>
                <c:pt idx="975">
                  <c:v>1951.2</c:v>
                </c:pt>
                <c:pt idx="976">
                  <c:v>1949.4</c:v>
                </c:pt>
                <c:pt idx="977">
                  <c:v>1947.6</c:v>
                </c:pt>
                <c:pt idx="978">
                  <c:v>1945.8</c:v>
                </c:pt>
                <c:pt idx="979">
                  <c:v>1943.7</c:v>
                </c:pt>
                <c:pt idx="980">
                  <c:v>1941.9</c:v>
                </c:pt>
                <c:pt idx="981">
                  <c:v>1940.1</c:v>
                </c:pt>
                <c:pt idx="982">
                  <c:v>1938.3</c:v>
                </c:pt>
                <c:pt idx="983">
                  <c:v>1936.2</c:v>
                </c:pt>
                <c:pt idx="984">
                  <c:v>1934.4</c:v>
                </c:pt>
                <c:pt idx="985">
                  <c:v>1932.6</c:v>
                </c:pt>
                <c:pt idx="986">
                  <c:v>1930.8</c:v>
                </c:pt>
                <c:pt idx="987">
                  <c:v>1928.7</c:v>
                </c:pt>
                <c:pt idx="988">
                  <c:v>1926.9</c:v>
                </c:pt>
                <c:pt idx="989">
                  <c:v>1925.1</c:v>
                </c:pt>
                <c:pt idx="990">
                  <c:v>1923.3</c:v>
                </c:pt>
                <c:pt idx="991">
                  <c:v>1921.2</c:v>
                </c:pt>
                <c:pt idx="992">
                  <c:v>1919.4</c:v>
                </c:pt>
                <c:pt idx="993">
                  <c:v>1917.6</c:v>
                </c:pt>
                <c:pt idx="994">
                  <c:v>1915.8</c:v>
                </c:pt>
                <c:pt idx="995">
                  <c:v>1913.7</c:v>
                </c:pt>
                <c:pt idx="996">
                  <c:v>1911.9</c:v>
                </c:pt>
                <c:pt idx="997">
                  <c:v>1910.1</c:v>
                </c:pt>
                <c:pt idx="998">
                  <c:v>1908.3</c:v>
                </c:pt>
                <c:pt idx="999">
                  <c:v>1906.2</c:v>
                </c:pt>
                <c:pt idx="1000">
                  <c:v>1904.4</c:v>
                </c:pt>
                <c:pt idx="1001">
                  <c:v>1902.6</c:v>
                </c:pt>
                <c:pt idx="1002">
                  <c:v>1900.8</c:v>
                </c:pt>
                <c:pt idx="1003">
                  <c:v>1898.7</c:v>
                </c:pt>
                <c:pt idx="1004">
                  <c:v>1896.9</c:v>
                </c:pt>
                <c:pt idx="1005">
                  <c:v>1895.1</c:v>
                </c:pt>
                <c:pt idx="1006">
                  <c:v>1893.3</c:v>
                </c:pt>
                <c:pt idx="1007">
                  <c:v>1891.2</c:v>
                </c:pt>
                <c:pt idx="1008">
                  <c:v>1889.4</c:v>
                </c:pt>
                <c:pt idx="1009">
                  <c:v>1887.6</c:v>
                </c:pt>
                <c:pt idx="1010">
                  <c:v>1885.8</c:v>
                </c:pt>
                <c:pt idx="1011">
                  <c:v>1883.7</c:v>
                </c:pt>
                <c:pt idx="1012">
                  <c:v>1881.9</c:v>
                </c:pt>
                <c:pt idx="1013">
                  <c:v>1880.1</c:v>
                </c:pt>
                <c:pt idx="1014">
                  <c:v>1878.3</c:v>
                </c:pt>
                <c:pt idx="1015">
                  <c:v>1876.2</c:v>
                </c:pt>
                <c:pt idx="1016">
                  <c:v>1874.4</c:v>
                </c:pt>
                <c:pt idx="1017">
                  <c:v>1872.6</c:v>
                </c:pt>
                <c:pt idx="1018">
                  <c:v>1870.8</c:v>
                </c:pt>
                <c:pt idx="1019">
                  <c:v>1868.7</c:v>
                </c:pt>
                <c:pt idx="1020">
                  <c:v>1866.9</c:v>
                </c:pt>
                <c:pt idx="1021">
                  <c:v>1865.1</c:v>
                </c:pt>
                <c:pt idx="1022">
                  <c:v>1863.3</c:v>
                </c:pt>
                <c:pt idx="1023">
                  <c:v>1861.2</c:v>
                </c:pt>
                <c:pt idx="1024">
                  <c:v>1859.4</c:v>
                </c:pt>
                <c:pt idx="1025">
                  <c:v>1857.6</c:v>
                </c:pt>
                <c:pt idx="1026">
                  <c:v>1855.8</c:v>
                </c:pt>
                <c:pt idx="1027">
                  <c:v>1853.7</c:v>
                </c:pt>
                <c:pt idx="1028">
                  <c:v>1851.9</c:v>
                </c:pt>
                <c:pt idx="1029">
                  <c:v>1850.1</c:v>
                </c:pt>
                <c:pt idx="1030">
                  <c:v>1848.3</c:v>
                </c:pt>
                <c:pt idx="1031">
                  <c:v>1846.2</c:v>
                </c:pt>
                <c:pt idx="1032">
                  <c:v>1844.4</c:v>
                </c:pt>
                <c:pt idx="1033">
                  <c:v>1842.6</c:v>
                </c:pt>
                <c:pt idx="1034">
                  <c:v>1840.8</c:v>
                </c:pt>
                <c:pt idx="1035">
                  <c:v>1838.7</c:v>
                </c:pt>
                <c:pt idx="1036">
                  <c:v>1836.9</c:v>
                </c:pt>
                <c:pt idx="1037">
                  <c:v>1835.1</c:v>
                </c:pt>
                <c:pt idx="1038">
                  <c:v>1833.3</c:v>
                </c:pt>
                <c:pt idx="1039">
                  <c:v>1831.2</c:v>
                </c:pt>
                <c:pt idx="1040">
                  <c:v>1829.4</c:v>
                </c:pt>
                <c:pt idx="1041">
                  <c:v>1827.6</c:v>
                </c:pt>
                <c:pt idx="1042">
                  <c:v>1825.8</c:v>
                </c:pt>
                <c:pt idx="1043">
                  <c:v>1823.7</c:v>
                </c:pt>
                <c:pt idx="1044">
                  <c:v>1821.9</c:v>
                </c:pt>
                <c:pt idx="1045">
                  <c:v>1820.1</c:v>
                </c:pt>
                <c:pt idx="1046">
                  <c:v>1818.3</c:v>
                </c:pt>
                <c:pt idx="1047">
                  <c:v>1816.2</c:v>
                </c:pt>
                <c:pt idx="1048">
                  <c:v>1814.4</c:v>
                </c:pt>
                <c:pt idx="1049">
                  <c:v>1812.6</c:v>
                </c:pt>
                <c:pt idx="1050">
                  <c:v>1810.8</c:v>
                </c:pt>
                <c:pt idx="1051">
                  <c:v>1808.7</c:v>
                </c:pt>
                <c:pt idx="1052">
                  <c:v>1806.9</c:v>
                </c:pt>
                <c:pt idx="1053">
                  <c:v>1805.1</c:v>
                </c:pt>
                <c:pt idx="1054">
                  <c:v>1803.3</c:v>
                </c:pt>
                <c:pt idx="1055">
                  <c:v>1801.2</c:v>
                </c:pt>
                <c:pt idx="1056">
                  <c:v>1799.4</c:v>
                </c:pt>
                <c:pt idx="1057">
                  <c:v>1797.6</c:v>
                </c:pt>
                <c:pt idx="1058">
                  <c:v>1795.8</c:v>
                </c:pt>
                <c:pt idx="1059">
                  <c:v>1793.7</c:v>
                </c:pt>
                <c:pt idx="1060">
                  <c:v>1791.9</c:v>
                </c:pt>
                <c:pt idx="1061">
                  <c:v>1790.1</c:v>
                </c:pt>
                <c:pt idx="1062">
                  <c:v>1788.3</c:v>
                </c:pt>
                <c:pt idx="1063">
                  <c:v>1786.2</c:v>
                </c:pt>
                <c:pt idx="1064">
                  <c:v>1784.4</c:v>
                </c:pt>
                <c:pt idx="1065">
                  <c:v>1782.6</c:v>
                </c:pt>
                <c:pt idx="1066">
                  <c:v>1780.8</c:v>
                </c:pt>
                <c:pt idx="1067">
                  <c:v>1778.7</c:v>
                </c:pt>
                <c:pt idx="1068">
                  <c:v>1776.9</c:v>
                </c:pt>
                <c:pt idx="1069">
                  <c:v>1775.1</c:v>
                </c:pt>
                <c:pt idx="1070">
                  <c:v>1773.3</c:v>
                </c:pt>
                <c:pt idx="1071">
                  <c:v>1771.2</c:v>
                </c:pt>
                <c:pt idx="1072">
                  <c:v>1769.4</c:v>
                </c:pt>
                <c:pt idx="1073">
                  <c:v>1767.6</c:v>
                </c:pt>
                <c:pt idx="1074">
                  <c:v>1765.8</c:v>
                </c:pt>
                <c:pt idx="1075">
                  <c:v>1763.7</c:v>
                </c:pt>
                <c:pt idx="1076">
                  <c:v>1761.9</c:v>
                </c:pt>
                <c:pt idx="1077">
                  <c:v>1760.1</c:v>
                </c:pt>
                <c:pt idx="1078">
                  <c:v>1758.3</c:v>
                </c:pt>
                <c:pt idx="1079">
                  <c:v>1756.2</c:v>
                </c:pt>
                <c:pt idx="1080">
                  <c:v>1754.4</c:v>
                </c:pt>
                <c:pt idx="1081">
                  <c:v>1752.6</c:v>
                </c:pt>
                <c:pt idx="1082">
                  <c:v>1750.8</c:v>
                </c:pt>
                <c:pt idx="1083">
                  <c:v>1748.7</c:v>
                </c:pt>
                <c:pt idx="1084">
                  <c:v>1746.9</c:v>
                </c:pt>
                <c:pt idx="1085">
                  <c:v>1745.1</c:v>
                </c:pt>
                <c:pt idx="1086">
                  <c:v>1743.3</c:v>
                </c:pt>
                <c:pt idx="1087">
                  <c:v>1741.2</c:v>
                </c:pt>
                <c:pt idx="1088">
                  <c:v>1739.4</c:v>
                </c:pt>
                <c:pt idx="1089">
                  <c:v>1737.6</c:v>
                </c:pt>
                <c:pt idx="1090">
                  <c:v>1735.8</c:v>
                </c:pt>
                <c:pt idx="1091">
                  <c:v>1733.7</c:v>
                </c:pt>
                <c:pt idx="1092">
                  <c:v>1731.9</c:v>
                </c:pt>
                <c:pt idx="1093">
                  <c:v>1730.1</c:v>
                </c:pt>
                <c:pt idx="1094">
                  <c:v>1728.3</c:v>
                </c:pt>
                <c:pt idx="1095">
                  <c:v>1726.2</c:v>
                </c:pt>
                <c:pt idx="1096">
                  <c:v>1724.4</c:v>
                </c:pt>
                <c:pt idx="1097">
                  <c:v>1722.6</c:v>
                </c:pt>
                <c:pt idx="1098">
                  <c:v>1720.8</c:v>
                </c:pt>
                <c:pt idx="1099">
                  <c:v>1718.7</c:v>
                </c:pt>
                <c:pt idx="1100">
                  <c:v>1716.9</c:v>
                </c:pt>
                <c:pt idx="1101">
                  <c:v>1715.1</c:v>
                </c:pt>
                <c:pt idx="1102">
                  <c:v>1713.3</c:v>
                </c:pt>
                <c:pt idx="1103">
                  <c:v>1711.2</c:v>
                </c:pt>
                <c:pt idx="1104">
                  <c:v>1709.4</c:v>
                </c:pt>
                <c:pt idx="1105">
                  <c:v>1707.6</c:v>
                </c:pt>
                <c:pt idx="1106">
                  <c:v>1705.8</c:v>
                </c:pt>
                <c:pt idx="1107">
                  <c:v>1703.7</c:v>
                </c:pt>
                <c:pt idx="1108">
                  <c:v>1701.9</c:v>
                </c:pt>
                <c:pt idx="1109">
                  <c:v>1700.1</c:v>
                </c:pt>
                <c:pt idx="1110">
                  <c:v>1698.3</c:v>
                </c:pt>
                <c:pt idx="1111">
                  <c:v>1696.2</c:v>
                </c:pt>
                <c:pt idx="1112">
                  <c:v>1694.4</c:v>
                </c:pt>
                <c:pt idx="1113">
                  <c:v>1692.6</c:v>
                </c:pt>
                <c:pt idx="1114">
                  <c:v>1690.8</c:v>
                </c:pt>
                <c:pt idx="1115">
                  <c:v>1694.7</c:v>
                </c:pt>
                <c:pt idx="1116">
                  <c:v>1692.9</c:v>
                </c:pt>
                <c:pt idx="1117">
                  <c:v>1691.1</c:v>
                </c:pt>
                <c:pt idx="1118">
                  <c:v>1689.3</c:v>
                </c:pt>
                <c:pt idx="1119">
                  <c:v>1692.9</c:v>
                </c:pt>
                <c:pt idx="1120">
                  <c:v>1698</c:v>
                </c:pt>
                <c:pt idx="1121">
                  <c:v>1703.1</c:v>
                </c:pt>
                <c:pt idx="1122">
                  <c:v>1707.3</c:v>
                </c:pt>
                <c:pt idx="1123">
                  <c:v>1708.2</c:v>
                </c:pt>
                <c:pt idx="1124">
                  <c:v>1706.4</c:v>
                </c:pt>
                <c:pt idx="1125">
                  <c:v>1704.6</c:v>
                </c:pt>
                <c:pt idx="1126">
                  <c:v>1702.8</c:v>
                </c:pt>
                <c:pt idx="1127">
                  <c:v>1700.7</c:v>
                </c:pt>
                <c:pt idx="1128">
                  <c:v>1698.9</c:v>
                </c:pt>
                <c:pt idx="1129">
                  <c:v>1697.1</c:v>
                </c:pt>
                <c:pt idx="1130">
                  <c:v>1702.2</c:v>
                </c:pt>
                <c:pt idx="1131">
                  <c:v>1707.6</c:v>
                </c:pt>
                <c:pt idx="1132">
                  <c:v>1713.3</c:v>
                </c:pt>
                <c:pt idx="1133">
                  <c:v>1719</c:v>
                </c:pt>
                <c:pt idx="1134">
                  <c:v>1724.7</c:v>
                </c:pt>
                <c:pt idx="1135">
                  <c:v>1730.1</c:v>
                </c:pt>
                <c:pt idx="1136">
                  <c:v>1735.8</c:v>
                </c:pt>
                <c:pt idx="1137">
                  <c:v>1741.5</c:v>
                </c:pt>
                <c:pt idx="1138">
                  <c:v>1742.7</c:v>
                </c:pt>
                <c:pt idx="1139">
                  <c:v>1740.6</c:v>
                </c:pt>
                <c:pt idx="1140">
                  <c:v>1745.7</c:v>
                </c:pt>
                <c:pt idx="1141">
                  <c:v>1751.4</c:v>
                </c:pt>
                <c:pt idx="1142">
                  <c:v>1758.6</c:v>
                </c:pt>
                <c:pt idx="1143">
                  <c:v>1765.5</c:v>
                </c:pt>
                <c:pt idx="1144">
                  <c:v>1765.2</c:v>
                </c:pt>
                <c:pt idx="1145">
                  <c:v>1763.4</c:v>
                </c:pt>
                <c:pt idx="1146">
                  <c:v>1761.6</c:v>
                </c:pt>
                <c:pt idx="1147">
                  <c:v>1766.4</c:v>
                </c:pt>
                <c:pt idx="1148">
                  <c:v>1773.6</c:v>
                </c:pt>
                <c:pt idx="1149">
                  <c:v>1780.8</c:v>
                </c:pt>
                <c:pt idx="1150">
                  <c:v>1786.5</c:v>
                </c:pt>
                <c:pt idx="1151">
                  <c:v>1791.3</c:v>
                </c:pt>
                <c:pt idx="1152">
                  <c:v>1789.5</c:v>
                </c:pt>
                <c:pt idx="1153">
                  <c:v>1787.7</c:v>
                </c:pt>
                <c:pt idx="1154">
                  <c:v>1785.9</c:v>
                </c:pt>
                <c:pt idx="1155">
                  <c:v>1783.8</c:v>
                </c:pt>
                <c:pt idx="1156">
                  <c:v>1784.7</c:v>
                </c:pt>
                <c:pt idx="1157">
                  <c:v>1789.8</c:v>
                </c:pt>
                <c:pt idx="1158">
                  <c:v>1795.5</c:v>
                </c:pt>
                <c:pt idx="1159">
                  <c:v>1800.3</c:v>
                </c:pt>
                <c:pt idx="1160">
                  <c:v>1806</c:v>
                </c:pt>
                <c:pt idx="1161">
                  <c:v>1814.4</c:v>
                </c:pt>
                <c:pt idx="1162">
                  <c:v>1824</c:v>
                </c:pt>
                <c:pt idx="1163">
                  <c:v>1832.1</c:v>
                </c:pt>
                <c:pt idx="1164">
                  <c:v>1839.3</c:v>
                </c:pt>
                <c:pt idx="1165">
                  <c:v>1846.5</c:v>
                </c:pt>
                <c:pt idx="1166">
                  <c:v>1852.2</c:v>
                </c:pt>
                <c:pt idx="1167">
                  <c:v>1857.6</c:v>
                </c:pt>
                <c:pt idx="1168">
                  <c:v>1862.7</c:v>
                </c:pt>
                <c:pt idx="1169">
                  <c:v>1876.2</c:v>
                </c:pt>
                <c:pt idx="1170">
                  <c:v>1874.4</c:v>
                </c:pt>
                <c:pt idx="1171">
                  <c:v>1872.3</c:v>
                </c:pt>
                <c:pt idx="1172">
                  <c:v>1879.5</c:v>
                </c:pt>
                <c:pt idx="1173">
                  <c:v>1885.2</c:v>
                </c:pt>
                <c:pt idx="1174">
                  <c:v>1883.4</c:v>
                </c:pt>
                <c:pt idx="1175">
                  <c:v>1888.8</c:v>
                </c:pt>
                <c:pt idx="1176">
                  <c:v>1896.6</c:v>
                </c:pt>
                <c:pt idx="1177">
                  <c:v>1894.8</c:v>
                </c:pt>
                <c:pt idx="1178">
                  <c:v>1900.5</c:v>
                </c:pt>
                <c:pt idx="1179">
                  <c:v>1905.3</c:v>
                </c:pt>
                <c:pt idx="1180">
                  <c:v>1903.5</c:v>
                </c:pt>
                <c:pt idx="1181">
                  <c:v>1911.9</c:v>
                </c:pt>
                <c:pt idx="1182">
                  <c:v>1920.9</c:v>
                </c:pt>
                <c:pt idx="1183">
                  <c:v>1929</c:v>
                </c:pt>
                <c:pt idx="1184">
                  <c:v>1938</c:v>
                </c:pt>
                <c:pt idx="1185">
                  <c:v>1947</c:v>
                </c:pt>
                <c:pt idx="1186">
                  <c:v>1956.6</c:v>
                </c:pt>
                <c:pt idx="1187">
                  <c:v>1965.9</c:v>
                </c:pt>
                <c:pt idx="1188">
                  <c:v>1977</c:v>
                </c:pt>
                <c:pt idx="1189">
                  <c:v>1982.7</c:v>
                </c:pt>
                <c:pt idx="1190">
                  <c:v>1987.8</c:v>
                </c:pt>
                <c:pt idx="1191">
                  <c:v>1993.2</c:v>
                </c:pt>
                <c:pt idx="1192">
                  <c:v>2000.4</c:v>
                </c:pt>
                <c:pt idx="1193">
                  <c:v>1998.6</c:v>
                </c:pt>
                <c:pt idx="1194">
                  <c:v>2007</c:v>
                </c:pt>
                <c:pt idx="1195">
                  <c:v>2017.8</c:v>
                </c:pt>
                <c:pt idx="1196">
                  <c:v>2028.9</c:v>
                </c:pt>
                <c:pt idx="1197">
                  <c:v>2034.6</c:v>
                </c:pt>
                <c:pt idx="1198">
                  <c:v>2043.6</c:v>
                </c:pt>
                <c:pt idx="1199">
                  <c:v>2051.6999999999998</c:v>
                </c:pt>
                <c:pt idx="1200">
                  <c:v>2056.5</c:v>
                </c:pt>
                <c:pt idx="1201">
                  <c:v>2054.6999999999998</c:v>
                </c:pt>
                <c:pt idx="1202">
                  <c:v>2052.9</c:v>
                </c:pt>
                <c:pt idx="1203">
                  <c:v>2063.6999999999998</c:v>
                </c:pt>
                <c:pt idx="1204">
                  <c:v>2067.9</c:v>
                </c:pt>
                <c:pt idx="1205">
                  <c:v>2075.1</c:v>
                </c:pt>
                <c:pt idx="1206">
                  <c:v>2086.1999999999998</c:v>
                </c:pt>
                <c:pt idx="1207">
                  <c:v>2098.5</c:v>
                </c:pt>
                <c:pt idx="1208">
                  <c:v>2104.1999999999998</c:v>
                </c:pt>
                <c:pt idx="1209">
                  <c:v>2111.4</c:v>
                </c:pt>
                <c:pt idx="1210">
                  <c:v>2120.4</c:v>
                </c:pt>
                <c:pt idx="1211">
                  <c:v>2118.3000000000002</c:v>
                </c:pt>
                <c:pt idx="1212">
                  <c:v>2125.5</c:v>
                </c:pt>
                <c:pt idx="1213">
                  <c:v>2136.6</c:v>
                </c:pt>
                <c:pt idx="1214">
                  <c:v>2150.1</c:v>
                </c:pt>
                <c:pt idx="1215">
                  <c:v>2154.9</c:v>
                </c:pt>
                <c:pt idx="1216">
                  <c:v>2163.3000000000002</c:v>
                </c:pt>
                <c:pt idx="1217">
                  <c:v>2170.5</c:v>
                </c:pt>
                <c:pt idx="1218">
                  <c:v>2181.6</c:v>
                </c:pt>
                <c:pt idx="1219">
                  <c:v>2184.6</c:v>
                </c:pt>
                <c:pt idx="1220">
                  <c:v>2191.8000000000002</c:v>
                </c:pt>
                <c:pt idx="1221">
                  <c:v>2201.4</c:v>
                </c:pt>
                <c:pt idx="1222">
                  <c:v>2212.5</c:v>
                </c:pt>
                <c:pt idx="1223">
                  <c:v>2210.4</c:v>
                </c:pt>
                <c:pt idx="1224">
                  <c:v>2215.5</c:v>
                </c:pt>
                <c:pt idx="1225">
                  <c:v>2220.9</c:v>
                </c:pt>
                <c:pt idx="1226">
                  <c:v>2219.1</c:v>
                </c:pt>
                <c:pt idx="1227">
                  <c:v>2217</c:v>
                </c:pt>
                <c:pt idx="1228">
                  <c:v>2215.1999999999998</c:v>
                </c:pt>
                <c:pt idx="1229">
                  <c:v>2220.9</c:v>
                </c:pt>
                <c:pt idx="1230">
                  <c:v>2220</c:v>
                </c:pt>
                <c:pt idx="1231">
                  <c:v>2227.5</c:v>
                </c:pt>
                <c:pt idx="1232">
                  <c:v>2225.6999999999998</c:v>
                </c:pt>
                <c:pt idx="1233">
                  <c:v>2227.1999999999998</c:v>
                </c:pt>
                <c:pt idx="1234">
                  <c:v>2225.4</c:v>
                </c:pt>
                <c:pt idx="1235">
                  <c:v>2230.1999999999998</c:v>
                </c:pt>
                <c:pt idx="1236">
                  <c:v>2238.6</c:v>
                </c:pt>
                <c:pt idx="1237">
                  <c:v>2251.1999999999998</c:v>
                </c:pt>
                <c:pt idx="1238">
                  <c:v>2256.3000000000002</c:v>
                </c:pt>
                <c:pt idx="1239">
                  <c:v>2263.1999999999998</c:v>
                </c:pt>
                <c:pt idx="1240">
                  <c:v>2261.4</c:v>
                </c:pt>
                <c:pt idx="1241">
                  <c:v>2263.5</c:v>
                </c:pt>
                <c:pt idx="1242">
                  <c:v>2261.6999999999998</c:v>
                </c:pt>
                <c:pt idx="1243">
                  <c:v>2259.6</c:v>
                </c:pt>
                <c:pt idx="1244">
                  <c:v>2257.8000000000002</c:v>
                </c:pt>
                <c:pt idx="1245">
                  <c:v>2256</c:v>
                </c:pt>
                <c:pt idx="1246">
                  <c:v>2257.1999999999998</c:v>
                </c:pt>
                <c:pt idx="1247">
                  <c:v>2255.1</c:v>
                </c:pt>
                <c:pt idx="1248">
                  <c:v>2253.3000000000002</c:v>
                </c:pt>
                <c:pt idx="1249">
                  <c:v>2251.5</c:v>
                </c:pt>
                <c:pt idx="1250">
                  <c:v>2258.6999999999998</c:v>
                </c:pt>
                <c:pt idx="1251">
                  <c:v>2256.6</c:v>
                </c:pt>
                <c:pt idx="1252">
                  <c:v>2256.6</c:v>
                </c:pt>
                <c:pt idx="1253">
                  <c:v>2254.8000000000002</c:v>
                </c:pt>
                <c:pt idx="1254">
                  <c:v>2253</c:v>
                </c:pt>
                <c:pt idx="1255">
                  <c:v>2254.1999999999998</c:v>
                </c:pt>
                <c:pt idx="1256">
                  <c:v>2252.4</c:v>
                </c:pt>
                <c:pt idx="1257">
                  <c:v>2250.6</c:v>
                </c:pt>
                <c:pt idx="1258">
                  <c:v>2248.8000000000002</c:v>
                </c:pt>
                <c:pt idx="1259">
                  <c:v>2246.6999999999998</c:v>
                </c:pt>
                <c:pt idx="1260">
                  <c:v>2244.9</c:v>
                </c:pt>
                <c:pt idx="1261">
                  <c:v>2243.1</c:v>
                </c:pt>
                <c:pt idx="1262">
                  <c:v>2241.3000000000002</c:v>
                </c:pt>
                <c:pt idx="1263">
                  <c:v>2239.1999999999998</c:v>
                </c:pt>
                <c:pt idx="1264">
                  <c:v>2237.4</c:v>
                </c:pt>
                <c:pt idx="1265">
                  <c:v>2235.6</c:v>
                </c:pt>
                <c:pt idx="1266">
                  <c:v>2233.8000000000002</c:v>
                </c:pt>
                <c:pt idx="1267">
                  <c:v>2231.6999999999998</c:v>
                </c:pt>
                <c:pt idx="1268">
                  <c:v>2229.9</c:v>
                </c:pt>
                <c:pt idx="1269">
                  <c:v>2230.5</c:v>
                </c:pt>
                <c:pt idx="1270">
                  <c:v>2228.6999999999998</c:v>
                </c:pt>
                <c:pt idx="1271">
                  <c:v>2235.6</c:v>
                </c:pt>
                <c:pt idx="1272">
                  <c:v>2241.3000000000002</c:v>
                </c:pt>
                <c:pt idx="1273">
                  <c:v>2254.8000000000002</c:v>
                </c:pt>
                <c:pt idx="1274">
                  <c:v>2253</c:v>
                </c:pt>
                <c:pt idx="1275">
                  <c:v>2257.8000000000002</c:v>
                </c:pt>
                <c:pt idx="1276">
                  <c:v>2256</c:v>
                </c:pt>
                <c:pt idx="1277">
                  <c:v>2254.1999999999998</c:v>
                </c:pt>
                <c:pt idx="1278">
                  <c:v>2252.4</c:v>
                </c:pt>
                <c:pt idx="1279">
                  <c:v>2256.3000000000002</c:v>
                </c:pt>
                <c:pt idx="1280">
                  <c:v>2259.6</c:v>
                </c:pt>
                <c:pt idx="1281">
                  <c:v>2257.8000000000002</c:v>
                </c:pt>
                <c:pt idx="1282">
                  <c:v>2258.1</c:v>
                </c:pt>
                <c:pt idx="1283">
                  <c:v>2256</c:v>
                </c:pt>
                <c:pt idx="1284">
                  <c:v>2254.1999999999998</c:v>
                </c:pt>
                <c:pt idx="1285">
                  <c:v>2252.4</c:v>
                </c:pt>
                <c:pt idx="1286">
                  <c:v>2250.6</c:v>
                </c:pt>
                <c:pt idx="1287">
                  <c:v>2248.5</c:v>
                </c:pt>
                <c:pt idx="1288">
                  <c:v>2249.4</c:v>
                </c:pt>
                <c:pt idx="1289">
                  <c:v>2247.6</c:v>
                </c:pt>
                <c:pt idx="1290">
                  <c:v>2245.8000000000002</c:v>
                </c:pt>
                <c:pt idx="1291">
                  <c:v>2243.6999999999998</c:v>
                </c:pt>
                <c:pt idx="1292">
                  <c:v>2244.3000000000002</c:v>
                </c:pt>
                <c:pt idx="1293">
                  <c:v>2242.5</c:v>
                </c:pt>
                <c:pt idx="1294">
                  <c:v>2240.6999999999998</c:v>
                </c:pt>
                <c:pt idx="1295">
                  <c:v>2238.6</c:v>
                </c:pt>
                <c:pt idx="1296">
                  <c:v>2236.8000000000002</c:v>
                </c:pt>
                <c:pt idx="1297">
                  <c:v>2241.9</c:v>
                </c:pt>
                <c:pt idx="1298">
                  <c:v>2240.1</c:v>
                </c:pt>
                <c:pt idx="1299">
                  <c:v>2238</c:v>
                </c:pt>
                <c:pt idx="1300">
                  <c:v>2236.1999999999998</c:v>
                </c:pt>
                <c:pt idx="1301">
                  <c:v>2243.4</c:v>
                </c:pt>
                <c:pt idx="1302">
                  <c:v>2241.6</c:v>
                </c:pt>
                <c:pt idx="1303">
                  <c:v>2239.5</c:v>
                </c:pt>
                <c:pt idx="1304">
                  <c:v>2237.6999999999998</c:v>
                </c:pt>
                <c:pt idx="1305">
                  <c:v>2243.6999999999998</c:v>
                </c:pt>
                <c:pt idx="1306">
                  <c:v>2241.9</c:v>
                </c:pt>
                <c:pt idx="1307">
                  <c:v>2252.6999999999998</c:v>
                </c:pt>
                <c:pt idx="1308">
                  <c:v>2250.9</c:v>
                </c:pt>
                <c:pt idx="1309">
                  <c:v>2249.1</c:v>
                </c:pt>
                <c:pt idx="1310">
                  <c:v>2249.6999999999998</c:v>
                </c:pt>
                <c:pt idx="1311">
                  <c:v>2247.6</c:v>
                </c:pt>
                <c:pt idx="1312">
                  <c:v>2245.8000000000002</c:v>
                </c:pt>
                <c:pt idx="1313">
                  <c:v>2244</c:v>
                </c:pt>
                <c:pt idx="1314">
                  <c:v>2242.1999999999998</c:v>
                </c:pt>
                <c:pt idx="1315">
                  <c:v>2240.1</c:v>
                </c:pt>
                <c:pt idx="1316">
                  <c:v>2238.3000000000002</c:v>
                </c:pt>
                <c:pt idx="1317">
                  <c:v>2236.5</c:v>
                </c:pt>
                <c:pt idx="1318">
                  <c:v>2234.6999999999998</c:v>
                </c:pt>
                <c:pt idx="1319">
                  <c:v>2232.6</c:v>
                </c:pt>
                <c:pt idx="1320">
                  <c:v>2230.8000000000002</c:v>
                </c:pt>
                <c:pt idx="1321">
                  <c:v>2231.4</c:v>
                </c:pt>
                <c:pt idx="1322">
                  <c:v>2229.6</c:v>
                </c:pt>
                <c:pt idx="1323">
                  <c:v>2227.5</c:v>
                </c:pt>
                <c:pt idx="1324">
                  <c:v>2225.6999999999998</c:v>
                </c:pt>
                <c:pt idx="1325">
                  <c:v>2231.4</c:v>
                </c:pt>
                <c:pt idx="1326">
                  <c:v>2229.6</c:v>
                </c:pt>
                <c:pt idx="1327">
                  <c:v>2227.5</c:v>
                </c:pt>
                <c:pt idx="1328">
                  <c:v>2225.6999999999998</c:v>
                </c:pt>
                <c:pt idx="1329">
                  <c:v>2223.9</c:v>
                </c:pt>
                <c:pt idx="1330">
                  <c:v>2222.1</c:v>
                </c:pt>
                <c:pt idx="1331">
                  <c:v>2228.1</c:v>
                </c:pt>
                <c:pt idx="1332">
                  <c:v>2226.3000000000002</c:v>
                </c:pt>
                <c:pt idx="1333">
                  <c:v>2224.5</c:v>
                </c:pt>
                <c:pt idx="1334">
                  <c:v>2222.6999999999998</c:v>
                </c:pt>
                <c:pt idx="1335">
                  <c:v>2220.6</c:v>
                </c:pt>
                <c:pt idx="1336">
                  <c:v>2218.8000000000002</c:v>
                </c:pt>
                <c:pt idx="1337">
                  <c:v>2217</c:v>
                </c:pt>
                <c:pt idx="1338">
                  <c:v>2215.1999999999998</c:v>
                </c:pt>
                <c:pt idx="1339">
                  <c:v>2213.1</c:v>
                </c:pt>
                <c:pt idx="1340">
                  <c:v>2211.3000000000002</c:v>
                </c:pt>
                <c:pt idx="1341">
                  <c:v>2209.5</c:v>
                </c:pt>
                <c:pt idx="1342">
                  <c:v>2207.6999999999998</c:v>
                </c:pt>
                <c:pt idx="1343">
                  <c:v>2205.6</c:v>
                </c:pt>
                <c:pt idx="1344">
                  <c:v>2203.8000000000002</c:v>
                </c:pt>
                <c:pt idx="1345">
                  <c:v>2202</c:v>
                </c:pt>
                <c:pt idx="1346">
                  <c:v>2200.1999999999998</c:v>
                </c:pt>
                <c:pt idx="1347">
                  <c:v>2198.1</c:v>
                </c:pt>
                <c:pt idx="1348">
                  <c:v>2196.3000000000002</c:v>
                </c:pt>
                <c:pt idx="1349">
                  <c:v>2194.5</c:v>
                </c:pt>
                <c:pt idx="1350">
                  <c:v>2192.6999999999998</c:v>
                </c:pt>
                <c:pt idx="1351">
                  <c:v>2190.6</c:v>
                </c:pt>
                <c:pt idx="1352">
                  <c:v>2188.8000000000002</c:v>
                </c:pt>
                <c:pt idx="1353">
                  <c:v>2187</c:v>
                </c:pt>
                <c:pt idx="1354">
                  <c:v>2185.1999999999998</c:v>
                </c:pt>
                <c:pt idx="1355">
                  <c:v>2183.1</c:v>
                </c:pt>
                <c:pt idx="1356">
                  <c:v>2181.3000000000002</c:v>
                </c:pt>
                <c:pt idx="1357">
                  <c:v>2179.5</c:v>
                </c:pt>
                <c:pt idx="1358">
                  <c:v>2177.6999999999998</c:v>
                </c:pt>
                <c:pt idx="1359">
                  <c:v>2175.6</c:v>
                </c:pt>
                <c:pt idx="1360">
                  <c:v>2173.8000000000002</c:v>
                </c:pt>
                <c:pt idx="1361">
                  <c:v>2172</c:v>
                </c:pt>
                <c:pt idx="1362">
                  <c:v>2170.1999999999998</c:v>
                </c:pt>
                <c:pt idx="1363">
                  <c:v>2168.1</c:v>
                </c:pt>
                <c:pt idx="1364">
                  <c:v>2166.3000000000002</c:v>
                </c:pt>
                <c:pt idx="1365">
                  <c:v>2164.5</c:v>
                </c:pt>
                <c:pt idx="1366">
                  <c:v>2162.6999999999998</c:v>
                </c:pt>
                <c:pt idx="1367">
                  <c:v>2160.6</c:v>
                </c:pt>
                <c:pt idx="1368">
                  <c:v>2158.8000000000002</c:v>
                </c:pt>
                <c:pt idx="1369">
                  <c:v>2157</c:v>
                </c:pt>
                <c:pt idx="1370">
                  <c:v>2155.1999999999998</c:v>
                </c:pt>
                <c:pt idx="1371">
                  <c:v>2153.1</c:v>
                </c:pt>
                <c:pt idx="1372">
                  <c:v>2151.3000000000002</c:v>
                </c:pt>
                <c:pt idx="1373">
                  <c:v>2149.5</c:v>
                </c:pt>
                <c:pt idx="1374">
                  <c:v>2147.6999999999998</c:v>
                </c:pt>
                <c:pt idx="1375">
                  <c:v>2145.6</c:v>
                </c:pt>
                <c:pt idx="1376">
                  <c:v>2143.8000000000002</c:v>
                </c:pt>
                <c:pt idx="1377">
                  <c:v>2145.3000000000002</c:v>
                </c:pt>
                <c:pt idx="1378">
                  <c:v>2143.5</c:v>
                </c:pt>
                <c:pt idx="1379">
                  <c:v>2141.4</c:v>
                </c:pt>
                <c:pt idx="1380">
                  <c:v>2139.6</c:v>
                </c:pt>
                <c:pt idx="1381">
                  <c:v>2137.8000000000002</c:v>
                </c:pt>
                <c:pt idx="1382">
                  <c:v>2136</c:v>
                </c:pt>
                <c:pt idx="1383">
                  <c:v>2133.9</c:v>
                </c:pt>
                <c:pt idx="1384">
                  <c:v>2132.1</c:v>
                </c:pt>
                <c:pt idx="1385">
                  <c:v>2130.3000000000002</c:v>
                </c:pt>
                <c:pt idx="1386">
                  <c:v>2128.5</c:v>
                </c:pt>
                <c:pt idx="1387">
                  <c:v>2129.4</c:v>
                </c:pt>
                <c:pt idx="1388">
                  <c:v>2127.6</c:v>
                </c:pt>
                <c:pt idx="1389">
                  <c:v>2125.8000000000002</c:v>
                </c:pt>
                <c:pt idx="1390">
                  <c:v>2124</c:v>
                </c:pt>
                <c:pt idx="1391">
                  <c:v>2122.5</c:v>
                </c:pt>
                <c:pt idx="1392">
                  <c:v>2120.6999999999998</c:v>
                </c:pt>
                <c:pt idx="1393">
                  <c:v>2118.9</c:v>
                </c:pt>
                <c:pt idx="1394">
                  <c:v>2117.1</c:v>
                </c:pt>
                <c:pt idx="1395">
                  <c:v>2115</c:v>
                </c:pt>
                <c:pt idx="1396">
                  <c:v>2113.1999999999998</c:v>
                </c:pt>
                <c:pt idx="1397">
                  <c:v>2111.4</c:v>
                </c:pt>
                <c:pt idx="1398">
                  <c:v>2109.6</c:v>
                </c:pt>
                <c:pt idx="1399">
                  <c:v>2107.5</c:v>
                </c:pt>
                <c:pt idx="1400">
                  <c:v>2105.6999999999998</c:v>
                </c:pt>
                <c:pt idx="1401">
                  <c:v>2103.9</c:v>
                </c:pt>
                <c:pt idx="1402">
                  <c:v>2102.1</c:v>
                </c:pt>
                <c:pt idx="1403">
                  <c:v>2100</c:v>
                </c:pt>
                <c:pt idx="1404">
                  <c:v>2098.1999999999998</c:v>
                </c:pt>
                <c:pt idx="1405">
                  <c:v>2096.4</c:v>
                </c:pt>
                <c:pt idx="1406">
                  <c:v>2094.6</c:v>
                </c:pt>
                <c:pt idx="1407">
                  <c:v>2092.5</c:v>
                </c:pt>
                <c:pt idx="1408">
                  <c:v>2090.6999999999998</c:v>
                </c:pt>
                <c:pt idx="1409">
                  <c:v>2088.9</c:v>
                </c:pt>
                <c:pt idx="1410">
                  <c:v>2087.1</c:v>
                </c:pt>
                <c:pt idx="1411">
                  <c:v>2085</c:v>
                </c:pt>
                <c:pt idx="1412">
                  <c:v>2083.1999999999998</c:v>
                </c:pt>
                <c:pt idx="1413">
                  <c:v>2081.4</c:v>
                </c:pt>
                <c:pt idx="1414">
                  <c:v>2079.6</c:v>
                </c:pt>
                <c:pt idx="1415">
                  <c:v>2077.5</c:v>
                </c:pt>
                <c:pt idx="1416">
                  <c:v>2075.6999999999998</c:v>
                </c:pt>
                <c:pt idx="1417">
                  <c:v>2073.9</c:v>
                </c:pt>
                <c:pt idx="1418">
                  <c:v>2072.1</c:v>
                </c:pt>
                <c:pt idx="1419">
                  <c:v>2070</c:v>
                </c:pt>
                <c:pt idx="1420">
                  <c:v>2068.1999999999998</c:v>
                </c:pt>
                <c:pt idx="1421">
                  <c:v>2066.4</c:v>
                </c:pt>
                <c:pt idx="1422">
                  <c:v>2064.6</c:v>
                </c:pt>
                <c:pt idx="1423">
                  <c:v>2062.5</c:v>
                </c:pt>
                <c:pt idx="1424">
                  <c:v>2065.1999999999998</c:v>
                </c:pt>
                <c:pt idx="1425">
                  <c:v>2063.4</c:v>
                </c:pt>
                <c:pt idx="1426">
                  <c:v>2067.9</c:v>
                </c:pt>
                <c:pt idx="1427">
                  <c:v>2065.8000000000002</c:v>
                </c:pt>
                <c:pt idx="1428">
                  <c:v>2064</c:v>
                </c:pt>
                <c:pt idx="1429">
                  <c:v>2062.1999999999998</c:v>
                </c:pt>
                <c:pt idx="1430">
                  <c:v>2060.4</c:v>
                </c:pt>
                <c:pt idx="1431">
                  <c:v>2058.3000000000002</c:v>
                </c:pt>
                <c:pt idx="1432">
                  <c:v>2056.5</c:v>
                </c:pt>
                <c:pt idx="1433">
                  <c:v>2054.6999999999998</c:v>
                </c:pt>
                <c:pt idx="1434">
                  <c:v>2052.9</c:v>
                </c:pt>
                <c:pt idx="1435">
                  <c:v>2050.8000000000002</c:v>
                </c:pt>
                <c:pt idx="1436">
                  <c:v>2049</c:v>
                </c:pt>
                <c:pt idx="1437">
                  <c:v>2047.2</c:v>
                </c:pt>
                <c:pt idx="1438">
                  <c:v>2045.4</c:v>
                </c:pt>
                <c:pt idx="1439">
                  <c:v>2043.3</c:v>
                </c:pt>
                <c:pt idx="1440">
                  <c:v>2041.5</c:v>
                </c:pt>
                <c:pt idx="1441">
                  <c:v>2039.7</c:v>
                </c:pt>
                <c:pt idx="1442">
                  <c:v>2037.9</c:v>
                </c:pt>
                <c:pt idx="1443">
                  <c:v>2035.8</c:v>
                </c:pt>
                <c:pt idx="1444">
                  <c:v>2034</c:v>
                </c:pt>
                <c:pt idx="1445">
                  <c:v>2032.2</c:v>
                </c:pt>
                <c:pt idx="1446">
                  <c:v>2030.4</c:v>
                </c:pt>
                <c:pt idx="1447">
                  <c:v>2028.3</c:v>
                </c:pt>
                <c:pt idx="1448">
                  <c:v>2026.5</c:v>
                </c:pt>
                <c:pt idx="1449">
                  <c:v>2024.7</c:v>
                </c:pt>
                <c:pt idx="1450">
                  <c:v>2022.9</c:v>
                </c:pt>
                <c:pt idx="1451">
                  <c:v>2020.8</c:v>
                </c:pt>
                <c:pt idx="1452">
                  <c:v>2019</c:v>
                </c:pt>
                <c:pt idx="1453">
                  <c:v>2017.2</c:v>
                </c:pt>
                <c:pt idx="1454">
                  <c:v>2015.4</c:v>
                </c:pt>
                <c:pt idx="1455">
                  <c:v>2013.3</c:v>
                </c:pt>
                <c:pt idx="1456">
                  <c:v>2011.5</c:v>
                </c:pt>
                <c:pt idx="1457">
                  <c:v>2009.7</c:v>
                </c:pt>
                <c:pt idx="1458">
                  <c:v>2007.9</c:v>
                </c:pt>
                <c:pt idx="1459">
                  <c:v>2005.8</c:v>
                </c:pt>
                <c:pt idx="1460">
                  <c:v>2004</c:v>
                </c:pt>
                <c:pt idx="1461">
                  <c:v>2002.2</c:v>
                </c:pt>
                <c:pt idx="1462">
                  <c:v>2000.4</c:v>
                </c:pt>
                <c:pt idx="1463">
                  <c:v>1998.3</c:v>
                </c:pt>
                <c:pt idx="1464">
                  <c:v>1996.5</c:v>
                </c:pt>
                <c:pt idx="1465">
                  <c:v>1994.7</c:v>
                </c:pt>
                <c:pt idx="1466">
                  <c:v>1992.9</c:v>
                </c:pt>
                <c:pt idx="1467">
                  <c:v>1990.8</c:v>
                </c:pt>
                <c:pt idx="1468">
                  <c:v>1989</c:v>
                </c:pt>
                <c:pt idx="1469">
                  <c:v>1987.2</c:v>
                </c:pt>
                <c:pt idx="1470">
                  <c:v>1985.4</c:v>
                </c:pt>
                <c:pt idx="1471">
                  <c:v>1983.3</c:v>
                </c:pt>
                <c:pt idx="1472">
                  <c:v>1981.5</c:v>
                </c:pt>
                <c:pt idx="1473">
                  <c:v>1979.7</c:v>
                </c:pt>
                <c:pt idx="1474">
                  <c:v>1977.9</c:v>
                </c:pt>
                <c:pt idx="1475">
                  <c:v>1975.8</c:v>
                </c:pt>
                <c:pt idx="1476">
                  <c:v>1974</c:v>
                </c:pt>
                <c:pt idx="1477">
                  <c:v>1972.2</c:v>
                </c:pt>
                <c:pt idx="1478">
                  <c:v>1970.4</c:v>
                </c:pt>
                <c:pt idx="1479">
                  <c:v>1968.3</c:v>
                </c:pt>
                <c:pt idx="1480">
                  <c:v>1966.5</c:v>
                </c:pt>
                <c:pt idx="1481">
                  <c:v>1964.7</c:v>
                </c:pt>
                <c:pt idx="1482">
                  <c:v>1962.9</c:v>
                </c:pt>
                <c:pt idx="1483">
                  <c:v>1960.8</c:v>
                </c:pt>
                <c:pt idx="1484">
                  <c:v>1959</c:v>
                </c:pt>
                <c:pt idx="1485">
                  <c:v>1957.2</c:v>
                </c:pt>
                <c:pt idx="1486">
                  <c:v>1955.4</c:v>
                </c:pt>
                <c:pt idx="1487">
                  <c:v>1953.3</c:v>
                </c:pt>
                <c:pt idx="1488">
                  <c:v>1951.5</c:v>
                </c:pt>
                <c:pt idx="1489">
                  <c:v>1949.7</c:v>
                </c:pt>
                <c:pt idx="1490">
                  <c:v>1947.9</c:v>
                </c:pt>
                <c:pt idx="1491">
                  <c:v>1945.8</c:v>
                </c:pt>
                <c:pt idx="1492">
                  <c:v>1944</c:v>
                </c:pt>
                <c:pt idx="1493">
                  <c:v>1942.2</c:v>
                </c:pt>
                <c:pt idx="1494">
                  <c:v>1940.4</c:v>
                </c:pt>
                <c:pt idx="1495">
                  <c:v>1938.3</c:v>
                </c:pt>
                <c:pt idx="1496">
                  <c:v>1936.5</c:v>
                </c:pt>
                <c:pt idx="1497">
                  <c:v>1934.7</c:v>
                </c:pt>
                <c:pt idx="1498">
                  <c:v>1932.9</c:v>
                </c:pt>
                <c:pt idx="1499">
                  <c:v>1930.8</c:v>
                </c:pt>
                <c:pt idx="1500">
                  <c:v>1929</c:v>
                </c:pt>
                <c:pt idx="1501">
                  <c:v>1927.2</c:v>
                </c:pt>
                <c:pt idx="1502">
                  <c:v>1925.4</c:v>
                </c:pt>
                <c:pt idx="1503">
                  <c:v>1923.3</c:v>
                </c:pt>
                <c:pt idx="1504">
                  <c:v>1921.5</c:v>
                </c:pt>
                <c:pt idx="1505">
                  <c:v>1919.7</c:v>
                </c:pt>
                <c:pt idx="1506">
                  <c:v>1917.9</c:v>
                </c:pt>
                <c:pt idx="1507">
                  <c:v>1915.8</c:v>
                </c:pt>
                <c:pt idx="1508">
                  <c:v>1914</c:v>
                </c:pt>
                <c:pt idx="1509">
                  <c:v>1912.2</c:v>
                </c:pt>
                <c:pt idx="1510">
                  <c:v>1910.4</c:v>
                </c:pt>
                <c:pt idx="1511">
                  <c:v>1908.3</c:v>
                </c:pt>
                <c:pt idx="1512">
                  <c:v>1906.5</c:v>
                </c:pt>
                <c:pt idx="1513">
                  <c:v>1904.7</c:v>
                </c:pt>
                <c:pt idx="1514">
                  <c:v>1902.9</c:v>
                </c:pt>
                <c:pt idx="1515">
                  <c:v>1900.8</c:v>
                </c:pt>
                <c:pt idx="1516">
                  <c:v>1899</c:v>
                </c:pt>
                <c:pt idx="1517">
                  <c:v>1897.2</c:v>
                </c:pt>
                <c:pt idx="1518">
                  <c:v>1895.4</c:v>
                </c:pt>
                <c:pt idx="1519">
                  <c:v>1893.3</c:v>
                </c:pt>
                <c:pt idx="1520">
                  <c:v>1891.5</c:v>
                </c:pt>
                <c:pt idx="1521">
                  <c:v>1889.7</c:v>
                </c:pt>
                <c:pt idx="1522">
                  <c:v>1887.9</c:v>
                </c:pt>
                <c:pt idx="1523">
                  <c:v>1885.8</c:v>
                </c:pt>
                <c:pt idx="1524">
                  <c:v>1884</c:v>
                </c:pt>
                <c:pt idx="1525">
                  <c:v>1882.2</c:v>
                </c:pt>
                <c:pt idx="1526">
                  <c:v>1880.4</c:v>
                </c:pt>
                <c:pt idx="1527">
                  <c:v>1878.3</c:v>
                </c:pt>
                <c:pt idx="1528">
                  <c:v>1876.5</c:v>
                </c:pt>
                <c:pt idx="1529">
                  <c:v>1874.7</c:v>
                </c:pt>
                <c:pt idx="1530">
                  <c:v>1872.9</c:v>
                </c:pt>
                <c:pt idx="1531">
                  <c:v>1870.8</c:v>
                </c:pt>
                <c:pt idx="1532">
                  <c:v>1869</c:v>
                </c:pt>
                <c:pt idx="1533">
                  <c:v>1867.2</c:v>
                </c:pt>
                <c:pt idx="1534">
                  <c:v>1865.4</c:v>
                </c:pt>
                <c:pt idx="1535">
                  <c:v>1863.3</c:v>
                </c:pt>
                <c:pt idx="1536">
                  <c:v>1861.5</c:v>
                </c:pt>
                <c:pt idx="1537">
                  <c:v>1859.7</c:v>
                </c:pt>
                <c:pt idx="1538">
                  <c:v>1857.9</c:v>
                </c:pt>
                <c:pt idx="1539">
                  <c:v>1855.8</c:v>
                </c:pt>
                <c:pt idx="1540">
                  <c:v>1854</c:v>
                </c:pt>
                <c:pt idx="1541">
                  <c:v>1852.2</c:v>
                </c:pt>
                <c:pt idx="1542">
                  <c:v>1850.4</c:v>
                </c:pt>
                <c:pt idx="1543">
                  <c:v>1848.3</c:v>
                </c:pt>
                <c:pt idx="1544">
                  <c:v>1846.5</c:v>
                </c:pt>
                <c:pt idx="1545">
                  <c:v>1844.7</c:v>
                </c:pt>
                <c:pt idx="1546">
                  <c:v>1842.9</c:v>
                </c:pt>
                <c:pt idx="1547">
                  <c:v>1840.8</c:v>
                </c:pt>
                <c:pt idx="1548">
                  <c:v>1839</c:v>
                </c:pt>
                <c:pt idx="1549">
                  <c:v>1837.2</c:v>
                </c:pt>
                <c:pt idx="1550">
                  <c:v>1835.4</c:v>
                </c:pt>
                <c:pt idx="1551">
                  <c:v>1833.3</c:v>
                </c:pt>
                <c:pt idx="1552">
                  <c:v>1831.5</c:v>
                </c:pt>
                <c:pt idx="1553">
                  <c:v>1829.7</c:v>
                </c:pt>
                <c:pt idx="1554">
                  <c:v>1827.9</c:v>
                </c:pt>
                <c:pt idx="1555">
                  <c:v>1825.8</c:v>
                </c:pt>
                <c:pt idx="1556">
                  <c:v>1824</c:v>
                </c:pt>
                <c:pt idx="1557">
                  <c:v>1822.2</c:v>
                </c:pt>
                <c:pt idx="1558">
                  <c:v>1820.4</c:v>
                </c:pt>
                <c:pt idx="1559">
                  <c:v>1818.3</c:v>
                </c:pt>
                <c:pt idx="1560">
                  <c:v>1816.5</c:v>
                </c:pt>
                <c:pt idx="1561">
                  <c:v>1814.7</c:v>
                </c:pt>
                <c:pt idx="1562">
                  <c:v>1812.9</c:v>
                </c:pt>
                <c:pt idx="1563">
                  <c:v>1810.8</c:v>
                </c:pt>
                <c:pt idx="1564">
                  <c:v>1809</c:v>
                </c:pt>
                <c:pt idx="1565">
                  <c:v>1807.2</c:v>
                </c:pt>
                <c:pt idx="1566">
                  <c:v>1805.4</c:v>
                </c:pt>
                <c:pt idx="1567">
                  <c:v>1803.3</c:v>
                </c:pt>
                <c:pt idx="1568">
                  <c:v>1801.5</c:v>
                </c:pt>
                <c:pt idx="1569">
                  <c:v>1799.7</c:v>
                </c:pt>
                <c:pt idx="1570">
                  <c:v>1797.9</c:v>
                </c:pt>
                <c:pt idx="1571">
                  <c:v>1795.8</c:v>
                </c:pt>
                <c:pt idx="1572">
                  <c:v>1794</c:v>
                </c:pt>
                <c:pt idx="1573">
                  <c:v>1792.2</c:v>
                </c:pt>
                <c:pt idx="1574">
                  <c:v>1790.4</c:v>
                </c:pt>
                <c:pt idx="1575">
                  <c:v>1788.3</c:v>
                </c:pt>
                <c:pt idx="1576">
                  <c:v>1786.5</c:v>
                </c:pt>
                <c:pt idx="1577">
                  <c:v>1784.7</c:v>
                </c:pt>
                <c:pt idx="1578">
                  <c:v>1782.9</c:v>
                </c:pt>
                <c:pt idx="1579">
                  <c:v>1780.8</c:v>
                </c:pt>
                <c:pt idx="1580">
                  <c:v>1779</c:v>
                </c:pt>
                <c:pt idx="1581">
                  <c:v>1777.2</c:v>
                </c:pt>
                <c:pt idx="1582">
                  <c:v>1775.4</c:v>
                </c:pt>
                <c:pt idx="1583">
                  <c:v>1773.3</c:v>
                </c:pt>
                <c:pt idx="1584">
                  <c:v>1771.5</c:v>
                </c:pt>
                <c:pt idx="1585">
                  <c:v>1769.7</c:v>
                </c:pt>
                <c:pt idx="1586">
                  <c:v>1767.9</c:v>
                </c:pt>
                <c:pt idx="1587">
                  <c:v>1765.8</c:v>
                </c:pt>
                <c:pt idx="1588">
                  <c:v>1764</c:v>
                </c:pt>
                <c:pt idx="1589">
                  <c:v>1762.2</c:v>
                </c:pt>
                <c:pt idx="1590">
                  <c:v>1760.4</c:v>
                </c:pt>
                <c:pt idx="1591">
                  <c:v>1758.3</c:v>
                </c:pt>
                <c:pt idx="1592">
                  <c:v>1756.5</c:v>
                </c:pt>
                <c:pt idx="1593">
                  <c:v>1754.7</c:v>
                </c:pt>
                <c:pt idx="1594">
                  <c:v>1752.9</c:v>
                </c:pt>
                <c:pt idx="1595">
                  <c:v>1750.8</c:v>
                </c:pt>
                <c:pt idx="1596">
                  <c:v>1749</c:v>
                </c:pt>
                <c:pt idx="1597">
                  <c:v>1747.2</c:v>
                </c:pt>
                <c:pt idx="1598">
                  <c:v>1745.4</c:v>
                </c:pt>
                <c:pt idx="1599">
                  <c:v>1743.3</c:v>
                </c:pt>
                <c:pt idx="1600">
                  <c:v>1741.5</c:v>
                </c:pt>
                <c:pt idx="1601">
                  <c:v>1739.7</c:v>
                </c:pt>
                <c:pt idx="1602">
                  <c:v>1737.9</c:v>
                </c:pt>
                <c:pt idx="1603">
                  <c:v>1735.8</c:v>
                </c:pt>
                <c:pt idx="1604">
                  <c:v>1734</c:v>
                </c:pt>
                <c:pt idx="1605">
                  <c:v>1732.2</c:v>
                </c:pt>
                <c:pt idx="1606">
                  <c:v>1730.4</c:v>
                </c:pt>
                <c:pt idx="1607">
                  <c:v>1728.3</c:v>
                </c:pt>
                <c:pt idx="1608">
                  <c:v>1726.5</c:v>
                </c:pt>
                <c:pt idx="1609">
                  <c:v>1724.7</c:v>
                </c:pt>
                <c:pt idx="1610">
                  <c:v>1722.9</c:v>
                </c:pt>
                <c:pt idx="1611">
                  <c:v>1720.8</c:v>
                </c:pt>
                <c:pt idx="1612">
                  <c:v>1719</c:v>
                </c:pt>
                <c:pt idx="1613">
                  <c:v>1717.2</c:v>
                </c:pt>
                <c:pt idx="1614">
                  <c:v>1715.4</c:v>
                </c:pt>
                <c:pt idx="1615">
                  <c:v>1713.3</c:v>
                </c:pt>
                <c:pt idx="1616">
                  <c:v>1711.5</c:v>
                </c:pt>
                <c:pt idx="1617">
                  <c:v>1709.7</c:v>
                </c:pt>
                <c:pt idx="1618">
                  <c:v>1707.9</c:v>
                </c:pt>
                <c:pt idx="1619">
                  <c:v>1705.8</c:v>
                </c:pt>
                <c:pt idx="1620">
                  <c:v>1704</c:v>
                </c:pt>
                <c:pt idx="1621">
                  <c:v>1702.2</c:v>
                </c:pt>
                <c:pt idx="1622">
                  <c:v>1700.4</c:v>
                </c:pt>
                <c:pt idx="1623">
                  <c:v>1698.3</c:v>
                </c:pt>
                <c:pt idx="1624">
                  <c:v>1696.5</c:v>
                </c:pt>
                <c:pt idx="1625">
                  <c:v>1694.7</c:v>
                </c:pt>
                <c:pt idx="1626">
                  <c:v>1692.9</c:v>
                </c:pt>
                <c:pt idx="1627">
                  <c:v>1690.8</c:v>
                </c:pt>
                <c:pt idx="1628">
                  <c:v>1689</c:v>
                </c:pt>
                <c:pt idx="1629">
                  <c:v>1687.2</c:v>
                </c:pt>
                <c:pt idx="1630">
                  <c:v>1685.4</c:v>
                </c:pt>
                <c:pt idx="1631">
                  <c:v>1683.3</c:v>
                </c:pt>
                <c:pt idx="1632">
                  <c:v>1681.5</c:v>
                </c:pt>
                <c:pt idx="1633">
                  <c:v>1679.7</c:v>
                </c:pt>
                <c:pt idx="1634">
                  <c:v>1677.9</c:v>
                </c:pt>
                <c:pt idx="1635">
                  <c:v>1675.8</c:v>
                </c:pt>
                <c:pt idx="1636">
                  <c:v>1674</c:v>
                </c:pt>
                <c:pt idx="1637">
                  <c:v>1672.2</c:v>
                </c:pt>
                <c:pt idx="1638">
                  <c:v>1670.4</c:v>
                </c:pt>
                <c:pt idx="1639">
                  <c:v>1668.3</c:v>
                </c:pt>
                <c:pt idx="1640">
                  <c:v>1666.5</c:v>
                </c:pt>
                <c:pt idx="1641">
                  <c:v>1664.7</c:v>
                </c:pt>
                <c:pt idx="1642">
                  <c:v>1662.9</c:v>
                </c:pt>
                <c:pt idx="1643">
                  <c:v>1660.8</c:v>
                </c:pt>
                <c:pt idx="1644">
                  <c:v>1659</c:v>
                </c:pt>
                <c:pt idx="1645">
                  <c:v>1657.2</c:v>
                </c:pt>
                <c:pt idx="1646">
                  <c:v>1655.4</c:v>
                </c:pt>
                <c:pt idx="1647">
                  <c:v>1653.3</c:v>
                </c:pt>
                <c:pt idx="1648">
                  <c:v>1651.5</c:v>
                </c:pt>
                <c:pt idx="1649">
                  <c:v>1649.7</c:v>
                </c:pt>
                <c:pt idx="1650">
                  <c:v>1647.9</c:v>
                </c:pt>
                <c:pt idx="1651">
                  <c:v>1645.8</c:v>
                </c:pt>
                <c:pt idx="1652">
                  <c:v>1644</c:v>
                </c:pt>
                <c:pt idx="1653">
                  <c:v>1642.2</c:v>
                </c:pt>
                <c:pt idx="1654">
                  <c:v>1640.4</c:v>
                </c:pt>
                <c:pt idx="1655">
                  <c:v>1638.3</c:v>
                </c:pt>
                <c:pt idx="1656">
                  <c:v>1636.5</c:v>
                </c:pt>
                <c:pt idx="1657">
                  <c:v>1634.7</c:v>
                </c:pt>
                <c:pt idx="1658">
                  <c:v>1632.9</c:v>
                </c:pt>
                <c:pt idx="1659">
                  <c:v>1630.8</c:v>
                </c:pt>
                <c:pt idx="1660">
                  <c:v>1629</c:v>
                </c:pt>
                <c:pt idx="1661">
                  <c:v>1627.2</c:v>
                </c:pt>
                <c:pt idx="1662">
                  <c:v>1625.4</c:v>
                </c:pt>
                <c:pt idx="1663">
                  <c:v>1623.3</c:v>
                </c:pt>
                <c:pt idx="1664">
                  <c:v>1621.5</c:v>
                </c:pt>
                <c:pt idx="1665">
                  <c:v>1619.7</c:v>
                </c:pt>
                <c:pt idx="1666">
                  <c:v>1617.9</c:v>
                </c:pt>
                <c:pt idx="1667">
                  <c:v>1615.8</c:v>
                </c:pt>
                <c:pt idx="1668">
                  <c:v>1614</c:v>
                </c:pt>
                <c:pt idx="1669">
                  <c:v>1612.2</c:v>
                </c:pt>
                <c:pt idx="1670">
                  <c:v>1610.4</c:v>
                </c:pt>
                <c:pt idx="1671">
                  <c:v>1608.3</c:v>
                </c:pt>
                <c:pt idx="1672">
                  <c:v>1606.5</c:v>
                </c:pt>
                <c:pt idx="1673">
                  <c:v>1604.7</c:v>
                </c:pt>
                <c:pt idx="1674">
                  <c:v>1602.9</c:v>
                </c:pt>
                <c:pt idx="1675">
                  <c:v>1600.8</c:v>
                </c:pt>
                <c:pt idx="1676">
                  <c:v>1599</c:v>
                </c:pt>
                <c:pt idx="1677">
                  <c:v>1597.2</c:v>
                </c:pt>
                <c:pt idx="1678">
                  <c:v>1595.4</c:v>
                </c:pt>
                <c:pt idx="1679">
                  <c:v>1593.3</c:v>
                </c:pt>
                <c:pt idx="1680">
                  <c:v>1591.5</c:v>
                </c:pt>
                <c:pt idx="1681">
                  <c:v>1589.7</c:v>
                </c:pt>
                <c:pt idx="1682">
                  <c:v>1587.9</c:v>
                </c:pt>
                <c:pt idx="1683">
                  <c:v>1585.8</c:v>
                </c:pt>
                <c:pt idx="1684">
                  <c:v>1584</c:v>
                </c:pt>
                <c:pt idx="1685">
                  <c:v>1582.2</c:v>
                </c:pt>
                <c:pt idx="1686">
                  <c:v>1580.4</c:v>
                </c:pt>
                <c:pt idx="1687">
                  <c:v>1578.3</c:v>
                </c:pt>
                <c:pt idx="1688">
                  <c:v>1576.5</c:v>
                </c:pt>
                <c:pt idx="1689">
                  <c:v>1574.7</c:v>
                </c:pt>
                <c:pt idx="1690">
                  <c:v>1572.9</c:v>
                </c:pt>
                <c:pt idx="1691">
                  <c:v>1570.8</c:v>
                </c:pt>
                <c:pt idx="1692">
                  <c:v>1569</c:v>
                </c:pt>
                <c:pt idx="1693">
                  <c:v>1567.2</c:v>
                </c:pt>
                <c:pt idx="1694">
                  <c:v>1565.4</c:v>
                </c:pt>
                <c:pt idx="1695">
                  <c:v>1563.3</c:v>
                </c:pt>
                <c:pt idx="1696">
                  <c:v>1561.5</c:v>
                </c:pt>
                <c:pt idx="1697">
                  <c:v>1559.7</c:v>
                </c:pt>
                <c:pt idx="1698">
                  <c:v>1557.9</c:v>
                </c:pt>
                <c:pt idx="1699">
                  <c:v>1555.8</c:v>
                </c:pt>
                <c:pt idx="1700">
                  <c:v>1554</c:v>
                </c:pt>
                <c:pt idx="1701">
                  <c:v>1552.2</c:v>
                </c:pt>
                <c:pt idx="1702">
                  <c:v>1550.4</c:v>
                </c:pt>
                <c:pt idx="1703">
                  <c:v>1548.3</c:v>
                </c:pt>
                <c:pt idx="1704">
                  <c:v>1546.5</c:v>
                </c:pt>
                <c:pt idx="1705">
                  <c:v>1544.7</c:v>
                </c:pt>
                <c:pt idx="1706">
                  <c:v>1542.9</c:v>
                </c:pt>
                <c:pt idx="1707">
                  <c:v>1540.8</c:v>
                </c:pt>
                <c:pt idx="1708">
                  <c:v>1539</c:v>
                </c:pt>
                <c:pt idx="1709">
                  <c:v>1537.2</c:v>
                </c:pt>
                <c:pt idx="1710">
                  <c:v>1535.4</c:v>
                </c:pt>
                <c:pt idx="1711">
                  <c:v>1533.3</c:v>
                </c:pt>
                <c:pt idx="1712">
                  <c:v>1531.5</c:v>
                </c:pt>
                <c:pt idx="1713">
                  <c:v>1529.7</c:v>
                </c:pt>
                <c:pt idx="1714">
                  <c:v>1527.9</c:v>
                </c:pt>
                <c:pt idx="1715">
                  <c:v>1525.8</c:v>
                </c:pt>
                <c:pt idx="1716">
                  <c:v>1524</c:v>
                </c:pt>
                <c:pt idx="1717">
                  <c:v>1522.2</c:v>
                </c:pt>
                <c:pt idx="1718">
                  <c:v>1520.4</c:v>
                </c:pt>
                <c:pt idx="1719">
                  <c:v>1518.3</c:v>
                </c:pt>
                <c:pt idx="1720">
                  <c:v>1516.5</c:v>
                </c:pt>
                <c:pt idx="1721">
                  <c:v>1514.7</c:v>
                </c:pt>
                <c:pt idx="1722">
                  <c:v>1512.9</c:v>
                </c:pt>
                <c:pt idx="1723">
                  <c:v>1510.8</c:v>
                </c:pt>
                <c:pt idx="1724">
                  <c:v>1509</c:v>
                </c:pt>
                <c:pt idx="1725">
                  <c:v>1507.2</c:v>
                </c:pt>
                <c:pt idx="1726">
                  <c:v>1505.4</c:v>
                </c:pt>
                <c:pt idx="1727">
                  <c:v>1503.3</c:v>
                </c:pt>
                <c:pt idx="1728">
                  <c:v>1501.5</c:v>
                </c:pt>
                <c:pt idx="1729">
                  <c:v>1499.7</c:v>
                </c:pt>
                <c:pt idx="1730">
                  <c:v>1497.9</c:v>
                </c:pt>
                <c:pt idx="1731">
                  <c:v>1495.8</c:v>
                </c:pt>
                <c:pt idx="1732">
                  <c:v>1494</c:v>
                </c:pt>
                <c:pt idx="1733">
                  <c:v>1492.2</c:v>
                </c:pt>
                <c:pt idx="1734">
                  <c:v>1490.4</c:v>
                </c:pt>
                <c:pt idx="1735">
                  <c:v>1488.3</c:v>
                </c:pt>
                <c:pt idx="1736">
                  <c:v>1486.5</c:v>
                </c:pt>
                <c:pt idx="1737">
                  <c:v>1484.7</c:v>
                </c:pt>
                <c:pt idx="1738">
                  <c:v>1482.9</c:v>
                </c:pt>
                <c:pt idx="1739">
                  <c:v>1480.8</c:v>
                </c:pt>
                <c:pt idx="1740">
                  <c:v>1479</c:v>
                </c:pt>
                <c:pt idx="1741">
                  <c:v>1477.2</c:v>
                </c:pt>
                <c:pt idx="1742">
                  <c:v>1475.4</c:v>
                </c:pt>
                <c:pt idx="1743">
                  <c:v>1473.3</c:v>
                </c:pt>
                <c:pt idx="1744">
                  <c:v>1471.5</c:v>
                </c:pt>
                <c:pt idx="1745">
                  <c:v>1469.7</c:v>
                </c:pt>
                <c:pt idx="1746">
                  <c:v>1474.8</c:v>
                </c:pt>
                <c:pt idx="1747">
                  <c:v>1479.6</c:v>
                </c:pt>
                <c:pt idx="1748">
                  <c:v>1477.8</c:v>
                </c:pt>
                <c:pt idx="1749">
                  <c:v>1476</c:v>
                </c:pt>
                <c:pt idx="1750">
                  <c:v>1481.1</c:v>
                </c:pt>
                <c:pt idx="1751">
                  <c:v>1486.5</c:v>
                </c:pt>
                <c:pt idx="1752">
                  <c:v>1491.6</c:v>
                </c:pt>
                <c:pt idx="1753">
                  <c:v>1489.8</c:v>
                </c:pt>
                <c:pt idx="1754">
                  <c:v>1488</c:v>
                </c:pt>
                <c:pt idx="1755">
                  <c:v>1485.9</c:v>
                </c:pt>
                <c:pt idx="1756">
                  <c:v>1484.1</c:v>
                </c:pt>
                <c:pt idx="1757">
                  <c:v>1488.3</c:v>
                </c:pt>
                <c:pt idx="1758">
                  <c:v>1494</c:v>
                </c:pt>
                <c:pt idx="1759">
                  <c:v>1500.9</c:v>
                </c:pt>
                <c:pt idx="1760">
                  <c:v>1508.1</c:v>
                </c:pt>
                <c:pt idx="1761">
                  <c:v>1515.3</c:v>
                </c:pt>
                <c:pt idx="1762">
                  <c:v>1521</c:v>
                </c:pt>
                <c:pt idx="1763">
                  <c:v>1518.9</c:v>
                </c:pt>
                <c:pt idx="1764">
                  <c:v>1517.1</c:v>
                </c:pt>
                <c:pt idx="1765">
                  <c:v>1515.3</c:v>
                </c:pt>
                <c:pt idx="1766">
                  <c:v>1513.5</c:v>
                </c:pt>
                <c:pt idx="1767">
                  <c:v>1511.4</c:v>
                </c:pt>
                <c:pt idx="1768">
                  <c:v>1516.5</c:v>
                </c:pt>
                <c:pt idx="1769">
                  <c:v>1523.7</c:v>
                </c:pt>
                <c:pt idx="1770">
                  <c:v>1532.7</c:v>
                </c:pt>
                <c:pt idx="1771">
                  <c:v>1540.8</c:v>
                </c:pt>
                <c:pt idx="1772">
                  <c:v>1548</c:v>
                </c:pt>
                <c:pt idx="1773">
                  <c:v>1546.2</c:v>
                </c:pt>
                <c:pt idx="1774">
                  <c:v>1544.4</c:v>
                </c:pt>
                <c:pt idx="1775">
                  <c:v>1542.3</c:v>
                </c:pt>
                <c:pt idx="1776">
                  <c:v>1540.5</c:v>
                </c:pt>
                <c:pt idx="1777">
                  <c:v>1545.6</c:v>
                </c:pt>
                <c:pt idx="1778">
                  <c:v>1554</c:v>
                </c:pt>
                <c:pt idx="1779">
                  <c:v>1564.8</c:v>
                </c:pt>
                <c:pt idx="1780">
                  <c:v>1575.9</c:v>
                </c:pt>
                <c:pt idx="1781">
                  <c:v>1585.5</c:v>
                </c:pt>
                <c:pt idx="1782">
                  <c:v>1592.7</c:v>
                </c:pt>
                <c:pt idx="1783">
                  <c:v>1590.6</c:v>
                </c:pt>
                <c:pt idx="1784">
                  <c:v>1588.8</c:v>
                </c:pt>
                <c:pt idx="1785">
                  <c:v>1587</c:v>
                </c:pt>
                <c:pt idx="1786">
                  <c:v>1585.2</c:v>
                </c:pt>
                <c:pt idx="1787">
                  <c:v>1592.1</c:v>
                </c:pt>
                <c:pt idx="1788">
                  <c:v>1601.7</c:v>
                </c:pt>
                <c:pt idx="1789">
                  <c:v>1612.8</c:v>
                </c:pt>
                <c:pt idx="1790">
                  <c:v>1625.4</c:v>
                </c:pt>
                <c:pt idx="1791">
                  <c:v>1630.8</c:v>
                </c:pt>
                <c:pt idx="1792">
                  <c:v>1639.8</c:v>
                </c:pt>
                <c:pt idx="1793">
                  <c:v>1650.9</c:v>
                </c:pt>
                <c:pt idx="1794">
                  <c:v>1664.4</c:v>
                </c:pt>
                <c:pt idx="1795">
                  <c:v>1676.7</c:v>
                </c:pt>
                <c:pt idx="1796">
                  <c:v>1685.1</c:v>
                </c:pt>
                <c:pt idx="1797">
                  <c:v>1696.2</c:v>
                </c:pt>
                <c:pt idx="1798">
                  <c:v>1709.7</c:v>
                </c:pt>
                <c:pt idx="1799">
                  <c:v>1722.9</c:v>
                </c:pt>
                <c:pt idx="1800">
                  <c:v>1728.6</c:v>
                </c:pt>
                <c:pt idx="1801">
                  <c:v>1738.2</c:v>
                </c:pt>
                <c:pt idx="1802">
                  <c:v>1751.7</c:v>
                </c:pt>
                <c:pt idx="1803">
                  <c:v>1764.9</c:v>
                </c:pt>
                <c:pt idx="1804">
                  <c:v>1778.4</c:v>
                </c:pt>
                <c:pt idx="1805">
                  <c:v>1789.5</c:v>
                </c:pt>
                <c:pt idx="1806">
                  <c:v>1796.7</c:v>
                </c:pt>
                <c:pt idx="1807">
                  <c:v>1807.5</c:v>
                </c:pt>
                <c:pt idx="1808">
                  <c:v>1821</c:v>
                </c:pt>
                <c:pt idx="1809">
                  <c:v>1829.4</c:v>
                </c:pt>
                <c:pt idx="1810">
                  <c:v>1842</c:v>
                </c:pt>
                <c:pt idx="1811">
                  <c:v>1848.9</c:v>
                </c:pt>
                <c:pt idx="1812">
                  <c:v>1860</c:v>
                </c:pt>
                <c:pt idx="1813">
                  <c:v>1873.5</c:v>
                </c:pt>
                <c:pt idx="1814">
                  <c:v>1887</c:v>
                </c:pt>
                <c:pt idx="1815">
                  <c:v>1900.2</c:v>
                </c:pt>
                <c:pt idx="1816">
                  <c:v>1912.8</c:v>
                </c:pt>
                <c:pt idx="1817">
                  <c:v>1921.2</c:v>
                </c:pt>
                <c:pt idx="1818">
                  <c:v>1933.8</c:v>
                </c:pt>
                <c:pt idx="1819">
                  <c:v>1947</c:v>
                </c:pt>
                <c:pt idx="1820">
                  <c:v>1954.2</c:v>
                </c:pt>
                <c:pt idx="1821">
                  <c:v>1963.8</c:v>
                </c:pt>
                <c:pt idx="1822">
                  <c:v>1977.3</c:v>
                </c:pt>
                <c:pt idx="1823">
                  <c:v>1990.5</c:v>
                </c:pt>
                <c:pt idx="1824">
                  <c:v>1988.7</c:v>
                </c:pt>
                <c:pt idx="1825">
                  <c:v>1995.9</c:v>
                </c:pt>
                <c:pt idx="1826">
                  <c:v>2001</c:v>
                </c:pt>
                <c:pt idx="1827">
                  <c:v>2010.3</c:v>
                </c:pt>
                <c:pt idx="1828">
                  <c:v>2023.8</c:v>
                </c:pt>
                <c:pt idx="1829">
                  <c:v>2037.3</c:v>
                </c:pt>
                <c:pt idx="1830">
                  <c:v>2050.8000000000002</c:v>
                </c:pt>
                <c:pt idx="1831">
                  <c:v>2061.6</c:v>
                </c:pt>
                <c:pt idx="1832">
                  <c:v>2075.1</c:v>
                </c:pt>
                <c:pt idx="1833">
                  <c:v>2084.1</c:v>
                </c:pt>
                <c:pt idx="1834">
                  <c:v>2089.8000000000002</c:v>
                </c:pt>
                <c:pt idx="1835">
                  <c:v>2100.6</c:v>
                </c:pt>
                <c:pt idx="1836">
                  <c:v>2114.1</c:v>
                </c:pt>
                <c:pt idx="1837">
                  <c:v>2127.6</c:v>
                </c:pt>
                <c:pt idx="1838">
                  <c:v>2141.1</c:v>
                </c:pt>
                <c:pt idx="1839">
                  <c:v>2146.5</c:v>
                </c:pt>
                <c:pt idx="1840">
                  <c:v>2157.6</c:v>
                </c:pt>
                <c:pt idx="1841">
                  <c:v>2171.1</c:v>
                </c:pt>
                <c:pt idx="1842">
                  <c:v>2184.6</c:v>
                </c:pt>
                <c:pt idx="1843">
                  <c:v>2197.8000000000002</c:v>
                </c:pt>
                <c:pt idx="1844">
                  <c:v>2211.3000000000002</c:v>
                </c:pt>
                <c:pt idx="1845">
                  <c:v>2224.8000000000002</c:v>
                </c:pt>
                <c:pt idx="1846">
                  <c:v>2223</c:v>
                </c:pt>
                <c:pt idx="1847">
                  <c:v>2228.4</c:v>
                </c:pt>
                <c:pt idx="1848">
                  <c:v>2239.5</c:v>
                </c:pt>
                <c:pt idx="1849">
                  <c:v>2247.9</c:v>
                </c:pt>
                <c:pt idx="1850">
                  <c:v>2261.4</c:v>
                </c:pt>
                <c:pt idx="1851">
                  <c:v>2274.6</c:v>
                </c:pt>
                <c:pt idx="1852">
                  <c:v>2272.8000000000002</c:v>
                </c:pt>
                <c:pt idx="1853">
                  <c:v>2286.3000000000002</c:v>
                </c:pt>
                <c:pt idx="1854">
                  <c:v>2284.5</c:v>
                </c:pt>
                <c:pt idx="1855">
                  <c:v>2282.4</c:v>
                </c:pt>
                <c:pt idx="1856">
                  <c:v>2280.6</c:v>
                </c:pt>
                <c:pt idx="1857">
                  <c:v>2278.8000000000002</c:v>
                </c:pt>
                <c:pt idx="1858">
                  <c:v>2277</c:v>
                </c:pt>
                <c:pt idx="1859">
                  <c:v>2285.1</c:v>
                </c:pt>
                <c:pt idx="1860">
                  <c:v>2298.6</c:v>
                </c:pt>
                <c:pt idx="1861">
                  <c:v>2312.1</c:v>
                </c:pt>
                <c:pt idx="1862">
                  <c:v>2310.3000000000002</c:v>
                </c:pt>
                <c:pt idx="1863">
                  <c:v>2308.1999999999998</c:v>
                </c:pt>
                <c:pt idx="1864">
                  <c:v>2306.4</c:v>
                </c:pt>
                <c:pt idx="1865">
                  <c:v>2304.6</c:v>
                </c:pt>
                <c:pt idx="1866">
                  <c:v>2302.8000000000002</c:v>
                </c:pt>
                <c:pt idx="1867">
                  <c:v>2300.6999999999998</c:v>
                </c:pt>
                <c:pt idx="1868">
                  <c:v>2305.8000000000002</c:v>
                </c:pt>
                <c:pt idx="1869">
                  <c:v>2315.4</c:v>
                </c:pt>
                <c:pt idx="1870">
                  <c:v>2328.9</c:v>
                </c:pt>
                <c:pt idx="1871">
                  <c:v>2326.8000000000002</c:v>
                </c:pt>
                <c:pt idx="1872">
                  <c:v>2325</c:v>
                </c:pt>
                <c:pt idx="1873">
                  <c:v>2323.1999999999998</c:v>
                </c:pt>
                <c:pt idx="1874">
                  <c:v>2321.4</c:v>
                </c:pt>
                <c:pt idx="1875">
                  <c:v>2319.3000000000002</c:v>
                </c:pt>
                <c:pt idx="1876">
                  <c:v>2317.5</c:v>
                </c:pt>
                <c:pt idx="1877">
                  <c:v>2315.6999999999998</c:v>
                </c:pt>
                <c:pt idx="1878">
                  <c:v>2320.8000000000002</c:v>
                </c:pt>
                <c:pt idx="1879">
                  <c:v>2329.5</c:v>
                </c:pt>
                <c:pt idx="1880">
                  <c:v>2343</c:v>
                </c:pt>
                <c:pt idx="1881">
                  <c:v>2341.1999999999998</c:v>
                </c:pt>
                <c:pt idx="1882">
                  <c:v>2339.4</c:v>
                </c:pt>
                <c:pt idx="1883">
                  <c:v>2346.3000000000002</c:v>
                </c:pt>
                <c:pt idx="1884">
                  <c:v>2344.5</c:v>
                </c:pt>
                <c:pt idx="1885">
                  <c:v>2342.6999999999998</c:v>
                </c:pt>
                <c:pt idx="1886">
                  <c:v>2340.9</c:v>
                </c:pt>
                <c:pt idx="1887">
                  <c:v>2338.8000000000002</c:v>
                </c:pt>
                <c:pt idx="1888">
                  <c:v>2337</c:v>
                </c:pt>
                <c:pt idx="1889">
                  <c:v>2335.1999999999998</c:v>
                </c:pt>
                <c:pt idx="1890">
                  <c:v>2333.4</c:v>
                </c:pt>
                <c:pt idx="1891">
                  <c:v>2331.3000000000002</c:v>
                </c:pt>
                <c:pt idx="1892">
                  <c:v>2329.5</c:v>
                </c:pt>
                <c:pt idx="1893">
                  <c:v>2327.6999999999998</c:v>
                </c:pt>
                <c:pt idx="1894">
                  <c:v>2325.9</c:v>
                </c:pt>
                <c:pt idx="1895">
                  <c:v>2323.8000000000002</c:v>
                </c:pt>
                <c:pt idx="1896">
                  <c:v>2322</c:v>
                </c:pt>
                <c:pt idx="1897">
                  <c:v>2320.1999999999998</c:v>
                </c:pt>
                <c:pt idx="1898">
                  <c:v>2318.4</c:v>
                </c:pt>
                <c:pt idx="1899">
                  <c:v>2316.3000000000002</c:v>
                </c:pt>
                <c:pt idx="1900">
                  <c:v>2314.5</c:v>
                </c:pt>
                <c:pt idx="1901">
                  <c:v>2312.6999999999998</c:v>
                </c:pt>
                <c:pt idx="1902">
                  <c:v>2310.9</c:v>
                </c:pt>
                <c:pt idx="1903">
                  <c:v>2308.8000000000002</c:v>
                </c:pt>
                <c:pt idx="1904">
                  <c:v>2307</c:v>
                </c:pt>
                <c:pt idx="1905">
                  <c:v>2305.1999999999998</c:v>
                </c:pt>
                <c:pt idx="1906">
                  <c:v>2303.4</c:v>
                </c:pt>
                <c:pt idx="1907">
                  <c:v>2301.3000000000002</c:v>
                </c:pt>
                <c:pt idx="1908">
                  <c:v>2299.5</c:v>
                </c:pt>
                <c:pt idx="1909">
                  <c:v>2297.6999999999998</c:v>
                </c:pt>
                <c:pt idx="1910">
                  <c:v>2295.9</c:v>
                </c:pt>
                <c:pt idx="1911">
                  <c:v>2293.8000000000002</c:v>
                </c:pt>
                <c:pt idx="1912">
                  <c:v>2292</c:v>
                </c:pt>
                <c:pt idx="1913">
                  <c:v>2290.1999999999998</c:v>
                </c:pt>
                <c:pt idx="1914">
                  <c:v>2288.4</c:v>
                </c:pt>
                <c:pt idx="1915">
                  <c:v>2286.3000000000002</c:v>
                </c:pt>
                <c:pt idx="1916">
                  <c:v>2284.5</c:v>
                </c:pt>
                <c:pt idx="1917">
                  <c:v>2288.4</c:v>
                </c:pt>
                <c:pt idx="1918">
                  <c:v>2286.6</c:v>
                </c:pt>
                <c:pt idx="1919">
                  <c:v>2290.5</c:v>
                </c:pt>
                <c:pt idx="1920">
                  <c:v>2294.6999999999998</c:v>
                </c:pt>
                <c:pt idx="1921">
                  <c:v>2298.9</c:v>
                </c:pt>
                <c:pt idx="1922">
                  <c:v>2303.1</c:v>
                </c:pt>
                <c:pt idx="1923">
                  <c:v>2301.3000000000002</c:v>
                </c:pt>
                <c:pt idx="1924">
                  <c:v>2299.5</c:v>
                </c:pt>
                <c:pt idx="1925">
                  <c:v>2297.6999999999998</c:v>
                </c:pt>
                <c:pt idx="1926">
                  <c:v>2295.9</c:v>
                </c:pt>
                <c:pt idx="1927">
                  <c:v>2293.8000000000002</c:v>
                </c:pt>
                <c:pt idx="1928">
                  <c:v>2298</c:v>
                </c:pt>
                <c:pt idx="1929">
                  <c:v>2302.1999999999998</c:v>
                </c:pt>
                <c:pt idx="1930">
                  <c:v>2307.9</c:v>
                </c:pt>
                <c:pt idx="1931">
                  <c:v>2316</c:v>
                </c:pt>
                <c:pt idx="1932">
                  <c:v>2324.4</c:v>
                </c:pt>
                <c:pt idx="1933">
                  <c:v>2331.6</c:v>
                </c:pt>
                <c:pt idx="1934">
                  <c:v>2340.6</c:v>
                </c:pt>
                <c:pt idx="1935">
                  <c:v>2349.3000000000002</c:v>
                </c:pt>
                <c:pt idx="1936">
                  <c:v>2356.5</c:v>
                </c:pt>
                <c:pt idx="1937">
                  <c:v>2362.1999999999998</c:v>
                </c:pt>
                <c:pt idx="1938">
                  <c:v>2367.9</c:v>
                </c:pt>
                <c:pt idx="1939">
                  <c:v>2376</c:v>
                </c:pt>
                <c:pt idx="1940">
                  <c:v>2385.6</c:v>
                </c:pt>
                <c:pt idx="1941">
                  <c:v>2391.3000000000002</c:v>
                </c:pt>
                <c:pt idx="1942">
                  <c:v>2397</c:v>
                </c:pt>
                <c:pt idx="1943">
                  <c:v>2403.9</c:v>
                </c:pt>
                <c:pt idx="1944">
                  <c:v>2409</c:v>
                </c:pt>
                <c:pt idx="1945">
                  <c:v>2414.1</c:v>
                </c:pt>
                <c:pt idx="1946">
                  <c:v>2421.3000000000002</c:v>
                </c:pt>
                <c:pt idx="1947">
                  <c:v>2430.6</c:v>
                </c:pt>
                <c:pt idx="1948">
                  <c:v>2441.6999999999998</c:v>
                </c:pt>
                <c:pt idx="1949">
                  <c:v>2452.8000000000002</c:v>
                </c:pt>
                <c:pt idx="1950">
                  <c:v>2457.9</c:v>
                </c:pt>
                <c:pt idx="1951">
                  <c:v>2464.8000000000002</c:v>
                </c:pt>
                <c:pt idx="1952">
                  <c:v>2473.1999999999998</c:v>
                </c:pt>
                <c:pt idx="1953">
                  <c:v>2482.1999999999998</c:v>
                </c:pt>
                <c:pt idx="1954">
                  <c:v>2491.1999999999998</c:v>
                </c:pt>
                <c:pt idx="1955">
                  <c:v>2499.9</c:v>
                </c:pt>
                <c:pt idx="1956">
                  <c:v>2508.9</c:v>
                </c:pt>
                <c:pt idx="1957">
                  <c:v>2518.5</c:v>
                </c:pt>
                <c:pt idx="1958">
                  <c:v>2528.1</c:v>
                </c:pt>
                <c:pt idx="1959">
                  <c:v>2536.1999999999998</c:v>
                </c:pt>
                <c:pt idx="1960">
                  <c:v>2545.8000000000002</c:v>
                </c:pt>
                <c:pt idx="1961">
                  <c:v>2554.1999999999998</c:v>
                </c:pt>
                <c:pt idx="1962">
                  <c:v>2561.4</c:v>
                </c:pt>
                <c:pt idx="1963">
                  <c:v>2570.1</c:v>
                </c:pt>
                <c:pt idx="1964">
                  <c:v>2578.5</c:v>
                </c:pt>
                <c:pt idx="1965">
                  <c:v>2588.1</c:v>
                </c:pt>
                <c:pt idx="1966">
                  <c:v>2597.1</c:v>
                </c:pt>
                <c:pt idx="1967">
                  <c:v>2606.4</c:v>
                </c:pt>
                <c:pt idx="1968">
                  <c:v>2614.8000000000002</c:v>
                </c:pt>
                <c:pt idx="1969">
                  <c:v>2623.2</c:v>
                </c:pt>
                <c:pt idx="1970">
                  <c:v>2630.4</c:v>
                </c:pt>
                <c:pt idx="1971">
                  <c:v>2638.5</c:v>
                </c:pt>
                <c:pt idx="1972">
                  <c:v>2646.9</c:v>
                </c:pt>
                <c:pt idx="1973">
                  <c:v>2655.9</c:v>
                </c:pt>
                <c:pt idx="1974">
                  <c:v>2668.5</c:v>
                </c:pt>
                <c:pt idx="1975">
                  <c:v>2681.7</c:v>
                </c:pt>
                <c:pt idx="1976">
                  <c:v>2694.3</c:v>
                </c:pt>
                <c:pt idx="1977">
                  <c:v>2707.8</c:v>
                </c:pt>
                <c:pt idx="1978">
                  <c:v>2721.3</c:v>
                </c:pt>
                <c:pt idx="1979">
                  <c:v>2734.5</c:v>
                </c:pt>
                <c:pt idx="1980">
                  <c:v>2748</c:v>
                </c:pt>
                <c:pt idx="1981">
                  <c:v>2759.1</c:v>
                </c:pt>
                <c:pt idx="1982">
                  <c:v>2770.2</c:v>
                </c:pt>
                <c:pt idx="1983">
                  <c:v>2779.5</c:v>
                </c:pt>
                <c:pt idx="1984">
                  <c:v>2788.5</c:v>
                </c:pt>
                <c:pt idx="1985">
                  <c:v>2797.5</c:v>
                </c:pt>
                <c:pt idx="1986">
                  <c:v>2808.6</c:v>
                </c:pt>
                <c:pt idx="1987">
                  <c:v>2819.4</c:v>
                </c:pt>
                <c:pt idx="1988">
                  <c:v>2828.4</c:v>
                </c:pt>
                <c:pt idx="1989">
                  <c:v>2839.5</c:v>
                </c:pt>
                <c:pt idx="1990">
                  <c:v>2850.6</c:v>
                </c:pt>
                <c:pt idx="1991">
                  <c:v>2863.8</c:v>
                </c:pt>
                <c:pt idx="1992">
                  <c:v>2874.9</c:v>
                </c:pt>
                <c:pt idx="1993">
                  <c:v>2886</c:v>
                </c:pt>
                <c:pt idx="1994">
                  <c:v>2898.6</c:v>
                </c:pt>
                <c:pt idx="1995">
                  <c:v>2910.9</c:v>
                </c:pt>
                <c:pt idx="1996">
                  <c:v>2919.3</c:v>
                </c:pt>
                <c:pt idx="1997">
                  <c:v>2928.9</c:v>
                </c:pt>
                <c:pt idx="1998">
                  <c:v>2936.1</c:v>
                </c:pt>
                <c:pt idx="1999">
                  <c:v>2944.8</c:v>
                </c:pt>
                <c:pt idx="2000">
                  <c:v>2943</c:v>
                </c:pt>
                <c:pt idx="2001">
                  <c:v>2951.4</c:v>
                </c:pt>
                <c:pt idx="2002">
                  <c:v>2958.6</c:v>
                </c:pt>
                <c:pt idx="2003">
                  <c:v>2961.9</c:v>
                </c:pt>
                <c:pt idx="2004">
                  <c:v>2975.4</c:v>
                </c:pt>
                <c:pt idx="2005">
                  <c:v>2982.6</c:v>
                </c:pt>
                <c:pt idx="2006">
                  <c:v>2996.1</c:v>
                </c:pt>
                <c:pt idx="2007">
                  <c:v>3009.3</c:v>
                </c:pt>
                <c:pt idx="2008">
                  <c:v>3022.8</c:v>
                </c:pt>
                <c:pt idx="2009">
                  <c:v>3036.3</c:v>
                </c:pt>
                <c:pt idx="2010">
                  <c:v>3048.9</c:v>
                </c:pt>
                <c:pt idx="2011">
                  <c:v>3062.1</c:v>
                </c:pt>
                <c:pt idx="2012">
                  <c:v>3075.6</c:v>
                </c:pt>
                <c:pt idx="2013">
                  <c:v>3089.1</c:v>
                </c:pt>
                <c:pt idx="2014">
                  <c:v>3102.6</c:v>
                </c:pt>
                <c:pt idx="2015">
                  <c:v>3115.8</c:v>
                </c:pt>
                <c:pt idx="2016">
                  <c:v>3126.9</c:v>
                </c:pt>
                <c:pt idx="2017">
                  <c:v>3139.5</c:v>
                </c:pt>
                <c:pt idx="2018">
                  <c:v>3150.6</c:v>
                </c:pt>
                <c:pt idx="2019">
                  <c:v>3158.7</c:v>
                </c:pt>
                <c:pt idx="2020">
                  <c:v>3169.5</c:v>
                </c:pt>
                <c:pt idx="2021">
                  <c:v>3175.2</c:v>
                </c:pt>
                <c:pt idx="2022">
                  <c:v>3180.9</c:v>
                </c:pt>
                <c:pt idx="2023">
                  <c:v>3191.7</c:v>
                </c:pt>
                <c:pt idx="2024">
                  <c:v>3205.2</c:v>
                </c:pt>
                <c:pt idx="2025">
                  <c:v>3218.7</c:v>
                </c:pt>
                <c:pt idx="2026">
                  <c:v>3232.2</c:v>
                </c:pt>
                <c:pt idx="2027">
                  <c:v>3237.6</c:v>
                </c:pt>
                <c:pt idx="2028">
                  <c:v>3248.7</c:v>
                </c:pt>
                <c:pt idx="2029">
                  <c:v>3262.2</c:v>
                </c:pt>
                <c:pt idx="2030">
                  <c:v>3267.9</c:v>
                </c:pt>
                <c:pt idx="2031">
                  <c:v>3281.1</c:v>
                </c:pt>
                <c:pt idx="2032">
                  <c:v>3286.8</c:v>
                </c:pt>
                <c:pt idx="2033">
                  <c:v>3297.9</c:v>
                </c:pt>
                <c:pt idx="2034">
                  <c:v>3311.4</c:v>
                </c:pt>
                <c:pt idx="2035">
                  <c:v>3320.7</c:v>
                </c:pt>
                <c:pt idx="2036">
                  <c:v>3333.3</c:v>
                </c:pt>
                <c:pt idx="2037">
                  <c:v>3331.5</c:v>
                </c:pt>
                <c:pt idx="2038">
                  <c:v>3344.1</c:v>
                </c:pt>
                <c:pt idx="2039">
                  <c:v>3352.2</c:v>
                </c:pt>
                <c:pt idx="2040">
                  <c:v>3357.3</c:v>
                </c:pt>
                <c:pt idx="2041">
                  <c:v>3355.5</c:v>
                </c:pt>
                <c:pt idx="2042">
                  <c:v>3360.6</c:v>
                </c:pt>
                <c:pt idx="2043">
                  <c:v>3363</c:v>
                </c:pt>
                <c:pt idx="2044">
                  <c:v>3370.2</c:v>
                </c:pt>
                <c:pt idx="2045">
                  <c:v>3381.3</c:v>
                </c:pt>
                <c:pt idx="2046">
                  <c:v>3386.4</c:v>
                </c:pt>
                <c:pt idx="2047">
                  <c:v>3395.1</c:v>
                </c:pt>
                <c:pt idx="2048">
                  <c:v>3408.6</c:v>
                </c:pt>
                <c:pt idx="2049">
                  <c:v>3422.1</c:v>
                </c:pt>
                <c:pt idx="2050">
                  <c:v>3435.6</c:v>
                </c:pt>
                <c:pt idx="2051">
                  <c:v>3448.8</c:v>
                </c:pt>
                <c:pt idx="2052">
                  <c:v>3459.9</c:v>
                </c:pt>
                <c:pt idx="2053">
                  <c:v>3471</c:v>
                </c:pt>
                <c:pt idx="2054">
                  <c:v>3484.5</c:v>
                </c:pt>
                <c:pt idx="2055">
                  <c:v>3496.8</c:v>
                </c:pt>
                <c:pt idx="2056">
                  <c:v>3501</c:v>
                </c:pt>
                <c:pt idx="2057">
                  <c:v>3514.5</c:v>
                </c:pt>
                <c:pt idx="2058">
                  <c:v>3527.1</c:v>
                </c:pt>
                <c:pt idx="2059">
                  <c:v>3540.3</c:v>
                </c:pt>
                <c:pt idx="2060">
                  <c:v>3544.5</c:v>
                </c:pt>
                <c:pt idx="2061">
                  <c:v>3542.7</c:v>
                </c:pt>
                <c:pt idx="2062">
                  <c:v>3555.3</c:v>
                </c:pt>
                <c:pt idx="2063">
                  <c:v>3560.7</c:v>
                </c:pt>
                <c:pt idx="2064">
                  <c:v>3565.8</c:v>
                </c:pt>
                <c:pt idx="2065">
                  <c:v>3574.2</c:v>
                </c:pt>
                <c:pt idx="2066">
                  <c:v>3586.8</c:v>
                </c:pt>
                <c:pt idx="2067">
                  <c:v>3600</c:v>
                </c:pt>
                <c:pt idx="2068">
                  <c:v>3613.5</c:v>
                </c:pt>
                <c:pt idx="2069">
                  <c:v>3627</c:v>
                </c:pt>
                <c:pt idx="2070">
                  <c:v>3640.5</c:v>
                </c:pt>
                <c:pt idx="2071">
                  <c:v>3652.8</c:v>
                </c:pt>
                <c:pt idx="2072">
                  <c:v>3666.3</c:v>
                </c:pt>
                <c:pt idx="2073">
                  <c:v>3679.8</c:v>
                </c:pt>
                <c:pt idx="2074">
                  <c:v>3693.3</c:v>
                </c:pt>
                <c:pt idx="2075">
                  <c:v>3706.5</c:v>
                </c:pt>
                <c:pt idx="2076">
                  <c:v>3720</c:v>
                </c:pt>
                <c:pt idx="2077">
                  <c:v>3733.5</c:v>
                </c:pt>
                <c:pt idx="2078">
                  <c:v>3747</c:v>
                </c:pt>
                <c:pt idx="2079">
                  <c:v>3760.2</c:v>
                </c:pt>
                <c:pt idx="2080">
                  <c:v>3762.6</c:v>
                </c:pt>
                <c:pt idx="2081">
                  <c:v>3776.1</c:v>
                </c:pt>
                <c:pt idx="2082">
                  <c:v>3787.2</c:v>
                </c:pt>
                <c:pt idx="2083">
                  <c:v>3799.5</c:v>
                </c:pt>
                <c:pt idx="2084">
                  <c:v>3813</c:v>
                </c:pt>
                <c:pt idx="2085">
                  <c:v>3826.5</c:v>
                </c:pt>
                <c:pt idx="2086">
                  <c:v>3840</c:v>
                </c:pt>
                <c:pt idx="2087">
                  <c:v>3853.2</c:v>
                </c:pt>
                <c:pt idx="2088">
                  <c:v>3866.7</c:v>
                </c:pt>
                <c:pt idx="2089">
                  <c:v>3873.3</c:v>
                </c:pt>
                <c:pt idx="2090">
                  <c:v>3871.5</c:v>
                </c:pt>
                <c:pt idx="2091">
                  <c:v>3882.3</c:v>
                </c:pt>
                <c:pt idx="2092">
                  <c:v>3895.8</c:v>
                </c:pt>
                <c:pt idx="2093">
                  <c:v>3909.3</c:v>
                </c:pt>
                <c:pt idx="2094">
                  <c:v>3922.8</c:v>
                </c:pt>
                <c:pt idx="2095">
                  <c:v>3920.7</c:v>
                </c:pt>
                <c:pt idx="2096">
                  <c:v>3933.3</c:v>
                </c:pt>
                <c:pt idx="2097">
                  <c:v>3931.5</c:v>
                </c:pt>
                <c:pt idx="2098">
                  <c:v>3929.7</c:v>
                </c:pt>
                <c:pt idx="2099">
                  <c:v>3942</c:v>
                </c:pt>
                <c:pt idx="2100">
                  <c:v>3940.2</c:v>
                </c:pt>
                <c:pt idx="2101">
                  <c:v>3938.4</c:v>
                </c:pt>
                <c:pt idx="2102">
                  <c:v>3936.6</c:v>
                </c:pt>
                <c:pt idx="2103">
                  <c:v>3934.5</c:v>
                </c:pt>
                <c:pt idx="2104">
                  <c:v>3932.7</c:v>
                </c:pt>
                <c:pt idx="2105">
                  <c:v>3930.9</c:v>
                </c:pt>
                <c:pt idx="2106">
                  <c:v>3939.3</c:v>
                </c:pt>
                <c:pt idx="2107">
                  <c:v>3951.6</c:v>
                </c:pt>
                <c:pt idx="2108">
                  <c:v>3957.6</c:v>
                </c:pt>
                <c:pt idx="2109">
                  <c:v>3955.8</c:v>
                </c:pt>
                <c:pt idx="2110">
                  <c:v>3954</c:v>
                </c:pt>
                <c:pt idx="2111">
                  <c:v>3951.9</c:v>
                </c:pt>
                <c:pt idx="2112">
                  <c:v>3957.9</c:v>
                </c:pt>
                <c:pt idx="2113">
                  <c:v>3959.7</c:v>
                </c:pt>
                <c:pt idx="2114">
                  <c:v>3965.1</c:v>
                </c:pt>
                <c:pt idx="2115">
                  <c:v>3964.5</c:v>
                </c:pt>
                <c:pt idx="2116">
                  <c:v>3969.9</c:v>
                </c:pt>
                <c:pt idx="2117">
                  <c:v>3981</c:v>
                </c:pt>
                <c:pt idx="2118">
                  <c:v>3979.2</c:v>
                </c:pt>
                <c:pt idx="2119">
                  <c:v>3981.6</c:v>
                </c:pt>
                <c:pt idx="2120">
                  <c:v>3979.8</c:v>
                </c:pt>
                <c:pt idx="2121">
                  <c:v>3978</c:v>
                </c:pt>
                <c:pt idx="2122">
                  <c:v>3976.2</c:v>
                </c:pt>
                <c:pt idx="2123">
                  <c:v>3974.1</c:v>
                </c:pt>
                <c:pt idx="2124">
                  <c:v>3972.3</c:v>
                </c:pt>
                <c:pt idx="2125">
                  <c:v>3971.4</c:v>
                </c:pt>
                <c:pt idx="2126">
                  <c:v>3977.4</c:v>
                </c:pt>
                <c:pt idx="2127">
                  <c:v>3975.3</c:v>
                </c:pt>
                <c:pt idx="2128">
                  <c:v>3973.5</c:v>
                </c:pt>
                <c:pt idx="2129">
                  <c:v>3971.7</c:v>
                </c:pt>
                <c:pt idx="2130">
                  <c:v>3969.9</c:v>
                </c:pt>
                <c:pt idx="2131">
                  <c:v>3967.8</c:v>
                </c:pt>
                <c:pt idx="2132">
                  <c:v>3966</c:v>
                </c:pt>
                <c:pt idx="2133">
                  <c:v>3964.2</c:v>
                </c:pt>
                <c:pt idx="2134">
                  <c:v>3962.4</c:v>
                </c:pt>
                <c:pt idx="2135">
                  <c:v>3960.3</c:v>
                </c:pt>
                <c:pt idx="2136">
                  <c:v>3958.5</c:v>
                </c:pt>
                <c:pt idx="2137">
                  <c:v>3956.7</c:v>
                </c:pt>
                <c:pt idx="2138">
                  <c:v>3954.9</c:v>
                </c:pt>
                <c:pt idx="2139">
                  <c:v>3952.8</c:v>
                </c:pt>
                <c:pt idx="2140">
                  <c:v>3951</c:v>
                </c:pt>
                <c:pt idx="2141">
                  <c:v>3949.2</c:v>
                </c:pt>
                <c:pt idx="2142">
                  <c:v>3947.4</c:v>
                </c:pt>
                <c:pt idx="2143">
                  <c:v>3945.3</c:v>
                </c:pt>
                <c:pt idx="2144">
                  <c:v>3943.5</c:v>
                </c:pt>
                <c:pt idx="2145">
                  <c:v>3941.7</c:v>
                </c:pt>
                <c:pt idx="2146">
                  <c:v>3939.9</c:v>
                </c:pt>
                <c:pt idx="2147">
                  <c:v>3937.8</c:v>
                </c:pt>
                <c:pt idx="2148">
                  <c:v>3942.6</c:v>
                </c:pt>
                <c:pt idx="2149">
                  <c:v>3940.8</c:v>
                </c:pt>
                <c:pt idx="2150">
                  <c:v>3939</c:v>
                </c:pt>
                <c:pt idx="2151">
                  <c:v>3936.9</c:v>
                </c:pt>
                <c:pt idx="2152">
                  <c:v>3935.1</c:v>
                </c:pt>
                <c:pt idx="2153">
                  <c:v>3933.3</c:v>
                </c:pt>
                <c:pt idx="2154">
                  <c:v>3931.5</c:v>
                </c:pt>
                <c:pt idx="2155">
                  <c:v>3929.4</c:v>
                </c:pt>
                <c:pt idx="2156">
                  <c:v>3927.6</c:v>
                </c:pt>
                <c:pt idx="2157">
                  <c:v>3925.8</c:v>
                </c:pt>
                <c:pt idx="2158">
                  <c:v>3924</c:v>
                </c:pt>
                <c:pt idx="2159">
                  <c:v>3921.9</c:v>
                </c:pt>
                <c:pt idx="2160">
                  <c:v>3920.1</c:v>
                </c:pt>
                <c:pt idx="2161">
                  <c:v>3923.7</c:v>
                </c:pt>
                <c:pt idx="2162">
                  <c:v>3921.9</c:v>
                </c:pt>
                <c:pt idx="2163">
                  <c:v>3919.8</c:v>
                </c:pt>
                <c:pt idx="2164">
                  <c:v>3918</c:v>
                </c:pt>
                <c:pt idx="2165">
                  <c:v>3916.2</c:v>
                </c:pt>
                <c:pt idx="2166">
                  <c:v>3914.4</c:v>
                </c:pt>
                <c:pt idx="2167">
                  <c:v>3912.3</c:v>
                </c:pt>
                <c:pt idx="2168">
                  <c:v>3910.5</c:v>
                </c:pt>
                <c:pt idx="2169">
                  <c:v>3908.7</c:v>
                </c:pt>
                <c:pt idx="2170">
                  <c:v>3906.9</c:v>
                </c:pt>
                <c:pt idx="2171">
                  <c:v>3904.8</c:v>
                </c:pt>
                <c:pt idx="2172">
                  <c:v>3903</c:v>
                </c:pt>
                <c:pt idx="2173">
                  <c:v>3901.2</c:v>
                </c:pt>
                <c:pt idx="2174">
                  <c:v>3899.4</c:v>
                </c:pt>
                <c:pt idx="2175">
                  <c:v>3897.3</c:v>
                </c:pt>
                <c:pt idx="2176">
                  <c:v>3895.5</c:v>
                </c:pt>
                <c:pt idx="2177">
                  <c:v>3893.7</c:v>
                </c:pt>
                <c:pt idx="2178">
                  <c:v>3891.9</c:v>
                </c:pt>
                <c:pt idx="2179">
                  <c:v>3889.8</c:v>
                </c:pt>
                <c:pt idx="2180">
                  <c:v>3888</c:v>
                </c:pt>
                <c:pt idx="2181">
                  <c:v>3886.2</c:v>
                </c:pt>
                <c:pt idx="2182">
                  <c:v>3884.4</c:v>
                </c:pt>
                <c:pt idx="2183">
                  <c:v>3882.3</c:v>
                </c:pt>
                <c:pt idx="2184">
                  <c:v>3880.5</c:v>
                </c:pt>
                <c:pt idx="2185">
                  <c:v>3878.7</c:v>
                </c:pt>
                <c:pt idx="2186">
                  <c:v>3876.9</c:v>
                </c:pt>
                <c:pt idx="2187">
                  <c:v>3874.8</c:v>
                </c:pt>
                <c:pt idx="2188">
                  <c:v>3873</c:v>
                </c:pt>
                <c:pt idx="2189">
                  <c:v>3871.2</c:v>
                </c:pt>
                <c:pt idx="2190">
                  <c:v>3869.4</c:v>
                </c:pt>
                <c:pt idx="2191">
                  <c:v>3867.3</c:v>
                </c:pt>
                <c:pt idx="2192">
                  <c:v>3865.5</c:v>
                </c:pt>
                <c:pt idx="2193">
                  <c:v>3863.7</c:v>
                </c:pt>
                <c:pt idx="2194">
                  <c:v>3861.9</c:v>
                </c:pt>
                <c:pt idx="2195">
                  <c:v>3859.8</c:v>
                </c:pt>
                <c:pt idx="2196">
                  <c:v>3858</c:v>
                </c:pt>
                <c:pt idx="2197">
                  <c:v>3856.2</c:v>
                </c:pt>
                <c:pt idx="2198">
                  <c:v>3854.4</c:v>
                </c:pt>
                <c:pt idx="2199">
                  <c:v>3852.3</c:v>
                </c:pt>
                <c:pt idx="2200">
                  <c:v>3850.5</c:v>
                </c:pt>
                <c:pt idx="2201">
                  <c:v>3848.7</c:v>
                </c:pt>
                <c:pt idx="2202">
                  <c:v>3846.9</c:v>
                </c:pt>
                <c:pt idx="2203">
                  <c:v>3844.8</c:v>
                </c:pt>
                <c:pt idx="2204">
                  <c:v>3843</c:v>
                </c:pt>
                <c:pt idx="2205">
                  <c:v>3841.2</c:v>
                </c:pt>
                <c:pt idx="2206">
                  <c:v>3839.4</c:v>
                </c:pt>
                <c:pt idx="2207">
                  <c:v>3837.3</c:v>
                </c:pt>
                <c:pt idx="2208">
                  <c:v>3835.5</c:v>
                </c:pt>
                <c:pt idx="2209">
                  <c:v>3833.7</c:v>
                </c:pt>
                <c:pt idx="2210">
                  <c:v>3831.9</c:v>
                </c:pt>
                <c:pt idx="2211">
                  <c:v>3829.8</c:v>
                </c:pt>
                <c:pt idx="2212">
                  <c:v>3828</c:v>
                </c:pt>
                <c:pt idx="2213">
                  <c:v>3826.2</c:v>
                </c:pt>
                <c:pt idx="2214">
                  <c:v>3824.4</c:v>
                </c:pt>
                <c:pt idx="2215">
                  <c:v>3822.3</c:v>
                </c:pt>
                <c:pt idx="2216">
                  <c:v>3820.5</c:v>
                </c:pt>
                <c:pt idx="2217">
                  <c:v>3818.7</c:v>
                </c:pt>
                <c:pt idx="2218">
                  <c:v>3816.9</c:v>
                </c:pt>
                <c:pt idx="2219">
                  <c:v>3814.8</c:v>
                </c:pt>
                <c:pt idx="2220">
                  <c:v>3813</c:v>
                </c:pt>
                <c:pt idx="2221">
                  <c:v>3811.2</c:v>
                </c:pt>
                <c:pt idx="2222">
                  <c:v>3809.4</c:v>
                </c:pt>
                <c:pt idx="2223">
                  <c:v>3807.3</c:v>
                </c:pt>
                <c:pt idx="2224">
                  <c:v>3805.5</c:v>
                </c:pt>
                <c:pt idx="2225">
                  <c:v>3803.7</c:v>
                </c:pt>
                <c:pt idx="2226">
                  <c:v>3801.9</c:v>
                </c:pt>
                <c:pt idx="2227">
                  <c:v>3799.8</c:v>
                </c:pt>
                <c:pt idx="2228">
                  <c:v>3798</c:v>
                </c:pt>
                <c:pt idx="2229">
                  <c:v>3796.2</c:v>
                </c:pt>
                <c:pt idx="2230">
                  <c:v>3794.4</c:v>
                </c:pt>
                <c:pt idx="2231">
                  <c:v>3792.3</c:v>
                </c:pt>
                <c:pt idx="2232">
                  <c:v>3790.5</c:v>
                </c:pt>
                <c:pt idx="2233">
                  <c:v>3788.7</c:v>
                </c:pt>
                <c:pt idx="2234">
                  <c:v>3786.9</c:v>
                </c:pt>
                <c:pt idx="2235">
                  <c:v>3784.8</c:v>
                </c:pt>
                <c:pt idx="2236">
                  <c:v>3783</c:v>
                </c:pt>
                <c:pt idx="2237">
                  <c:v>3781.2</c:v>
                </c:pt>
                <c:pt idx="2238">
                  <c:v>3779.4</c:v>
                </c:pt>
                <c:pt idx="2239">
                  <c:v>3777.3</c:v>
                </c:pt>
                <c:pt idx="2240">
                  <c:v>3775.5</c:v>
                </c:pt>
                <c:pt idx="2241">
                  <c:v>3773.7</c:v>
                </c:pt>
                <c:pt idx="2242">
                  <c:v>3771.9</c:v>
                </c:pt>
                <c:pt idx="2243">
                  <c:v>3769.8</c:v>
                </c:pt>
                <c:pt idx="2244">
                  <c:v>3768</c:v>
                </c:pt>
                <c:pt idx="2245">
                  <c:v>3766.2</c:v>
                </c:pt>
                <c:pt idx="2246">
                  <c:v>3764.4</c:v>
                </c:pt>
                <c:pt idx="2247">
                  <c:v>3762.3</c:v>
                </c:pt>
                <c:pt idx="2248">
                  <c:v>3760.5</c:v>
                </c:pt>
                <c:pt idx="2249">
                  <c:v>3758.7</c:v>
                </c:pt>
                <c:pt idx="2250">
                  <c:v>3756.9</c:v>
                </c:pt>
                <c:pt idx="2251">
                  <c:v>3754.8</c:v>
                </c:pt>
                <c:pt idx="2252">
                  <c:v>3753</c:v>
                </c:pt>
                <c:pt idx="2253">
                  <c:v>3751.2</c:v>
                </c:pt>
                <c:pt idx="2254">
                  <c:v>3749.4</c:v>
                </c:pt>
                <c:pt idx="2255">
                  <c:v>3747.3</c:v>
                </c:pt>
                <c:pt idx="2256">
                  <c:v>3745.5</c:v>
                </c:pt>
                <c:pt idx="2257">
                  <c:v>3743.7</c:v>
                </c:pt>
                <c:pt idx="2258">
                  <c:v>3741.9</c:v>
                </c:pt>
                <c:pt idx="2259">
                  <c:v>3739.8</c:v>
                </c:pt>
                <c:pt idx="2260">
                  <c:v>3738</c:v>
                </c:pt>
                <c:pt idx="2261">
                  <c:v>3736.2</c:v>
                </c:pt>
                <c:pt idx="2262">
                  <c:v>3734.4</c:v>
                </c:pt>
                <c:pt idx="2263">
                  <c:v>3732.3</c:v>
                </c:pt>
                <c:pt idx="2264">
                  <c:v>3730.5</c:v>
                </c:pt>
                <c:pt idx="2265">
                  <c:v>3728.7</c:v>
                </c:pt>
                <c:pt idx="2266">
                  <c:v>3726.9</c:v>
                </c:pt>
                <c:pt idx="2267">
                  <c:v>3724.8</c:v>
                </c:pt>
                <c:pt idx="2268">
                  <c:v>3723</c:v>
                </c:pt>
                <c:pt idx="2269">
                  <c:v>3721.2</c:v>
                </c:pt>
                <c:pt idx="2270">
                  <c:v>3719.4</c:v>
                </c:pt>
                <c:pt idx="2271">
                  <c:v>3717.3</c:v>
                </c:pt>
                <c:pt idx="2272">
                  <c:v>3715.5</c:v>
                </c:pt>
                <c:pt idx="2273">
                  <c:v>3713.7</c:v>
                </c:pt>
                <c:pt idx="2274">
                  <c:v>3711.9</c:v>
                </c:pt>
                <c:pt idx="2275">
                  <c:v>3709.8</c:v>
                </c:pt>
                <c:pt idx="2276">
                  <c:v>3708</c:v>
                </c:pt>
                <c:pt idx="2277">
                  <c:v>3706.2</c:v>
                </c:pt>
                <c:pt idx="2278">
                  <c:v>3704.4</c:v>
                </c:pt>
                <c:pt idx="2279">
                  <c:v>3702.3</c:v>
                </c:pt>
                <c:pt idx="2280">
                  <c:v>3700.5</c:v>
                </c:pt>
                <c:pt idx="2281">
                  <c:v>3698.7</c:v>
                </c:pt>
                <c:pt idx="2282">
                  <c:v>3696.9</c:v>
                </c:pt>
                <c:pt idx="2283">
                  <c:v>3694.8</c:v>
                </c:pt>
                <c:pt idx="2284">
                  <c:v>3693</c:v>
                </c:pt>
                <c:pt idx="2285">
                  <c:v>3691.2</c:v>
                </c:pt>
                <c:pt idx="2286">
                  <c:v>3689.4</c:v>
                </c:pt>
                <c:pt idx="2287">
                  <c:v>3687.3</c:v>
                </c:pt>
                <c:pt idx="2288">
                  <c:v>3685.5</c:v>
                </c:pt>
                <c:pt idx="2289">
                  <c:v>3683.7</c:v>
                </c:pt>
                <c:pt idx="2290">
                  <c:v>3681.9</c:v>
                </c:pt>
                <c:pt idx="2291">
                  <c:v>3679.8</c:v>
                </c:pt>
                <c:pt idx="2292">
                  <c:v>3678</c:v>
                </c:pt>
                <c:pt idx="2293">
                  <c:v>3676.2</c:v>
                </c:pt>
                <c:pt idx="2294">
                  <c:v>3674.4</c:v>
                </c:pt>
                <c:pt idx="2295">
                  <c:v>3672.3</c:v>
                </c:pt>
                <c:pt idx="2296">
                  <c:v>3670.5</c:v>
                </c:pt>
                <c:pt idx="2297">
                  <c:v>3668.7</c:v>
                </c:pt>
                <c:pt idx="2298">
                  <c:v>3666.9</c:v>
                </c:pt>
                <c:pt idx="2299">
                  <c:v>3664.8</c:v>
                </c:pt>
                <c:pt idx="2300">
                  <c:v>3663</c:v>
                </c:pt>
                <c:pt idx="2301">
                  <c:v>3661.2</c:v>
                </c:pt>
                <c:pt idx="2302">
                  <c:v>3659.4</c:v>
                </c:pt>
                <c:pt idx="2303">
                  <c:v>3657.3</c:v>
                </c:pt>
                <c:pt idx="2304">
                  <c:v>3655.5</c:v>
                </c:pt>
                <c:pt idx="2305">
                  <c:v>3653.7</c:v>
                </c:pt>
                <c:pt idx="2306">
                  <c:v>3651.9</c:v>
                </c:pt>
                <c:pt idx="2307">
                  <c:v>3649.8</c:v>
                </c:pt>
                <c:pt idx="2308">
                  <c:v>3648</c:v>
                </c:pt>
                <c:pt idx="2309">
                  <c:v>3646.2</c:v>
                </c:pt>
                <c:pt idx="2310">
                  <c:v>3644.4</c:v>
                </c:pt>
                <c:pt idx="2311">
                  <c:v>3642.3</c:v>
                </c:pt>
                <c:pt idx="2312">
                  <c:v>3640.5</c:v>
                </c:pt>
                <c:pt idx="2313">
                  <c:v>3638.7</c:v>
                </c:pt>
                <c:pt idx="2314">
                  <c:v>3636.9</c:v>
                </c:pt>
                <c:pt idx="2315">
                  <c:v>3634.8</c:v>
                </c:pt>
                <c:pt idx="2316">
                  <c:v>3633</c:v>
                </c:pt>
                <c:pt idx="2317">
                  <c:v>3631.2</c:v>
                </c:pt>
                <c:pt idx="2318">
                  <c:v>3629.4</c:v>
                </c:pt>
                <c:pt idx="2319">
                  <c:v>3627.3</c:v>
                </c:pt>
                <c:pt idx="2320">
                  <c:v>3625.5</c:v>
                </c:pt>
                <c:pt idx="2321">
                  <c:v>3623.7</c:v>
                </c:pt>
                <c:pt idx="2322">
                  <c:v>3621.9</c:v>
                </c:pt>
                <c:pt idx="2323">
                  <c:v>3619.8</c:v>
                </c:pt>
                <c:pt idx="2324">
                  <c:v>3618</c:v>
                </c:pt>
                <c:pt idx="2325">
                  <c:v>3616.2</c:v>
                </c:pt>
                <c:pt idx="2326">
                  <c:v>3614.4</c:v>
                </c:pt>
                <c:pt idx="2327">
                  <c:v>3612.3</c:v>
                </c:pt>
                <c:pt idx="2328">
                  <c:v>3610.5</c:v>
                </c:pt>
                <c:pt idx="2329">
                  <c:v>3608.7</c:v>
                </c:pt>
                <c:pt idx="2330">
                  <c:v>3606.9</c:v>
                </c:pt>
                <c:pt idx="2331">
                  <c:v>3604.8</c:v>
                </c:pt>
                <c:pt idx="2332">
                  <c:v>3603</c:v>
                </c:pt>
                <c:pt idx="2333">
                  <c:v>3601.2</c:v>
                </c:pt>
                <c:pt idx="2334">
                  <c:v>3599.4</c:v>
                </c:pt>
                <c:pt idx="2335">
                  <c:v>3597.3</c:v>
                </c:pt>
                <c:pt idx="2336">
                  <c:v>3595.5</c:v>
                </c:pt>
                <c:pt idx="2337">
                  <c:v>3593.7</c:v>
                </c:pt>
                <c:pt idx="2338">
                  <c:v>3591.9</c:v>
                </c:pt>
                <c:pt idx="2339">
                  <c:v>3589.8</c:v>
                </c:pt>
                <c:pt idx="2340">
                  <c:v>3588</c:v>
                </c:pt>
                <c:pt idx="2341">
                  <c:v>3586.2</c:v>
                </c:pt>
                <c:pt idx="2342">
                  <c:v>3584.4</c:v>
                </c:pt>
                <c:pt idx="2343">
                  <c:v>3582.3</c:v>
                </c:pt>
                <c:pt idx="2344">
                  <c:v>3580.5</c:v>
                </c:pt>
                <c:pt idx="2345">
                  <c:v>3578.7</c:v>
                </c:pt>
                <c:pt idx="2346">
                  <c:v>3576.9</c:v>
                </c:pt>
                <c:pt idx="2347">
                  <c:v>3574.8</c:v>
                </c:pt>
                <c:pt idx="2348">
                  <c:v>3573</c:v>
                </c:pt>
                <c:pt idx="2349">
                  <c:v>3571.2</c:v>
                </c:pt>
                <c:pt idx="2350">
                  <c:v>3569.4</c:v>
                </c:pt>
                <c:pt idx="2351">
                  <c:v>3567.3</c:v>
                </c:pt>
                <c:pt idx="2352">
                  <c:v>3565.5</c:v>
                </c:pt>
                <c:pt idx="2353">
                  <c:v>3563.7</c:v>
                </c:pt>
                <c:pt idx="2354">
                  <c:v>3561.9</c:v>
                </c:pt>
                <c:pt idx="2355">
                  <c:v>3559.8</c:v>
                </c:pt>
                <c:pt idx="2356">
                  <c:v>3558</c:v>
                </c:pt>
                <c:pt idx="2357">
                  <c:v>3556.2</c:v>
                </c:pt>
                <c:pt idx="2358">
                  <c:v>3554.4</c:v>
                </c:pt>
                <c:pt idx="2359">
                  <c:v>3552.3</c:v>
                </c:pt>
                <c:pt idx="2360">
                  <c:v>3550.5</c:v>
                </c:pt>
                <c:pt idx="2361">
                  <c:v>3548.7</c:v>
                </c:pt>
                <c:pt idx="2362">
                  <c:v>3546.9</c:v>
                </c:pt>
                <c:pt idx="2363">
                  <c:v>3544.8</c:v>
                </c:pt>
                <c:pt idx="2364">
                  <c:v>3543</c:v>
                </c:pt>
                <c:pt idx="2365">
                  <c:v>3541.2</c:v>
                </c:pt>
                <c:pt idx="2366">
                  <c:v>3539.4</c:v>
                </c:pt>
                <c:pt idx="2367">
                  <c:v>3537.3</c:v>
                </c:pt>
                <c:pt idx="2368">
                  <c:v>3535.5</c:v>
                </c:pt>
                <c:pt idx="2369">
                  <c:v>3533.7</c:v>
                </c:pt>
                <c:pt idx="2370">
                  <c:v>3531.9</c:v>
                </c:pt>
                <c:pt idx="2371">
                  <c:v>3529.8</c:v>
                </c:pt>
                <c:pt idx="2372">
                  <c:v>3528</c:v>
                </c:pt>
                <c:pt idx="2373">
                  <c:v>3526.2</c:v>
                </c:pt>
                <c:pt idx="2374">
                  <c:v>3524.4</c:v>
                </c:pt>
                <c:pt idx="2375">
                  <c:v>3522.3</c:v>
                </c:pt>
                <c:pt idx="2376">
                  <c:v>3520.5</c:v>
                </c:pt>
                <c:pt idx="2377">
                  <c:v>3518.7</c:v>
                </c:pt>
                <c:pt idx="2378">
                  <c:v>3516.9</c:v>
                </c:pt>
                <c:pt idx="2379">
                  <c:v>3514.8</c:v>
                </c:pt>
                <c:pt idx="2380">
                  <c:v>3513</c:v>
                </c:pt>
                <c:pt idx="2381">
                  <c:v>3511.2</c:v>
                </c:pt>
                <c:pt idx="2382">
                  <c:v>3509.4</c:v>
                </c:pt>
                <c:pt idx="2383">
                  <c:v>3507.3</c:v>
                </c:pt>
                <c:pt idx="2384">
                  <c:v>3505.5</c:v>
                </c:pt>
                <c:pt idx="2385">
                  <c:v>3503.7</c:v>
                </c:pt>
                <c:pt idx="2386">
                  <c:v>3501.9</c:v>
                </c:pt>
                <c:pt idx="2387">
                  <c:v>3499.8</c:v>
                </c:pt>
                <c:pt idx="2388">
                  <c:v>3498</c:v>
                </c:pt>
                <c:pt idx="2389">
                  <c:v>3496.2</c:v>
                </c:pt>
                <c:pt idx="2390">
                  <c:v>3494.4</c:v>
                </c:pt>
                <c:pt idx="2391">
                  <c:v>3492.3</c:v>
                </c:pt>
                <c:pt idx="2392">
                  <c:v>3490.5</c:v>
                </c:pt>
                <c:pt idx="2393">
                  <c:v>3488.7</c:v>
                </c:pt>
                <c:pt idx="2394">
                  <c:v>3486.9</c:v>
                </c:pt>
                <c:pt idx="2395">
                  <c:v>3484.8</c:v>
                </c:pt>
                <c:pt idx="2396">
                  <c:v>3483</c:v>
                </c:pt>
                <c:pt idx="2397">
                  <c:v>3481.2</c:v>
                </c:pt>
                <c:pt idx="2398">
                  <c:v>3479.4</c:v>
                </c:pt>
                <c:pt idx="2399">
                  <c:v>3477.3</c:v>
                </c:pt>
                <c:pt idx="2400">
                  <c:v>3475.5</c:v>
                </c:pt>
                <c:pt idx="2401">
                  <c:v>3473.7</c:v>
                </c:pt>
                <c:pt idx="2402">
                  <c:v>3471.9</c:v>
                </c:pt>
                <c:pt idx="2403">
                  <c:v>3469.8</c:v>
                </c:pt>
                <c:pt idx="2404">
                  <c:v>3468</c:v>
                </c:pt>
                <c:pt idx="2405">
                  <c:v>3466.2</c:v>
                </c:pt>
                <c:pt idx="2406">
                  <c:v>3464.4</c:v>
                </c:pt>
                <c:pt idx="2407">
                  <c:v>3462.3</c:v>
                </c:pt>
                <c:pt idx="2408">
                  <c:v>3460.5</c:v>
                </c:pt>
                <c:pt idx="2409">
                  <c:v>3458.7</c:v>
                </c:pt>
                <c:pt idx="2410">
                  <c:v>3456.9</c:v>
                </c:pt>
                <c:pt idx="2411">
                  <c:v>3454.8</c:v>
                </c:pt>
                <c:pt idx="2412">
                  <c:v>3453</c:v>
                </c:pt>
                <c:pt idx="2413">
                  <c:v>3451.2</c:v>
                </c:pt>
                <c:pt idx="2414">
                  <c:v>3449.4</c:v>
                </c:pt>
                <c:pt idx="2415">
                  <c:v>3447.3</c:v>
                </c:pt>
                <c:pt idx="2416">
                  <c:v>3445.5</c:v>
                </c:pt>
                <c:pt idx="2417">
                  <c:v>3443.7</c:v>
                </c:pt>
                <c:pt idx="2418">
                  <c:v>3441.9</c:v>
                </c:pt>
                <c:pt idx="2419">
                  <c:v>3439.8</c:v>
                </c:pt>
                <c:pt idx="2420">
                  <c:v>3438</c:v>
                </c:pt>
                <c:pt idx="2421">
                  <c:v>3436.2</c:v>
                </c:pt>
                <c:pt idx="2422">
                  <c:v>3434.4</c:v>
                </c:pt>
                <c:pt idx="2423">
                  <c:v>3432.3</c:v>
                </c:pt>
                <c:pt idx="2424">
                  <c:v>3430.5</c:v>
                </c:pt>
                <c:pt idx="2425">
                  <c:v>3428.7</c:v>
                </c:pt>
                <c:pt idx="2426">
                  <c:v>3426.9</c:v>
                </c:pt>
                <c:pt idx="2427">
                  <c:v>3424.8</c:v>
                </c:pt>
                <c:pt idx="2428">
                  <c:v>3423</c:v>
                </c:pt>
                <c:pt idx="2429">
                  <c:v>3421.2</c:v>
                </c:pt>
                <c:pt idx="2430">
                  <c:v>3419.4</c:v>
                </c:pt>
                <c:pt idx="2431">
                  <c:v>3417.3</c:v>
                </c:pt>
                <c:pt idx="2432">
                  <c:v>3415.5</c:v>
                </c:pt>
                <c:pt idx="2433">
                  <c:v>3413.7</c:v>
                </c:pt>
                <c:pt idx="2434">
                  <c:v>3411.9</c:v>
                </c:pt>
                <c:pt idx="2435">
                  <c:v>3409.8</c:v>
                </c:pt>
                <c:pt idx="2436">
                  <c:v>3408</c:v>
                </c:pt>
                <c:pt idx="2437">
                  <c:v>3406.2</c:v>
                </c:pt>
                <c:pt idx="2438">
                  <c:v>3404.4</c:v>
                </c:pt>
                <c:pt idx="2439">
                  <c:v>3402.3</c:v>
                </c:pt>
                <c:pt idx="2440">
                  <c:v>3400.5</c:v>
                </c:pt>
                <c:pt idx="2441">
                  <c:v>3398.7</c:v>
                </c:pt>
                <c:pt idx="2442">
                  <c:v>3396.9</c:v>
                </c:pt>
                <c:pt idx="2443">
                  <c:v>3394.8</c:v>
                </c:pt>
                <c:pt idx="2444">
                  <c:v>3393</c:v>
                </c:pt>
                <c:pt idx="2445">
                  <c:v>3391.2</c:v>
                </c:pt>
                <c:pt idx="2446">
                  <c:v>3389.4</c:v>
                </c:pt>
                <c:pt idx="2447">
                  <c:v>3387.3</c:v>
                </c:pt>
                <c:pt idx="2448">
                  <c:v>3385.5</c:v>
                </c:pt>
                <c:pt idx="2449">
                  <c:v>3383.7</c:v>
                </c:pt>
                <c:pt idx="2450">
                  <c:v>3381.9</c:v>
                </c:pt>
                <c:pt idx="2451">
                  <c:v>3379.8</c:v>
                </c:pt>
                <c:pt idx="2452">
                  <c:v>3378</c:v>
                </c:pt>
                <c:pt idx="2453">
                  <c:v>3376.2</c:v>
                </c:pt>
                <c:pt idx="2454">
                  <c:v>3374.4</c:v>
                </c:pt>
                <c:pt idx="2455">
                  <c:v>3372.3</c:v>
                </c:pt>
                <c:pt idx="2456">
                  <c:v>3370.5</c:v>
                </c:pt>
                <c:pt idx="2457">
                  <c:v>3368.7</c:v>
                </c:pt>
                <c:pt idx="2458">
                  <c:v>3366.9</c:v>
                </c:pt>
                <c:pt idx="2459">
                  <c:v>3364.8</c:v>
                </c:pt>
                <c:pt idx="2460">
                  <c:v>3363</c:v>
                </c:pt>
                <c:pt idx="2461">
                  <c:v>3361.2</c:v>
                </c:pt>
                <c:pt idx="2462">
                  <c:v>3359.4</c:v>
                </c:pt>
                <c:pt idx="2463">
                  <c:v>3357.3</c:v>
                </c:pt>
                <c:pt idx="2464">
                  <c:v>3355.5</c:v>
                </c:pt>
                <c:pt idx="2465">
                  <c:v>3353.7</c:v>
                </c:pt>
                <c:pt idx="2466">
                  <c:v>3351.9</c:v>
                </c:pt>
                <c:pt idx="2467">
                  <c:v>3349.8</c:v>
                </c:pt>
                <c:pt idx="2468">
                  <c:v>3348</c:v>
                </c:pt>
                <c:pt idx="2469">
                  <c:v>3346.2</c:v>
                </c:pt>
                <c:pt idx="2470">
                  <c:v>3344.4</c:v>
                </c:pt>
                <c:pt idx="2471">
                  <c:v>3342.3</c:v>
                </c:pt>
                <c:pt idx="2472">
                  <c:v>3340.5</c:v>
                </c:pt>
                <c:pt idx="2473">
                  <c:v>3338.7</c:v>
                </c:pt>
                <c:pt idx="2474">
                  <c:v>3336.9</c:v>
                </c:pt>
                <c:pt idx="2475">
                  <c:v>3334.8</c:v>
                </c:pt>
                <c:pt idx="2476">
                  <c:v>3333</c:v>
                </c:pt>
                <c:pt idx="2477">
                  <c:v>3331.2</c:v>
                </c:pt>
                <c:pt idx="2478">
                  <c:v>3329.4</c:v>
                </c:pt>
                <c:pt idx="2479">
                  <c:v>3327.3</c:v>
                </c:pt>
                <c:pt idx="2480">
                  <c:v>3325.5</c:v>
                </c:pt>
                <c:pt idx="2481">
                  <c:v>3323.7</c:v>
                </c:pt>
                <c:pt idx="2482">
                  <c:v>3321.9</c:v>
                </c:pt>
                <c:pt idx="2483">
                  <c:v>3319.8</c:v>
                </c:pt>
                <c:pt idx="2484">
                  <c:v>3318</c:v>
                </c:pt>
                <c:pt idx="2485">
                  <c:v>3316.2</c:v>
                </c:pt>
                <c:pt idx="2486">
                  <c:v>3314.4</c:v>
                </c:pt>
                <c:pt idx="2487">
                  <c:v>3312.3</c:v>
                </c:pt>
                <c:pt idx="2488">
                  <c:v>3310.5</c:v>
                </c:pt>
                <c:pt idx="2489">
                  <c:v>3308.7</c:v>
                </c:pt>
                <c:pt idx="2490">
                  <c:v>3306.9</c:v>
                </c:pt>
                <c:pt idx="2491">
                  <c:v>3304.8</c:v>
                </c:pt>
                <c:pt idx="2492">
                  <c:v>3303</c:v>
                </c:pt>
                <c:pt idx="2493">
                  <c:v>3301.2</c:v>
                </c:pt>
                <c:pt idx="2494">
                  <c:v>3299.4</c:v>
                </c:pt>
                <c:pt idx="2495">
                  <c:v>3297.3</c:v>
                </c:pt>
                <c:pt idx="2496">
                  <c:v>3295.5</c:v>
                </c:pt>
                <c:pt idx="2497">
                  <c:v>3293.7</c:v>
                </c:pt>
                <c:pt idx="2498">
                  <c:v>3291.9</c:v>
                </c:pt>
                <c:pt idx="2499">
                  <c:v>3289.8</c:v>
                </c:pt>
                <c:pt idx="2500">
                  <c:v>3288</c:v>
                </c:pt>
                <c:pt idx="2501">
                  <c:v>3286.2</c:v>
                </c:pt>
                <c:pt idx="2502">
                  <c:v>3284.4</c:v>
                </c:pt>
                <c:pt idx="2503">
                  <c:v>3282.3</c:v>
                </c:pt>
                <c:pt idx="2504">
                  <c:v>3280.5</c:v>
                </c:pt>
                <c:pt idx="2505">
                  <c:v>3278.7</c:v>
                </c:pt>
                <c:pt idx="2506">
                  <c:v>3276.9</c:v>
                </c:pt>
                <c:pt idx="2507">
                  <c:v>3274.8</c:v>
                </c:pt>
                <c:pt idx="2508">
                  <c:v>3273</c:v>
                </c:pt>
                <c:pt idx="2509">
                  <c:v>3271.2</c:v>
                </c:pt>
                <c:pt idx="2510">
                  <c:v>3269.4</c:v>
                </c:pt>
                <c:pt idx="2511">
                  <c:v>3267.3</c:v>
                </c:pt>
                <c:pt idx="2512">
                  <c:v>3265.5</c:v>
                </c:pt>
                <c:pt idx="2513">
                  <c:v>3263.7</c:v>
                </c:pt>
                <c:pt idx="2514">
                  <c:v>3261.9</c:v>
                </c:pt>
                <c:pt idx="2515">
                  <c:v>3259.8</c:v>
                </c:pt>
                <c:pt idx="2516">
                  <c:v>3258</c:v>
                </c:pt>
                <c:pt idx="2517">
                  <c:v>3256.2</c:v>
                </c:pt>
                <c:pt idx="2518">
                  <c:v>3254.4</c:v>
                </c:pt>
                <c:pt idx="2519">
                  <c:v>3252.3</c:v>
                </c:pt>
                <c:pt idx="2520">
                  <c:v>3250.5</c:v>
                </c:pt>
                <c:pt idx="2521">
                  <c:v>3248.7</c:v>
                </c:pt>
                <c:pt idx="2522">
                  <c:v>3246.9</c:v>
                </c:pt>
                <c:pt idx="2523">
                  <c:v>3244.8</c:v>
                </c:pt>
                <c:pt idx="2524">
                  <c:v>3243</c:v>
                </c:pt>
                <c:pt idx="2525">
                  <c:v>3241.2</c:v>
                </c:pt>
                <c:pt idx="2526">
                  <c:v>3239.4</c:v>
                </c:pt>
                <c:pt idx="2527">
                  <c:v>3237.3</c:v>
                </c:pt>
                <c:pt idx="2528">
                  <c:v>3235.5</c:v>
                </c:pt>
                <c:pt idx="2529">
                  <c:v>3233.7</c:v>
                </c:pt>
                <c:pt idx="2530">
                  <c:v>3231.9</c:v>
                </c:pt>
                <c:pt idx="2531">
                  <c:v>3229.8</c:v>
                </c:pt>
                <c:pt idx="2532">
                  <c:v>3228</c:v>
                </c:pt>
                <c:pt idx="2533">
                  <c:v>3226.2</c:v>
                </c:pt>
                <c:pt idx="2534">
                  <c:v>3224.4</c:v>
                </c:pt>
                <c:pt idx="2535">
                  <c:v>3222.3</c:v>
                </c:pt>
                <c:pt idx="2536">
                  <c:v>3220.5</c:v>
                </c:pt>
                <c:pt idx="2537">
                  <c:v>3218.7</c:v>
                </c:pt>
                <c:pt idx="2538">
                  <c:v>3216.9</c:v>
                </c:pt>
                <c:pt idx="2539">
                  <c:v>3214.8</c:v>
                </c:pt>
                <c:pt idx="2540">
                  <c:v>3213</c:v>
                </c:pt>
                <c:pt idx="2541">
                  <c:v>3211.2</c:v>
                </c:pt>
                <c:pt idx="2542">
                  <c:v>3209.4</c:v>
                </c:pt>
                <c:pt idx="2543">
                  <c:v>3207.3</c:v>
                </c:pt>
                <c:pt idx="2544">
                  <c:v>3205.5</c:v>
                </c:pt>
                <c:pt idx="2545">
                  <c:v>3203.7</c:v>
                </c:pt>
                <c:pt idx="2546">
                  <c:v>3201.9</c:v>
                </c:pt>
                <c:pt idx="2547">
                  <c:v>3199.8</c:v>
                </c:pt>
                <c:pt idx="2548">
                  <c:v>3198</c:v>
                </c:pt>
                <c:pt idx="2549">
                  <c:v>3196.2</c:v>
                </c:pt>
                <c:pt idx="2550">
                  <c:v>3194.4</c:v>
                </c:pt>
                <c:pt idx="2551">
                  <c:v>3192.3</c:v>
                </c:pt>
                <c:pt idx="2552">
                  <c:v>3190.5</c:v>
                </c:pt>
                <c:pt idx="2553">
                  <c:v>3188.7</c:v>
                </c:pt>
                <c:pt idx="2554">
                  <c:v>3195.9</c:v>
                </c:pt>
                <c:pt idx="2555">
                  <c:v>3204</c:v>
                </c:pt>
                <c:pt idx="2556">
                  <c:v>3212.4</c:v>
                </c:pt>
                <c:pt idx="2557">
                  <c:v>3219.6</c:v>
                </c:pt>
                <c:pt idx="2558">
                  <c:v>3217.8</c:v>
                </c:pt>
                <c:pt idx="2559">
                  <c:v>3215.7</c:v>
                </c:pt>
                <c:pt idx="2560">
                  <c:v>3219.6</c:v>
                </c:pt>
                <c:pt idx="2561">
                  <c:v>3217.8</c:v>
                </c:pt>
                <c:pt idx="2562">
                  <c:v>3222.9</c:v>
                </c:pt>
                <c:pt idx="2563">
                  <c:v>3227.7</c:v>
                </c:pt>
                <c:pt idx="2564">
                  <c:v>3232.8</c:v>
                </c:pt>
                <c:pt idx="2565">
                  <c:v>3237.9</c:v>
                </c:pt>
                <c:pt idx="2566">
                  <c:v>3236.1</c:v>
                </c:pt>
                <c:pt idx="2567">
                  <c:v>3240.9</c:v>
                </c:pt>
                <c:pt idx="2568">
                  <c:v>3246</c:v>
                </c:pt>
                <c:pt idx="2569">
                  <c:v>3251.1</c:v>
                </c:pt>
                <c:pt idx="2570">
                  <c:v>3256.8</c:v>
                </c:pt>
                <c:pt idx="2571">
                  <c:v>3262.2</c:v>
                </c:pt>
                <c:pt idx="2572">
                  <c:v>3267.9</c:v>
                </c:pt>
                <c:pt idx="2573">
                  <c:v>3273.6</c:v>
                </c:pt>
                <c:pt idx="2574">
                  <c:v>3278.7</c:v>
                </c:pt>
                <c:pt idx="2575">
                  <c:v>3283.5</c:v>
                </c:pt>
                <c:pt idx="2576">
                  <c:v>3288.6</c:v>
                </c:pt>
                <c:pt idx="2577">
                  <c:v>3286.8</c:v>
                </c:pt>
                <c:pt idx="2578">
                  <c:v>3285</c:v>
                </c:pt>
                <c:pt idx="2579">
                  <c:v>3289.8</c:v>
                </c:pt>
                <c:pt idx="2580">
                  <c:v>3289.8</c:v>
                </c:pt>
                <c:pt idx="2581">
                  <c:v>3288</c:v>
                </c:pt>
                <c:pt idx="2582">
                  <c:v>3286.2</c:v>
                </c:pt>
                <c:pt idx="2583">
                  <c:v>3284.1</c:v>
                </c:pt>
                <c:pt idx="2584">
                  <c:v>3282.3</c:v>
                </c:pt>
                <c:pt idx="2585">
                  <c:v>3280.5</c:v>
                </c:pt>
                <c:pt idx="2586">
                  <c:v>3278.7</c:v>
                </c:pt>
                <c:pt idx="2587">
                  <c:v>3285.6</c:v>
                </c:pt>
                <c:pt idx="2588">
                  <c:v>3296.7</c:v>
                </c:pt>
                <c:pt idx="2589">
                  <c:v>3301.8</c:v>
                </c:pt>
                <c:pt idx="2590">
                  <c:v>3309</c:v>
                </c:pt>
                <c:pt idx="2591">
                  <c:v>3317.1</c:v>
                </c:pt>
                <c:pt idx="2592">
                  <c:v>3325.5</c:v>
                </c:pt>
                <c:pt idx="2593">
                  <c:v>3333.9</c:v>
                </c:pt>
                <c:pt idx="2594">
                  <c:v>3342.9</c:v>
                </c:pt>
                <c:pt idx="2595">
                  <c:v>3347.7</c:v>
                </c:pt>
                <c:pt idx="2596">
                  <c:v>3351.9</c:v>
                </c:pt>
                <c:pt idx="2597">
                  <c:v>3357</c:v>
                </c:pt>
                <c:pt idx="2598">
                  <c:v>3362.1</c:v>
                </c:pt>
                <c:pt idx="2599">
                  <c:v>3367.5</c:v>
                </c:pt>
                <c:pt idx="2600">
                  <c:v>3373.2</c:v>
                </c:pt>
                <c:pt idx="2601">
                  <c:v>3381.6</c:v>
                </c:pt>
                <c:pt idx="2602">
                  <c:v>3390.6</c:v>
                </c:pt>
                <c:pt idx="2603">
                  <c:v>3397.5</c:v>
                </c:pt>
                <c:pt idx="2604">
                  <c:v>3405</c:v>
                </c:pt>
                <c:pt idx="2605">
                  <c:v>3403.2</c:v>
                </c:pt>
                <c:pt idx="2606">
                  <c:v>3411.6</c:v>
                </c:pt>
                <c:pt idx="2607">
                  <c:v>3418.5</c:v>
                </c:pt>
                <c:pt idx="2608">
                  <c:v>3424.2</c:v>
                </c:pt>
                <c:pt idx="2609">
                  <c:v>3429.9</c:v>
                </c:pt>
                <c:pt idx="2610">
                  <c:v>3437.1</c:v>
                </c:pt>
                <c:pt idx="2611">
                  <c:v>3444</c:v>
                </c:pt>
                <c:pt idx="2612">
                  <c:v>3451.2</c:v>
                </c:pt>
                <c:pt idx="2613">
                  <c:v>3456.9</c:v>
                </c:pt>
                <c:pt idx="2614">
                  <c:v>3464.1</c:v>
                </c:pt>
                <c:pt idx="2615">
                  <c:v>3472.2</c:v>
                </c:pt>
                <c:pt idx="2616">
                  <c:v>3479.4</c:v>
                </c:pt>
                <c:pt idx="2617">
                  <c:v>3485.1</c:v>
                </c:pt>
                <c:pt idx="2618">
                  <c:v>3483.3</c:v>
                </c:pt>
                <c:pt idx="2619">
                  <c:v>3490.2</c:v>
                </c:pt>
                <c:pt idx="2620">
                  <c:v>3495.9</c:v>
                </c:pt>
                <c:pt idx="2621">
                  <c:v>3504.3</c:v>
                </c:pt>
                <c:pt idx="2622">
                  <c:v>3513.3</c:v>
                </c:pt>
                <c:pt idx="2623">
                  <c:v>3522</c:v>
                </c:pt>
                <c:pt idx="2624">
                  <c:v>3531</c:v>
                </c:pt>
                <c:pt idx="2625">
                  <c:v>3539.4</c:v>
                </c:pt>
                <c:pt idx="2626">
                  <c:v>3548.4</c:v>
                </c:pt>
                <c:pt idx="2627">
                  <c:v>3557.7</c:v>
                </c:pt>
                <c:pt idx="2628">
                  <c:v>3566.1</c:v>
                </c:pt>
                <c:pt idx="2629">
                  <c:v>3574.5</c:v>
                </c:pt>
                <c:pt idx="2630">
                  <c:v>3584.1</c:v>
                </c:pt>
                <c:pt idx="2631">
                  <c:v>3594.9</c:v>
                </c:pt>
                <c:pt idx="2632">
                  <c:v>3603.9</c:v>
                </c:pt>
                <c:pt idx="2633">
                  <c:v>3615</c:v>
                </c:pt>
                <c:pt idx="2634">
                  <c:v>3622.5</c:v>
                </c:pt>
                <c:pt idx="2635">
                  <c:v>3631.8</c:v>
                </c:pt>
                <c:pt idx="2636">
                  <c:v>3645.3</c:v>
                </c:pt>
                <c:pt idx="2637">
                  <c:v>3651</c:v>
                </c:pt>
                <c:pt idx="2638">
                  <c:v>3658.2</c:v>
                </c:pt>
                <c:pt idx="2639">
                  <c:v>3666</c:v>
                </c:pt>
                <c:pt idx="2640">
                  <c:v>3664.2</c:v>
                </c:pt>
                <c:pt idx="2641">
                  <c:v>3671.4</c:v>
                </c:pt>
                <c:pt idx="2642">
                  <c:v>3678.6</c:v>
                </c:pt>
                <c:pt idx="2643">
                  <c:v>3687.9</c:v>
                </c:pt>
                <c:pt idx="2644">
                  <c:v>3699</c:v>
                </c:pt>
                <c:pt idx="2645">
                  <c:v>3704.7</c:v>
                </c:pt>
                <c:pt idx="2646">
                  <c:v>3713.7</c:v>
                </c:pt>
                <c:pt idx="2647">
                  <c:v>3724.5</c:v>
                </c:pt>
                <c:pt idx="2648">
                  <c:v>3738</c:v>
                </c:pt>
                <c:pt idx="2649">
                  <c:v>3746.4</c:v>
                </c:pt>
                <c:pt idx="2650">
                  <c:v>3752.1</c:v>
                </c:pt>
                <c:pt idx="2651">
                  <c:v>3760.8</c:v>
                </c:pt>
                <c:pt idx="2652">
                  <c:v>3771.9</c:v>
                </c:pt>
                <c:pt idx="2653">
                  <c:v>3784.5</c:v>
                </c:pt>
                <c:pt idx="2654">
                  <c:v>3795.6</c:v>
                </c:pt>
                <c:pt idx="2655">
                  <c:v>3802.5</c:v>
                </c:pt>
                <c:pt idx="2656">
                  <c:v>3809.7</c:v>
                </c:pt>
                <c:pt idx="2657">
                  <c:v>3807.9</c:v>
                </c:pt>
                <c:pt idx="2658">
                  <c:v>3806.1</c:v>
                </c:pt>
                <c:pt idx="2659">
                  <c:v>3814.8</c:v>
                </c:pt>
                <c:pt idx="2660">
                  <c:v>3828.3</c:v>
                </c:pt>
                <c:pt idx="2661">
                  <c:v>3826.5</c:v>
                </c:pt>
                <c:pt idx="2662">
                  <c:v>3832.2</c:v>
                </c:pt>
                <c:pt idx="2663">
                  <c:v>3843</c:v>
                </c:pt>
                <c:pt idx="2664">
                  <c:v>3841.2</c:v>
                </c:pt>
                <c:pt idx="2665">
                  <c:v>3854.7</c:v>
                </c:pt>
                <c:pt idx="2666">
                  <c:v>3868.2</c:v>
                </c:pt>
                <c:pt idx="2667">
                  <c:v>3866.1</c:v>
                </c:pt>
                <c:pt idx="2668">
                  <c:v>3870.3</c:v>
                </c:pt>
                <c:pt idx="2669">
                  <c:v>3868.5</c:v>
                </c:pt>
                <c:pt idx="2670">
                  <c:v>3866.7</c:v>
                </c:pt>
                <c:pt idx="2671">
                  <c:v>3864.6</c:v>
                </c:pt>
                <c:pt idx="2672">
                  <c:v>3868.8</c:v>
                </c:pt>
                <c:pt idx="2673">
                  <c:v>3877.2</c:v>
                </c:pt>
                <c:pt idx="2674">
                  <c:v>3888.3</c:v>
                </c:pt>
                <c:pt idx="2675">
                  <c:v>3893.7</c:v>
                </c:pt>
                <c:pt idx="2676">
                  <c:v>3892.2</c:v>
                </c:pt>
                <c:pt idx="2677">
                  <c:v>3890.4</c:v>
                </c:pt>
                <c:pt idx="2678">
                  <c:v>3888.6</c:v>
                </c:pt>
                <c:pt idx="2679">
                  <c:v>3886.5</c:v>
                </c:pt>
                <c:pt idx="2680">
                  <c:v>3884.7</c:v>
                </c:pt>
                <c:pt idx="2681">
                  <c:v>3882.9</c:v>
                </c:pt>
                <c:pt idx="2682">
                  <c:v>3881.1</c:v>
                </c:pt>
                <c:pt idx="2683">
                  <c:v>3883.5</c:v>
                </c:pt>
                <c:pt idx="2684">
                  <c:v>3881.7</c:v>
                </c:pt>
                <c:pt idx="2685">
                  <c:v>3879.9</c:v>
                </c:pt>
                <c:pt idx="2686">
                  <c:v>3885.6</c:v>
                </c:pt>
                <c:pt idx="2687">
                  <c:v>3894.9</c:v>
                </c:pt>
                <c:pt idx="2688">
                  <c:v>3900.6</c:v>
                </c:pt>
                <c:pt idx="2689">
                  <c:v>3910.2</c:v>
                </c:pt>
                <c:pt idx="2690">
                  <c:v>3912.3</c:v>
                </c:pt>
                <c:pt idx="2691">
                  <c:v>3925.5</c:v>
                </c:pt>
                <c:pt idx="2692">
                  <c:v>3939</c:v>
                </c:pt>
                <c:pt idx="2693">
                  <c:v>3937.2</c:v>
                </c:pt>
                <c:pt idx="2694">
                  <c:v>3935.4</c:v>
                </c:pt>
                <c:pt idx="2695">
                  <c:v>3940.8</c:v>
                </c:pt>
                <c:pt idx="2696">
                  <c:v>3943.2</c:v>
                </c:pt>
                <c:pt idx="2697">
                  <c:v>3941.4</c:v>
                </c:pt>
                <c:pt idx="2698">
                  <c:v>3939.6</c:v>
                </c:pt>
                <c:pt idx="2699">
                  <c:v>3937.5</c:v>
                </c:pt>
                <c:pt idx="2700">
                  <c:v>3940.2</c:v>
                </c:pt>
                <c:pt idx="2701">
                  <c:v>3939</c:v>
                </c:pt>
                <c:pt idx="2702">
                  <c:v>3937.2</c:v>
                </c:pt>
                <c:pt idx="2703">
                  <c:v>3935.1</c:v>
                </c:pt>
                <c:pt idx="2704">
                  <c:v>3935.1</c:v>
                </c:pt>
                <c:pt idx="2705">
                  <c:v>3933.3</c:v>
                </c:pt>
                <c:pt idx="2706">
                  <c:v>3931.5</c:v>
                </c:pt>
                <c:pt idx="2707">
                  <c:v>3933.6</c:v>
                </c:pt>
                <c:pt idx="2708">
                  <c:v>3931.8</c:v>
                </c:pt>
                <c:pt idx="2709">
                  <c:v>3933</c:v>
                </c:pt>
                <c:pt idx="2710">
                  <c:v>3936.9</c:v>
                </c:pt>
                <c:pt idx="2711">
                  <c:v>3942.3</c:v>
                </c:pt>
                <c:pt idx="2712">
                  <c:v>3946.5</c:v>
                </c:pt>
                <c:pt idx="2713">
                  <c:v>3954.9</c:v>
                </c:pt>
                <c:pt idx="2714">
                  <c:v>3966.6</c:v>
                </c:pt>
                <c:pt idx="2715">
                  <c:v>3964.5</c:v>
                </c:pt>
                <c:pt idx="2716">
                  <c:v>3965.7</c:v>
                </c:pt>
                <c:pt idx="2717">
                  <c:v>3976.8</c:v>
                </c:pt>
                <c:pt idx="2718">
                  <c:v>3981.9</c:v>
                </c:pt>
                <c:pt idx="2719">
                  <c:v>3979.8</c:v>
                </c:pt>
                <c:pt idx="2720">
                  <c:v>3985.5</c:v>
                </c:pt>
                <c:pt idx="2721">
                  <c:v>3996.6</c:v>
                </c:pt>
                <c:pt idx="2722">
                  <c:v>4010.1</c:v>
                </c:pt>
                <c:pt idx="2723">
                  <c:v>4008</c:v>
                </c:pt>
                <c:pt idx="2724">
                  <c:v>4017.6</c:v>
                </c:pt>
                <c:pt idx="2725">
                  <c:v>4015.8</c:v>
                </c:pt>
                <c:pt idx="2726">
                  <c:v>4014</c:v>
                </c:pt>
                <c:pt idx="2727">
                  <c:v>4011.9</c:v>
                </c:pt>
                <c:pt idx="2728">
                  <c:v>4010.1</c:v>
                </c:pt>
                <c:pt idx="2729">
                  <c:v>4015.2</c:v>
                </c:pt>
                <c:pt idx="2730">
                  <c:v>4013.4</c:v>
                </c:pt>
                <c:pt idx="2731">
                  <c:v>4011.3</c:v>
                </c:pt>
                <c:pt idx="2732">
                  <c:v>4016.4</c:v>
                </c:pt>
                <c:pt idx="2733">
                  <c:v>4014.6</c:v>
                </c:pt>
                <c:pt idx="2734">
                  <c:v>4012.8</c:v>
                </c:pt>
                <c:pt idx="2735">
                  <c:v>4010.7</c:v>
                </c:pt>
                <c:pt idx="2736">
                  <c:v>4008.9</c:v>
                </c:pt>
                <c:pt idx="2737">
                  <c:v>4007.1</c:v>
                </c:pt>
                <c:pt idx="2738">
                  <c:v>4005.3</c:v>
                </c:pt>
                <c:pt idx="2739">
                  <c:v>4003.2</c:v>
                </c:pt>
                <c:pt idx="2740">
                  <c:v>4001.4</c:v>
                </c:pt>
                <c:pt idx="2741">
                  <c:v>3999.6</c:v>
                </c:pt>
                <c:pt idx="2742">
                  <c:v>4004.7</c:v>
                </c:pt>
                <c:pt idx="2743">
                  <c:v>4012.8</c:v>
                </c:pt>
                <c:pt idx="2744">
                  <c:v>4011</c:v>
                </c:pt>
                <c:pt idx="2745">
                  <c:v>4013.1</c:v>
                </c:pt>
                <c:pt idx="2746">
                  <c:v>4011.3</c:v>
                </c:pt>
                <c:pt idx="2747">
                  <c:v>4009.2</c:v>
                </c:pt>
                <c:pt idx="2748">
                  <c:v>4007.4</c:v>
                </c:pt>
                <c:pt idx="2749">
                  <c:v>4010.1</c:v>
                </c:pt>
                <c:pt idx="2750">
                  <c:v>4008.3</c:v>
                </c:pt>
                <c:pt idx="2751">
                  <c:v>4006.2</c:v>
                </c:pt>
                <c:pt idx="2752">
                  <c:v>4004.4</c:v>
                </c:pt>
                <c:pt idx="2753">
                  <c:v>4002.6</c:v>
                </c:pt>
                <c:pt idx="2754">
                  <c:v>4000.8</c:v>
                </c:pt>
                <c:pt idx="2755">
                  <c:v>3998.7</c:v>
                </c:pt>
                <c:pt idx="2756">
                  <c:v>3996.9</c:v>
                </c:pt>
                <c:pt idx="2757">
                  <c:v>3995.1</c:v>
                </c:pt>
                <c:pt idx="2758">
                  <c:v>3993.3</c:v>
                </c:pt>
                <c:pt idx="2759">
                  <c:v>3991.2</c:v>
                </c:pt>
                <c:pt idx="2760">
                  <c:v>3989.4</c:v>
                </c:pt>
                <c:pt idx="2761">
                  <c:v>3987.6</c:v>
                </c:pt>
                <c:pt idx="2762">
                  <c:v>3985.8</c:v>
                </c:pt>
                <c:pt idx="2763">
                  <c:v>3983.7</c:v>
                </c:pt>
                <c:pt idx="2764">
                  <c:v>3981.9</c:v>
                </c:pt>
                <c:pt idx="2765">
                  <c:v>3980.1</c:v>
                </c:pt>
                <c:pt idx="2766">
                  <c:v>3978.3</c:v>
                </c:pt>
                <c:pt idx="2767">
                  <c:v>3976.2</c:v>
                </c:pt>
                <c:pt idx="2768">
                  <c:v>3974.4</c:v>
                </c:pt>
                <c:pt idx="2769">
                  <c:v>3972.6</c:v>
                </c:pt>
                <c:pt idx="2770">
                  <c:v>3970.8</c:v>
                </c:pt>
                <c:pt idx="2771">
                  <c:v>3968.7</c:v>
                </c:pt>
                <c:pt idx="2772">
                  <c:v>3966.9</c:v>
                </c:pt>
                <c:pt idx="2773">
                  <c:v>3972</c:v>
                </c:pt>
                <c:pt idx="2774">
                  <c:v>3981</c:v>
                </c:pt>
                <c:pt idx="2775">
                  <c:v>3983.4</c:v>
                </c:pt>
                <c:pt idx="2776">
                  <c:v>3981.6</c:v>
                </c:pt>
                <c:pt idx="2777">
                  <c:v>3979.8</c:v>
                </c:pt>
                <c:pt idx="2778">
                  <c:v>3978</c:v>
                </c:pt>
                <c:pt idx="2779">
                  <c:v>3975.9</c:v>
                </c:pt>
                <c:pt idx="2780">
                  <c:v>3974.1</c:v>
                </c:pt>
                <c:pt idx="2781">
                  <c:v>3972.3</c:v>
                </c:pt>
                <c:pt idx="2782">
                  <c:v>3970.5</c:v>
                </c:pt>
                <c:pt idx="2783">
                  <c:v>3968.4</c:v>
                </c:pt>
                <c:pt idx="2784">
                  <c:v>3966.6</c:v>
                </c:pt>
                <c:pt idx="2785">
                  <c:v>3964.8</c:v>
                </c:pt>
                <c:pt idx="2786">
                  <c:v>3963</c:v>
                </c:pt>
                <c:pt idx="2787">
                  <c:v>3960.9</c:v>
                </c:pt>
                <c:pt idx="2788">
                  <c:v>3959.1</c:v>
                </c:pt>
                <c:pt idx="2789">
                  <c:v>3957.3</c:v>
                </c:pt>
                <c:pt idx="2790">
                  <c:v>3955.5</c:v>
                </c:pt>
                <c:pt idx="2791">
                  <c:v>3953.4</c:v>
                </c:pt>
                <c:pt idx="2792">
                  <c:v>3951.6</c:v>
                </c:pt>
                <c:pt idx="2793">
                  <c:v>3949.8</c:v>
                </c:pt>
                <c:pt idx="2794">
                  <c:v>3948</c:v>
                </c:pt>
                <c:pt idx="2795">
                  <c:v>3945.9</c:v>
                </c:pt>
                <c:pt idx="2796">
                  <c:v>3944.1</c:v>
                </c:pt>
                <c:pt idx="2797">
                  <c:v>3942.3</c:v>
                </c:pt>
                <c:pt idx="2798">
                  <c:v>3940.5</c:v>
                </c:pt>
                <c:pt idx="2799">
                  <c:v>3948.6</c:v>
                </c:pt>
                <c:pt idx="2800">
                  <c:v>3946.8</c:v>
                </c:pt>
                <c:pt idx="2801">
                  <c:v>3945</c:v>
                </c:pt>
                <c:pt idx="2802">
                  <c:v>3943.2</c:v>
                </c:pt>
                <c:pt idx="2803">
                  <c:v>3941.1</c:v>
                </c:pt>
                <c:pt idx="2804">
                  <c:v>3939.3</c:v>
                </c:pt>
                <c:pt idx="2805">
                  <c:v>3937.5</c:v>
                </c:pt>
                <c:pt idx="2806">
                  <c:v>3935.7</c:v>
                </c:pt>
                <c:pt idx="2807">
                  <c:v>3933.6</c:v>
                </c:pt>
                <c:pt idx="2808">
                  <c:v>3931.8</c:v>
                </c:pt>
                <c:pt idx="2809">
                  <c:v>3930</c:v>
                </c:pt>
                <c:pt idx="2810">
                  <c:v>3928.2</c:v>
                </c:pt>
                <c:pt idx="2811">
                  <c:v>3926.1</c:v>
                </c:pt>
                <c:pt idx="2812">
                  <c:v>3924.3</c:v>
                </c:pt>
                <c:pt idx="2813">
                  <c:v>3922.5</c:v>
                </c:pt>
                <c:pt idx="2814">
                  <c:v>3920.7</c:v>
                </c:pt>
                <c:pt idx="2815">
                  <c:v>3922.5</c:v>
                </c:pt>
                <c:pt idx="2816">
                  <c:v>3920.7</c:v>
                </c:pt>
                <c:pt idx="2817">
                  <c:v>3918.9</c:v>
                </c:pt>
                <c:pt idx="2818">
                  <c:v>3917.1</c:v>
                </c:pt>
                <c:pt idx="2819">
                  <c:v>3915</c:v>
                </c:pt>
                <c:pt idx="2820">
                  <c:v>3913.2</c:v>
                </c:pt>
                <c:pt idx="2821">
                  <c:v>3911.4</c:v>
                </c:pt>
                <c:pt idx="2822">
                  <c:v>3909.6</c:v>
                </c:pt>
                <c:pt idx="2823">
                  <c:v>3910.5</c:v>
                </c:pt>
                <c:pt idx="2824">
                  <c:v>3908.7</c:v>
                </c:pt>
                <c:pt idx="2825">
                  <c:v>3906.9</c:v>
                </c:pt>
                <c:pt idx="2826">
                  <c:v>3905.1</c:v>
                </c:pt>
                <c:pt idx="2827">
                  <c:v>3903</c:v>
                </c:pt>
                <c:pt idx="2828">
                  <c:v>3901.2</c:v>
                </c:pt>
                <c:pt idx="2829">
                  <c:v>3899.4</c:v>
                </c:pt>
                <c:pt idx="2830">
                  <c:v>3897.6</c:v>
                </c:pt>
                <c:pt idx="2831">
                  <c:v>3895.5</c:v>
                </c:pt>
                <c:pt idx="2832">
                  <c:v>3893.7</c:v>
                </c:pt>
                <c:pt idx="2833">
                  <c:v>3897.3</c:v>
                </c:pt>
                <c:pt idx="2834">
                  <c:v>3904.5</c:v>
                </c:pt>
                <c:pt idx="2835">
                  <c:v>3902.4</c:v>
                </c:pt>
                <c:pt idx="2836">
                  <c:v>3900.6</c:v>
                </c:pt>
                <c:pt idx="2837">
                  <c:v>3898.8</c:v>
                </c:pt>
                <c:pt idx="2838">
                  <c:v>3897</c:v>
                </c:pt>
                <c:pt idx="2839">
                  <c:v>3894.9</c:v>
                </c:pt>
                <c:pt idx="2840">
                  <c:v>3893.1</c:v>
                </c:pt>
                <c:pt idx="2841">
                  <c:v>3891.3</c:v>
                </c:pt>
                <c:pt idx="2842">
                  <c:v>3889.5</c:v>
                </c:pt>
                <c:pt idx="2843">
                  <c:v>3887.4</c:v>
                </c:pt>
                <c:pt idx="2844">
                  <c:v>3885.6</c:v>
                </c:pt>
                <c:pt idx="2845">
                  <c:v>3883.8</c:v>
                </c:pt>
                <c:pt idx="2846">
                  <c:v>3882</c:v>
                </c:pt>
                <c:pt idx="2847">
                  <c:v>3879.9</c:v>
                </c:pt>
                <c:pt idx="2848">
                  <c:v>3878.1</c:v>
                </c:pt>
                <c:pt idx="2849">
                  <c:v>3876.3</c:v>
                </c:pt>
                <c:pt idx="2850">
                  <c:v>3874.5</c:v>
                </c:pt>
                <c:pt idx="2851">
                  <c:v>3872.4</c:v>
                </c:pt>
                <c:pt idx="2852">
                  <c:v>3870.6</c:v>
                </c:pt>
                <c:pt idx="2853">
                  <c:v>3868.8</c:v>
                </c:pt>
                <c:pt idx="2854">
                  <c:v>3867</c:v>
                </c:pt>
                <c:pt idx="2855">
                  <c:v>3864.9</c:v>
                </c:pt>
                <c:pt idx="2856">
                  <c:v>3863.1</c:v>
                </c:pt>
                <c:pt idx="2857">
                  <c:v>3861.3</c:v>
                </c:pt>
                <c:pt idx="2858">
                  <c:v>3859.5</c:v>
                </c:pt>
                <c:pt idx="2859">
                  <c:v>3857.4</c:v>
                </c:pt>
                <c:pt idx="2860">
                  <c:v>3855.6</c:v>
                </c:pt>
                <c:pt idx="2861">
                  <c:v>3853.8</c:v>
                </c:pt>
                <c:pt idx="2862">
                  <c:v>3852</c:v>
                </c:pt>
                <c:pt idx="2863">
                  <c:v>3849.9</c:v>
                </c:pt>
                <c:pt idx="2864">
                  <c:v>3848.1</c:v>
                </c:pt>
                <c:pt idx="2865">
                  <c:v>3846.3</c:v>
                </c:pt>
                <c:pt idx="2866">
                  <c:v>3844.5</c:v>
                </c:pt>
                <c:pt idx="2867">
                  <c:v>3842.4</c:v>
                </c:pt>
                <c:pt idx="2868">
                  <c:v>3840.6</c:v>
                </c:pt>
                <c:pt idx="2869">
                  <c:v>3838.8</c:v>
                </c:pt>
                <c:pt idx="2870">
                  <c:v>3837</c:v>
                </c:pt>
                <c:pt idx="2871">
                  <c:v>3834.9</c:v>
                </c:pt>
                <c:pt idx="2872">
                  <c:v>3833.1</c:v>
                </c:pt>
                <c:pt idx="2873">
                  <c:v>3831.3</c:v>
                </c:pt>
                <c:pt idx="2874">
                  <c:v>3829.5</c:v>
                </c:pt>
                <c:pt idx="2875">
                  <c:v>3827.4</c:v>
                </c:pt>
                <c:pt idx="2876">
                  <c:v>3825.6</c:v>
                </c:pt>
                <c:pt idx="2877">
                  <c:v>3823.8</c:v>
                </c:pt>
                <c:pt idx="2878">
                  <c:v>3822</c:v>
                </c:pt>
                <c:pt idx="2879">
                  <c:v>3819.9</c:v>
                </c:pt>
                <c:pt idx="2880">
                  <c:v>3818.1</c:v>
                </c:pt>
                <c:pt idx="2881">
                  <c:v>3816.3</c:v>
                </c:pt>
                <c:pt idx="2882">
                  <c:v>3814.5</c:v>
                </c:pt>
                <c:pt idx="2883">
                  <c:v>3812.4</c:v>
                </c:pt>
                <c:pt idx="2884">
                  <c:v>3810.6</c:v>
                </c:pt>
                <c:pt idx="2885">
                  <c:v>3808.8</c:v>
                </c:pt>
                <c:pt idx="2886">
                  <c:v>3807</c:v>
                </c:pt>
                <c:pt idx="2887">
                  <c:v>3804.9</c:v>
                </c:pt>
                <c:pt idx="2888">
                  <c:v>3803.1</c:v>
                </c:pt>
                <c:pt idx="2889">
                  <c:v>3801.3</c:v>
                </c:pt>
                <c:pt idx="2890">
                  <c:v>3799.5</c:v>
                </c:pt>
                <c:pt idx="2891">
                  <c:v>3797.4</c:v>
                </c:pt>
                <c:pt idx="2892">
                  <c:v>3795.6</c:v>
                </c:pt>
                <c:pt idx="2893">
                  <c:v>3793.8</c:v>
                </c:pt>
                <c:pt idx="2894">
                  <c:v>3792</c:v>
                </c:pt>
                <c:pt idx="2895">
                  <c:v>3789.9</c:v>
                </c:pt>
                <c:pt idx="2896">
                  <c:v>3788.1</c:v>
                </c:pt>
                <c:pt idx="2897">
                  <c:v>3786.3</c:v>
                </c:pt>
                <c:pt idx="2898">
                  <c:v>3784.5</c:v>
                </c:pt>
                <c:pt idx="2899">
                  <c:v>3782.4</c:v>
                </c:pt>
                <c:pt idx="2900">
                  <c:v>3780.6</c:v>
                </c:pt>
                <c:pt idx="2901">
                  <c:v>3778.8</c:v>
                </c:pt>
                <c:pt idx="2902">
                  <c:v>3777</c:v>
                </c:pt>
                <c:pt idx="2903">
                  <c:v>3774.9</c:v>
                </c:pt>
                <c:pt idx="2904">
                  <c:v>3773.1</c:v>
                </c:pt>
                <c:pt idx="2905">
                  <c:v>3771.3</c:v>
                </c:pt>
                <c:pt idx="2906">
                  <c:v>3769.5</c:v>
                </c:pt>
                <c:pt idx="2907">
                  <c:v>3767.4</c:v>
                </c:pt>
                <c:pt idx="2908">
                  <c:v>3765.6</c:v>
                </c:pt>
                <c:pt idx="2909">
                  <c:v>3763.8</c:v>
                </c:pt>
                <c:pt idx="2910">
                  <c:v>3762</c:v>
                </c:pt>
                <c:pt idx="2911">
                  <c:v>3759.9</c:v>
                </c:pt>
                <c:pt idx="2912">
                  <c:v>3758.1</c:v>
                </c:pt>
                <c:pt idx="2913">
                  <c:v>3756.3</c:v>
                </c:pt>
                <c:pt idx="2914">
                  <c:v>3754.5</c:v>
                </c:pt>
                <c:pt idx="2915">
                  <c:v>3752.4</c:v>
                </c:pt>
                <c:pt idx="2916">
                  <c:v>3750.6</c:v>
                </c:pt>
                <c:pt idx="2917">
                  <c:v>3748.8</c:v>
                </c:pt>
                <c:pt idx="2918">
                  <c:v>3747</c:v>
                </c:pt>
                <c:pt idx="2919">
                  <c:v>3744.9</c:v>
                </c:pt>
                <c:pt idx="2920">
                  <c:v>3743.1</c:v>
                </c:pt>
                <c:pt idx="2921">
                  <c:v>3741.3</c:v>
                </c:pt>
                <c:pt idx="2922">
                  <c:v>3739.5</c:v>
                </c:pt>
                <c:pt idx="2923">
                  <c:v>3737.4</c:v>
                </c:pt>
                <c:pt idx="2924">
                  <c:v>3735.6</c:v>
                </c:pt>
                <c:pt idx="2925">
                  <c:v>3733.8</c:v>
                </c:pt>
                <c:pt idx="2926">
                  <c:v>3732</c:v>
                </c:pt>
                <c:pt idx="2927">
                  <c:v>3729.9</c:v>
                </c:pt>
                <c:pt idx="2928">
                  <c:v>3728.1</c:v>
                </c:pt>
                <c:pt idx="2929">
                  <c:v>3726.3</c:v>
                </c:pt>
                <c:pt idx="2930">
                  <c:v>3724.5</c:v>
                </c:pt>
                <c:pt idx="2931">
                  <c:v>3722.4</c:v>
                </c:pt>
                <c:pt idx="2932">
                  <c:v>3720.6</c:v>
                </c:pt>
                <c:pt idx="2933">
                  <c:v>3718.8</c:v>
                </c:pt>
                <c:pt idx="2934">
                  <c:v>3717</c:v>
                </c:pt>
                <c:pt idx="2935">
                  <c:v>3714.9</c:v>
                </c:pt>
                <c:pt idx="2936">
                  <c:v>3713.1</c:v>
                </c:pt>
                <c:pt idx="2937">
                  <c:v>3711.3</c:v>
                </c:pt>
                <c:pt idx="2938">
                  <c:v>3709.5</c:v>
                </c:pt>
                <c:pt idx="2939">
                  <c:v>3707.4</c:v>
                </c:pt>
                <c:pt idx="2940">
                  <c:v>3705.6</c:v>
                </c:pt>
                <c:pt idx="2941">
                  <c:v>3703.8</c:v>
                </c:pt>
                <c:pt idx="2942">
                  <c:v>3702</c:v>
                </c:pt>
                <c:pt idx="2943">
                  <c:v>3699.9</c:v>
                </c:pt>
                <c:pt idx="2944">
                  <c:v>3698.1</c:v>
                </c:pt>
                <c:pt idx="2945">
                  <c:v>3696.3</c:v>
                </c:pt>
                <c:pt idx="2946">
                  <c:v>3694.5</c:v>
                </c:pt>
                <c:pt idx="2947">
                  <c:v>3692.4</c:v>
                </c:pt>
                <c:pt idx="2948">
                  <c:v>3690.6</c:v>
                </c:pt>
                <c:pt idx="2949">
                  <c:v>3688.8</c:v>
                </c:pt>
                <c:pt idx="2950">
                  <c:v>3687</c:v>
                </c:pt>
                <c:pt idx="2951">
                  <c:v>3684.9</c:v>
                </c:pt>
                <c:pt idx="2952">
                  <c:v>3683.1</c:v>
                </c:pt>
                <c:pt idx="2953">
                  <c:v>3681.3</c:v>
                </c:pt>
                <c:pt idx="2954">
                  <c:v>3679.5</c:v>
                </c:pt>
                <c:pt idx="2955">
                  <c:v>3677.4</c:v>
                </c:pt>
                <c:pt idx="2956">
                  <c:v>3675.6</c:v>
                </c:pt>
                <c:pt idx="2957">
                  <c:v>3673.8</c:v>
                </c:pt>
                <c:pt idx="2958">
                  <c:v>3672</c:v>
                </c:pt>
                <c:pt idx="2959">
                  <c:v>3669.9</c:v>
                </c:pt>
                <c:pt idx="2960">
                  <c:v>3668.1</c:v>
                </c:pt>
                <c:pt idx="2961">
                  <c:v>3666.3</c:v>
                </c:pt>
                <c:pt idx="2962">
                  <c:v>3664.5</c:v>
                </c:pt>
                <c:pt idx="2963">
                  <c:v>3662.4</c:v>
                </c:pt>
                <c:pt idx="2964">
                  <c:v>3660.6</c:v>
                </c:pt>
                <c:pt idx="2965">
                  <c:v>3658.8</c:v>
                </c:pt>
                <c:pt idx="2966">
                  <c:v>3657</c:v>
                </c:pt>
                <c:pt idx="2967">
                  <c:v>3654.9</c:v>
                </c:pt>
                <c:pt idx="2968">
                  <c:v>3653.1</c:v>
                </c:pt>
                <c:pt idx="2969">
                  <c:v>3651.3</c:v>
                </c:pt>
                <c:pt idx="2970">
                  <c:v>3649.5</c:v>
                </c:pt>
                <c:pt idx="2971">
                  <c:v>3647.4</c:v>
                </c:pt>
                <c:pt idx="2972">
                  <c:v>3645.6</c:v>
                </c:pt>
                <c:pt idx="2973">
                  <c:v>3643.8</c:v>
                </c:pt>
                <c:pt idx="2974">
                  <c:v>3642</c:v>
                </c:pt>
                <c:pt idx="2975">
                  <c:v>3639.9</c:v>
                </c:pt>
                <c:pt idx="2976">
                  <c:v>3638.1</c:v>
                </c:pt>
                <c:pt idx="2977">
                  <c:v>3636.3</c:v>
                </c:pt>
                <c:pt idx="2978">
                  <c:v>3634.5</c:v>
                </c:pt>
                <c:pt idx="2979">
                  <c:v>3632.4</c:v>
                </c:pt>
                <c:pt idx="2980">
                  <c:v>3630.6</c:v>
                </c:pt>
                <c:pt idx="2981">
                  <c:v>3628.8</c:v>
                </c:pt>
                <c:pt idx="2982">
                  <c:v>3627</c:v>
                </c:pt>
                <c:pt idx="2983">
                  <c:v>3624.9</c:v>
                </c:pt>
                <c:pt idx="2984">
                  <c:v>3623.1</c:v>
                </c:pt>
                <c:pt idx="2985">
                  <c:v>3621.3</c:v>
                </c:pt>
                <c:pt idx="2986">
                  <c:v>3619.5</c:v>
                </c:pt>
                <c:pt idx="2987">
                  <c:v>3617.4</c:v>
                </c:pt>
                <c:pt idx="2988">
                  <c:v>3615.6</c:v>
                </c:pt>
                <c:pt idx="2989">
                  <c:v>3613.8</c:v>
                </c:pt>
                <c:pt idx="2990">
                  <c:v>3612</c:v>
                </c:pt>
                <c:pt idx="2991">
                  <c:v>3609.9</c:v>
                </c:pt>
                <c:pt idx="2992">
                  <c:v>3608.1</c:v>
                </c:pt>
                <c:pt idx="2993">
                  <c:v>3606.3</c:v>
                </c:pt>
                <c:pt idx="2994">
                  <c:v>3604.5</c:v>
                </c:pt>
                <c:pt idx="2995">
                  <c:v>3602.4</c:v>
                </c:pt>
                <c:pt idx="2996">
                  <c:v>3600.6</c:v>
                </c:pt>
                <c:pt idx="2997">
                  <c:v>3598.8</c:v>
                </c:pt>
                <c:pt idx="2998">
                  <c:v>3597</c:v>
                </c:pt>
                <c:pt idx="2999">
                  <c:v>3594.9</c:v>
                </c:pt>
                <c:pt idx="3000">
                  <c:v>3593.1</c:v>
                </c:pt>
                <c:pt idx="3001">
                  <c:v>3591.3</c:v>
                </c:pt>
                <c:pt idx="3002">
                  <c:v>3589.5</c:v>
                </c:pt>
                <c:pt idx="3003">
                  <c:v>3587.4</c:v>
                </c:pt>
                <c:pt idx="3004">
                  <c:v>3585.6</c:v>
                </c:pt>
                <c:pt idx="3005">
                  <c:v>3583.8</c:v>
                </c:pt>
                <c:pt idx="3006">
                  <c:v>3582</c:v>
                </c:pt>
                <c:pt idx="3007">
                  <c:v>3579.9</c:v>
                </c:pt>
                <c:pt idx="3008">
                  <c:v>3578.1</c:v>
                </c:pt>
                <c:pt idx="3009">
                  <c:v>3576.3</c:v>
                </c:pt>
                <c:pt idx="3010">
                  <c:v>3574.5</c:v>
                </c:pt>
                <c:pt idx="3011">
                  <c:v>3572.4</c:v>
                </c:pt>
                <c:pt idx="3012">
                  <c:v>3570.6</c:v>
                </c:pt>
                <c:pt idx="3013">
                  <c:v>3568.8</c:v>
                </c:pt>
                <c:pt idx="3014">
                  <c:v>3567</c:v>
                </c:pt>
                <c:pt idx="3015">
                  <c:v>3564.9</c:v>
                </c:pt>
                <c:pt idx="3016">
                  <c:v>3563.1</c:v>
                </c:pt>
                <c:pt idx="3017">
                  <c:v>3561.3</c:v>
                </c:pt>
                <c:pt idx="3018">
                  <c:v>3559.5</c:v>
                </c:pt>
                <c:pt idx="3019">
                  <c:v>3557.4</c:v>
                </c:pt>
                <c:pt idx="3020">
                  <c:v>3555.6</c:v>
                </c:pt>
                <c:pt idx="3021">
                  <c:v>3553.8</c:v>
                </c:pt>
                <c:pt idx="3022">
                  <c:v>3552</c:v>
                </c:pt>
                <c:pt idx="3023">
                  <c:v>3549.9</c:v>
                </c:pt>
                <c:pt idx="3024">
                  <c:v>3548.1</c:v>
                </c:pt>
                <c:pt idx="3025">
                  <c:v>3546.3</c:v>
                </c:pt>
                <c:pt idx="3026">
                  <c:v>3544.5</c:v>
                </c:pt>
                <c:pt idx="3027">
                  <c:v>3542.4</c:v>
                </c:pt>
                <c:pt idx="3028">
                  <c:v>3540.6</c:v>
                </c:pt>
                <c:pt idx="3029">
                  <c:v>3538.8</c:v>
                </c:pt>
                <c:pt idx="3030">
                  <c:v>3537</c:v>
                </c:pt>
                <c:pt idx="3031">
                  <c:v>3534.9</c:v>
                </c:pt>
                <c:pt idx="3032">
                  <c:v>3533.1</c:v>
                </c:pt>
                <c:pt idx="3033">
                  <c:v>3531.3</c:v>
                </c:pt>
                <c:pt idx="3034">
                  <c:v>3529.5</c:v>
                </c:pt>
                <c:pt idx="3035">
                  <c:v>3527.4</c:v>
                </c:pt>
                <c:pt idx="3036">
                  <c:v>3525.6</c:v>
                </c:pt>
                <c:pt idx="3037">
                  <c:v>3523.8</c:v>
                </c:pt>
                <c:pt idx="3038">
                  <c:v>3522</c:v>
                </c:pt>
                <c:pt idx="3039">
                  <c:v>3519.9</c:v>
                </c:pt>
                <c:pt idx="3040">
                  <c:v>3518.1</c:v>
                </c:pt>
                <c:pt idx="3041">
                  <c:v>3516.3</c:v>
                </c:pt>
                <c:pt idx="3042">
                  <c:v>3514.5</c:v>
                </c:pt>
                <c:pt idx="3043">
                  <c:v>3512.4</c:v>
                </c:pt>
                <c:pt idx="3044">
                  <c:v>3510.6</c:v>
                </c:pt>
                <c:pt idx="3045">
                  <c:v>3508.8</c:v>
                </c:pt>
                <c:pt idx="3046">
                  <c:v>3507</c:v>
                </c:pt>
                <c:pt idx="3047">
                  <c:v>3504.9</c:v>
                </c:pt>
                <c:pt idx="3048">
                  <c:v>3503.1</c:v>
                </c:pt>
                <c:pt idx="3049">
                  <c:v>3501.3</c:v>
                </c:pt>
                <c:pt idx="3050">
                  <c:v>3499.5</c:v>
                </c:pt>
                <c:pt idx="3051">
                  <c:v>3497.4</c:v>
                </c:pt>
                <c:pt idx="3052">
                  <c:v>3495.6</c:v>
                </c:pt>
                <c:pt idx="3053">
                  <c:v>3493.8</c:v>
                </c:pt>
                <c:pt idx="3054">
                  <c:v>3492</c:v>
                </c:pt>
                <c:pt idx="3055">
                  <c:v>3489.9</c:v>
                </c:pt>
                <c:pt idx="3056">
                  <c:v>3488.1</c:v>
                </c:pt>
                <c:pt idx="3057">
                  <c:v>3486.3</c:v>
                </c:pt>
                <c:pt idx="3058">
                  <c:v>3484.5</c:v>
                </c:pt>
                <c:pt idx="3059">
                  <c:v>3482.4</c:v>
                </c:pt>
                <c:pt idx="3060">
                  <c:v>3480.6</c:v>
                </c:pt>
                <c:pt idx="3061">
                  <c:v>3478.8</c:v>
                </c:pt>
                <c:pt idx="3062">
                  <c:v>3477</c:v>
                </c:pt>
                <c:pt idx="3063">
                  <c:v>3474.9</c:v>
                </c:pt>
                <c:pt idx="3064">
                  <c:v>3473.1</c:v>
                </c:pt>
                <c:pt idx="3065">
                  <c:v>3471.3</c:v>
                </c:pt>
                <c:pt idx="3066">
                  <c:v>3469.5</c:v>
                </c:pt>
                <c:pt idx="3067">
                  <c:v>3467.4</c:v>
                </c:pt>
                <c:pt idx="3068">
                  <c:v>3465.6</c:v>
                </c:pt>
                <c:pt idx="3069">
                  <c:v>3463.8</c:v>
                </c:pt>
                <c:pt idx="3070">
                  <c:v>3462</c:v>
                </c:pt>
                <c:pt idx="3071">
                  <c:v>3459.9</c:v>
                </c:pt>
                <c:pt idx="3072">
                  <c:v>3458.1</c:v>
                </c:pt>
                <c:pt idx="3073">
                  <c:v>3456.3</c:v>
                </c:pt>
                <c:pt idx="3074">
                  <c:v>3454.5</c:v>
                </c:pt>
                <c:pt idx="3075">
                  <c:v>3452.4</c:v>
                </c:pt>
                <c:pt idx="3076">
                  <c:v>3450.6</c:v>
                </c:pt>
                <c:pt idx="3077">
                  <c:v>3448.8</c:v>
                </c:pt>
                <c:pt idx="3078">
                  <c:v>3447</c:v>
                </c:pt>
                <c:pt idx="3079">
                  <c:v>3444.9</c:v>
                </c:pt>
                <c:pt idx="3080">
                  <c:v>3443.1</c:v>
                </c:pt>
                <c:pt idx="3081">
                  <c:v>3441.3</c:v>
                </c:pt>
                <c:pt idx="3082">
                  <c:v>3439.5</c:v>
                </c:pt>
                <c:pt idx="3083">
                  <c:v>3437.4</c:v>
                </c:pt>
                <c:pt idx="3084">
                  <c:v>3435.6</c:v>
                </c:pt>
                <c:pt idx="3085">
                  <c:v>3433.8</c:v>
                </c:pt>
                <c:pt idx="3086">
                  <c:v>3432</c:v>
                </c:pt>
                <c:pt idx="3087">
                  <c:v>3429.9</c:v>
                </c:pt>
                <c:pt idx="3088">
                  <c:v>3428.1</c:v>
                </c:pt>
                <c:pt idx="3089">
                  <c:v>3426.3</c:v>
                </c:pt>
                <c:pt idx="3090">
                  <c:v>3424.5</c:v>
                </c:pt>
                <c:pt idx="3091">
                  <c:v>3422.4</c:v>
                </c:pt>
                <c:pt idx="3092">
                  <c:v>3420.6</c:v>
                </c:pt>
                <c:pt idx="3093">
                  <c:v>3418.8</c:v>
                </c:pt>
                <c:pt idx="3094">
                  <c:v>3417</c:v>
                </c:pt>
                <c:pt idx="3095">
                  <c:v>3414.9</c:v>
                </c:pt>
                <c:pt idx="3096">
                  <c:v>3413.1</c:v>
                </c:pt>
                <c:pt idx="3097">
                  <c:v>3411.3</c:v>
                </c:pt>
                <c:pt idx="3098">
                  <c:v>3409.5</c:v>
                </c:pt>
                <c:pt idx="3099">
                  <c:v>3407.4</c:v>
                </c:pt>
                <c:pt idx="3100">
                  <c:v>3405.6</c:v>
                </c:pt>
                <c:pt idx="3101">
                  <c:v>3403.8</c:v>
                </c:pt>
                <c:pt idx="3102">
                  <c:v>3402</c:v>
                </c:pt>
                <c:pt idx="3103">
                  <c:v>3399.9</c:v>
                </c:pt>
                <c:pt idx="3104">
                  <c:v>3398.1</c:v>
                </c:pt>
                <c:pt idx="3105">
                  <c:v>3396.3</c:v>
                </c:pt>
                <c:pt idx="3106">
                  <c:v>3394.5</c:v>
                </c:pt>
                <c:pt idx="3107">
                  <c:v>3392.4</c:v>
                </c:pt>
                <c:pt idx="3108">
                  <c:v>3390.6</c:v>
                </c:pt>
                <c:pt idx="3109">
                  <c:v>3388.8</c:v>
                </c:pt>
                <c:pt idx="3110">
                  <c:v>3387</c:v>
                </c:pt>
                <c:pt idx="3111">
                  <c:v>3384.9</c:v>
                </c:pt>
                <c:pt idx="3112">
                  <c:v>3383.1</c:v>
                </c:pt>
                <c:pt idx="3113">
                  <c:v>3381.3</c:v>
                </c:pt>
                <c:pt idx="3114">
                  <c:v>3379.5</c:v>
                </c:pt>
                <c:pt idx="3115">
                  <c:v>3377.4</c:v>
                </c:pt>
                <c:pt idx="3116">
                  <c:v>3375.6</c:v>
                </c:pt>
                <c:pt idx="3117">
                  <c:v>3373.8</c:v>
                </c:pt>
                <c:pt idx="3118">
                  <c:v>3372</c:v>
                </c:pt>
                <c:pt idx="3119">
                  <c:v>3369.9</c:v>
                </c:pt>
                <c:pt idx="3120">
                  <c:v>3368.1</c:v>
                </c:pt>
                <c:pt idx="3121">
                  <c:v>3366.3</c:v>
                </c:pt>
                <c:pt idx="3122">
                  <c:v>3364.5</c:v>
                </c:pt>
                <c:pt idx="3123">
                  <c:v>3362.4</c:v>
                </c:pt>
                <c:pt idx="3124">
                  <c:v>3360.6</c:v>
                </c:pt>
                <c:pt idx="3125">
                  <c:v>3358.8</c:v>
                </c:pt>
                <c:pt idx="3126">
                  <c:v>3357</c:v>
                </c:pt>
                <c:pt idx="3127">
                  <c:v>3354.9</c:v>
                </c:pt>
                <c:pt idx="3128">
                  <c:v>3353.1</c:v>
                </c:pt>
                <c:pt idx="3129">
                  <c:v>3351.3</c:v>
                </c:pt>
                <c:pt idx="3130">
                  <c:v>3349.5</c:v>
                </c:pt>
                <c:pt idx="3131">
                  <c:v>3347.4</c:v>
                </c:pt>
                <c:pt idx="3132">
                  <c:v>3345.6</c:v>
                </c:pt>
                <c:pt idx="3133">
                  <c:v>3343.8</c:v>
                </c:pt>
                <c:pt idx="3134">
                  <c:v>3342</c:v>
                </c:pt>
                <c:pt idx="3135">
                  <c:v>3339.9</c:v>
                </c:pt>
                <c:pt idx="3136">
                  <c:v>3338.1</c:v>
                </c:pt>
                <c:pt idx="3137">
                  <c:v>3336.3</c:v>
                </c:pt>
                <c:pt idx="3138">
                  <c:v>3334.5</c:v>
                </c:pt>
                <c:pt idx="3139">
                  <c:v>3332.4</c:v>
                </c:pt>
                <c:pt idx="3140">
                  <c:v>3330.6</c:v>
                </c:pt>
                <c:pt idx="3141">
                  <c:v>3328.8</c:v>
                </c:pt>
                <c:pt idx="3142">
                  <c:v>3327</c:v>
                </c:pt>
                <c:pt idx="3143">
                  <c:v>3324.9</c:v>
                </c:pt>
                <c:pt idx="3144">
                  <c:v>3323.1</c:v>
                </c:pt>
                <c:pt idx="3145">
                  <c:v>3321.3</c:v>
                </c:pt>
                <c:pt idx="3146">
                  <c:v>3319.5</c:v>
                </c:pt>
                <c:pt idx="3147">
                  <c:v>3317.4</c:v>
                </c:pt>
                <c:pt idx="3148">
                  <c:v>3315.6</c:v>
                </c:pt>
                <c:pt idx="3149">
                  <c:v>3313.8</c:v>
                </c:pt>
                <c:pt idx="3150">
                  <c:v>3312</c:v>
                </c:pt>
                <c:pt idx="3151">
                  <c:v>3309.9</c:v>
                </c:pt>
                <c:pt idx="3152">
                  <c:v>3308.1</c:v>
                </c:pt>
                <c:pt idx="3153">
                  <c:v>3306.3</c:v>
                </c:pt>
                <c:pt idx="3154">
                  <c:v>3304.5</c:v>
                </c:pt>
                <c:pt idx="3155">
                  <c:v>3302.4</c:v>
                </c:pt>
                <c:pt idx="3156">
                  <c:v>3300.6</c:v>
                </c:pt>
                <c:pt idx="3157">
                  <c:v>3298.8</c:v>
                </c:pt>
                <c:pt idx="3158">
                  <c:v>3297</c:v>
                </c:pt>
                <c:pt idx="3159">
                  <c:v>3294.9</c:v>
                </c:pt>
                <c:pt idx="3160">
                  <c:v>3293.1</c:v>
                </c:pt>
                <c:pt idx="3161">
                  <c:v>3291.3</c:v>
                </c:pt>
                <c:pt idx="3162">
                  <c:v>3289.5</c:v>
                </c:pt>
                <c:pt idx="3163">
                  <c:v>3287.4</c:v>
                </c:pt>
                <c:pt idx="3164">
                  <c:v>3285.6</c:v>
                </c:pt>
                <c:pt idx="3165">
                  <c:v>3283.8</c:v>
                </c:pt>
                <c:pt idx="3166">
                  <c:v>3282</c:v>
                </c:pt>
                <c:pt idx="3167">
                  <c:v>3279.9</c:v>
                </c:pt>
                <c:pt idx="3168">
                  <c:v>3278.1</c:v>
                </c:pt>
                <c:pt idx="3169">
                  <c:v>3276.3</c:v>
                </c:pt>
                <c:pt idx="3170">
                  <c:v>3274.5</c:v>
                </c:pt>
                <c:pt idx="3171">
                  <c:v>3272.4</c:v>
                </c:pt>
                <c:pt idx="3172">
                  <c:v>3270.6</c:v>
                </c:pt>
                <c:pt idx="3173">
                  <c:v>3268.8</c:v>
                </c:pt>
                <c:pt idx="3174">
                  <c:v>3267</c:v>
                </c:pt>
                <c:pt idx="3175">
                  <c:v>3264.9</c:v>
                </c:pt>
                <c:pt idx="3176">
                  <c:v>3263.1</c:v>
                </c:pt>
                <c:pt idx="3177">
                  <c:v>3261.3</c:v>
                </c:pt>
                <c:pt idx="3178">
                  <c:v>3259.5</c:v>
                </c:pt>
                <c:pt idx="3179">
                  <c:v>3257.4</c:v>
                </c:pt>
                <c:pt idx="3180">
                  <c:v>3255.6</c:v>
                </c:pt>
                <c:pt idx="3181">
                  <c:v>3253.8</c:v>
                </c:pt>
                <c:pt idx="3182">
                  <c:v>3252</c:v>
                </c:pt>
                <c:pt idx="3183">
                  <c:v>3249.9</c:v>
                </c:pt>
                <c:pt idx="3184">
                  <c:v>3248.1</c:v>
                </c:pt>
                <c:pt idx="3185">
                  <c:v>3246.3</c:v>
                </c:pt>
                <c:pt idx="3186">
                  <c:v>3244.5</c:v>
                </c:pt>
                <c:pt idx="3187">
                  <c:v>3242.4</c:v>
                </c:pt>
                <c:pt idx="3188">
                  <c:v>3247.5</c:v>
                </c:pt>
                <c:pt idx="3189">
                  <c:v>3252.6</c:v>
                </c:pt>
                <c:pt idx="3190">
                  <c:v>3257.7</c:v>
                </c:pt>
                <c:pt idx="3191">
                  <c:v>3255.6</c:v>
                </c:pt>
                <c:pt idx="3192">
                  <c:v>3260.7</c:v>
                </c:pt>
                <c:pt idx="3193">
                  <c:v>3266.4</c:v>
                </c:pt>
                <c:pt idx="3194">
                  <c:v>3272.1</c:v>
                </c:pt>
                <c:pt idx="3195">
                  <c:v>3270</c:v>
                </c:pt>
                <c:pt idx="3196">
                  <c:v>3275.1</c:v>
                </c:pt>
                <c:pt idx="3197">
                  <c:v>3282.3</c:v>
                </c:pt>
                <c:pt idx="3198">
                  <c:v>3289.5</c:v>
                </c:pt>
                <c:pt idx="3199">
                  <c:v>3294.9</c:v>
                </c:pt>
                <c:pt idx="3200">
                  <c:v>3293.1</c:v>
                </c:pt>
                <c:pt idx="3201">
                  <c:v>3298.8</c:v>
                </c:pt>
                <c:pt idx="3202">
                  <c:v>3306</c:v>
                </c:pt>
                <c:pt idx="3203">
                  <c:v>3312.9</c:v>
                </c:pt>
                <c:pt idx="3204">
                  <c:v>3318.6</c:v>
                </c:pt>
                <c:pt idx="3205">
                  <c:v>3316.8</c:v>
                </c:pt>
                <c:pt idx="3206">
                  <c:v>3322.5</c:v>
                </c:pt>
                <c:pt idx="3207">
                  <c:v>3330.6</c:v>
                </c:pt>
                <c:pt idx="3208">
                  <c:v>3339</c:v>
                </c:pt>
                <c:pt idx="3209">
                  <c:v>3347.4</c:v>
                </c:pt>
                <c:pt idx="3210">
                  <c:v>3355.8</c:v>
                </c:pt>
                <c:pt idx="3211">
                  <c:v>3364.5</c:v>
                </c:pt>
                <c:pt idx="3212">
                  <c:v>3372.9</c:v>
                </c:pt>
                <c:pt idx="3213">
                  <c:v>3382.5</c:v>
                </c:pt>
                <c:pt idx="3214">
                  <c:v>3391.5</c:v>
                </c:pt>
                <c:pt idx="3215">
                  <c:v>3398.4</c:v>
                </c:pt>
                <c:pt idx="3216">
                  <c:v>3402.6</c:v>
                </c:pt>
                <c:pt idx="3217">
                  <c:v>3409.8</c:v>
                </c:pt>
                <c:pt idx="3218">
                  <c:v>3419.4</c:v>
                </c:pt>
                <c:pt idx="3219">
                  <c:v>3430.2</c:v>
                </c:pt>
                <c:pt idx="3220">
                  <c:v>3439.8</c:v>
                </c:pt>
                <c:pt idx="3221">
                  <c:v>3448.8</c:v>
                </c:pt>
                <c:pt idx="3222">
                  <c:v>3459.9</c:v>
                </c:pt>
                <c:pt idx="3223">
                  <c:v>3470.7</c:v>
                </c:pt>
                <c:pt idx="3224">
                  <c:v>3481.8</c:v>
                </c:pt>
                <c:pt idx="3225">
                  <c:v>3490.2</c:v>
                </c:pt>
                <c:pt idx="3226">
                  <c:v>3501.3</c:v>
                </c:pt>
                <c:pt idx="3227">
                  <c:v>3512.1</c:v>
                </c:pt>
                <c:pt idx="3228">
                  <c:v>3523.2</c:v>
                </c:pt>
                <c:pt idx="3229">
                  <c:v>3535.8</c:v>
                </c:pt>
                <c:pt idx="3230">
                  <c:v>3543</c:v>
                </c:pt>
                <c:pt idx="3231">
                  <c:v>3551.1</c:v>
                </c:pt>
                <c:pt idx="3232">
                  <c:v>3549.3</c:v>
                </c:pt>
                <c:pt idx="3233">
                  <c:v>3547.5</c:v>
                </c:pt>
                <c:pt idx="3234">
                  <c:v>3555.9</c:v>
                </c:pt>
                <c:pt idx="3235">
                  <c:v>3566.7</c:v>
                </c:pt>
                <c:pt idx="3236">
                  <c:v>3580.2</c:v>
                </c:pt>
                <c:pt idx="3237">
                  <c:v>3593.7</c:v>
                </c:pt>
                <c:pt idx="3238">
                  <c:v>3604.8</c:v>
                </c:pt>
                <c:pt idx="3239">
                  <c:v>3612.9</c:v>
                </c:pt>
                <c:pt idx="3240">
                  <c:v>3624</c:v>
                </c:pt>
                <c:pt idx="3241">
                  <c:v>3637.5</c:v>
                </c:pt>
                <c:pt idx="3242">
                  <c:v>3651</c:v>
                </c:pt>
                <c:pt idx="3243">
                  <c:v>3663.3</c:v>
                </c:pt>
                <c:pt idx="3244">
                  <c:v>3672.3</c:v>
                </c:pt>
                <c:pt idx="3245">
                  <c:v>3670.5</c:v>
                </c:pt>
                <c:pt idx="3246">
                  <c:v>3676.2</c:v>
                </c:pt>
                <c:pt idx="3247">
                  <c:v>3685.5</c:v>
                </c:pt>
                <c:pt idx="3248">
                  <c:v>3692.7</c:v>
                </c:pt>
                <c:pt idx="3249">
                  <c:v>3703.8</c:v>
                </c:pt>
                <c:pt idx="3250">
                  <c:v>3717.3</c:v>
                </c:pt>
                <c:pt idx="3251">
                  <c:v>3730.5</c:v>
                </c:pt>
                <c:pt idx="3252">
                  <c:v>3744</c:v>
                </c:pt>
                <c:pt idx="3253">
                  <c:v>3742.2</c:v>
                </c:pt>
                <c:pt idx="3254">
                  <c:v>3750.6</c:v>
                </c:pt>
                <c:pt idx="3255">
                  <c:v>3748.5</c:v>
                </c:pt>
                <c:pt idx="3256">
                  <c:v>3746.7</c:v>
                </c:pt>
                <c:pt idx="3257">
                  <c:v>3744.9</c:v>
                </c:pt>
                <c:pt idx="3258">
                  <c:v>3753.9</c:v>
                </c:pt>
                <c:pt idx="3259">
                  <c:v>3767.1</c:v>
                </c:pt>
                <c:pt idx="3260">
                  <c:v>3780.6</c:v>
                </c:pt>
                <c:pt idx="3261">
                  <c:v>3794.1</c:v>
                </c:pt>
                <c:pt idx="3262">
                  <c:v>3807.6</c:v>
                </c:pt>
                <c:pt idx="3263">
                  <c:v>3819.9</c:v>
                </c:pt>
                <c:pt idx="3264">
                  <c:v>3828.3</c:v>
                </c:pt>
                <c:pt idx="3265">
                  <c:v>3826.5</c:v>
                </c:pt>
                <c:pt idx="3266">
                  <c:v>3824.7</c:v>
                </c:pt>
                <c:pt idx="3267">
                  <c:v>3830.1</c:v>
                </c:pt>
                <c:pt idx="3268">
                  <c:v>3841.2</c:v>
                </c:pt>
                <c:pt idx="3269">
                  <c:v>3854.7</c:v>
                </c:pt>
                <c:pt idx="3270">
                  <c:v>3868.2</c:v>
                </c:pt>
                <c:pt idx="3271">
                  <c:v>3881.4</c:v>
                </c:pt>
                <c:pt idx="3272">
                  <c:v>3894.9</c:v>
                </c:pt>
                <c:pt idx="3273">
                  <c:v>3906</c:v>
                </c:pt>
                <c:pt idx="3274">
                  <c:v>3904.2</c:v>
                </c:pt>
                <c:pt idx="3275">
                  <c:v>3902.1</c:v>
                </c:pt>
                <c:pt idx="3276">
                  <c:v>3900.3</c:v>
                </c:pt>
                <c:pt idx="3277">
                  <c:v>3907.5</c:v>
                </c:pt>
                <c:pt idx="3278">
                  <c:v>3918.6</c:v>
                </c:pt>
                <c:pt idx="3279">
                  <c:v>3931.8</c:v>
                </c:pt>
                <c:pt idx="3280">
                  <c:v>3945.3</c:v>
                </c:pt>
                <c:pt idx="3281">
                  <c:v>3950.4</c:v>
                </c:pt>
                <c:pt idx="3282">
                  <c:v>3960</c:v>
                </c:pt>
                <c:pt idx="3283">
                  <c:v>3973.2</c:v>
                </c:pt>
                <c:pt idx="3284">
                  <c:v>3986.7</c:v>
                </c:pt>
                <c:pt idx="3285">
                  <c:v>3984.9</c:v>
                </c:pt>
                <c:pt idx="3286">
                  <c:v>3992.1</c:v>
                </c:pt>
                <c:pt idx="3287">
                  <c:v>4004.4</c:v>
                </c:pt>
                <c:pt idx="3288">
                  <c:v>4017.9</c:v>
                </c:pt>
                <c:pt idx="3289">
                  <c:v>4031.4</c:v>
                </c:pt>
                <c:pt idx="3290">
                  <c:v>4029.6</c:v>
                </c:pt>
                <c:pt idx="3291">
                  <c:v>4037.7</c:v>
                </c:pt>
                <c:pt idx="3292">
                  <c:v>4051.2</c:v>
                </c:pt>
                <c:pt idx="3293">
                  <c:v>4064.7</c:v>
                </c:pt>
                <c:pt idx="3294">
                  <c:v>4062.9</c:v>
                </c:pt>
                <c:pt idx="3295">
                  <c:v>4060.8</c:v>
                </c:pt>
                <c:pt idx="3296">
                  <c:v>4066.5</c:v>
                </c:pt>
                <c:pt idx="3297">
                  <c:v>4077.6</c:v>
                </c:pt>
                <c:pt idx="3298">
                  <c:v>4091.1</c:v>
                </c:pt>
                <c:pt idx="3299">
                  <c:v>4095.9</c:v>
                </c:pt>
                <c:pt idx="3300">
                  <c:v>4107</c:v>
                </c:pt>
                <c:pt idx="3301">
                  <c:v>4112.1000000000004</c:v>
                </c:pt>
                <c:pt idx="3302">
                  <c:v>4121.1000000000004</c:v>
                </c:pt>
                <c:pt idx="3303">
                  <c:v>4134.3</c:v>
                </c:pt>
                <c:pt idx="3304">
                  <c:v>4132.5</c:v>
                </c:pt>
                <c:pt idx="3305">
                  <c:v>4130.7</c:v>
                </c:pt>
                <c:pt idx="3306">
                  <c:v>4128.8999999999996</c:v>
                </c:pt>
                <c:pt idx="3307">
                  <c:v>4133.7</c:v>
                </c:pt>
                <c:pt idx="3308">
                  <c:v>4142.7</c:v>
                </c:pt>
                <c:pt idx="3309">
                  <c:v>4156.2</c:v>
                </c:pt>
                <c:pt idx="3310">
                  <c:v>4154.3999999999996</c:v>
                </c:pt>
                <c:pt idx="3311">
                  <c:v>4159.2</c:v>
                </c:pt>
                <c:pt idx="3312">
                  <c:v>4170.3</c:v>
                </c:pt>
                <c:pt idx="3313">
                  <c:v>4182.8999999999996</c:v>
                </c:pt>
                <c:pt idx="3314">
                  <c:v>4181.1000000000004</c:v>
                </c:pt>
                <c:pt idx="3315">
                  <c:v>4179</c:v>
                </c:pt>
                <c:pt idx="3316">
                  <c:v>4184.7</c:v>
                </c:pt>
                <c:pt idx="3317">
                  <c:v>4189.8</c:v>
                </c:pt>
                <c:pt idx="3318">
                  <c:v>4198.8</c:v>
                </c:pt>
                <c:pt idx="3319">
                  <c:v>4212</c:v>
                </c:pt>
                <c:pt idx="3320">
                  <c:v>4210.2</c:v>
                </c:pt>
                <c:pt idx="3321">
                  <c:v>4208.3999999999996</c:v>
                </c:pt>
                <c:pt idx="3322">
                  <c:v>4206.6000000000004</c:v>
                </c:pt>
                <c:pt idx="3323">
                  <c:v>4204.5</c:v>
                </c:pt>
                <c:pt idx="3324">
                  <c:v>4202.7</c:v>
                </c:pt>
                <c:pt idx="3325">
                  <c:v>4200.8999999999996</c:v>
                </c:pt>
                <c:pt idx="3326">
                  <c:v>4199.1000000000004</c:v>
                </c:pt>
                <c:pt idx="3327">
                  <c:v>4197</c:v>
                </c:pt>
                <c:pt idx="3328">
                  <c:v>4195.2</c:v>
                </c:pt>
                <c:pt idx="3329">
                  <c:v>4193.3999999999996</c:v>
                </c:pt>
                <c:pt idx="3330">
                  <c:v>4191.6000000000004</c:v>
                </c:pt>
                <c:pt idx="3331">
                  <c:v>4189.5</c:v>
                </c:pt>
                <c:pt idx="3332">
                  <c:v>4187.7</c:v>
                </c:pt>
                <c:pt idx="3333">
                  <c:v>4185.8999999999996</c:v>
                </c:pt>
                <c:pt idx="3334">
                  <c:v>4184.1000000000004</c:v>
                </c:pt>
                <c:pt idx="3335">
                  <c:v>4182</c:v>
                </c:pt>
                <c:pt idx="3336">
                  <c:v>4180.2</c:v>
                </c:pt>
                <c:pt idx="3337">
                  <c:v>4178.3999999999996</c:v>
                </c:pt>
                <c:pt idx="3338">
                  <c:v>4176.6000000000004</c:v>
                </c:pt>
                <c:pt idx="3339">
                  <c:v>4174.5</c:v>
                </c:pt>
                <c:pt idx="3340">
                  <c:v>4172.7</c:v>
                </c:pt>
                <c:pt idx="3341">
                  <c:v>4170.8999999999996</c:v>
                </c:pt>
                <c:pt idx="3342">
                  <c:v>4169.1000000000004</c:v>
                </c:pt>
                <c:pt idx="3343">
                  <c:v>4167</c:v>
                </c:pt>
                <c:pt idx="3344">
                  <c:v>4165.2</c:v>
                </c:pt>
                <c:pt idx="3345">
                  <c:v>4163.3999999999996</c:v>
                </c:pt>
                <c:pt idx="3346">
                  <c:v>4161.6000000000004</c:v>
                </c:pt>
                <c:pt idx="3347">
                  <c:v>4159.5</c:v>
                </c:pt>
                <c:pt idx="3348">
                  <c:v>4164.6000000000004</c:v>
                </c:pt>
                <c:pt idx="3349">
                  <c:v>4169.7</c:v>
                </c:pt>
                <c:pt idx="3350">
                  <c:v>4174.8</c:v>
                </c:pt>
                <c:pt idx="3351">
                  <c:v>4172.7</c:v>
                </c:pt>
                <c:pt idx="3352">
                  <c:v>4170.8999999999996</c:v>
                </c:pt>
                <c:pt idx="3353">
                  <c:v>4169.1000000000004</c:v>
                </c:pt>
                <c:pt idx="3354">
                  <c:v>4174.2</c:v>
                </c:pt>
                <c:pt idx="3355">
                  <c:v>4179.6000000000004</c:v>
                </c:pt>
                <c:pt idx="3356">
                  <c:v>4185.3</c:v>
                </c:pt>
                <c:pt idx="3357">
                  <c:v>4190.3999999999996</c:v>
                </c:pt>
                <c:pt idx="3358">
                  <c:v>4188.6000000000004</c:v>
                </c:pt>
                <c:pt idx="3359">
                  <c:v>4186.5</c:v>
                </c:pt>
                <c:pt idx="3360">
                  <c:v>4184.7</c:v>
                </c:pt>
                <c:pt idx="3361">
                  <c:v>4188.8999999999996</c:v>
                </c:pt>
                <c:pt idx="3362">
                  <c:v>4194</c:v>
                </c:pt>
                <c:pt idx="3363">
                  <c:v>4197.8999999999996</c:v>
                </c:pt>
                <c:pt idx="3364">
                  <c:v>4196.1000000000004</c:v>
                </c:pt>
                <c:pt idx="3365">
                  <c:v>4201.8</c:v>
                </c:pt>
                <c:pt idx="3366">
                  <c:v>4209</c:v>
                </c:pt>
                <c:pt idx="3367">
                  <c:v>4215.8999999999996</c:v>
                </c:pt>
                <c:pt idx="3368">
                  <c:v>4223.1000000000004</c:v>
                </c:pt>
                <c:pt idx="3369">
                  <c:v>4228.2</c:v>
                </c:pt>
                <c:pt idx="3370">
                  <c:v>4226.3999999999996</c:v>
                </c:pt>
                <c:pt idx="3371">
                  <c:v>4224.3</c:v>
                </c:pt>
                <c:pt idx="3372">
                  <c:v>4229.3999999999996</c:v>
                </c:pt>
                <c:pt idx="3373">
                  <c:v>4233.6000000000004</c:v>
                </c:pt>
                <c:pt idx="3374">
                  <c:v>4239.3</c:v>
                </c:pt>
                <c:pt idx="3375">
                  <c:v>4244.7</c:v>
                </c:pt>
                <c:pt idx="3376">
                  <c:v>4250.3999999999996</c:v>
                </c:pt>
                <c:pt idx="3377">
                  <c:v>4255.5</c:v>
                </c:pt>
                <c:pt idx="3378">
                  <c:v>4262.7</c:v>
                </c:pt>
                <c:pt idx="3379">
                  <c:v>4269.6000000000004</c:v>
                </c:pt>
                <c:pt idx="3380">
                  <c:v>4276.8</c:v>
                </c:pt>
                <c:pt idx="3381">
                  <c:v>4284</c:v>
                </c:pt>
                <c:pt idx="3382">
                  <c:v>4293</c:v>
                </c:pt>
                <c:pt idx="3383">
                  <c:v>4303.8</c:v>
                </c:pt>
                <c:pt idx="3384">
                  <c:v>4311</c:v>
                </c:pt>
                <c:pt idx="3385">
                  <c:v>4318.2</c:v>
                </c:pt>
                <c:pt idx="3386">
                  <c:v>4325.3999999999996</c:v>
                </c:pt>
                <c:pt idx="3387">
                  <c:v>4332.3</c:v>
                </c:pt>
                <c:pt idx="3388">
                  <c:v>4340.7</c:v>
                </c:pt>
                <c:pt idx="3389">
                  <c:v>4349.1000000000004</c:v>
                </c:pt>
                <c:pt idx="3390">
                  <c:v>4360.2</c:v>
                </c:pt>
                <c:pt idx="3391">
                  <c:v>4368.3</c:v>
                </c:pt>
                <c:pt idx="3392">
                  <c:v>4379.3999999999996</c:v>
                </c:pt>
                <c:pt idx="3393">
                  <c:v>4386.6000000000004</c:v>
                </c:pt>
                <c:pt idx="3394">
                  <c:v>4395.6000000000004</c:v>
                </c:pt>
                <c:pt idx="3395">
                  <c:v>4404.8999999999996</c:v>
                </c:pt>
                <c:pt idx="3396">
                  <c:v>4413.8999999999996</c:v>
                </c:pt>
                <c:pt idx="3397">
                  <c:v>4423.5</c:v>
                </c:pt>
                <c:pt idx="3398">
                  <c:v>4432.5</c:v>
                </c:pt>
                <c:pt idx="3399">
                  <c:v>4440.6000000000004</c:v>
                </c:pt>
                <c:pt idx="3400">
                  <c:v>4449.6000000000004</c:v>
                </c:pt>
                <c:pt idx="3401">
                  <c:v>4459.2</c:v>
                </c:pt>
                <c:pt idx="3402">
                  <c:v>4467.6000000000004</c:v>
                </c:pt>
                <c:pt idx="3403">
                  <c:v>4476.8999999999996</c:v>
                </c:pt>
                <c:pt idx="3404">
                  <c:v>4485.8999999999996</c:v>
                </c:pt>
                <c:pt idx="3405">
                  <c:v>4494.3</c:v>
                </c:pt>
                <c:pt idx="3406">
                  <c:v>4505.3999999999996</c:v>
                </c:pt>
                <c:pt idx="3407">
                  <c:v>4516.2</c:v>
                </c:pt>
                <c:pt idx="3408">
                  <c:v>4525.2</c:v>
                </c:pt>
                <c:pt idx="3409">
                  <c:v>4534.8</c:v>
                </c:pt>
                <c:pt idx="3410">
                  <c:v>4542</c:v>
                </c:pt>
                <c:pt idx="3411">
                  <c:v>4548.8999999999996</c:v>
                </c:pt>
                <c:pt idx="3412">
                  <c:v>4557.3</c:v>
                </c:pt>
                <c:pt idx="3413">
                  <c:v>4562.3999999999996</c:v>
                </c:pt>
                <c:pt idx="3414">
                  <c:v>4560.6000000000004</c:v>
                </c:pt>
                <c:pt idx="3415">
                  <c:v>4568.7</c:v>
                </c:pt>
                <c:pt idx="3416">
                  <c:v>4575.8999999999996</c:v>
                </c:pt>
                <c:pt idx="3417">
                  <c:v>4584.3</c:v>
                </c:pt>
                <c:pt idx="3418">
                  <c:v>4591.5</c:v>
                </c:pt>
                <c:pt idx="3419">
                  <c:v>4599.6000000000004</c:v>
                </c:pt>
                <c:pt idx="3420">
                  <c:v>4608.6000000000004</c:v>
                </c:pt>
                <c:pt idx="3421">
                  <c:v>4617.6000000000004</c:v>
                </c:pt>
                <c:pt idx="3422">
                  <c:v>4631.1000000000004</c:v>
                </c:pt>
                <c:pt idx="3423">
                  <c:v>4641.8999999999996</c:v>
                </c:pt>
                <c:pt idx="3424">
                  <c:v>4651.5</c:v>
                </c:pt>
                <c:pt idx="3425">
                  <c:v>4660.5</c:v>
                </c:pt>
                <c:pt idx="3426">
                  <c:v>4671.6000000000004</c:v>
                </c:pt>
                <c:pt idx="3427">
                  <c:v>4684.8</c:v>
                </c:pt>
                <c:pt idx="3428">
                  <c:v>4693.8</c:v>
                </c:pt>
                <c:pt idx="3429">
                  <c:v>4704.8999999999996</c:v>
                </c:pt>
                <c:pt idx="3430">
                  <c:v>4710</c:v>
                </c:pt>
                <c:pt idx="3431">
                  <c:v>4720.8</c:v>
                </c:pt>
                <c:pt idx="3432">
                  <c:v>4729.8</c:v>
                </c:pt>
                <c:pt idx="3433">
                  <c:v>4737</c:v>
                </c:pt>
                <c:pt idx="3434">
                  <c:v>4735.2</c:v>
                </c:pt>
                <c:pt idx="3435">
                  <c:v>4733.1000000000004</c:v>
                </c:pt>
                <c:pt idx="3436">
                  <c:v>4731.3</c:v>
                </c:pt>
                <c:pt idx="3437">
                  <c:v>4737</c:v>
                </c:pt>
                <c:pt idx="3438">
                  <c:v>4746</c:v>
                </c:pt>
                <c:pt idx="3439">
                  <c:v>4758.3</c:v>
                </c:pt>
                <c:pt idx="3440">
                  <c:v>4771.8</c:v>
                </c:pt>
                <c:pt idx="3441">
                  <c:v>4785.3</c:v>
                </c:pt>
                <c:pt idx="3442">
                  <c:v>4796.3999999999996</c:v>
                </c:pt>
                <c:pt idx="3443">
                  <c:v>4807.2</c:v>
                </c:pt>
                <c:pt idx="3444">
                  <c:v>4819.8</c:v>
                </c:pt>
                <c:pt idx="3445">
                  <c:v>4833.3</c:v>
                </c:pt>
                <c:pt idx="3446">
                  <c:v>4846.8</c:v>
                </c:pt>
                <c:pt idx="3447">
                  <c:v>4860</c:v>
                </c:pt>
                <c:pt idx="3448">
                  <c:v>4869</c:v>
                </c:pt>
                <c:pt idx="3449">
                  <c:v>4876.2</c:v>
                </c:pt>
                <c:pt idx="3450">
                  <c:v>4888.8</c:v>
                </c:pt>
                <c:pt idx="3451">
                  <c:v>4901.1000000000004</c:v>
                </c:pt>
                <c:pt idx="3452">
                  <c:v>4906.8</c:v>
                </c:pt>
                <c:pt idx="3453">
                  <c:v>4905</c:v>
                </c:pt>
                <c:pt idx="3454">
                  <c:v>4905.6000000000004</c:v>
                </c:pt>
                <c:pt idx="3455">
                  <c:v>4914.3</c:v>
                </c:pt>
                <c:pt idx="3456">
                  <c:v>4922.7</c:v>
                </c:pt>
                <c:pt idx="3457">
                  <c:v>4927.8</c:v>
                </c:pt>
                <c:pt idx="3458">
                  <c:v>4926</c:v>
                </c:pt>
                <c:pt idx="3459">
                  <c:v>4939.2</c:v>
                </c:pt>
                <c:pt idx="3460">
                  <c:v>4950.3</c:v>
                </c:pt>
                <c:pt idx="3461">
                  <c:v>4963.8</c:v>
                </c:pt>
                <c:pt idx="3462">
                  <c:v>4977.3</c:v>
                </c:pt>
                <c:pt idx="3463">
                  <c:v>4981.2</c:v>
                </c:pt>
                <c:pt idx="3464">
                  <c:v>4994.7</c:v>
                </c:pt>
                <c:pt idx="3465">
                  <c:v>5000.3999999999996</c:v>
                </c:pt>
                <c:pt idx="3466">
                  <c:v>5009.3999999999996</c:v>
                </c:pt>
                <c:pt idx="3467">
                  <c:v>5020.2</c:v>
                </c:pt>
                <c:pt idx="3468">
                  <c:v>5033.7</c:v>
                </c:pt>
                <c:pt idx="3469">
                  <c:v>5047.2</c:v>
                </c:pt>
                <c:pt idx="3470">
                  <c:v>5058.3</c:v>
                </c:pt>
                <c:pt idx="3471">
                  <c:v>5071.5</c:v>
                </c:pt>
                <c:pt idx="3472">
                  <c:v>5078.7</c:v>
                </c:pt>
                <c:pt idx="3473">
                  <c:v>5089.8</c:v>
                </c:pt>
                <c:pt idx="3474">
                  <c:v>5103.3</c:v>
                </c:pt>
                <c:pt idx="3475">
                  <c:v>5116.5</c:v>
                </c:pt>
                <c:pt idx="3476">
                  <c:v>5130</c:v>
                </c:pt>
                <c:pt idx="3477">
                  <c:v>5142.6000000000004</c:v>
                </c:pt>
                <c:pt idx="3478">
                  <c:v>5155.2</c:v>
                </c:pt>
                <c:pt idx="3479">
                  <c:v>5163.3</c:v>
                </c:pt>
                <c:pt idx="3480">
                  <c:v>5171.7</c:v>
                </c:pt>
                <c:pt idx="3481">
                  <c:v>5184.3</c:v>
                </c:pt>
                <c:pt idx="3482">
                  <c:v>5197.8</c:v>
                </c:pt>
                <c:pt idx="3483">
                  <c:v>5210.1000000000004</c:v>
                </c:pt>
                <c:pt idx="3484">
                  <c:v>5221.2</c:v>
                </c:pt>
                <c:pt idx="3485">
                  <c:v>5234.7</c:v>
                </c:pt>
                <c:pt idx="3486">
                  <c:v>5248.2</c:v>
                </c:pt>
                <c:pt idx="3487">
                  <c:v>5260.5</c:v>
                </c:pt>
                <c:pt idx="3488">
                  <c:v>5271.6</c:v>
                </c:pt>
                <c:pt idx="3489">
                  <c:v>5285.1</c:v>
                </c:pt>
                <c:pt idx="3490">
                  <c:v>5298.6</c:v>
                </c:pt>
                <c:pt idx="3491">
                  <c:v>5302.8</c:v>
                </c:pt>
                <c:pt idx="3492">
                  <c:v>5313.9</c:v>
                </c:pt>
                <c:pt idx="3493">
                  <c:v>5327.4</c:v>
                </c:pt>
                <c:pt idx="3494">
                  <c:v>5340.9</c:v>
                </c:pt>
                <c:pt idx="3495">
                  <c:v>5354.1</c:v>
                </c:pt>
                <c:pt idx="3496">
                  <c:v>5367.6</c:v>
                </c:pt>
                <c:pt idx="3497">
                  <c:v>5381.1</c:v>
                </c:pt>
                <c:pt idx="3498">
                  <c:v>5394.6</c:v>
                </c:pt>
                <c:pt idx="3499">
                  <c:v>5407.8</c:v>
                </c:pt>
                <c:pt idx="3500">
                  <c:v>5421.3</c:v>
                </c:pt>
                <c:pt idx="3501">
                  <c:v>5434.8</c:v>
                </c:pt>
                <c:pt idx="3502">
                  <c:v>5448.3</c:v>
                </c:pt>
                <c:pt idx="3503">
                  <c:v>5461.5</c:v>
                </c:pt>
                <c:pt idx="3504">
                  <c:v>5475</c:v>
                </c:pt>
                <c:pt idx="3505">
                  <c:v>5488.5</c:v>
                </c:pt>
                <c:pt idx="3506">
                  <c:v>5501.1</c:v>
                </c:pt>
                <c:pt idx="3507">
                  <c:v>5514.3</c:v>
                </c:pt>
                <c:pt idx="3508">
                  <c:v>5520</c:v>
                </c:pt>
                <c:pt idx="3509">
                  <c:v>5531.1</c:v>
                </c:pt>
                <c:pt idx="3510">
                  <c:v>5544.6</c:v>
                </c:pt>
                <c:pt idx="3511">
                  <c:v>5552.7</c:v>
                </c:pt>
                <c:pt idx="3512">
                  <c:v>5566.2</c:v>
                </c:pt>
                <c:pt idx="3513">
                  <c:v>5564.4</c:v>
                </c:pt>
                <c:pt idx="3514">
                  <c:v>5577.9</c:v>
                </c:pt>
                <c:pt idx="3515">
                  <c:v>5591.1</c:v>
                </c:pt>
                <c:pt idx="3516">
                  <c:v>5592.3</c:v>
                </c:pt>
                <c:pt idx="3517">
                  <c:v>5590.5</c:v>
                </c:pt>
                <c:pt idx="3518">
                  <c:v>5601.6</c:v>
                </c:pt>
                <c:pt idx="3519">
                  <c:v>5613.9</c:v>
                </c:pt>
                <c:pt idx="3520">
                  <c:v>5627.4</c:v>
                </c:pt>
                <c:pt idx="3521">
                  <c:v>5640.9</c:v>
                </c:pt>
                <c:pt idx="3522">
                  <c:v>5639.1</c:v>
                </c:pt>
                <c:pt idx="3523">
                  <c:v>5637</c:v>
                </c:pt>
                <c:pt idx="3524">
                  <c:v>5635.2</c:v>
                </c:pt>
                <c:pt idx="3525">
                  <c:v>5643.6</c:v>
                </c:pt>
                <c:pt idx="3526">
                  <c:v>5641.8</c:v>
                </c:pt>
                <c:pt idx="3527">
                  <c:v>5639.7</c:v>
                </c:pt>
                <c:pt idx="3528">
                  <c:v>5637.9</c:v>
                </c:pt>
                <c:pt idx="3529">
                  <c:v>5636.1</c:v>
                </c:pt>
                <c:pt idx="3530">
                  <c:v>5634.3</c:v>
                </c:pt>
                <c:pt idx="3531">
                  <c:v>5632.2</c:v>
                </c:pt>
                <c:pt idx="3532">
                  <c:v>5644.8</c:v>
                </c:pt>
                <c:pt idx="3533">
                  <c:v>5658.3</c:v>
                </c:pt>
                <c:pt idx="3534">
                  <c:v>5671.8</c:v>
                </c:pt>
                <c:pt idx="3535">
                  <c:v>5685</c:v>
                </c:pt>
                <c:pt idx="3536">
                  <c:v>5683.2</c:v>
                </c:pt>
                <c:pt idx="3537">
                  <c:v>5682.3</c:v>
                </c:pt>
                <c:pt idx="3538">
                  <c:v>5691.3</c:v>
                </c:pt>
                <c:pt idx="3539">
                  <c:v>5691.3</c:v>
                </c:pt>
                <c:pt idx="3540">
                  <c:v>5689.5</c:v>
                </c:pt>
                <c:pt idx="3541">
                  <c:v>5687.7</c:v>
                </c:pt>
                <c:pt idx="3542">
                  <c:v>5685.9</c:v>
                </c:pt>
                <c:pt idx="3543">
                  <c:v>5685.3</c:v>
                </c:pt>
                <c:pt idx="3544">
                  <c:v>5694.9</c:v>
                </c:pt>
                <c:pt idx="3545">
                  <c:v>5708.4</c:v>
                </c:pt>
                <c:pt idx="3546">
                  <c:v>5716.8</c:v>
                </c:pt>
                <c:pt idx="3547">
                  <c:v>5724.9</c:v>
                </c:pt>
                <c:pt idx="3548">
                  <c:v>5737.5</c:v>
                </c:pt>
                <c:pt idx="3549">
                  <c:v>5735.7</c:v>
                </c:pt>
                <c:pt idx="3550">
                  <c:v>5733.9</c:v>
                </c:pt>
                <c:pt idx="3551">
                  <c:v>5731.8</c:v>
                </c:pt>
                <c:pt idx="3552">
                  <c:v>5732.1</c:v>
                </c:pt>
                <c:pt idx="3553">
                  <c:v>5730.3</c:v>
                </c:pt>
                <c:pt idx="3554">
                  <c:v>5728.5</c:v>
                </c:pt>
                <c:pt idx="3555">
                  <c:v>5726.4</c:v>
                </c:pt>
                <c:pt idx="3556">
                  <c:v>5724.6</c:v>
                </c:pt>
                <c:pt idx="3557">
                  <c:v>5722.8</c:v>
                </c:pt>
                <c:pt idx="3558">
                  <c:v>5721</c:v>
                </c:pt>
                <c:pt idx="3559">
                  <c:v>5718.9</c:v>
                </c:pt>
                <c:pt idx="3560">
                  <c:v>5719.5</c:v>
                </c:pt>
                <c:pt idx="3561">
                  <c:v>5730.6</c:v>
                </c:pt>
                <c:pt idx="3562">
                  <c:v>5741.1</c:v>
                </c:pt>
                <c:pt idx="3563">
                  <c:v>5751.9</c:v>
                </c:pt>
                <c:pt idx="3564">
                  <c:v>5765.4</c:v>
                </c:pt>
                <c:pt idx="3565">
                  <c:v>5763.6</c:v>
                </c:pt>
                <c:pt idx="3566">
                  <c:v>5777.1</c:v>
                </c:pt>
                <c:pt idx="3567">
                  <c:v>5784</c:v>
                </c:pt>
                <c:pt idx="3568">
                  <c:v>5782.2</c:v>
                </c:pt>
                <c:pt idx="3569">
                  <c:v>5780.4</c:v>
                </c:pt>
                <c:pt idx="3570">
                  <c:v>5778.6</c:v>
                </c:pt>
                <c:pt idx="3571">
                  <c:v>5776.5</c:v>
                </c:pt>
                <c:pt idx="3572">
                  <c:v>5779.5</c:v>
                </c:pt>
                <c:pt idx="3573">
                  <c:v>5777.7</c:v>
                </c:pt>
                <c:pt idx="3574">
                  <c:v>5775.9</c:v>
                </c:pt>
                <c:pt idx="3575">
                  <c:v>5773.8</c:v>
                </c:pt>
                <c:pt idx="3576">
                  <c:v>5772</c:v>
                </c:pt>
                <c:pt idx="3577">
                  <c:v>5770.2</c:v>
                </c:pt>
                <c:pt idx="3578">
                  <c:v>5768.4</c:v>
                </c:pt>
                <c:pt idx="3579">
                  <c:v>5770.2</c:v>
                </c:pt>
                <c:pt idx="3580">
                  <c:v>5783.7</c:v>
                </c:pt>
                <c:pt idx="3581">
                  <c:v>5781.9</c:v>
                </c:pt>
                <c:pt idx="3582">
                  <c:v>5780.1</c:v>
                </c:pt>
                <c:pt idx="3583">
                  <c:v>5778</c:v>
                </c:pt>
                <c:pt idx="3584">
                  <c:v>5776.2</c:v>
                </c:pt>
                <c:pt idx="3585">
                  <c:v>5774.4</c:v>
                </c:pt>
                <c:pt idx="3586">
                  <c:v>5772.6</c:v>
                </c:pt>
                <c:pt idx="3587">
                  <c:v>5770.5</c:v>
                </c:pt>
                <c:pt idx="3588">
                  <c:v>5768.7</c:v>
                </c:pt>
                <c:pt idx="3589">
                  <c:v>5766.9</c:v>
                </c:pt>
                <c:pt idx="3590">
                  <c:v>5771.1</c:v>
                </c:pt>
                <c:pt idx="3591">
                  <c:v>5769</c:v>
                </c:pt>
                <c:pt idx="3592">
                  <c:v>5780.1</c:v>
                </c:pt>
                <c:pt idx="3593">
                  <c:v>5778.3</c:v>
                </c:pt>
                <c:pt idx="3594">
                  <c:v>5776.5</c:v>
                </c:pt>
                <c:pt idx="3595">
                  <c:v>5774.4</c:v>
                </c:pt>
                <c:pt idx="3596">
                  <c:v>5785.5</c:v>
                </c:pt>
                <c:pt idx="3597">
                  <c:v>5790.6</c:v>
                </c:pt>
                <c:pt idx="3598">
                  <c:v>5788.8</c:v>
                </c:pt>
                <c:pt idx="3599">
                  <c:v>5786.7</c:v>
                </c:pt>
                <c:pt idx="3600">
                  <c:v>5784.9</c:v>
                </c:pt>
                <c:pt idx="3601">
                  <c:v>5783.1</c:v>
                </c:pt>
                <c:pt idx="3602">
                  <c:v>5781.3</c:v>
                </c:pt>
                <c:pt idx="3603">
                  <c:v>5779.2</c:v>
                </c:pt>
                <c:pt idx="3604">
                  <c:v>5777.4</c:v>
                </c:pt>
                <c:pt idx="3605">
                  <c:v>5775.6</c:v>
                </c:pt>
                <c:pt idx="3606">
                  <c:v>5773.8</c:v>
                </c:pt>
                <c:pt idx="3607">
                  <c:v>5771.7</c:v>
                </c:pt>
                <c:pt idx="3608">
                  <c:v>5769.9</c:v>
                </c:pt>
                <c:pt idx="3609">
                  <c:v>5768.1</c:v>
                </c:pt>
                <c:pt idx="3610">
                  <c:v>5766.3</c:v>
                </c:pt>
                <c:pt idx="3611">
                  <c:v>5764.2</c:v>
                </c:pt>
                <c:pt idx="3612">
                  <c:v>5762.4</c:v>
                </c:pt>
                <c:pt idx="3613">
                  <c:v>5760.6</c:v>
                </c:pt>
                <c:pt idx="3614">
                  <c:v>5758.8</c:v>
                </c:pt>
                <c:pt idx="3615">
                  <c:v>5756.7</c:v>
                </c:pt>
                <c:pt idx="3616">
                  <c:v>5754.9</c:v>
                </c:pt>
                <c:pt idx="3617">
                  <c:v>5753.1</c:v>
                </c:pt>
                <c:pt idx="3618">
                  <c:v>5751.3</c:v>
                </c:pt>
                <c:pt idx="3619">
                  <c:v>5749.2</c:v>
                </c:pt>
                <c:pt idx="3620">
                  <c:v>5747.4</c:v>
                </c:pt>
                <c:pt idx="3621">
                  <c:v>5745.6</c:v>
                </c:pt>
                <c:pt idx="3622">
                  <c:v>5743.8</c:v>
                </c:pt>
                <c:pt idx="3623">
                  <c:v>5741.7</c:v>
                </c:pt>
                <c:pt idx="3624">
                  <c:v>5739.9</c:v>
                </c:pt>
                <c:pt idx="3625">
                  <c:v>5738.1</c:v>
                </c:pt>
                <c:pt idx="3626">
                  <c:v>5736.3</c:v>
                </c:pt>
                <c:pt idx="3627">
                  <c:v>5734.2</c:v>
                </c:pt>
                <c:pt idx="3628">
                  <c:v>5732.4</c:v>
                </c:pt>
                <c:pt idx="3629">
                  <c:v>5730.6</c:v>
                </c:pt>
                <c:pt idx="3630">
                  <c:v>5728.8</c:v>
                </c:pt>
                <c:pt idx="3631">
                  <c:v>5726.7</c:v>
                </c:pt>
                <c:pt idx="3632">
                  <c:v>5724.9</c:v>
                </c:pt>
                <c:pt idx="3633">
                  <c:v>5723.1</c:v>
                </c:pt>
                <c:pt idx="3634">
                  <c:v>5721.3</c:v>
                </c:pt>
                <c:pt idx="3635">
                  <c:v>5719.2</c:v>
                </c:pt>
                <c:pt idx="3636">
                  <c:v>5717.4</c:v>
                </c:pt>
                <c:pt idx="3637">
                  <c:v>5715.6</c:v>
                </c:pt>
                <c:pt idx="3638">
                  <c:v>5713.8</c:v>
                </c:pt>
                <c:pt idx="3639">
                  <c:v>5711.7</c:v>
                </c:pt>
                <c:pt idx="3640">
                  <c:v>5709.9</c:v>
                </c:pt>
                <c:pt idx="3641">
                  <c:v>5708.1</c:v>
                </c:pt>
                <c:pt idx="3642">
                  <c:v>5706.3</c:v>
                </c:pt>
                <c:pt idx="3643">
                  <c:v>5704.2</c:v>
                </c:pt>
                <c:pt idx="3644">
                  <c:v>5702.4</c:v>
                </c:pt>
                <c:pt idx="3645">
                  <c:v>5700.6</c:v>
                </c:pt>
                <c:pt idx="3646">
                  <c:v>5698.8</c:v>
                </c:pt>
                <c:pt idx="3647">
                  <c:v>5696.7</c:v>
                </c:pt>
                <c:pt idx="3648">
                  <c:v>5694.9</c:v>
                </c:pt>
                <c:pt idx="3649">
                  <c:v>5693.1</c:v>
                </c:pt>
                <c:pt idx="3650">
                  <c:v>5691.3</c:v>
                </c:pt>
                <c:pt idx="3651">
                  <c:v>5689.2</c:v>
                </c:pt>
                <c:pt idx="3652">
                  <c:v>5687.4</c:v>
                </c:pt>
                <c:pt idx="3653">
                  <c:v>5685.6</c:v>
                </c:pt>
                <c:pt idx="3654">
                  <c:v>5683.8</c:v>
                </c:pt>
                <c:pt idx="3655">
                  <c:v>5681.7</c:v>
                </c:pt>
                <c:pt idx="3656">
                  <c:v>5679.9</c:v>
                </c:pt>
                <c:pt idx="3657">
                  <c:v>5678.1</c:v>
                </c:pt>
                <c:pt idx="3658">
                  <c:v>5676.3</c:v>
                </c:pt>
                <c:pt idx="3659">
                  <c:v>5674.2</c:v>
                </c:pt>
                <c:pt idx="3660">
                  <c:v>5672.4</c:v>
                </c:pt>
                <c:pt idx="3661">
                  <c:v>5670.6</c:v>
                </c:pt>
                <c:pt idx="3662">
                  <c:v>5668.8</c:v>
                </c:pt>
                <c:pt idx="3663">
                  <c:v>5666.7</c:v>
                </c:pt>
                <c:pt idx="3664">
                  <c:v>5664.9</c:v>
                </c:pt>
                <c:pt idx="3665">
                  <c:v>5663.1</c:v>
                </c:pt>
                <c:pt idx="3666">
                  <c:v>5661.3</c:v>
                </c:pt>
                <c:pt idx="3667">
                  <c:v>5659.2</c:v>
                </c:pt>
                <c:pt idx="3668">
                  <c:v>5657.4</c:v>
                </c:pt>
                <c:pt idx="3669">
                  <c:v>5655.6</c:v>
                </c:pt>
                <c:pt idx="3670">
                  <c:v>5653.8</c:v>
                </c:pt>
                <c:pt idx="3671">
                  <c:v>5651.7</c:v>
                </c:pt>
                <c:pt idx="3672">
                  <c:v>5649.9</c:v>
                </c:pt>
                <c:pt idx="3673">
                  <c:v>5648.1</c:v>
                </c:pt>
                <c:pt idx="3674">
                  <c:v>5646.3</c:v>
                </c:pt>
                <c:pt idx="3675">
                  <c:v>5644.2</c:v>
                </c:pt>
                <c:pt idx="3676">
                  <c:v>5642.4</c:v>
                </c:pt>
                <c:pt idx="3677">
                  <c:v>5640.6</c:v>
                </c:pt>
                <c:pt idx="3678">
                  <c:v>5638.8</c:v>
                </c:pt>
                <c:pt idx="3679">
                  <c:v>5636.7</c:v>
                </c:pt>
                <c:pt idx="3680">
                  <c:v>5634.9</c:v>
                </c:pt>
                <c:pt idx="3681">
                  <c:v>5633.1</c:v>
                </c:pt>
                <c:pt idx="3682">
                  <c:v>5631.3</c:v>
                </c:pt>
                <c:pt idx="3683">
                  <c:v>5629.2</c:v>
                </c:pt>
                <c:pt idx="3684">
                  <c:v>5627.4</c:v>
                </c:pt>
                <c:pt idx="3685">
                  <c:v>5625.6</c:v>
                </c:pt>
                <c:pt idx="3686">
                  <c:v>5623.8</c:v>
                </c:pt>
                <c:pt idx="3687">
                  <c:v>5621.7</c:v>
                </c:pt>
                <c:pt idx="3688">
                  <c:v>5619.9</c:v>
                </c:pt>
                <c:pt idx="3689">
                  <c:v>5618.1</c:v>
                </c:pt>
                <c:pt idx="3690">
                  <c:v>5616.3</c:v>
                </c:pt>
                <c:pt idx="3691">
                  <c:v>5614.2</c:v>
                </c:pt>
                <c:pt idx="3692">
                  <c:v>5612.4</c:v>
                </c:pt>
                <c:pt idx="3693">
                  <c:v>5610.6</c:v>
                </c:pt>
                <c:pt idx="3694">
                  <c:v>5608.8</c:v>
                </c:pt>
                <c:pt idx="3695">
                  <c:v>5606.7</c:v>
                </c:pt>
                <c:pt idx="3696">
                  <c:v>5604.9</c:v>
                </c:pt>
                <c:pt idx="3697">
                  <c:v>5603.1</c:v>
                </c:pt>
                <c:pt idx="3698">
                  <c:v>5601.3</c:v>
                </c:pt>
                <c:pt idx="3699">
                  <c:v>5599.2</c:v>
                </c:pt>
                <c:pt idx="3700">
                  <c:v>5597.4</c:v>
                </c:pt>
                <c:pt idx="3701">
                  <c:v>5595.6</c:v>
                </c:pt>
                <c:pt idx="3702">
                  <c:v>5593.8</c:v>
                </c:pt>
                <c:pt idx="3703">
                  <c:v>5591.7</c:v>
                </c:pt>
                <c:pt idx="3704">
                  <c:v>5589.9</c:v>
                </c:pt>
                <c:pt idx="3705">
                  <c:v>5588.1</c:v>
                </c:pt>
                <c:pt idx="3706">
                  <c:v>5586.3</c:v>
                </c:pt>
                <c:pt idx="3707">
                  <c:v>5584.2</c:v>
                </c:pt>
                <c:pt idx="3708">
                  <c:v>5582.4</c:v>
                </c:pt>
                <c:pt idx="3709">
                  <c:v>5580.6</c:v>
                </c:pt>
                <c:pt idx="3710">
                  <c:v>5578.8</c:v>
                </c:pt>
                <c:pt idx="3711">
                  <c:v>5576.7</c:v>
                </c:pt>
                <c:pt idx="3712">
                  <c:v>5574.9</c:v>
                </c:pt>
                <c:pt idx="3713">
                  <c:v>5573.1</c:v>
                </c:pt>
                <c:pt idx="3714">
                  <c:v>5571.3</c:v>
                </c:pt>
                <c:pt idx="3715">
                  <c:v>5569.2</c:v>
                </c:pt>
                <c:pt idx="3716">
                  <c:v>5567.4</c:v>
                </c:pt>
                <c:pt idx="3717">
                  <c:v>5565.6</c:v>
                </c:pt>
                <c:pt idx="3718">
                  <c:v>5563.8</c:v>
                </c:pt>
                <c:pt idx="3719">
                  <c:v>5561.7</c:v>
                </c:pt>
                <c:pt idx="3720">
                  <c:v>5559.9</c:v>
                </c:pt>
                <c:pt idx="3721">
                  <c:v>5558.1</c:v>
                </c:pt>
                <c:pt idx="3722">
                  <c:v>5556.3</c:v>
                </c:pt>
                <c:pt idx="3723">
                  <c:v>5554.2</c:v>
                </c:pt>
                <c:pt idx="3724">
                  <c:v>5552.4</c:v>
                </c:pt>
                <c:pt idx="3725">
                  <c:v>5550.6</c:v>
                </c:pt>
                <c:pt idx="3726">
                  <c:v>5548.8</c:v>
                </c:pt>
                <c:pt idx="3727">
                  <c:v>5546.7</c:v>
                </c:pt>
                <c:pt idx="3728">
                  <c:v>5544.9</c:v>
                </c:pt>
                <c:pt idx="3729">
                  <c:v>5543.1</c:v>
                </c:pt>
                <c:pt idx="3730">
                  <c:v>5541.3</c:v>
                </c:pt>
                <c:pt idx="3731">
                  <c:v>5539.2</c:v>
                </c:pt>
                <c:pt idx="3732">
                  <c:v>5537.4</c:v>
                </c:pt>
                <c:pt idx="3733">
                  <c:v>5535.6</c:v>
                </c:pt>
                <c:pt idx="3734">
                  <c:v>5533.8</c:v>
                </c:pt>
                <c:pt idx="3735">
                  <c:v>5531.7</c:v>
                </c:pt>
                <c:pt idx="3736">
                  <c:v>5529.9</c:v>
                </c:pt>
                <c:pt idx="3737">
                  <c:v>5528.1</c:v>
                </c:pt>
                <c:pt idx="3738">
                  <c:v>5526.3</c:v>
                </c:pt>
                <c:pt idx="3739">
                  <c:v>5524.2</c:v>
                </c:pt>
                <c:pt idx="3740">
                  <c:v>5522.4</c:v>
                </c:pt>
                <c:pt idx="3741">
                  <c:v>5520.6</c:v>
                </c:pt>
                <c:pt idx="3742">
                  <c:v>5518.8</c:v>
                </c:pt>
                <c:pt idx="3743">
                  <c:v>5516.7</c:v>
                </c:pt>
                <c:pt idx="3744">
                  <c:v>5514.9</c:v>
                </c:pt>
                <c:pt idx="3745">
                  <c:v>5513.1</c:v>
                </c:pt>
                <c:pt idx="3746">
                  <c:v>5511.3</c:v>
                </c:pt>
                <c:pt idx="3747">
                  <c:v>5509.2</c:v>
                </c:pt>
                <c:pt idx="3748">
                  <c:v>5507.4</c:v>
                </c:pt>
                <c:pt idx="3749">
                  <c:v>5505.6</c:v>
                </c:pt>
                <c:pt idx="3750">
                  <c:v>5503.8</c:v>
                </c:pt>
                <c:pt idx="3751">
                  <c:v>5501.7</c:v>
                </c:pt>
                <c:pt idx="3752">
                  <c:v>5499.9</c:v>
                </c:pt>
                <c:pt idx="3753">
                  <c:v>5498.1</c:v>
                </c:pt>
                <c:pt idx="3754">
                  <c:v>5496.3</c:v>
                </c:pt>
                <c:pt idx="3755">
                  <c:v>5494.2</c:v>
                </c:pt>
                <c:pt idx="3756">
                  <c:v>5492.4</c:v>
                </c:pt>
                <c:pt idx="3757">
                  <c:v>5490.6</c:v>
                </c:pt>
                <c:pt idx="3758">
                  <c:v>5488.8</c:v>
                </c:pt>
                <c:pt idx="3759">
                  <c:v>5486.7</c:v>
                </c:pt>
                <c:pt idx="3760">
                  <c:v>5484.9</c:v>
                </c:pt>
                <c:pt idx="3761">
                  <c:v>5483.1</c:v>
                </c:pt>
                <c:pt idx="3762">
                  <c:v>5481.3</c:v>
                </c:pt>
                <c:pt idx="3763">
                  <c:v>5479.2</c:v>
                </c:pt>
                <c:pt idx="3764">
                  <c:v>5477.4</c:v>
                </c:pt>
                <c:pt idx="3765">
                  <c:v>5475.6</c:v>
                </c:pt>
                <c:pt idx="3766">
                  <c:v>5473.8</c:v>
                </c:pt>
                <c:pt idx="3767">
                  <c:v>5471.7</c:v>
                </c:pt>
                <c:pt idx="3768">
                  <c:v>5469.9</c:v>
                </c:pt>
                <c:pt idx="3769">
                  <c:v>5468.1</c:v>
                </c:pt>
                <c:pt idx="3770">
                  <c:v>5466.3</c:v>
                </c:pt>
                <c:pt idx="3771">
                  <c:v>5464.2</c:v>
                </c:pt>
                <c:pt idx="3772">
                  <c:v>5462.4</c:v>
                </c:pt>
                <c:pt idx="3773">
                  <c:v>5460.6</c:v>
                </c:pt>
                <c:pt idx="3774">
                  <c:v>5458.8</c:v>
                </c:pt>
                <c:pt idx="3775">
                  <c:v>5456.7</c:v>
                </c:pt>
                <c:pt idx="3776">
                  <c:v>5454.9</c:v>
                </c:pt>
                <c:pt idx="3777">
                  <c:v>5453.1</c:v>
                </c:pt>
                <c:pt idx="3778">
                  <c:v>5451.3</c:v>
                </c:pt>
                <c:pt idx="3779">
                  <c:v>5449.2</c:v>
                </c:pt>
                <c:pt idx="3780">
                  <c:v>5447.4</c:v>
                </c:pt>
                <c:pt idx="3781">
                  <c:v>5445.6</c:v>
                </c:pt>
                <c:pt idx="3782">
                  <c:v>5443.8</c:v>
                </c:pt>
                <c:pt idx="3783">
                  <c:v>5441.7</c:v>
                </c:pt>
                <c:pt idx="3784">
                  <c:v>5439.9</c:v>
                </c:pt>
                <c:pt idx="3785">
                  <c:v>5438.1</c:v>
                </c:pt>
                <c:pt idx="3786">
                  <c:v>5436.3</c:v>
                </c:pt>
                <c:pt idx="3787">
                  <c:v>5434.2</c:v>
                </c:pt>
                <c:pt idx="3788">
                  <c:v>5432.4</c:v>
                </c:pt>
                <c:pt idx="3789">
                  <c:v>5430.6</c:v>
                </c:pt>
                <c:pt idx="3790">
                  <c:v>5428.8</c:v>
                </c:pt>
                <c:pt idx="3791">
                  <c:v>5426.7</c:v>
                </c:pt>
                <c:pt idx="3792">
                  <c:v>5424.9</c:v>
                </c:pt>
                <c:pt idx="3793">
                  <c:v>5423.1</c:v>
                </c:pt>
                <c:pt idx="3794">
                  <c:v>5421.3</c:v>
                </c:pt>
                <c:pt idx="3795">
                  <c:v>5419.2</c:v>
                </c:pt>
                <c:pt idx="3796">
                  <c:v>5417.4</c:v>
                </c:pt>
                <c:pt idx="3797">
                  <c:v>5415.6</c:v>
                </c:pt>
                <c:pt idx="3798">
                  <c:v>5413.8</c:v>
                </c:pt>
                <c:pt idx="3799">
                  <c:v>5411.7</c:v>
                </c:pt>
                <c:pt idx="3800">
                  <c:v>5409.9</c:v>
                </c:pt>
                <c:pt idx="3801">
                  <c:v>5408.1</c:v>
                </c:pt>
                <c:pt idx="3802">
                  <c:v>5406.3</c:v>
                </c:pt>
                <c:pt idx="3803">
                  <c:v>5404.2</c:v>
                </c:pt>
                <c:pt idx="3804">
                  <c:v>5402.4</c:v>
                </c:pt>
                <c:pt idx="3805">
                  <c:v>5400.6</c:v>
                </c:pt>
                <c:pt idx="3806">
                  <c:v>5398.8</c:v>
                </c:pt>
                <c:pt idx="3807">
                  <c:v>5396.7</c:v>
                </c:pt>
                <c:pt idx="3808">
                  <c:v>5394.9</c:v>
                </c:pt>
                <c:pt idx="3809">
                  <c:v>5393.1</c:v>
                </c:pt>
                <c:pt idx="3810">
                  <c:v>5391.3</c:v>
                </c:pt>
                <c:pt idx="3811">
                  <c:v>5389.2</c:v>
                </c:pt>
                <c:pt idx="3812">
                  <c:v>5387.4</c:v>
                </c:pt>
                <c:pt idx="3813">
                  <c:v>5385.6</c:v>
                </c:pt>
                <c:pt idx="3814">
                  <c:v>5383.8</c:v>
                </c:pt>
                <c:pt idx="3815">
                  <c:v>5381.7</c:v>
                </c:pt>
                <c:pt idx="3816">
                  <c:v>5379.9</c:v>
                </c:pt>
                <c:pt idx="3817">
                  <c:v>5378.1</c:v>
                </c:pt>
                <c:pt idx="3818">
                  <c:v>5376.3</c:v>
                </c:pt>
                <c:pt idx="3819">
                  <c:v>5374.2</c:v>
                </c:pt>
                <c:pt idx="3820">
                  <c:v>5372.4</c:v>
                </c:pt>
                <c:pt idx="3821">
                  <c:v>5370.6</c:v>
                </c:pt>
                <c:pt idx="3822">
                  <c:v>5368.8</c:v>
                </c:pt>
                <c:pt idx="3823">
                  <c:v>5366.7</c:v>
                </c:pt>
                <c:pt idx="3824">
                  <c:v>5364.9</c:v>
                </c:pt>
                <c:pt idx="3825">
                  <c:v>5363.1</c:v>
                </c:pt>
                <c:pt idx="3826">
                  <c:v>5361.3</c:v>
                </c:pt>
                <c:pt idx="3827">
                  <c:v>5359.2</c:v>
                </c:pt>
                <c:pt idx="3828">
                  <c:v>5357.4</c:v>
                </c:pt>
                <c:pt idx="3829">
                  <c:v>5355.6</c:v>
                </c:pt>
                <c:pt idx="3830">
                  <c:v>5353.8</c:v>
                </c:pt>
                <c:pt idx="3831">
                  <c:v>5351.7</c:v>
                </c:pt>
                <c:pt idx="3832">
                  <c:v>5349.9</c:v>
                </c:pt>
                <c:pt idx="3833">
                  <c:v>5348.1</c:v>
                </c:pt>
                <c:pt idx="3834">
                  <c:v>5346.3</c:v>
                </c:pt>
                <c:pt idx="3835">
                  <c:v>5344.2</c:v>
                </c:pt>
                <c:pt idx="3836">
                  <c:v>5342.4</c:v>
                </c:pt>
                <c:pt idx="3837">
                  <c:v>5340.6</c:v>
                </c:pt>
                <c:pt idx="3838">
                  <c:v>5338.8</c:v>
                </c:pt>
                <c:pt idx="3839">
                  <c:v>5336.7</c:v>
                </c:pt>
                <c:pt idx="3840">
                  <c:v>5334.9</c:v>
                </c:pt>
                <c:pt idx="3841">
                  <c:v>5333.1</c:v>
                </c:pt>
                <c:pt idx="3842">
                  <c:v>5331.3</c:v>
                </c:pt>
                <c:pt idx="3843">
                  <c:v>5329.2</c:v>
                </c:pt>
                <c:pt idx="3844">
                  <c:v>5327.4</c:v>
                </c:pt>
                <c:pt idx="3845">
                  <c:v>5325.6</c:v>
                </c:pt>
                <c:pt idx="3846">
                  <c:v>5323.8</c:v>
                </c:pt>
                <c:pt idx="3847">
                  <c:v>5321.7</c:v>
                </c:pt>
                <c:pt idx="3848">
                  <c:v>5319.9</c:v>
                </c:pt>
                <c:pt idx="3849">
                  <c:v>5318.1</c:v>
                </c:pt>
                <c:pt idx="3850">
                  <c:v>5316.3</c:v>
                </c:pt>
                <c:pt idx="3851">
                  <c:v>5314.2</c:v>
                </c:pt>
                <c:pt idx="3852">
                  <c:v>5312.4</c:v>
                </c:pt>
                <c:pt idx="3853">
                  <c:v>5310.6</c:v>
                </c:pt>
                <c:pt idx="3854">
                  <c:v>5308.8</c:v>
                </c:pt>
                <c:pt idx="3855">
                  <c:v>5306.7</c:v>
                </c:pt>
                <c:pt idx="3856">
                  <c:v>5304.9</c:v>
                </c:pt>
                <c:pt idx="3857">
                  <c:v>5303.1</c:v>
                </c:pt>
                <c:pt idx="3858">
                  <c:v>5301.3</c:v>
                </c:pt>
                <c:pt idx="3859">
                  <c:v>5299.2</c:v>
                </c:pt>
                <c:pt idx="3860">
                  <c:v>5297.4</c:v>
                </c:pt>
                <c:pt idx="3861">
                  <c:v>5295.6</c:v>
                </c:pt>
                <c:pt idx="3862">
                  <c:v>5293.8</c:v>
                </c:pt>
                <c:pt idx="3863">
                  <c:v>5291.7</c:v>
                </c:pt>
                <c:pt idx="3864">
                  <c:v>5289.9</c:v>
                </c:pt>
                <c:pt idx="3865">
                  <c:v>5288.1</c:v>
                </c:pt>
                <c:pt idx="3866">
                  <c:v>5286.3</c:v>
                </c:pt>
                <c:pt idx="3867">
                  <c:v>5284.2</c:v>
                </c:pt>
                <c:pt idx="3868">
                  <c:v>5282.4</c:v>
                </c:pt>
                <c:pt idx="3869">
                  <c:v>5280.6</c:v>
                </c:pt>
                <c:pt idx="3870">
                  <c:v>5278.8</c:v>
                </c:pt>
                <c:pt idx="3871">
                  <c:v>5276.7</c:v>
                </c:pt>
                <c:pt idx="3872">
                  <c:v>5274.9</c:v>
                </c:pt>
                <c:pt idx="3873">
                  <c:v>5273.1</c:v>
                </c:pt>
                <c:pt idx="3874">
                  <c:v>5271.3</c:v>
                </c:pt>
                <c:pt idx="3875">
                  <c:v>5269.2</c:v>
                </c:pt>
                <c:pt idx="3876">
                  <c:v>5267.4</c:v>
                </c:pt>
                <c:pt idx="3877">
                  <c:v>5265.6</c:v>
                </c:pt>
                <c:pt idx="3878">
                  <c:v>5263.8</c:v>
                </c:pt>
                <c:pt idx="3879">
                  <c:v>5261.7</c:v>
                </c:pt>
                <c:pt idx="3880">
                  <c:v>5259.9</c:v>
                </c:pt>
                <c:pt idx="3881">
                  <c:v>5258.1</c:v>
                </c:pt>
                <c:pt idx="3882">
                  <c:v>5256.3</c:v>
                </c:pt>
                <c:pt idx="3883">
                  <c:v>5254.2</c:v>
                </c:pt>
                <c:pt idx="3884">
                  <c:v>5252.4</c:v>
                </c:pt>
                <c:pt idx="3885">
                  <c:v>5250.6</c:v>
                </c:pt>
                <c:pt idx="3886">
                  <c:v>5248.8</c:v>
                </c:pt>
                <c:pt idx="3887">
                  <c:v>5246.7</c:v>
                </c:pt>
                <c:pt idx="3888">
                  <c:v>5244.9</c:v>
                </c:pt>
                <c:pt idx="3889">
                  <c:v>5243.1</c:v>
                </c:pt>
                <c:pt idx="3890">
                  <c:v>5241.3</c:v>
                </c:pt>
                <c:pt idx="3891">
                  <c:v>5239.2</c:v>
                </c:pt>
                <c:pt idx="3892">
                  <c:v>5237.3999999999996</c:v>
                </c:pt>
                <c:pt idx="3893">
                  <c:v>5235.6000000000004</c:v>
                </c:pt>
                <c:pt idx="3894">
                  <c:v>5233.8</c:v>
                </c:pt>
                <c:pt idx="3895">
                  <c:v>5231.7</c:v>
                </c:pt>
                <c:pt idx="3896">
                  <c:v>5229.8999999999996</c:v>
                </c:pt>
                <c:pt idx="3897">
                  <c:v>5228.1000000000004</c:v>
                </c:pt>
                <c:pt idx="3898">
                  <c:v>5226.3</c:v>
                </c:pt>
                <c:pt idx="3899">
                  <c:v>5224.2</c:v>
                </c:pt>
                <c:pt idx="3900">
                  <c:v>5222.3999999999996</c:v>
                </c:pt>
                <c:pt idx="3901">
                  <c:v>5220.6000000000004</c:v>
                </c:pt>
                <c:pt idx="3902">
                  <c:v>5218.8</c:v>
                </c:pt>
                <c:pt idx="3903">
                  <c:v>5216.7</c:v>
                </c:pt>
                <c:pt idx="3904">
                  <c:v>5214.8999999999996</c:v>
                </c:pt>
                <c:pt idx="3905">
                  <c:v>5213.1000000000004</c:v>
                </c:pt>
                <c:pt idx="3906">
                  <c:v>5211.3</c:v>
                </c:pt>
                <c:pt idx="3907">
                  <c:v>5209.2</c:v>
                </c:pt>
                <c:pt idx="3908">
                  <c:v>5207.3999999999996</c:v>
                </c:pt>
                <c:pt idx="3909">
                  <c:v>5205.6000000000004</c:v>
                </c:pt>
                <c:pt idx="3910">
                  <c:v>5203.8</c:v>
                </c:pt>
                <c:pt idx="3911">
                  <c:v>5201.7</c:v>
                </c:pt>
                <c:pt idx="3912">
                  <c:v>5199.8999999999996</c:v>
                </c:pt>
                <c:pt idx="3913">
                  <c:v>5198.1000000000004</c:v>
                </c:pt>
                <c:pt idx="3914">
                  <c:v>5196.3</c:v>
                </c:pt>
                <c:pt idx="3915">
                  <c:v>5194.2</c:v>
                </c:pt>
                <c:pt idx="3916">
                  <c:v>5192.3999999999996</c:v>
                </c:pt>
                <c:pt idx="3917">
                  <c:v>5190.6000000000004</c:v>
                </c:pt>
                <c:pt idx="3918">
                  <c:v>5188.8</c:v>
                </c:pt>
                <c:pt idx="3919">
                  <c:v>5186.7</c:v>
                </c:pt>
                <c:pt idx="3920">
                  <c:v>5184.8999999999996</c:v>
                </c:pt>
                <c:pt idx="3921">
                  <c:v>5183.1000000000004</c:v>
                </c:pt>
                <c:pt idx="3922">
                  <c:v>5181.3</c:v>
                </c:pt>
                <c:pt idx="3923">
                  <c:v>5179.2</c:v>
                </c:pt>
                <c:pt idx="3924">
                  <c:v>5177.3999999999996</c:v>
                </c:pt>
                <c:pt idx="3925">
                  <c:v>5175.6000000000004</c:v>
                </c:pt>
                <c:pt idx="3926">
                  <c:v>5173.8</c:v>
                </c:pt>
                <c:pt idx="3927">
                  <c:v>5171.7</c:v>
                </c:pt>
                <c:pt idx="3928">
                  <c:v>5169.8999999999996</c:v>
                </c:pt>
                <c:pt idx="3929">
                  <c:v>5168.1000000000004</c:v>
                </c:pt>
                <c:pt idx="3930">
                  <c:v>5166.3</c:v>
                </c:pt>
                <c:pt idx="3931">
                  <c:v>5164.2</c:v>
                </c:pt>
                <c:pt idx="3932">
                  <c:v>5162.3999999999996</c:v>
                </c:pt>
                <c:pt idx="3933">
                  <c:v>5160.6000000000004</c:v>
                </c:pt>
                <c:pt idx="3934">
                  <c:v>5158.8</c:v>
                </c:pt>
                <c:pt idx="3935">
                  <c:v>5156.7</c:v>
                </c:pt>
                <c:pt idx="3936">
                  <c:v>5154.8999999999996</c:v>
                </c:pt>
                <c:pt idx="3937">
                  <c:v>5153.1000000000004</c:v>
                </c:pt>
                <c:pt idx="3938">
                  <c:v>5151.3</c:v>
                </c:pt>
                <c:pt idx="3939">
                  <c:v>5149.2</c:v>
                </c:pt>
                <c:pt idx="3940">
                  <c:v>5147.3999999999996</c:v>
                </c:pt>
                <c:pt idx="3941">
                  <c:v>5145.6000000000004</c:v>
                </c:pt>
                <c:pt idx="3942">
                  <c:v>5143.8</c:v>
                </c:pt>
                <c:pt idx="3943">
                  <c:v>5141.7</c:v>
                </c:pt>
                <c:pt idx="3944">
                  <c:v>5139.8999999999996</c:v>
                </c:pt>
                <c:pt idx="3945">
                  <c:v>5138.1000000000004</c:v>
                </c:pt>
                <c:pt idx="3946">
                  <c:v>5136.3</c:v>
                </c:pt>
                <c:pt idx="3947">
                  <c:v>5134.2</c:v>
                </c:pt>
                <c:pt idx="3948">
                  <c:v>5132.3999999999996</c:v>
                </c:pt>
                <c:pt idx="3949">
                  <c:v>5130.6000000000004</c:v>
                </c:pt>
                <c:pt idx="3950">
                  <c:v>5128.8</c:v>
                </c:pt>
                <c:pt idx="3951">
                  <c:v>5126.7</c:v>
                </c:pt>
                <c:pt idx="3952">
                  <c:v>5124.8999999999996</c:v>
                </c:pt>
                <c:pt idx="3953">
                  <c:v>5123.1000000000004</c:v>
                </c:pt>
                <c:pt idx="3954">
                  <c:v>5121.3</c:v>
                </c:pt>
                <c:pt idx="3955">
                  <c:v>5119.2</c:v>
                </c:pt>
                <c:pt idx="3956">
                  <c:v>5117.3999999999996</c:v>
                </c:pt>
                <c:pt idx="3957">
                  <c:v>5115.6000000000004</c:v>
                </c:pt>
                <c:pt idx="3958">
                  <c:v>5113.8</c:v>
                </c:pt>
                <c:pt idx="3959">
                  <c:v>5111.7</c:v>
                </c:pt>
                <c:pt idx="3960">
                  <c:v>5109.8999999999996</c:v>
                </c:pt>
                <c:pt idx="3961">
                  <c:v>5108.1000000000004</c:v>
                </c:pt>
                <c:pt idx="3962">
                  <c:v>5106.3</c:v>
                </c:pt>
                <c:pt idx="3963">
                  <c:v>5104.2</c:v>
                </c:pt>
                <c:pt idx="3964">
                  <c:v>5102.3999999999996</c:v>
                </c:pt>
                <c:pt idx="3965">
                  <c:v>5100.6000000000004</c:v>
                </c:pt>
                <c:pt idx="3966">
                  <c:v>5098.8</c:v>
                </c:pt>
                <c:pt idx="3967">
                  <c:v>5096.7</c:v>
                </c:pt>
                <c:pt idx="3968">
                  <c:v>5094.8999999999996</c:v>
                </c:pt>
                <c:pt idx="3969">
                  <c:v>5093.1000000000004</c:v>
                </c:pt>
                <c:pt idx="3970">
                  <c:v>5091.3</c:v>
                </c:pt>
                <c:pt idx="3971">
                  <c:v>5089.2</c:v>
                </c:pt>
                <c:pt idx="3972">
                  <c:v>5087.3999999999996</c:v>
                </c:pt>
                <c:pt idx="3973">
                  <c:v>5085.6000000000004</c:v>
                </c:pt>
                <c:pt idx="3974">
                  <c:v>5083.8</c:v>
                </c:pt>
                <c:pt idx="3975">
                  <c:v>5081.7</c:v>
                </c:pt>
                <c:pt idx="3976">
                  <c:v>5079.8999999999996</c:v>
                </c:pt>
                <c:pt idx="3977">
                  <c:v>5078.1000000000004</c:v>
                </c:pt>
                <c:pt idx="3978">
                  <c:v>5076.3</c:v>
                </c:pt>
                <c:pt idx="3979">
                  <c:v>5074.2</c:v>
                </c:pt>
                <c:pt idx="3980">
                  <c:v>5072.3999999999996</c:v>
                </c:pt>
                <c:pt idx="3981">
                  <c:v>5070.6000000000004</c:v>
                </c:pt>
                <c:pt idx="3982">
                  <c:v>5068.8</c:v>
                </c:pt>
                <c:pt idx="3983">
                  <c:v>5066.7</c:v>
                </c:pt>
                <c:pt idx="3984">
                  <c:v>5064.8999999999996</c:v>
                </c:pt>
                <c:pt idx="3985">
                  <c:v>5063.1000000000004</c:v>
                </c:pt>
                <c:pt idx="3986">
                  <c:v>5061.3</c:v>
                </c:pt>
                <c:pt idx="3987">
                  <c:v>5066.7</c:v>
                </c:pt>
                <c:pt idx="3988">
                  <c:v>5068.2</c:v>
                </c:pt>
                <c:pt idx="3989">
                  <c:v>5066.3999999999996</c:v>
                </c:pt>
                <c:pt idx="3990">
                  <c:v>5064.6000000000004</c:v>
                </c:pt>
                <c:pt idx="3991">
                  <c:v>5062.5</c:v>
                </c:pt>
                <c:pt idx="3992">
                  <c:v>5060.7</c:v>
                </c:pt>
                <c:pt idx="3993">
                  <c:v>5058.8999999999996</c:v>
                </c:pt>
                <c:pt idx="3994">
                  <c:v>5062.8</c:v>
                </c:pt>
                <c:pt idx="3995">
                  <c:v>5066.7</c:v>
                </c:pt>
                <c:pt idx="3996">
                  <c:v>5064.8999999999996</c:v>
                </c:pt>
                <c:pt idx="3997">
                  <c:v>5063.1000000000004</c:v>
                </c:pt>
                <c:pt idx="3998">
                  <c:v>5067.3</c:v>
                </c:pt>
                <c:pt idx="3999">
                  <c:v>5071.2</c:v>
                </c:pt>
                <c:pt idx="4000">
                  <c:v>5075.3999999999996</c:v>
                </c:pt>
                <c:pt idx="4001">
                  <c:v>5080.5</c:v>
                </c:pt>
                <c:pt idx="4002">
                  <c:v>5085.6000000000004</c:v>
                </c:pt>
                <c:pt idx="4003">
                  <c:v>5089.5</c:v>
                </c:pt>
                <c:pt idx="4004">
                  <c:v>5087.7</c:v>
                </c:pt>
                <c:pt idx="4005">
                  <c:v>5085.8999999999996</c:v>
                </c:pt>
                <c:pt idx="4006">
                  <c:v>5084.1000000000004</c:v>
                </c:pt>
                <c:pt idx="4007">
                  <c:v>5082</c:v>
                </c:pt>
                <c:pt idx="4008">
                  <c:v>5080.2</c:v>
                </c:pt>
                <c:pt idx="4009">
                  <c:v>5084.3999999999996</c:v>
                </c:pt>
                <c:pt idx="4010">
                  <c:v>5089.5</c:v>
                </c:pt>
                <c:pt idx="4011">
                  <c:v>5094.8999999999996</c:v>
                </c:pt>
                <c:pt idx="4012">
                  <c:v>5100</c:v>
                </c:pt>
                <c:pt idx="4013">
                  <c:v>5107.2</c:v>
                </c:pt>
                <c:pt idx="4014">
                  <c:v>5116.8</c:v>
                </c:pt>
                <c:pt idx="4015">
                  <c:v>5118.6000000000004</c:v>
                </c:pt>
                <c:pt idx="4016">
                  <c:v>5116.8</c:v>
                </c:pt>
                <c:pt idx="4017">
                  <c:v>5115</c:v>
                </c:pt>
                <c:pt idx="4018">
                  <c:v>5113.2</c:v>
                </c:pt>
                <c:pt idx="4019">
                  <c:v>5118</c:v>
                </c:pt>
                <c:pt idx="4020">
                  <c:v>5125.2</c:v>
                </c:pt>
                <c:pt idx="4021">
                  <c:v>5132.3999999999996</c:v>
                </c:pt>
                <c:pt idx="4022">
                  <c:v>5139.6000000000004</c:v>
                </c:pt>
                <c:pt idx="4023">
                  <c:v>5144.3999999999996</c:v>
                </c:pt>
                <c:pt idx="4024">
                  <c:v>5150.1000000000004</c:v>
                </c:pt>
                <c:pt idx="4025">
                  <c:v>5157.3</c:v>
                </c:pt>
                <c:pt idx="4026">
                  <c:v>5164.5</c:v>
                </c:pt>
                <c:pt idx="4027">
                  <c:v>5169.8999999999996</c:v>
                </c:pt>
                <c:pt idx="4028">
                  <c:v>5174.1000000000004</c:v>
                </c:pt>
                <c:pt idx="4029">
                  <c:v>5172.3</c:v>
                </c:pt>
                <c:pt idx="4030">
                  <c:v>5177.3999999999996</c:v>
                </c:pt>
                <c:pt idx="4031">
                  <c:v>5184.3</c:v>
                </c:pt>
                <c:pt idx="4032">
                  <c:v>5188.5</c:v>
                </c:pt>
                <c:pt idx="4033">
                  <c:v>5194.2</c:v>
                </c:pt>
                <c:pt idx="4034">
                  <c:v>5202.6000000000004</c:v>
                </c:pt>
                <c:pt idx="4035">
                  <c:v>5211.3</c:v>
                </c:pt>
                <c:pt idx="4036">
                  <c:v>5213.3999999999996</c:v>
                </c:pt>
                <c:pt idx="4037">
                  <c:v>5211.6000000000004</c:v>
                </c:pt>
                <c:pt idx="4038">
                  <c:v>5216.7</c:v>
                </c:pt>
                <c:pt idx="4039">
                  <c:v>5221.5</c:v>
                </c:pt>
                <c:pt idx="4040">
                  <c:v>5219.7</c:v>
                </c:pt>
                <c:pt idx="4041">
                  <c:v>5217.8999999999996</c:v>
                </c:pt>
                <c:pt idx="4042">
                  <c:v>5216.1000000000004</c:v>
                </c:pt>
                <c:pt idx="4043">
                  <c:v>5221.5</c:v>
                </c:pt>
                <c:pt idx="4044">
                  <c:v>5219.7</c:v>
                </c:pt>
                <c:pt idx="4045">
                  <c:v>5224.8</c:v>
                </c:pt>
                <c:pt idx="4046">
                  <c:v>5230.5</c:v>
                </c:pt>
                <c:pt idx="4047">
                  <c:v>5237.3999999999996</c:v>
                </c:pt>
                <c:pt idx="4048">
                  <c:v>5244.6</c:v>
                </c:pt>
                <c:pt idx="4049">
                  <c:v>5251.8</c:v>
                </c:pt>
                <c:pt idx="4050">
                  <c:v>5259</c:v>
                </c:pt>
                <c:pt idx="4051">
                  <c:v>5265.9</c:v>
                </c:pt>
                <c:pt idx="4052">
                  <c:v>5271.6</c:v>
                </c:pt>
                <c:pt idx="4053">
                  <c:v>5276.7</c:v>
                </c:pt>
                <c:pt idx="4054">
                  <c:v>5283.9</c:v>
                </c:pt>
                <c:pt idx="4055">
                  <c:v>5290.8</c:v>
                </c:pt>
                <c:pt idx="4056">
                  <c:v>5295</c:v>
                </c:pt>
                <c:pt idx="4057">
                  <c:v>5302.2</c:v>
                </c:pt>
                <c:pt idx="4058">
                  <c:v>5307.3</c:v>
                </c:pt>
                <c:pt idx="4059">
                  <c:v>5314.2</c:v>
                </c:pt>
                <c:pt idx="4060">
                  <c:v>5322.6</c:v>
                </c:pt>
                <c:pt idx="4061">
                  <c:v>5331</c:v>
                </c:pt>
                <c:pt idx="4062">
                  <c:v>5339.4</c:v>
                </c:pt>
                <c:pt idx="4063">
                  <c:v>5347.5</c:v>
                </c:pt>
                <c:pt idx="4064">
                  <c:v>5356.5</c:v>
                </c:pt>
                <c:pt idx="4065">
                  <c:v>5363.7</c:v>
                </c:pt>
                <c:pt idx="4066">
                  <c:v>5361.9</c:v>
                </c:pt>
                <c:pt idx="4067">
                  <c:v>5371.2</c:v>
                </c:pt>
                <c:pt idx="4068">
                  <c:v>5379.6</c:v>
                </c:pt>
                <c:pt idx="4069">
                  <c:v>5388.6</c:v>
                </c:pt>
                <c:pt idx="4070">
                  <c:v>5399.7</c:v>
                </c:pt>
                <c:pt idx="4071">
                  <c:v>5410.5</c:v>
                </c:pt>
                <c:pt idx="4072">
                  <c:v>5418.9</c:v>
                </c:pt>
                <c:pt idx="4073">
                  <c:v>5424.6</c:v>
                </c:pt>
                <c:pt idx="4074">
                  <c:v>5433</c:v>
                </c:pt>
                <c:pt idx="4075">
                  <c:v>5437.8</c:v>
                </c:pt>
                <c:pt idx="4076">
                  <c:v>5436</c:v>
                </c:pt>
                <c:pt idx="4077">
                  <c:v>5434.2</c:v>
                </c:pt>
                <c:pt idx="4078">
                  <c:v>5441.4</c:v>
                </c:pt>
                <c:pt idx="4079">
                  <c:v>5439.3</c:v>
                </c:pt>
                <c:pt idx="4080">
                  <c:v>5445</c:v>
                </c:pt>
                <c:pt idx="4081">
                  <c:v>5443.2</c:v>
                </c:pt>
                <c:pt idx="4082">
                  <c:v>5441.4</c:v>
                </c:pt>
                <c:pt idx="4083">
                  <c:v>5439.3</c:v>
                </c:pt>
                <c:pt idx="4084">
                  <c:v>5444.1</c:v>
                </c:pt>
                <c:pt idx="4085">
                  <c:v>5457.6</c:v>
                </c:pt>
                <c:pt idx="4086">
                  <c:v>5455.8</c:v>
                </c:pt>
                <c:pt idx="4087">
                  <c:v>5453.7</c:v>
                </c:pt>
                <c:pt idx="4088">
                  <c:v>5452.2</c:v>
                </c:pt>
                <c:pt idx="4089">
                  <c:v>5450.4</c:v>
                </c:pt>
                <c:pt idx="4090">
                  <c:v>5457.6</c:v>
                </c:pt>
                <c:pt idx="4091">
                  <c:v>5458.2</c:v>
                </c:pt>
                <c:pt idx="4092">
                  <c:v>5456.4</c:v>
                </c:pt>
                <c:pt idx="4093">
                  <c:v>5469.9</c:v>
                </c:pt>
                <c:pt idx="4094">
                  <c:v>5475</c:v>
                </c:pt>
                <c:pt idx="4095">
                  <c:v>5481.9</c:v>
                </c:pt>
                <c:pt idx="4096">
                  <c:v>5489.1</c:v>
                </c:pt>
                <c:pt idx="4097">
                  <c:v>5496.3</c:v>
                </c:pt>
                <c:pt idx="4098">
                  <c:v>5500.5</c:v>
                </c:pt>
                <c:pt idx="4099">
                  <c:v>5507.4</c:v>
                </c:pt>
                <c:pt idx="4100">
                  <c:v>5518.5</c:v>
                </c:pt>
                <c:pt idx="4101">
                  <c:v>5532</c:v>
                </c:pt>
                <c:pt idx="4102">
                  <c:v>5539.2</c:v>
                </c:pt>
                <c:pt idx="4103">
                  <c:v>5550</c:v>
                </c:pt>
                <c:pt idx="4104">
                  <c:v>5563.5</c:v>
                </c:pt>
                <c:pt idx="4105">
                  <c:v>5568.6</c:v>
                </c:pt>
                <c:pt idx="4106">
                  <c:v>5575.8</c:v>
                </c:pt>
                <c:pt idx="4107">
                  <c:v>5586.6</c:v>
                </c:pt>
                <c:pt idx="4108">
                  <c:v>5595</c:v>
                </c:pt>
                <c:pt idx="4109">
                  <c:v>5602.2</c:v>
                </c:pt>
                <c:pt idx="4110">
                  <c:v>5611.2</c:v>
                </c:pt>
                <c:pt idx="4111">
                  <c:v>5620.5</c:v>
                </c:pt>
                <c:pt idx="4112">
                  <c:v>5624.7</c:v>
                </c:pt>
                <c:pt idx="4113">
                  <c:v>5638.2</c:v>
                </c:pt>
                <c:pt idx="4114">
                  <c:v>5641.2</c:v>
                </c:pt>
                <c:pt idx="4115">
                  <c:v>5646</c:v>
                </c:pt>
                <c:pt idx="4116">
                  <c:v>5655</c:v>
                </c:pt>
                <c:pt idx="4117">
                  <c:v>5668.5</c:v>
                </c:pt>
                <c:pt idx="4118">
                  <c:v>5682</c:v>
                </c:pt>
                <c:pt idx="4119">
                  <c:v>5695.2</c:v>
                </c:pt>
                <c:pt idx="4120">
                  <c:v>5708.7</c:v>
                </c:pt>
                <c:pt idx="4121">
                  <c:v>5722.2</c:v>
                </c:pt>
                <c:pt idx="4122">
                  <c:v>5720.4</c:v>
                </c:pt>
                <c:pt idx="4123">
                  <c:v>5718.3</c:v>
                </c:pt>
                <c:pt idx="4124">
                  <c:v>5723.4</c:v>
                </c:pt>
                <c:pt idx="4125">
                  <c:v>5723.4</c:v>
                </c:pt>
                <c:pt idx="4126">
                  <c:v>5721.6</c:v>
                </c:pt>
                <c:pt idx="4127">
                  <c:v>5727</c:v>
                </c:pt>
                <c:pt idx="4128">
                  <c:v>5732.7</c:v>
                </c:pt>
                <c:pt idx="4129">
                  <c:v>5743.8</c:v>
                </c:pt>
                <c:pt idx="4130">
                  <c:v>5757.3</c:v>
                </c:pt>
                <c:pt idx="4131">
                  <c:v>5755.2</c:v>
                </c:pt>
                <c:pt idx="4132">
                  <c:v>5768.7</c:v>
                </c:pt>
                <c:pt idx="4133">
                  <c:v>5782.2</c:v>
                </c:pt>
                <c:pt idx="4134">
                  <c:v>5795.7</c:v>
                </c:pt>
                <c:pt idx="4135">
                  <c:v>5799.6</c:v>
                </c:pt>
                <c:pt idx="4136">
                  <c:v>5797.8</c:v>
                </c:pt>
                <c:pt idx="4137">
                  <c:v>5796</c:v>
                </c:pt>
                <c:pt idx="4138">
                  <c:v>5804.4</c:v>
                </c:pt>
                <c:pt idx="4139">
                  <c:v>5809.8</c:v>
                </c:pt>
                <c:pt idx="4140">
                  <c:v>5819.4</c:v>
                </c:pt>
                <c:pt idx="4141">
                  <c:v>5832.9</c:v>
                </c:pt>
                <c:pt idx="4142">
                  <c:v>5846.4</c:v>
                </c:pt>
                <c:pt idx="4143">
                  <c:v>5853.3</c:v>
                </c:pt>
                <c:pt idx="4144">
                  <c:v>5864.4</c:v>
                </c:pt>
                <c:pt idx="4145">
                  <c:v>5877.9</c:v>
                </c:pt>
                <c:pt idx="4146">
                  <c:v>5876.1</c:v>
                </c:pt>
                <c:pt idx="4147">
                  <c:v>5874</c:v>
                </c:pt>
                <c:pt idx="4148">
                  <c:v>5879.1</c:v>
                </c:pt>
                <c:pt idx="4149">
                  <c:v>5884.2</c:v>
                </c:pt>
                <c:pt idx="4150">
                  <c:v>5892.6</c:v>
                </c:pt>
                <c:pt idx="4151">
                  <c:v>5904</c:v>
                </c:pt>
                <c:pt idx="4152">
                  <c:v>5902.2</c:v>
                </c:pt>
                <c:pt idx="4153">
                  <c:v>5909.4</c:v>
                </c:pt>
                <c:pt idx="4154">
                  <c:v>5907.6</c:v>
                </c:pt>
                <c:pt idx="4155">
                  <c:v>5905.5</c:v>
                </c:pt>
                <c:pt idx="4156">
                  <c:v>5903.7</c:v>
                </c:pt>
                <c:pt idx="4157">
                  <c:v>5901.9</c:v>
                </c:pt>
                <c:pt idx="4158">
                  <c:v>5900.1</c:v>
                </c:pt>
                <c:pt idx="4159">
                  <c:v>5907</c:v>
                </c:pt>
                <c:pt idx="4160">
                  <c:v>5918.1</c:v>
                </c:pt>
                <c:pt idx="4161">
                  <c:v>5916.3</c:v>
                </c:pt>
                <c:pt idx="4162">
                  <c:v>5914.5</c:v>
                </c:pt>
                <c:pt idx="4163">
                  <c:v>5912.4</c:v>
                </c:pt>
                <c:pt idx="4164">
                  <c:v>5910.6</c:v>
                </c:pt>
                <c:pt idx="4165">
                  <c:v>5908.8</c:v>
                </c:pt>
                <c:pt idx="4166">
                  <c:v>5907</c:v>
                </c:pt>
                <c:pt idx="4167">
                  <c:v>5904.9</c:v>
                </c:pt>
                <c:pt idx="4168">
                  <c:v>5903.1</c:v>
                </c:pt>
                <c:pt idx="4169">
                  <c:v>5901.3</c:v>
                </c:pt>
                <c:pt idx="4170">
                  <c:v>5899.5</c:v>
                </c:pt>
                <c:pt idx="4171">
                  <c:v>5897.4</c:v>
                </c:pt>
                <c:pt idx="4172">
                  <c:v>5895.6</c:v>
                </c:pt>
                <c:pt idx="4173">
                  <c:v>5893.8</c:v>
                </c:pt>
                <c:pt idx="4174">
                  <c:v>5892</c:v>
                </c:pt>
                <c:pt idx="4175">
                  <c:v>5889.9</c:v>
                </c:pt>
                <c:pt idx="4176">
                  <c:v>5888.1</c:v>
                </c:pt>
                <c:pt idx="4177">
                  <c:v>5886.3</c:v>
                </c:pt>
                <c:pt idx="4178">
                  <c:v>5884.5</c:v>
                </c:pt>
                <c:pt idx="4179">
                  <c:v>5886.3</c:v>
                </c:pt>
                <c:pt idx="4180">
                  <c:v>5884.5</c:v>
                </c:pt>
                <c:pt idx="4181">
                  <c:v>5882.7</c:v>
                </c:pt>
                <c:pt idx="4182">
                  <c:v>5880.9</c:v>
                </c:pt>
                <c:pt idx="4183">
                  <c:v>5878.8</c:v>
                </c:pt>
                <c:pt idx="4184">
                  <c:v>5877</c:v>
                </c:pt>
                <c:pt idx="4185">
                  <c:v>5875.2</c:v>
                </c:pt>
                <c:pt idx="4186">
                  <c:v>5879.1</c:v>
                </c:pt>
                <c:pt idx="4187">
                  <c:v>5877</c:v>
                </c:pt>
                <c:pt idx="4188">
                  <c:v>5875.8</c:v>
                </c:pt>
                <c:pt idx="4189">
                  <c:v>5883</c:v>
                </c:pt>
                <c:pt idx="4190">
                  <c:v>5881.2</c:v>
                </c:pt>
                <c:pt idx="4191">
                  <c:v>5879.1</c:v>
                </c:pt>
                <c:pt idx="4192">
                  <c:v>5877.3</c:v>
                </c:pt>
                <c:pt idx="4193">
                  <c:v>5875.5</c:v>
                </c:pt>
                <c:pt idx="4194">
                  <c:v>5873.7</c:v>
                </c:pt>
                <c:pt idx="4195">
                  <c:v>5872.2</c:v>
                </c:pt>
                <c:pt idx="4196">
                  <c:v>5871.3</c:v>
                </c:pt>
                <c:pt idx="4197">
                  <c:v>5873.1</c:v>
                </c:pt>
                <c:pt idx="4198">
                  <c:v>5871.3</c:v>
                </c:pt>
                <c:pt idx="4199">
                  <c:v>5869.2</c:v>
                </c:pt>
                <c:pt idx="4200">
                  <c:v>5867.4</c:v>
                </c:pt>
                <c:pt idx="4201">
                  <c:v>5865.6</c:v>
                </c:pt>
                <c:pt idx="4202">
                  <c:v>5863.8</c:v>
                </c:pt>
                <c:pt idx="4203">
                  <c:v>5861.7</c:v>
                </c:pt>
                <c:pt idx="4204">
                  <c:v>5859.9</c:v>
                </c:pt>
                <c:pt idx="4205">
                  <c:v>5858.1</c:v>
                </c:pt>
                <c:pt idx="4206">
                  <c:v>5856.3</c:v>
                </c:pt>
                <c:pt idx="4207">
                  <c:v>5854.5</c:v>
                </c:pt>
                <c:pt idx="4208">
                  <c:v>5852.7</c:v>
                </c:pt>
                <c:pt idx="4209">
                  <c:v>5850.9</c:v>
                </c:pt>
                <c:pt idx="4210">
                  <c:v>5849.1</c:v>
                </c:pt>
                <c:pt idx="4211">
                  <c:v>5847</c:v>
                </c:pt>
                <c:pt idx="4212">
                  <c:v>5845.2</c:v>
                </c:pt>
                <c:pt idx="4213">
                  <c:v>5844.9</c:v>
                </c:pt>
                <c:pt idx="4214">
                  <c:v>5843.1</c:v>
                </c:pt>
                <c:pt idx="4215">
                  <c:v>5841</c:v>
                </c:pt>
                <c:pt idx="4216">
                  <c:v>5839.2</c:v>
                </c:pt>
                <c:pt idx="4217">
                  <c:v>5837.4</c:v>
                </c:pt>
                <c:pt idx="4218">
                  <c:v>5835.6</c:v>
                </c:pt>
                <c:pt idx="4219">
                  <c:v>5840.4</c:v>
                </c:pt>
                <c:pt idx="4220">
                  <c:v>5838.6</c:v>
                </c:pt>
                <c:pt idx="4221">
                  <c:v>5836.8</c:v>
                </c:pt>
                <c:pt idx="4222">
                  <c:v>5835</c:v>
                </c:pt>
                <c:pt idx="4223">
                  <c:v>5832.9</c:v>
                </c:pt>
                <c:pt idx="4224">
                  <c:v>5831.1</c:v>
                </c:pt>
                <c:pt idx="4225">
                  <c:v>5829.3</c:v>
                </c:pt>
                <c:pt idx="4226">
                  <c:v>5827.5</c:v>
                </c:pt>
                <c:pt idx="4227">
                  <c:v>5825.4</c:v>
                </c:pt>
                <c:pt idx="4228">
                  <c:v>5823.6</c:v>
                </c:pt>
                <c:pt idx="4229">
                  <c:v>5821.8</c:v>
                </c:pt>
                <c:pt idx="4230">
                  <c:v>5820</c:v>
                </c:pt>
                <c:pt idx="4231">
                  <c:v>5817.9</c:v>
                </c:pt>
                <c:pt idx="4232">
                  <c:v>5816.1</c:v>
                </c:pt>
                <c:pt idx="4233">
                  <c:v>5814.3</c:v>
                </c:pt>
                <c:pt idx="4234">
                  <c:v>5812.5</c:v>
                </c:pt>
                <c:pt idx="4235">
                  <c:v>5810.4</c:v>
                </c:pt>
                <c:pt idx="4236">
                  <c:v>5808.6</c:v>
                </c:pt>
                <c:pt idx="4237">
                  <c:v>5806.8</c:v>
                </c:pt>
                <c:pt idx="4238">
                  <c:v>5805</c:v>
                </c:pt>
                <c:pt idx="4239">
                  <c:v>5802.9</c:v>
                </c:pt>
                <c:pt idx="4240">
                  <c:v>5801.1</c:v>
                </c:pt>
                <c:pt idx="4241">
                  <c:v>5799.3</c:v>
                </c:pt>
                <c:pt idx="4242">
                  <c:v>5797.5</c:v>
                </c:pt>
                <c:pt idx="4243">
                  <c:v>5795.4</c:v>
                </c:pt>
                <c:pt idx="4244">
                  <c:v>5793.6</c:v>
                </c:pt>
                <c:pt idx="4245">
                  <c:v>5791.8</c:v>
                </c:pt>
                <c:pt idx="4246">
                  <c:v>5790</c:v>
                </c:pt>
                <c:pt idx="4247">
                  <c:v>5787.9</c:v>
                </c:pt>
                <c:pt idx="4248">
                  <c:v>5786.1</c:v>
                </c:pt>
                <c:pt idx="4249">
                  <c:v>5784.3</c:v>
                </c:pt>
                <c:pt idx="4250">
                  <c:v>5782.5</c:v>
                </c:pt>
                <c:pt idx="4251">
                  <c:v>5780.4</c:v>
                </c:pt>
                <c:pt idx="4252">
                  <c:v>5778.6</c:v>
                </c:pt>
                <c:pt idx="4253">
                  <c:v>5776.8</c:v>
                </c:pt>
                <c:pt idx="4254">
                  <c:v>5775</c:v>
                </c:pt>
                <c:pt idx="4255">
                  <c:v>5772.9</c:v>
                </c:pt>
                <c:pt idx="4256">
                  <c:v>5771.1</c:v>
                </c:pt>
                <c:pt idx="4257">
                  <c:v>5769.3</c:v>
                </c:pt>
                <c:pt idx="4258">
                  <c:v>5767.5</c:v>
                </c:pt>
                <c:pt idx="4259">
                  <c:v>5765.4</c:v>
                </c:pt>
                <c:pt idx="4260">
                  <c:v>5763.6</c:v>
                </c:pt>
                <c:pt idx="4261">
                  <c:v>5761.8</c:v>
                </c:pt>
                <c:pt idx="4262">
                  <c:v>5760</c:v>
                </c:pt>
                <c:pt idx="4263">
                  <c:v>5757.9</c:v>
                </c:pt>
                <c:pt idx="4264">
                  <c:v>5756.1</c:v>
                </c:pt>
                <c:pt idx="4265">
                  <c:v>5754.3</c:v>
                </c:pt>
                <c:pt idx="4266">
                  <c:v>5752.5</c:v>
                </c:pt>
                <c:pt idx="4267">
                  <c:v>5750.4</c:v>
                </c:pt>
                <c:pt idx="4268">
                  <c:v>5748.6</c:v>
                </c:pt>
                <c:pt idx="4269">
                  <c:v>5746.8</c:v>
                </c:pt>
                <c:pt idx="4270">
                  <c:v>5745</c:v>
                </c:pt>
                <c:pt idx="4271">
                  <c:v>5742.9</c:v>
                </c:pt>
                <c:pt idx="4272">
                  <c:v>5741.1</c:v>
                </c:pt>
                <c:pt idx="4273">
                  <c:v>5739.3</c:v>
                </c:pt>
                <c:pt idx="4274">
                  <c:v>5737.5</c:v>
                </c:pt>
                <c:pt idx="4275">
                  <c:v>5735.4</c:v>
                </c:pt>
                <c:pt idx="4276">
                  <c:v>5733.6</c:v>
                </c:pt>
                <c:pt idx="4277">
                  <c:v>5731.8</c:v>
                </c:pt>
                <c:pt idx="4278">
                  <c:v>5730</c:v>
                </c:pt>
                <c:pt idx="4279">
                  <c:v>5727.9</c:v>
                </c:pt>
                <c:pt idx="4280">
                  <c:v>5726.1</c:v>
                </c:pt>
                <c:pt idx="4281">
                  <c:v>5724.3</c:v>
                </c:pt>
                <c:pt idx="4282">
                  <c:v>5722.5</c:v>
                </c:pt>
                <c:pt idx="4283">
                  <c:v>5720.4</c:v>
                </c:pt>
                <c:pt idx="4284">
                  <c:v>5718.6</c:v>
                </c:pt>
                <c:pt idx="4285">
                  <c:v>5716.8</c:v>
                </c:pt>
                <c:pt idx="4286">
                  <c:v>5715</c:v>
                </c:pt>
                <c:pt idx="4287">
                  <c:v>5712.9</c:v>
                </c:pt>
                <c:pt idx="4288">
                  <c:v>5711.1</c:v>
                </c:pt>
                <c:pt idx="4289">
                  <c:v>5709.3</c:v>
                </c:pt>
                <c:pt idx="4290">
                  <c:v>5707.5</c:v>
                </c:pt>
                <c:pt idx="4291">
                  <c:v>5705.4</c:v>
                </c:pt>
                <c:pt idx="4292">
                  <c:v>5703.6</c:v>
                </c:pt>
                <c:pt idx="4293">
                  <c:v>5701.8</c:v>
                </c:pt>
                <c:pt idx="4294">
                  <c:v>5700</c:v>
                </c:pt>
                <c:pt idx="4295">
                  <c:v>5697.9</c:v>
                </c:pt>
                <c:pt idx="4296">
                  <c:v>5696.1</c:v>
                </c:pt>
                <c:pt idx="4297">
                  <c:v>5694.3</c:v>
                </c:pt>
                <c:pt idx="4298">
                  <c:v>5692.5</c:v>
                </c:pt>
                <c:pt idx="4299">
                  <c:v>5690.4</c:v>
                </c:pt>
                <c:pt idx="4300">
                  <c:v>5688.6</c:v>
                </c:pt>
                <c:pt idx="4301">
                  <c:v>5686.8</c:v>
                </c:pt>
                <c:pt idx="4302">
                  <c:v>5685</c:v>
                </c:pt>
                <c:pt idx="4303">
                  <c:v>5682.9</c:v>
                </c:pt>
                <c:pt idx="4304">
                  <c:v>5681.1</c:v>
                </c:pt>
                <c:pt idx="4305">
                  <c:v>5679.3</c:v>
                </c:pt>
                <c:pt idx="4306">
                  <c:v>5677.5</c:v>
                </c:pt>
                <c:pt idx="4307">
                  <c:v>5675.4</c:v>
                </c:pt>
                <c:pt idx="4308">
                  <c:v>5673.6</c:v>
                </c:pt>
                <c:pt idx="4309">
                  <c:v>5671.8</c:v>
                </c:pt>
                <c:pt idx="4310">
                  <c:v>5670</c:v>
                </c:pt>
                <c:pt idx="4311">
                  <c:v>5667.9</c:v>
                </c:pt>
                <c:pt idx="4312">
                  <c:v>5666.1</c:v>
                </c:pt>
                <c:pt idx="4313">
                  <c:v>5664.3</c:v>
                </c:pt>
                <c:pt idx="4314">
                  <c:v>5662.5</c:v>
                </c:pt>
                <c:pt idx="4315">
                  <c:v>5660.4</c:v>
                </c:pt>
                <c:pt idx="4316">
                  <c:v>5658.6</c:v>
                </c:pt>
                <c:pt idx="4317">
                  <c:v>5656.8</c:v>
                </c:pt>
                <c:pt idx="4318">
                  <c:v>5655</c:v>
                </c:pt>
                <c:pt idx="4319">
                  <c:v>5652.9</c:v>
                </c:pt>
                <c:pt idx="4320">
                  <c:v>5651.1</c:v>
                </c:pt>
                <c:pt idx="4321">
                  <c:v>5649.3</c:v>
                </c:pt>
                <c:pt idx="4322">
                  <c:v>5647.5</c:v>
                </c:pt>
                <c:pt idx="4323">
                  <c:v>5645.4</c:v>
                </c:pt>
                <c:pt idx="4324">
                  <c:v>5643.6</c:v>
                </c:pt>
                <c:pt idx="4325">
                  <c:v>5641.8</c:v>
                </c:pt>
                <c:pt idx="4326">
                  <c:v>5640</c:v>
                </c:pt>
                <c:pt idx="4327">
                  <c:v>5637.9</c:v>
                </c:pt>
                <c:pt idx="4328">
                  <c:v>5636.1</c:v>
                </c:pt>
                <c:pt idx="4329">
                  <c:v>5634.3</c:v>
                </c:pt>
                <c:pt idx="4330">
                  <c:v>5632.5</c:v>
                </c:pt>
                <c:pt idx="4331">
                  <c:v>5630.4</c:v>
                </c:pt>
                <c:pt idx="4332">
                  <c:v>5628.6</c:v>
                </c:pt>
                <c:pt idx="4333">
                  <c:v>5626.8</c:v>
                </c:pt>
                <c:pt idx="4334">
                  <c:v>5625</c:v>
                </c:pt>
                <c:pt idx="4335">
                  <c:v>5622.9</c:v>
                </c:pt>
                <c:pt idx="4336">
                  <c:v>5621.1</c:v>
                </c:pt>
                <c:pt idx="4337">
                  <c:v>5619.3</c:v>
                </c:pt>
                <c:pt idx="4338">
                  <c:v>5617.5</c:v>
                </c:pt>
                <c:pt idx="4339">
                  <c:v>5615.4</c:v>
                </c:pt>
                <c:pt idx="4340">
                  <c:v>5613.6</c:v>
                </c:pt>
                <c:pt idx="4341">
                  <c:v>5611.8</c:v>
                </c:pt>
                <c:pt idx="4342">
                  <c:v>5610</c:v>
                </c:pt>
                <c:pt idx="4343">
                  <c:v>5607.9</c:v>
                </c:pt>
                <c:pt idx="4344">
                  <c:v>5606.1</c:v>
                </c:pt>
                <c:pt idx="4345">
                  <c:v>5604.3</c:v>
                </c:pt>
                <c:pt idx="4346">
                  <c:v>5602.5</c:v>
                </c:pt>
                <c:pt idx="4347">
                  <c:v>5600.4</c:v>
                </c:pt>
                <c:pt idx="4348">
                  <c:v>5598.6</c:v>
                </c:pt>
                <c:pt idx="4349">
                  <c:v>5596.8</c:v>
                </c:pt>
                <c:pt idx="4350">
                  <c:v>5595</c:v>
                </c:pt>
                <c:pt idx="4351">
                  <c:v>5592.9</c:v>
                </c:pt>
                <c:pt idx="4352">
                  <c:v>5591.1</c:v>
                </c:pt>
                <c:pt idx="4353">
                  <c:v>5589.3</c:v>
                </c:pt>
                <c:pt idx="4354">
                  <c:v>5587.5</c:v>
                </c:pt>
                <c:pt idx="4355">
                  <c:v>5585.4</c:v>
                </c:pt>
                <c:pt idx="4356">
                  <c:v>5583.6</c:v>
                </c:pt>
                <c:pt idx="4357">
                  <c:v>5581.8</c:v>
                </c:pt>
                <c:pt idx="4358">
                  <c:v>5580</c:v>
                </c:pt>
                <c:pt idx="4359">
                  <c:v>5577.9</c:v>
                </c:pt>
                <c:pt idx="4360">
                  <c:v>5576.1</c:v>
                </c:pt>
                <c:pt idx="4361">
                  <c:v>5574.3</c:v>
                </c:pt>
                <c:pt idx="4362">
                  <c:v>5572.5</c:v>
                </c:pt>
                <c:pt idx="4363">
                  <c:v>5570.4</c:v>
                </c:pt>
                <c:pt idx="4364">
                  <c:v>5568.6</c:v>
                </c:pt>
                <c:pt idx="4365">
                  <c:v>5566.8</c:v>
                </c:pt>
                <c:pt idx="4366">
                  <c:v>5565</c:v>
                </c:pt>
                <c:pt idx="4367">
                  <c:v>5562.9</c:v>
                </c:pt>
                <c:pt idx="4368">
                  <c:v>5561.1</c:v>
                </c:pt>
                <c:pt idx="4369">
                  <c:v>5559.3</c:v>
                </c:pt>
                <c:pt idx="4370">
                  <c:v>5557.5</c:v>
                </c:pt>
                <c:pt idx="4371">
                  <c:v>5555.4</c:v>
                </c:pt>
                <c:pt idx="4372">
                  <c:v>5553.6</c:v>
                </c:pt>
                <c:pt idx="4373">
                  <c:v>5551.8</c:v>
                </c:pt>
                <c:pt idx="4374">
                  <c:v>5550</c:v>
                </c:pt>
                <c:pt idx="4375">
                  <c:v>5547.9</c:v>
                </c:pt>
                <c:pt idx="4376">
                  <c:v>5546.1</c:v>
                </c:pt>
                <c:pt idx="4377">
                  <c:v>5544.3</c:v>
                </c:pt>
                <c:pt idx="4378">
                  <c:v>5542.5</c:v>
                </c:pt>
                <c:pt idx="4379">
                  <c:v>5540.4</c:v>
                </c:pt>
                <c:pt idx="4380">
                  <c:v>5538.6</c:v>
                </c:pt>
                <c:pt idx="4381">
                  <c:v>5536.8</c:v>
                </c:pt>
                <c:pt idx="4382">
                  <c:v>5535</c:v>
                </c:pt>
                <c:pt idx="4383">
                  <c:v>5532.9</c:v>
                </c:pt>
                <c:pt idx="4384">
                  <c:v>5531.1</c:v>
                </c:pt>
                <c:pt idx="4385">
                  <c:v>5529.3</c:v>
                </c:pt>
                <c:pt idx="4386">
                  <c:v>5527.5</c:v>
                </c:pt>
                <c:pt idx="4387">
                  <c:v>5525.4</c:v>
                </c:pt>
                <c:pt idx="4388">
                  <c:v>5523.6</c:v>
                </c:pt>
                <c:pt idx="4389">
                  <c:v>5521.8</c:v>
                </c:pt>
                <c:pt idx="4390">
                  <c:v>5520</c:v>
                </c:pt>
                <c:pt idx="4391">
                  <c:v>5517.9</c:v>
                </c:pt>
                <c:pt idx="4392">
                  <c:v>5516.1</c:v>
                </c:pt>
                <c:pt idx="4393">
                  <c:v>5514.3</c:v>
                </c:pt>
                <c:pt idx="4394">
                  <c:v>5512.5</c:v>
                </c:pt>
                <c:pt idx="4395">
                  <c:v>5510.4</c:v>
                </c:pt>
                <c:pt idx="4396">
                  <c:v>5508.6</c:v>
                </c:pt>
                <c:pt idx="4397">
                  <c:v>5506.8</c:v>
                </c:pt>
                <c:pt idx="4398">
                  <c:v>5505</c:v>
                </c:pt>
                <c:pt idx="4399">
                  <c:v>5502.9</c:v>
                </c:pt>
                <c:pt idx="4400">
                  <c:v>5501.1</c:v>
                </c:pt>
                <c:pt idx="4401">
                  <c:v>5499.3</c:v>
                </c:pt>
                <c:pt idx="4402">
                  <c:v>5497.5</c:v>
                </c:pt>
                <c:pt idx="4403">
                  <c:v>5495.4</c:v>
                </c:pt>
                <c:pt idx="4404">
                  <c:v>5493.6</c:v>
                </c:pt>
                <c:pt idx="4405">
                  <c:v>5491.8</c:v>
                </c:pt>
                <c:pt idx="4406">
                  <c:v>5490</c:v>
                </c:pt>
                <c:pt idx="4407">
                  <c:v>5487.9</c:v>
                </c:pt>
                <c:pt idx="4408">
                  <c:v>5486.1</c:v>
                </c:pt>
                <c:pt idx="4409">
                  <c:v>5484.3</c:v>
                </c:pt>
                <c:pt idx="4410">
                  <c:v>5482.5</c:v>
                </c:pt>
                <c:pt idx="4411">
                  <c:v>5480.4</c:v>
                </c:pt>
                <c:pt idx="4412">
                  <c:v>5478.6</c:v>
                </c:pt>
                <c:pt idx="4413">
                  <c:v>5476.8</c:v>
                </c:pt>
                <c:pt idx="4414">
                  <c:v>5475</c:v>
                </c:pt>
                <c:pt idx="4415">
                  <c:v>5472.9</c:v>
                </c:pt>
                <c:pt idx="4416">
                  <c:v>5471.1</c:v>
                </c:pt>
                <c:pt idx="4417">
                  <c:v>5469.3</c:v>
                </c:pt>
                <c:pt idx="4418">
                  <c:v>5467.5</c:v>
                </c:pt>
                <c:pt idx="4419">
                  <c:v>5465.4</c:v>
                </c:pt>
                <c:pt idx="4420">
                  <c:v>5463.6</c:v>
                </c:pt>
                <c:pt idx="4421">
                  <c:v>5461.8</c:v>
                </c:pt>
                <c:pt idx="4422">
                  <c:v>5460</c:v>
                </c:pt>
                <c:pt idx="4423">
                  <c:v>5457.9</c:v>
                </c:pt>
                <c:pt idx="4424">
                  <c:v>5456.1</c:v>
                </c:pt>
                <c:pt idx="4425">
                  <c:v>5454.3</c:v>
                </c:pt>
                <c:pt idx="4426">
                  <c:v>5452.5</c:v>
                </c:pt>
                <c:pt idx="4427">
                  <c:v>5450.4</c:v>
                </c:pt>
                <c:pt idx="4428">
                  <c:v>5448.6</c:v>
                </c:pt>
                <c:pt idx="4429">
                  <c:v>5446.8</c:v>
                </c:pt>
                <c:pt idx="4430">
                  <c:v>5445</c:v>
                </c:pt>
                <c:pt idx="4431">
                  <c:v>5442.9</c:v>
                </c:pt>
                <c:pt idx="4432">
                  <c:v>5441.1</c:v>
                </c:pt>
                <c:pt idx="4433">
                  <c:v>5439.3</c:v>
                </c:pt>
                <c:pt idx="4434">
                  <c:v>5437.5</c:v>
                </c:pt>
                <c:pt idx="4435">
                  <c:v>5435.4</c:v>
                </c:pt>
                <c:pt idx="4436">
                  <c:v>5433.6</c:v>
                </c:pt>
                <c:pt idx="4437">
                  <c:v>5431.8</c:v>
                </c:pt>
                <c:pt idx="4438">
                  <c:v>5430</c:v>
                </c:pt>
                <c:pt idx="4439">
                  <c:v>5427.9</c:v>
                </c:pt>
                <c:pt idx="4440">
                  <c:v>5426.1</c:v>
                </c:pt>
                <c:pt idx="4441">
                  <c:v>5424.3</c:v>
                </c:pt>
                <c:pt idx="4442">
                  <c:v>5422.5</c:v>
                </c:pt>
                <c:pt idx="4443">
                  <c:v>5420.4</c:v>
                </c:pt>
                <c:pt idx="4444">
                  <c:v>5418.6</c:v>
                </c:pt>
                <c:pt idx="4445">
                  <c:v>5416.8</c:v>
                </c:pt>
                <c:pt idx="4446">
                  <c:v>5415</c:v>
                </c:pt>
                <c:pt idx="4447">
                  <c:v>5412.9</c:v>
                </c:pt>
                <c:pt idx="4448">
                  <c:v>5411.1</c:v>
                </c:pt>
                <c:pt idx="4449">
                  <c:v>5409.3</c:v>
                </c:pt>
                <c:pt idx="4450">
                  <c:v>5407.5</c:v>
                </c:pt>
                <c:pt idx="4451">
                  <c:v>5405.4</c:v>
                </c:pt>
                <c:pt idx="4452">
                  <c:v>5403.6</c:v>
                </c:pt>
                <c:pt idx="4453">
                  <c:v>5401.8</c:v>
                </c:pt>
                <c:pt idx="4454">
                  <c:v>5400</c:v>
                </c:pt>
                <c:pt idx="4455">
                  <c:v>5397.9</c:v>
                </c:pt>
                <c:pt idx="4456">
                  <c:v>5396.1</c:v>
                </c:pt>
                <c:pt idx="4457">
                  <c:v>5394.3</c:v>
                </c:pt>
                <c:pt idx="4458">
                  <c:v>5392.5</c:v>
                </c:pt>
                <c:pt idx="4459">
                  <c:v>5390.4</c:v>
                </c:pt>
                <c:pt idx="4460">
                  <c:v>5388.6</c:v>
                </c:pt>
                <c:pt idx="4461">
                  <c:v>5386.8</c:v>
                </c:pt>
                <c:pt idx="4462">
                  <c:v>5385</c:v>
                </c:pt>
                <c:pt idx="4463">
                  <c:v>5382.9</c:v>
                </c:pt>
                <c:pt idx="4464">
                  <c:v>5381.1</c:v>
                </c:pt>
                <c:pt idx="4465">
                  <c:v>5379.3</c:v>
                </c:pt>
                <c:pt idx="4466">
                  <c:v>5377.5</c:v>
                </c:pt>
                <c:pt idx="4467">
                  <c:v>5375.4</c:v>
                </c:pt>
                <c:pt idx="4468">
                  <c:v>5373.6</c:v>
                </c:pt>
                <c:pt idx="4469">
                  <c:v>5371.8</c:v>
                </c:pt>
                <c:pt idx="4470">
                  <c:v>5370</c:v>
                </c:pt>
                <c:pt idx="4471">
                  <c:v>5367.9</c:v>
                </c:pt>
                <c:pt idx="4472">
                  <c:v>5366.1</c:v>
                </c:pt>
                <c:pt idx="4473">
                  <c:v>5364.3</c:v>
                </c:pt>
                <c:pt idx="4474">
                  <c:v>5362.5</c:v>
                </c:pt>
                <c:pt idx="4475">
                  <c:v>5360.4</c:v>
                </c:pt>
                <c:pt idx="4476">
                  <c:v>5358.6</c:v>
                </c:pt>
                <c:pt idx="4477">
                  <c:v>5356.8</c:v>
                </c:pt>
                <c:pt idx="4478">
                  <c:v>5355</c:v>
                </c:pt>
                <c:pt idx="4479">
                  <c:v>5352.9</c:v>
                </c:pt>
                <c:pt idx="4480">
                  <c:v>5351.1</c:v>
                </c:pt>
                <c:pt idx="4481">
                  <c:v>5349.3</c:v>
                </c:pt>
                <c:pt idx="4482">
                  <c:v>5347.5</c:v>
                </c:pt>
                <c:pt idx="4483">
                  <c:v>5345.4</c:v>
                </c:pt>
                <c:pt idx="4484">
                  <c:v>5343.6</c:v>
                </c:pt>
                <c:pt idx="4485">
                  <c:v>5341.8</c:v>
                </c:pt>
                <c:pt idx="4486">
                  <c:v>5340</c:v>
                </c:pt>
                <c:pt idx="4487">
                  <c:v>5337.9</c:v>
                </c:pt>
                <c:pt idx="4488">
                  <c:v>5336.1</c:v>
                </c:pt>
                <c:pt idx="4489">
                  <c:v>5334.3</c:v>
                </c:pt>
                <c:pt idx="4490">
                  <c:v>5332.5</c:v>
                </c:pt>
                <c:pt idx="4491">
                  <c:v>5330.4</c:v>
                </c:pt>
                <c:pt idx="4492">
                  <c:v>5328.6</c:v>
                </c:pt>
                <c:pt idx="4493">
                  <c:v>5326.8</c:v>
                </c:pt>
                <c:pt idx="4494">
                  <c:v>5325</c:v>
                </c:pt>
                <c:pt idx="4495">
                  <c:v>5322.9</c:v>
                </c:pt>
                <c:pt idx="4496">
                  <c:v>5321.1</c:v>
                </c:pt>
                <c:pt idx="4497">
                  <c:v>5319.3</c:v>
                </c:pt>
                <c:pt idx="4498">
                  <c:v>5317.5</c:v>
                </c:pt>
                <c:pt idx="4499">
                  <c:v>5315.4</c:v>
                </c:pt>
                <c:pt idx="4500">
                  <c:v>5313.6</c:v>
                </c:pt>
                <c:pt idx="4501">
                  <c:v>5311.8</c:v>
                </c:pt>
                <c:pt idx="4502">
                  <c:v>5310</c:v>
                </c:pt>
                <c:pt idx="4503">
                  <c:v>5307.9</c:v>
                </c:pt>
                <c:pt idx="4504">
                  <c:v>5306.1</c:v>
                </c:pt>
                <c:pt idx="4505">
                  <c:v>5304.3</c:v>
                </c:pt>
                <c:pt idx="4506">
                  <c:v>5302.5</c:v>
                </c:pt>
                <c:pt idx="4507">
                  <c:v>5300.4</c:v>
                </c:pt>
                <c:pt idx="4508">
                  <c:v>5298.6</c:v>
                </c:pt>
                <c:pt idx="4509">
                  <c:v>5296.8</c:v>
                </c:pt>
                <c:pt idx="4510">
                  <c:v>5295</c:v>
                </c:pt>
                <c:pt idx="4511">
                  <c:v>5292.9</c:v>
                </c:pt>
                <c:pt idx="4512">
                  <c:v>5291.1</c:v>
                </c:pt>
                <c:pt idx="4513">
                  <c:v>5289.3</c:v>
                </c:pt>
                <c:pt idx="4514">
                  <c:v>5287.5</c:v>
                </c:pt>
                <c:pt idx="4515">
                  <c:v>5285.4</c:v>
                </c:pt>
                <c:pt idx="4516">
                  <c:v>5283.6</c:v>
                </c:pt>
                <c:pt idx="4517">
                  <c:v>5281.8</c:v>
                </c:pt>
                <c:pt idx="4518">
                  <c:v>5280</c:v>
                </c:pt>
                <c:pt idx="4519">
                  <c:v>5277.9</c:v>
                </c:pt>
                <c:pt idx="4520">
                  <c:v>5276.1</c:v>
                </c:pt>
                <c:pt idx="4521">
                  <c:v>5274.3</c:v>
                </c:pt>
                <c:pt idx="4522">
                  <c:v>5272.5</c:v>
                </c:pt>
                <c:pt idx="4523">
                  <c:v>5270.4</c:v>
                </c:pt>
                <c:pt idx="4524">
                  <c:v>5268.6</c:v>
                </c:pt>
                <c:pt idx="4525">
                  <c:v>5266.8</c:v>
                </c:pt>
                <c:pt idx="4526">
                  <c:v>5265</c:v>
                </c:pt>
                <c:pt idx="4527">
                  <c:v>5262.9</c:v>
                </c:pt>
                <c:pt idx="4528">
                  <c:v>5261.1</c:v>
                </c:pt>
                <c:pt idx="4529">
                  <c:v>5259.3</c:v>
                </c:pt>
                <c:pt idx="4530">
                  <c:v>5257.5</c:v>
                </c:pt>
                <c:pt idx="4531">
                  <c:v>5255.4</c:v>
                </c:pt>
                <c:pt idx="4532">
                  <c:v>5253.6</c:v>
                </c:pt>
                <c:pt idx="4533">
                  <c:v>5251.8</c:v>
                </c:pt>
                <c:pt idx="4534">
                  <c:v>5250</c:v>
                </c:pt>
                <c:pt idx="4535">
                  <c:v>5247.9</c:v>
                </c:pt>
                <c:pt idx="4536">
                  <c:v>5246.1</c:v>
                </c:pt>
                <c:pt idx="4537">
                  <c:v>5244.3</c:v>
                </c:pt>
                <c:pt idx="4538">
                  <c:v>5242.5</c:v>
                </c:pt>
                <c:pt idx="4539">
                  <c:v>5240.3999999999996</c:v>
                </c:pt>
                <c:pt idx="4540">
                  <c:v>5238.6000000000004</c:v>
                </c:pt>
                <c:pt idx="4541">
                  <c:v>5236.8</c:v>
                </c:pt>
                <c:pt idx="4542">
                  <c:v>5235</c:v>
                </c:pt>
                <c:pt idx="4543">
                  <c:v>5232.8999999999996</c:v>
                </c:pt>
                <c:pt idx="4544">
                  <c:v>5231.1000000000004</c:v>
                </c:pt>
                <c:pt idx="4545">
                  <c:v>5229.3</c:v>
                </c:pt>
                <c:pt idx="4546">
                  <c:v>5227.5</c:v>
                </c:pt>
                <c:pt idx="4547">
                  <c:v>5225.3999999999996</c:v>
                </c:pt>
                <c:pt idx="4548">
                  <c:v>5223.6000000000004</c:v>
                </c:pt>
                <c:pt idx="4549">
                  <c:v>5221.8</c:v>
                </c:pt>
                <c:pt idx="4550">
                  <c:v>5220</c:v>
                </c:pt>
                <c:pt idx="4551">
                  <c:v>5217.8999999999996</c:v>
                </c:pt>
                <c:pt idx="4552">
                  <c:v>5216.1000000000004</c:v>
                </c:pt>
                <c:pt idx="4553">
                  <c:v>5214.3</c:v>
                </c:pt>
                <c:pt idx="4554">
                  <c:v>5212.5</c:v>
                </c:pt>
                <c:pt idx="4555">
                  <c:v>5210.3999999999996</c:v>
                </c:pt>
                <c:pt idx="4556">
                  <c:v>5208.6000000000004</c:v>
                </c:pt>
                <c:pt idx="4557">
                  <c:v>5206.8</c:v>
                </c:pt>
                <c:pt idx="4558">
                  <c:v>5205</c:v>
                </c:pt>
                <c:pt idx="4559">
                  <c:v>5202.8999999999996</c:v>
                </c:pt>
                <c:pt idx="4560">
                  <c:v>5201.1000000000004</c:v>
                </c:pt>
                <c:pt idx="4561">
                  <c:v>5199.3</c:v>
                </c:pt>
                <c:pt idx="4562">
                  <c:v>5197.5</c:v>
                </c:pt>
                <c:pt idx="4563">
                  <c:v>5195.3999999999996</c:v>
                </c:pt>
                <c:pt idx="4564">
                  <c:v>5193.6000000000004</c:v>
                </c:pt>
                <c:pt idx="4565">
                  <c:v>5191.8</c:v>
                </c:pt>
                <c:pt idx="4566">
                  <c:v>5190</c:v>
                </c:pt>
                <c:pt idx="4567">
                  <c:v>5187.8999999999996</c:v>
                </c:pt>
                <c:pt idx="4568">
                  <c:v>5186.1000000000004</c:v>
                </c:pt>
                <c:pt idx="4569">
                  <c:v>5184.3</c:v>
                </c:pt>
                <c:pt idx="4570">
                  <c:v>5182.5</c:v>
                </c:pt>
                <c:pt idx="4571">
                  <c:v>5180.3999999999996</c:v>
                </c:pt>
                <c:pt idx="4572">
                  <c:v>5178.6000000000004</c:v>
                </c:pt>
                <c:pt idx="4573">
                  <c:v>5176.8</c:v>
                </c:pt>
                <c:pt idx="4574">
                  <c:v>5175</c:v>
                </c:pt>
                <c:pt idx="4575">
                  <c:v>5172.8999999999996</c:v>
                </c:pt>
                <c:pt idx="4576">
                  <c:v>5171.1000000000004</c:v>
                </c:pt>
                <c:pt idx="4577">
                  <c:v>5169.3</c:v>
                </c:pt>
                <c:pt idx="4578">
                  <c:v>5167.5</c:v>
                </c:pt>
                <c:pt idx="4579">
                  <c:v>5165.3999999999996</c:v>
                </c:pt>
                <c:pt idx="4580">
                  <c:v>5163.6000000000004</c:v>
                </c:pt>
                <c:pt idx="4581">
                  <c:v>5161.8</c:v>
                </c:pt>
                <c:pt idx="4582">
                  <c:v>5160</c:v>
                </c:pt>
                <c:pt idx="4583">
                  <c:v>5157.8999999999996</c:v>
                </c:pt>
                <c:pt idx="4584">
                  <c:v>5156.1000000000004</c:v>
                </c:pt>
                <c:pt idx="4585">
                  <c:v>5154.3</c:v>
                </c:pt>
                <c:pt idx="4586">
                  <c:v>5152.5</c:v>
                </c:pt>
                <c:pt idx="4587">
                  <c:v>5150.3999999999996</c:v>
                </c:pt>
                <c:pt idx="4588">
                  <c:v>5148.6000000000004</c:v>
                </c:pt>
                <c:pt idx="4589">
                  <c:v>5146.8</c:v>
                </c:pt>
                <c:pt idx="4590">
                  <c:v>5145</c:v>
                </c:pt>
                <c:pt idx="4591">
                  <c:v>5142.8999999999996</c:v>
                </c:pt>
                <c:pt idx="4592">
                  <c:v>5141.1000000000004</c:v>
                </c:pt>
                <c:pt idx="4593">
                  <c:v>5139.3</c:v>
                </c:pt>
                <c:pt idx="4594">
                  <c:v>5137.5</c:v>
                </c:pt>
                <c:pt idx="4595">
                  <c:v>5135.3999999999996</c:v>
                </c:pt>
                <c:pt idx="4596">
                  <c:v>5133.6000000000004</c:v>
                </c:pt>
                <c:pt idx="4597">
                  <c:v>5131.8</c:v>
                </c:pt>
                <c:pt idx="4598">
                  <c:v>5130</c:v>
                </c:pt>
                <c:pt idx="4599">
                  <c:v>5127.8999999999996</c:v>
                </c:pt>
                <c:pt idx="4600">
                  <c:v>5126.1000000000004</c:v>
                </c:pt>
                <c:pt idx="4601">
                  <c:v>5124.3</c:v>
                </c:pt>
                <c:pt idx="4602">
                  <c:v>5122.5</c:v>
                </c:pt>
                <c:pt idx="4603">
                  <c:v>5120.3999999999996</c:v>
                </c:pt>
                <c:pt idx="4604">
                  <c:v>5118.6000000000004</c:v>
                </c:pt>
                <c:pt idx="4605">
                  <c:v>5116.8</c:v>
                </c:pt>
                <c:pt idx="4606">
                  <c:v>5115</c:v>
                </c:pt>
                <c:pt idx="4607">
                  <c:v>5112.8999999999996</c:v>
                </c:pt>
                <c:pt idx="4608">
                  <c:v>5111.1000000000004</c:v>
                </c:pt>
                <c:pt idx="4609">
                  <c:v>5109.3</c:v>
                </c:pt>
                <c:pt idx="4610">
                  <c:v>5107.5</c:v>
                </c:pt>
                <c:pt idx="4611">
                  <c:v>5105.3999999999996</c:v>
                </c:pt>
                <c:pt idx="4612">
                  <c:v>5103.6000000000004</c:v>
                </c:pt>
                <c:pt idx="4613">
                  <c:v>5101.8</c:v>
                </c:pt>
                <c:pt idx="4614">
                  <c:v>5100</c:v>
                </c:pt>
                <c:pt idx="4615">
                  <c:v>5097.8999999999996</c:v>
                </c:pt>
                <c:pt idx="4616">
                  <c:v>5096.1000000000004</c:v>
                </c:pt>
                <c:pt idx="4617">
                  <c:v>5094.3</c:v>
                </c:pt>
                <c:pt idx="4618">
                  <c:v>5092.5</c:v>
                </c:pt>
                <c:pt idx="4619">
                  <c:v>5090.3999999999996</c:v>
                </c:pt>
                <c:pt idx="4620">
                  <c:v>5088.6000000000004</c:v>
                </c:pt>
                <c:pt idx="4621">
                  <c:v>5086.8</c:v>
                </c:pt>
                <c:pt idx="4622">
                  <c:v>5085</c:v>
                </c:pt>
                <c:pt idx="4623">
                  <c:v>5082.8999999999996</c:v>
                </c:pt>
                <c:pt idx="4624">
                  <c:v>5081.1000000000004</c:v>
                </c:pt>
                <c:pt idx="4625">
                  <c:v>5079.3</c:v>
                </c:pt>
                <c:pt idx="4626">
                  <c:v>5084.3999999999996</c:v>
                </c:pt>
                <c:pt idx="4627">
                  <c:v>5089.2</c:v>
                </c:pt>
                <c:pt idx="4628">
                  <c:v>5094.3</c:v>
                </c:pt>
                <c:pt idx="4629">
                  <c:v>5098.5</c:v>
                </c:pt>
                <c:pt idx="4630">
                  <c:v>5096.7</c:v>
                </c:pt>
                <c:pt idx="4631">
                  <c:v>5094.6000000000004</c:v>
                </c:pt>
                <c:pt idx="4632">
                  <c:v>5092.8</c:v>
                </c:pt>
                <c:pt idx="4633">
                  <c:v>5091</c:v>
                </c:pt>
                <c:pt idx="4634">
                  <c:v>5096.1000000000004</c:v>
                </c:pt>
                <c:pt idx="4635">
                  <c:v>5101.5</c:v>
                </c:pt>
                <c:pt idx="4636">
                  <c:v>5108.7</c:v>
                </c:pt>
                <c:pt idx="4637">
                  <c:v>5114.3999999999996</c:v>
                </c:pt>
                <c:pt idx="4638">
                  <c:v>5112.6000000000004</c:v>
                </c:pt>
                <c:pt idx="4639">
                  <c:v>5118</c:v>
                </c:pt>
                <c:pt idx="4640">
                  <c:v>5125.2</c:v>
                </c:pt>
                <c:pt idx="4641">
                  <c:v>5132.3999999999996</c:v>
                </c:pt>
                <c:pt idx="4642">
                  <c:v>5138.1000000000004</c:v>
                </c:pt>
                <c:pt idx="4643">
                  <c:v>5136</c:v>
                </c:pt>
                <c:pt idx="4644">
                  <c:v>5134.2</c:v>
                </c:pt>
                <c:pt idx="4645">
                  <c:v>5132.3999999999996</c:v>
                </c:pt>
                <c:pt idx="4646">
                  <c:v>5137.5</c:v>
                </c:pt>
                <c:pt idx="4647">
                  <c:v>5144.3999999999996</c:v>
                </c:pt>
                <c:pt idx="4648">
                  <c:v>5152.8</c:v>
                </c:pt>
                <c:pt idx="4649">
                  <c:v>5161.2</c:v>
                </c:pt>
                <c:pt idx="4650">
                  <c:v>5170.2</c:v>
                </c:pt>
                <c:pt idx="4651">
                  <c:v>5178.3</c:v>
                </c:pt>
                <c:pt idx="4652">
                  <c:v>5184</c:v>
                </c:pt>
                <c:pt idx="4653">
                  <c:v>5182.2</c:v>
                </c:pt>
                <c:pt idx="4654">
                  <c:v>5180.3999999999996</c:v>
                </c:pt>
                <c:pt idx="4655">
                  <c:v>5178.3</c:v>
                </c:pt>
                <c:pt idx="4656">
                  <c:v>5176.5</c:v>
                </c:pt>
                <c:pt idx="4657">
                  <c:v>5181.6000000000004</c:v>
                </c:pt>
                <c:pt idx="4658">
                  <c:v>5190</c:v>
                </c:pt>
                <c:pt idx="4659">
                  <c:v>5200.8</c:v>
                </c:pt>
                <c:pt idx="4660">
                  <c:v>5211.8999999999996</c:v>
                </c:pt>
                <c:pt idx="4661">
                  <c:v>5221.5</c:v>
                </c:pt>
                <c:pt idx="4662">
                  <c:v>5228.7</c:v>
                </c:pt>
                <c:pt idx="4663">
                  <c:v>5226.6000000000004</c:v>
                </c:pt>
                <c:pt idx="4664">
                  <c:v>5224.8</c:v>
                </c:pt>
                <c:pt idx="4665">
                  <c:v>5223</c:v>
                </c:pt>
                <c:pt idx="4666">
                  <c:v>5221.2</c:v>
                </c:pt>
                <c:pt idx="4667">
                  <c:v>5228.1000000000004</c:v>
                </c:pt>
                <c:pt idx="4668">
                  <c:v>5239.2</c:v>
                </c:pt>
                <c:pt idx="4669">
                  <c:v>5251.8</c:v>
                </c:pt>
                <c:pt idx="4670">
                  <c:v>5264.4</c:v>
                </c:pt>
                <c:pt idx="4671">
                  <c:v>5275.2</c:v>
                </c:pt>
                <c:pt idx="4672">
                  <c:v>5282.4</c:v>
                </c:pt>
                <c:pt idx="4673">
                  <c:v>5280.6</c:v>
                </c:pt>
                <c:pt idx="4674">
                  <c:v>5278.8</c:v>
                </c:pt>
                <c:pt idx="4675">
                  <c:v>5276.7</c:v>
                </c:pt>
                <c:pt idx="4676">
                  <c:v>5281.8</c:v>
                </c:pt>
                <c:pt idx="4677">
                  <c:v>5290.8</c:v>
                </c:pt>
                <c:pt idx="4678">
                  <c:v>5303.4</c:v>
                </c:pt>
                <c:pt idx="4679">
                  <c:v>5316.6</c:v>
                </c:pt>
                <c:pt idx="4680">
                  <c:v>5330.1</c:v>
                </c:pt>
                <c:pt idx="4681">
                  <c:v>5338.5</c:v>
                </c:pt>
                <c:pt idx="4682">
                  <c:v>5349.6</c:v>
                </c:pt>
                <c:pt idx="4683">
                  <c:v>5362.8</c:v>
                </c:pt>
                <c:pt idx="4684">
                  <c:v>5376.3</c:v>
                </c:pt>
                <c:pt idx="4685">
                  <c:v>5383.5</c:v>
                </c:pt>
                <c:pt idx="4686">
                  <c:v>5394.6</c:v>
                </c:pt>
                <c:pt idx="4687">
                  <c:v>5392.5</c:v>
                </c:pt>
                <c:pt idx="4688">
                  <c:v>5406</c:v>
                </c:pt>
                <c:pt idx="4689">
                  <c:v>5419.5</c:v>
                </c:pt>
                <c:pt idx="4690">
                  <c:v>5427.9</c:v>
                </c:pt>
                <c:pt idx="4691">
                  <c:v>5440.2</c:v>
                </c:pt>
                <c:pt idx="4692">
                  <c:v>5453.7</c:v>
                </c:pt>
                <c:pt idx="4693">
                  <c:v>5467.2</c:v>
                </c:pt>
                <c:pt idx="4694">
                  <c:v>5480.7</c:v>
                </c:pt>
                <c:pt idx="4695">
                  <c:v>5486.1</c:v>
                </c:pt>
                <c:pt idx="4696">
                  <c:v>5497.2</c:v>
                </c:pt>
                <c:pt idx="4697">
                  <c:v>5510.7</c:v>
                </c:pt>
                <c:pt idx="4698">
                  <c:v>5515.8</c:v>
                </c:pt>
                <c:pt idx="4699">
                  <c:v>5525.1</c:v>
                </c:pt>
                <c:pt idx="4700">
                  <c:v>5530.8</c:v>
                </c:pt>
                <c:pt idx="4701">
                  <c:v>5541.9</c:v>
                </c:pt>
                <c:pt idx="4702">
                  <c:v>5555.4</c:v>
                </c:pt>
                <c:pt idx="4703">
                  <c:v>5568.6</c:v>
                </c:pt>
                <c:pt idx="4704">
                  <c:v>5582.1</c:v>
                </c:pt>
                <c:pt idx="4705">
                  <c:v>5595.6</c:v>
                </c:pt>
                <c:pt idx="4706">
                  <c:v>5601.3</c:v>
                </c:pt>
                <c:pt idx="4707">
                  <c:v>5612.1</c:v>
                </c:pt>
                <c:pt idx="4708">
                  <c:v>5625.6</c:v>
                </c:pt>
                <c:pt idx="4709">
                  <c:v>5639.1</c:v>
                </c:pt>
                <c:pt idx="4710">
                  <c:v>5646.3</c:v>
                </c:pt>
                <c:pt idx="4711">
                  <c:v>5651.1</c:v>
                </c:pt>
                <c:pt idx="4712">
                  <c:v>5660.7</c:v>
                </c:pt>
                <c:pt idx="4713">
                  <c:v>5674.2</c:v>
                </c:pt>
                <c:pt idx="4714">
                  <c:v>5687.7</c:v>
                </c:pt>
                <c:pt idx="4715">
                  <c:v>5696.4</c:v>
                </c:pt>
                <c:pt idx="4716">
                  <c:v>5703.6</c:v>
                </c:pt>
                <c:pt idx="4717">
                  <c:v>5716.2</c:v>
                </c:pt>
                <c:pt idx="4718">
                  <c:v>5729.7</c:v>
                </c:pt>
                <c:pt idx="4719">
                  <c:v>5742.9</c:v>
                </c:pt>
                <c:pt idx="4720">
                  <c:v>5756.4</c:v>
                </c:pt>
                <c:pt idx="4721">
                  <c:v>5767.5</c:v>
                </c:pt>
                <c:pt idx="4722">
                  <c:v>5765.7</c:v>
                </c:pt>
                <c:pt idx="4723">
                  <c:v>5763.6</c:v>
                </c:pt>
                <c:pt idx="4724">
                  <c:v>5772</c:v>
                </c:pt>
                <c:pt idx="4725">
                  <c:v>5784.6</c:v>
                </c:pt>
                <c:pt idx="4726">
                  <c:v>5798.1</c:v>
                </c:pt>
                <c:pt idx="4727">
                  <c:v>5811.3</c:v>
                </c:pt>
                <c:pt idx="4728">
                  <c:v>5809.5</c:v>
                </c:pt>
                <c:pt idx="4729">
                  <c:v>5816.7</c:v>
                </c:pt>
                <c:pt idx="4730">
                  <c:v>5829.3</c:v>
                </c:pt>
                <c:pt idx="4731">
                  <c:v>5842.5</c:v>
                </c:pt>
                <c:pt idx="4732">
                  <c:v>5840.7</c:v>
                </c:pt>
                <c:pt idx="4733">
                  <c:v>5838.9</c:v>
                </c:pt>
                <c:pt idx="4734">
                  <c:v>5837.1</c:v>
                </c:pt>
                <c:pt idx="4735">
                  <c:v>5835</c:v>
                </c:pt>
                <c:pt idx="4736">
                  <c:v>5833.2</c:v>
                </c:pt>
                <c:pt idx="4737">
                  <c:v>5841.6</c:v>
                </c:pt>
                <c:pt idx="4738">
                  <c:v>5846.7</c:v>
                </c:pt>
                <c:pt idx="4739">
                  <c:v>5856</c:v>
                </c:pt>
                <c:pt idx="4740">
                  <c:v>5869.5</c:v>
                </c:pt>
                <c:pt idx="4741">
                  <c:v>5867.7</c:v>
                </c:pt>
                <c:pt idx="4742">
                  <c:v>5865.9</c:v>
                </c:pt>
                <c:pt idx="4743">
                  <c:v>5863.8</c:v>
                </c:pt>
                <c:pt idx="4744">
                  <c:v>5862</c:v>
                </c:pt>
                <c:pt idx="4745">
                  <c:v>5860.2</c:v>
                </c:pt>
                <c:pt idx="4746">
                  <c:v>5858.4</c:v>
                </c:pt>
                <c:pt idx="4747">
                  <c:v>5856.3</c:v>
                </c:pt>
                <c:pt idx="4748">
                  <c:v>5861.4</c:v>
                </c:pt>
                <c:pt idx="4749">
                  <c:v>5871</c:v>
                </c:pt>
                <c:pt idx="4750">
                  <c:v>5884.5</c:v>
                </c:pt>
                <c:pt idx="4751">
                  <c:v>5882.4</c:v>
                </c:pt>
                <c:pt idx="4752">
                  <c:v>5880.6</c:v>
                </c:pt>
                <c:pt idx="4753">
                  <c:v>5878.8</c:v>
                </c:pt>
                <c:pt idx="4754">
                  <c:v>5877</c:v>
                </c:pt>
                <c:pt idx="4755">
                  <c:v>5874.9</c:v>
                </c:pt>
                <c:pt idx="4756">
                  <c:v>5873.1</c:v>
                </c:pt>
                <c:pt idx="4757">
                  <c:v>5871.3</c:v>
                </c:pt>
                <c:pt idx="4758">
                  <c:v>5877</c:v>
                </c:pt>
                <c:pt idx="4759">
                  <c:v>5887.8</c:v>
                </c:pt>
                <c:pt idx="4760">
                  <c:v>5886</c:v>
                </c:pt>
                <c:pt idx="4761">
                  <c:v>5884.2</c:v>
                </c:pt>
                <c:pt idx="4762">
                  <c:v>5882.4</c:v>
                </c:pt>
                <c:pt idx="4763">
                  <c:v>5880.3</c:v>
                </c:pt>
                <c:pt idx="4764">
                  <c:v>5878.5</c:v>
                </c:pt>
                <c:pt idx="4765">
                  <c:v>5876.7</c:v>
                </c:pt>
                <c:pt idx="4766">
                  <c:v>5874.9</c:v>
                </c:pt>
                <c:pt idx="4767">
                  <c:v>5872.8</c:v>
                </c:pt>
                <c:pt idx="4768">
                  <c:v>5871</c:v>
                </c:pt>
                <c:pt idx="4769">
                  <c:v>5869.2</c:v>
                </c:pt>
                <c:pt idx="4770">
                  <c:v>5867.4</c:v>
                </c:pt>
                <c:pt idx="4771">
                  <c:v>5865.3</c:v>
                </c:pt>
                <c:pt idx="4772">
                  <c:v>5863.5</c:v>
                </c:pt>
                <c:pt idx="4773">
                  <c:v>5861.7</c:v>
                </c:pt>
                <c:pt idx="4774">
                  <c:v>5859.9</c:v>
                </c:pt>
                <c:pt idx="4775">
                  <c:v>5857.8</c:v>
                </c:pt>
                <c:pt idx="4776">
                  <c:v>5856</c:v>
                </c:pt>
                <c:pt idx="4777">
                  <c:v>5854.2</c:v>
                </c:pt>
                <c:pt idx="4778">
                  <c:v>5852.4</c:v>
                </c:pt>
                <c:pt idx="4779">
                  <c:v>5850.3</c:v>
                </c:pt>
                <c:pt idx="4780">
                  <c:v>5848.5</c:v>
                </c:pt>
                <c:pt idx="4781">
                  <c:v>5846.7</c:v>
                </c:pt>
                <c:pt idx="4782">
                  <c:v>5844.9</c:v>
                </c:pt>
                <c:pt idx="4783">
                  <c:v>5842.8</c:v>
                </c:pt>
                <c:pt idx="4784">
                  <c:v>5841</c:v>
                </c:pt>
                <c:pt idx="4785">
                  <c:v>5845.2</c:v>
                </c:pt>
                <c:pt idx="4786">
                  <c:v>5849.4</c:v>
                </c:pt>
                <c:pt idx="4787">
                  <c:v>5847.3</c:v>
                </c:pt>
                <c:pt idx="4788">
                  <c:v>5845.5</c:v>
                </c:pt>
                <c:pt idx="4789">
                  <c:v>5843.7</c:v>
                </c:pt>
                <c:pt idx="4790">
                  <c:v>5841.9</c:v>
                </c:pt>
                <c:pt idx="4791">
                  <c:v>5839.8</c:v>
                </c:pt>
                <c:pt idx="4792">
                  <c:v>5838</c:v>
                </c:pt>
                <c:pt idx="4793">
                  <c:v>5836.2</c:v>
                </c:pt>
                <c:pt idx="4794">
                  <c:v>5834.4</c:v>
                </c:pt>
                <c:pt idx="4795">
                  <c:v>5832.3</c:v>
                </c:pt>
                <c:pt idx="4796">
                  <c:v>5830.5</c:v>
                </c:pt>
                <c:pt idx="4797">
                  <c:v>5836.2</c:v>
                </c:pt>
                <c:pt idx="4798">
                  <c:v>5843.4</c:v>
                </c:pt>
                <c:pt idx="4799">
                  <c:v>5848.8</c:v>
                </c:pt>
                <c:pt idx="4800">
                  <c:v>5853.9</c:v>
                </c:pt>
                <c:pt idx="4801">
                  <c:v>5853.6</c:v>
                </c:pt>
                <c:pt idx="4802">
                  <c:v>5851.8</c:v>
                </c:pt>
                <c:pt idx="4803">
                  <c:v>5849.7</c:v>
                </c:pt>
                <c:pt idx="4804">
                  <c:v>5854.8</c:v>
                </c:pt>
                <c:pt idx="4805">
                  <c:v>5862</c:v>
                </c:pt>
                <c:pt idx="4806">
                  <c:v>5869.2</c:v>
                </c:pt>
                <c:pt idx="4807">
                  <c:v>5876.1</c:v>
                </c:pt>
                <c:pt idx="4808">
                  <c:v>5881.8</c:v>
                </c:pt>
                <c:pt idx="4809">
                  <c:v>5889</c:v>
                </c:pt>
                <c:pt idx="4810">
                  <c:v>5897.4</c:v>
                </c:pt>
                <c:pt idx="4811">
                  <c:v>5905.5</c:v>
                </c:pt>
                <c:pt idx="4812">
                  <c:v>5911.2</c:v>
                </c:pt>
                <c:pt idx="4813">
                  <c:v>5916.3</c:v>
                </c:pt>
                <c:pt idx="4814">
                  <c:v>5922</c:v>
                </c:pt>
                <c:pt idx="4815">
                  <c:v>5927.4</c:v>
                </c:pt>
                <c:pt idx="4816">
                  <c:v>5933.1</c:v>
                </c:pt>
                <c:pt idx="4817">
                  <c:v>5938.8</c:v>
                </c:pt>
                <c:pt idx="4818">
                  <c:v>5946</c:v>
                </c:pt>
                <c:pt idx="4819">
                  <c:v>5951.4</c:v>
                </c:pt>
                <c:pt idx="4820">
                  <c:v>5958.6</c:v>
                </c:pt>
                <c:pt idx="4821">
                  <c:v>5965.8</c:v>
                </c:pt>
                <c:pt idx="4822">
                  <c:v>5971.5</c:v>
                </c:pt>
                <c:pt idx="4823">
                  <c:v>5978.4</c:v>
                </c:pt>
                <c:pt idx="4824">
                  <c:v>5985.6</c:v>
                </c:pt>
                <c:pt idx="4825">
                  <c:v>5992.8</c:v>
                </c:pt>
                <c:pt idx="4826">
                  <c:v>6000</c:v>
                </c:pt>
                <c:pt idx="4827">
                  <c:v>6005.4</c:v>
                </c:pt>
                <c:pt idx="4828">
                  <c:v>6012.6</c:v>
                </c:pt>
                <c:pt idx="4829">
                  <c:v>6021</c:v>
                </c:pt>
                <c:pt idx="4830">
                  <c:v>6029.4</c:v>
                </c:pt>
                <c:pt idx="4831">
                  <c:v>6038.1</c:v>
                </c:pt>
                <c:pt idx="4832">
                  <c:v>6047.1</c:v>
                </c:pt>
                <c:pt idx="4833">
                  <c:v>6056.1</c:v>
                </c:pt>
                <c:pt idx="4834">
                  <c:v>6064.5</c:v>
                </c:pt>
                <c:pt idx="4835">
                  <c:v>6072.6</c:v>
                </c:pt>
                <c:pt idx="4836">
                  <c:v>6082.2</c:v>
                </c:pt>
                <c:pt idx="4837">
                  <c:v>6091.8</c:v>
                </c:pt>
                <c:pt idx="4838">
                  <c:v>6100.8</c:v>
                </c:pt>
                <c:pt idx="4839">
                  <c:v>6108.9</c:v>
                </c:pt>
                <c:pt idx="4840">
                  <c:v>6120</c:v>
                </c:pt>
                <c:pt idx="4841">
                  <c:v>6129</c:v>
                </c:pt>
                <c:pt idx="4842">
                  <c:v>6138</c:v>
                </c:pt>
                <c:pt idx="4843">
                  <c:v>6146.1</c:v>
                </c:pt>
                <c:pt idx="4844">
                  <c:v>6153.3</c:v>
                </c:pt>
                <c:pt idx="4845">
                  <c:v>6160.5</c:v>
                </c:pt>
                <c:pt idx="4846">
                  <c:v>6166.2</c:v>
                </c:pt>
                <c:pt idx="4847">
                  <c:v>6171.6</c:v>
                </c:pt>
                <c:pt idx="4848">
                  <c:v>6178.8</c:v>
                </c:pt>
                <c:pt idx="4849">
                  <c:v>6184.5</c:v>
                </c:pt>
                <c:pt idx="4850">
                  <c:v>6192.9</c:v>
                </c:pt>
                <c:pt idx="4851">
                  <c:v>6199.8</c:v>
                </c:pt>
                <c:pt idx="4852">
                  <c:v>6210.9</c:v>
                </c:pt>
                <c:pt idx="4853">
                  <c:v>6218.1</c:v>
                </c:pt>
                <c:pt idx="4854">
                  <c:v>6225.3</c:v>
                </c:pt>
                <c:pt idx="4855">
                  <c:v>6233.4</c:v>
                </c:pt>
                <c:pt idx="4856">
                  <c:v>6246</c:v>
                </c:pt>
                <c:pt idx="4857">
                  <c:v>6259.5</c:v>
                </c:pt>
                <c:pt idx="4858">
                  <c:v>6266.7</c:v>
                </c:pt>
                <c:pt idx="4859">
                  <c:v>6274.8</c:v>
                </c:pt>
                <c:pt idx="4860">
                  <c:v>6285.9</c:v>
                </c:pt>
                <c:pt idx="4861">
                  <c:v>6294.9</c:v>
                </c:pt>
                <c:pt idx="4862">
                  <c:v>6303.3</c:v>
                </c:pt>
                <c:pt idx="4863">
                  <c:v>6314.1</c:v>
                </c:pt>
                <c:pt idx="4864">
                  <c:v>6325.2</c:v>
                </c:pt>
                <c:pt idx="4865">
                  <c:v>6334.8</c:v>
                </c:pt>
                <c:pt idx="4866">
                  <c:v>6348.3</c:v>
                </c:pt>
                <c:pt idx="4867">
                  <c:v>6359.1</c:v>
                </c:pt>
                <c:pt idx="4868">
                  <c:v>6370.2</c:v>
                </c:pt>
                <c:pt idx="4869">
                  <c:v>6383.7</c:v>
                </c:pt>
                <c:pt idx="4870">
                  <c:v>6390.9</c:v>
                </c:pt>
                <c:pt idx="4871">
                  <c:v>6397.8</c:v>
                </c:pt>
                <c:pt idx="4872">
                  <c:v>6405</c:v>
                </c:pt>
                <c:pt idx="4873">
                  <c:v>6409.2</c:v>
                </c:pt>
                <c:pt idx="4874">
                  <c:v>6414.9</c:v>
                </c:pt>
                <c:pt idx="4875">
                  <c:v>6423</c:v>
                </c:pt>
                <c:pt idx="4876">
                  <c:v>6435.6</c:v>
                </c:pt>
                <c:pt idx="4877">
                  <c:v>6449.1</c:v>
                </c:pt>
                <c:pt idx="4878">
                  <c:v>6461.7</c:v>
                </c:pt>
                <c:pt idx="4879">
                  <c:v>6472.5</c:v>
                </c:pt>
                <c:pt idx="4880">
                  <c:v>6485.1</c:v>
                </c:pt>
                <c:pt idx="4881">
                  <c:v>6492.3</c:v>
                </c:pt>
                <c:pt idx="4882">
                  <c:v>6501.3</c:v>
                </c:pt>
                <c:pt idx="4883">
                  <c:v>6510</c:v>
                </c:pt>
                <c:pt idx="4884">
                  <c:v>6523.5</c:v>
                </c:pt>
                <c:pt idx="4885">
                  <c:v>6537</c:v>
                </c:pt>
                <c:pt idx="4886">
                  <c:v>6550.5</c:v>
                </c:pt>
                <c:pt idx="4887">
                  <c:v>6563.7</c:v>
                </c:pt>
                <c:pt idx="4888">
                  <c:v>6577.2</c:v>
                </c:pt>
                <c:pt idx="4889">
                  <c:v>6590.7</c:v>
                </c:pt>
                <c:pt idx="4890">
                  <c:v>6604.2</c:v>
                </c:pt>
                <c:pt idx="4891">
                  <c:v>6617.4</c:v>
                </c:pt>
                <c:pt idx="4892">
                  <c:v>6630.9</c:v>
                </c:pt>
                <c:pt idx="4893">
                  <c:v>6644.4</c:v>
                </c:pt>
                <c:pt idx="4894">
                  <c:v>6651.6</c:v>
                </c:pt>
                <c:pt idx="4895">
                  <c:v>6657</c:v>
                </c:pt>
                <c:pt idx="4896">
                  <c:v>6664.2</c:v>
                </c:pt>
                <c:pt idx="4897">
                  <c:v>6672.6</c:v>
                </c:pt>
                <c:pt idx="4898">
                  <c:v>6679.8</c:v>
                </c:pt>
                <c:pt idx="4899">
                  <c:v>6692.1</c:v>
                </c:pt>
                <c:pt idx="4900">
                  <c:v>6701.1</c:v>
                </c:pt>
                <c:pt idx="4901">
                  <c:v>6714.6</c:v>
                </c:pt>
                <c:pt idx="4902">
                  <c:v>6727.2</c:v>
                </c:pt>
                <c:pt idx="4903">
                  <c:v>6738</c:v>
                </c:pt>
                <c:pt idx="4904">
                  <c:v>6751.5</c:v>
                </c:pt>
                <c:pt idx="4905">
                  <c:v>6764.1</c:v>
                </c:pt>
                <c:pt idx="4906">
                  <c:v>6777.6</c:v>
                </c:pt>
                <c:pt idx="4907">
                  <c:v>6790.8</c:v>
                </c:pt>
                <c:pt idx="4908">
                  <c:v>6804.3</c:v>
                </c:pt>
                <c:pt idx="4909">
                  <c:v>6817.8</c:v>
                </c:pt>
                <c:pt idx="4910">
                  <c:v>6831.3</c:v>
                </c:pt>
                <c:pt idx="4911">
                  <c:v>6844.5</c:v>
                </c:pt>
                <c:pt idx="4912">
                  <c:v>6857.1</c:v>
                </c:pt>
                <c:pt idx="4913">
                  <c:v>6870.6</c:v>
                </c:pt>
                <c:pt idx="4914">
                  <c:v>6879</c:v>
                </c:pt>
                <c:pt idx="4915">
                  <c:v>6892.2</c:v>
                </c:pt>
                <c:pt idx="4916">
                  <c:v>6905.7</c:v>
                </c:pt>
                <c:pt idx="4917">
                  <c:v>6916.8</c:v>
                </c:pt>
                <c:pt idx="4918">
                  <c:v>6930.3</c:v>
                </c:pt>
                <c:pt idx="4919">
                  <c:v>6939</c:v>
                </c:pt>
                <c:pt idx="4920">
                  <c:v>6944.1</c:v>
                </c:pt>
                <c:pt idx="4921">
                  <c:v>6949.2</c:v>
                </c:pt>
                <c:pt idx="4922">
                  <c:v>6957.6</c:v>
                </c:pt>
                <c:pt idx="4923">
                  <c:v>6968.4</c:v>
                </c:pt>
                <c:pt idx="4924">
                  <c:v>6973.5</c:v>
                </c:pt>
                <c:pt idx="4925">
                  <c:v>6979.2</c:v>
                </c:pt>
                <c:pt idx="4926">
                  <c:v>6992.7</c:v>
                </c:pt>
                <c:pt idx="4927">
                  <c:v>7003.5</c:v>
                </c:pt>
                <c:pt idx="4928">
                  <c:v>7017</c:v>
                </c:pt>
                <c:pt idx="4929">
                  <c:v>7030.5</c:v>
                </c:pt>
                <c:pt idx="4930">
                  <c:v>7044</c:v>
                </c:pt>
                <c:pt idx="4931">
                  <c:v>7057.2</c:v>
                </c:pt>
                <c:pt idx="4932">
                  <c:v>7070.7</c:v>
                </c:pt>
                <c:pt idx="4933">
                  <c:v>7084.2</c:v>
                </c:pt>
                <c:pt idx="4934">
                  <c:v>7097.7</c:v>
                </c:pt>
                <c:pt idx="4935">
                  <c:v>7110.9</c:v>
                </c:pt>
                <c:pt idx="4936">
                  <c:v>7124.4</c:v>
                </c:pt>
                <c:pt idx="4937">
                  <c:v>7137.9</c:v>
                </c:pt>
                <c:pt idx="4938">
                  <c:v>7151.4</c:v>
                </c:pt>
                <c:pt idx="4939">
                  <c:v>7162.2</c:v>
                </c:pt>
                <c:pt idx="4940">
                  <c:v>7175.7</c:v>
                </c:pt>
                <c:pt idx="4941">
                  <c:v>7189.2</c:v>
                </c:pt>
                <c:pt idx="4942">
                  <c:v>7198.2</c:v>
                </c:pt>
                <c:pt idx="4943">
                  <c:v>7196.1</c:v>
                </c:pt>
                <c:pt idx="4944">
                  <c:v>7204.5</c:v>
                </c:pt>
                <c:pt idx="4945">
                  <c:v>7217.1</c:v>
                </c:pt>
                <c:pt idx="4946">
                  <c:v>7226.7</c:v>
                </c:pt>
                <c:pt idx="4947">
                  <c:v>7239.9</c:v>
                </c:pt>
                <c:pt idx="4948">
                  <c:v>7238.1</c:v>
                </c:pt>
                <c:pt idx="4949">
                  <c:v>7247.1</c:v>
                </c:pt>
                <c:pt idx="4950">
                  <c:v>7245.3</c:v>
                </c:pt>
                <c:pt idx="4951">
                  <c:v>7254.6</c:v>
                </c:pt>
                <c:pt idx="4952">
                  <c:v>7268.1</c:v>
                </c:pt>
                <c:pt idx="4953">
                  <c:v>7266.3</c:v>
                </c:pt>
                <c:pt idx="4954">
                  <c:v>7279.8</c:v>
                </c:pt>
                <c:pt idx="4955">
                  <c:v>7290.6</c:v>
                </c:pt>
                <c:pt idx="4956">
                  <c:v>7304.1</c:v>
                </c:pt>
                <c:pt idx="4957">
                  <c:v>7302.3</c:v>
                </c:pt>
                <c:pt idx="4958">
                  <c:v>7308</c:v>
                </c:pt>
                <c:pt idx="4959">
                  <c:v>7317.3</c:v>
                </c:pt>
                <c:pt idx="4960">
                  <c:v>7330.8</c:v>
                </c:pt>
                <c:pt idx="4961">
                  <c:v>7344.3</c:v>
                </c:pt>
                <c:pt idx="4962">
                  <c:v>7357.8</c:v>
                </c:pt>
                <c:pt idx="4963">
                  <c:v>7371</c:v>
                </c:pt>
                <c:pt idx="4964">
                  <c:v>7384.5</c:v>
                </c:pt>
                <c:pt idx="4965">
                  <c:v>7394.1</c:v>
                </c:pt>
                <c:pt idx="4966">
                  <c:v>7399.2</c:v>
                </c:pt>
                <c:pt idx="4967">
                  <c:v>7397.1</c:v>
                </c:pt>
                <c:pt idx="4968">
                  <c:v>7406.1</c:v>
                </c:pt>
                <c:pt idx="4969">
                  <c:v>7404.3</c:v>
                </c:pt>
                <c:pt idx="4970">
                  <c:v>7402.5</c:v>
                </c:pt>
                <c:pt idx="4971">
                  <c:v>7400.4</c:v>
                </c:pt>
                <c:pt idx="4972">
                  <c:v>7411.5</c:v>
                </c:pt>
                <c:pt idx="4973">
                  <c:v>7417.2</c:v>
                </c:pt>
                <c:pt idx="4974">
                  <c:v>7424.4</c:v>
                </c:pt>
                <c:pt idx="4975">
                  <c:v>7435.2</c:v>
                </c:pt>
                <c:pt idx="4976">
                  <c:v>7448.7</c:v>
                </c:pt>
                <c:pt idx="4977">
                  <c:v>7462.2</c:v>
                </c:pt>
                <c:pt idx="4978">
                  <c:v>7475.7</c:v>
                </c:pt>
                <c:pt idx="4979">
                  <c:v>7488.9</c:v>
                </c:pt>
                <c:pt idx="4980">
                  <c:v>7502.4</c:v>
                </c:pt>
                <c:pt idx="4981">
                  <c:v>7511.4</c:v>
                </c:pt>
                <c:pt idx="4982">
                  <c:v>7522.5</c:v>
                </c:pt>
                <c:pt idx="4983">
                  <c:v>7520.4</c:v>
                </c:pt>
                <c:pt idx="4984">
                  <c:v>7518.6</c:v>
                </c:pt>
                <c:pt idx="4985">
                  <c:v>7516.8</c:v>
                </c:pt>
                <c:pt idx="4986">
                  <c:v>7515</c:v>
                </c:pt>
                <c:pt idx="4987">
                  <c:v>7512.9</c:v>
                </c:pt>
                <c:pt idx="4988">
                  <c:v>7524</c:v>
                </c:pt>
                <c:pt idx="4989">
                  <c:v>7537.5</c:v>
                </c:pt>
                <c:pt idx="4990">
                  <c:v>7535.7</c:v>
                </c:pt>
                <c:pt idx="4991">
                  <c:v>7548.9</c:v>
                </c:pt>
                <c:pt idx="4992">
                  <c:v>7562.4</c:v>
                </c:pt>
                <c:pt idx="4993">
                  <c:v>7560.6</c:v>
                </c:pt>
                <c:pt idx="4994">
                  <c:v>7558.8</c:v>
                </c:pt>
                <c:pt idx="4995">
                  <c:v>7556.7</c:v>
                </c:pt>
                <c:pt idx="4996">
                  <c:v>7554.9</c:v>
                </c:pt>
                <c:pt idx="4997">
                  <c:v>7553.1</c:v>
                </c:pt>
                <c:pt idx="4998">
                  <c:v>7551.3</c:v>
                </c:pt>
                <c:pt idx="4999">
                  <c:v>7549.2</c:v>
                </c:pt>
                <c:pt idx="5000">
                  <c:v>7547.4</c:v>
                </c:pt>
                <c:pt idx="5001">
                  <c:v>7545.6</c:v>
                </c:pt>
                <c:pt idx="5002">
                  <c:v>7543.8</c:v>
                </c:pt>
                <c:pt idx="5003">
                  <c:v>7541.7</c:v>
                </c:pt>
                <c:pt idx="5004">
                  <c:v>7539.9</c:v>
                </c:pt>
                <c:pt idx="5005">
                  <c:v>7538.1</c:v>
                </c:pt>
                <c:pt idx="5006">
                  <c:v>7545.3</c:v>
                </c:pt>
                <c:pt idx="5007">
                  <c:v>7556.1</c:v>
                </c:pt>
                <c:pt idx="5008">
                  <c:v>7564.5</c:v>
                </c:pt>
                <c:pt idx="5009">
                  <c:v>7562.7</c:v>
                </c:pt>
                <c:pt idx="5010">
                  <c:v>7560.9</c:v>
                </c:pt>
                <c:pt idx="5011">
                  <c:v>7558.8</c:v>
                </c:pt>
                <c:pt idx="5012">
                  <c:v>7557</c:v>
                </c:pt>
                <c:pt idx="5013">
                  <c:v>7555.2</c:v>
                </c:pt>
                <c:pt idx="5014">
                  <c:v>7553.4</c:v>
                </c:pt>
                <c:pt idx="5015">
                  <c:v>7551.3</c:v>
                </c:pt>
                <c:pt idx="5016">
                  <c:v>7549.5</c:v>
                </c:pt>
                <c:pt idx="5017">
                  <c:v>7547.7</c:v>
                </c:pt>
                <c:pt idx="5018">
                  <c:v>7549.5</c:v>
                </c:pt>
                <c:pt idx="5019">
                  <c:v>7548.9</c:v>
                </c:pt>
                <c:pt idx="5020">
                  <c:v>7552.5</c:v>
                </c:pt>
                <c:pt idx="5021">
                  <c:v>7558.5</c:v>
                </c:pt>
                <c:pt idx="5022">
                  <c:v>7556.7</c:v>
                </c:pt>
                <c:pt idx="5023">
                  <c:v>7559.4</c:v>
                </c:pt>
                <c:pt idx="5024">
                  <c:v>7557.6</c:v>
                </c:pt>
                <c:pt idx="5025">
                  <c:v>7566</c:v>
                </c:pt>
                <c:pt idx="5026">
                  <c:v>7566.6</c:v>
                </c:pt>
                <c:pt idx="5027">
                  <c:v>7564.5</c:v>
                </c:pt>
                <c:pt idx="5028">
                  <c:v>7562.7</c:v>
                </c:pt>
                <c:pt idx="5029">
                  <c:v>7560.9</c:v>
                </c:pt>
                <c:pt idx="5030">
                  <c:v>7559.1</c:v>
                </c:pt>
                <c:pt idx="5031">
                  <c:v>7557</c:v>
                </c:pt>
                <c:pt idx="5032">
                  <c:v>7555.2</c:v>
                </c:pt>
                <c:pt idx="5033">
                  <c:v>7553.4</c:v>
                </c:pt>
                <c:pt idx="5034">
                  <c:v>7551.6</c:v>
                </c:pt>
                <c:pt idx="5035">
                  <c:v>7549.5</c:v>
                </c:pt>
                <c:pt idx="5036">
                  <c:v>7547.7</c:v>
                </c:pt>
                <c:pt idx="5037">
                  <c:v>7545.9</c:v>
                </c:pt>
                <c:pt idx="5038">
                  <c:v>7544.1</c:v>
                </c:pt>
                <c:pt idx="5039">
                  <c:v>7542</c:v>
                </c:pt>
                <c:pt idx="5040">
                  <c:v>7540.2</c:v>
                </c:pt>
                <c:pt idx="5041">
                  <c:v>7538.4</c:v>
                </c:pt>
                <c:pt idx="5042">
                  <c:v>7536.6</c:v>
                </c:pt>
                <c:pt idx="5043">
                  <c:v>7534.5</c:v>
                </c:pt>
                <c:pt idx="5044">
                  <c:v>7532.7</c:v>
                </c:pt>
                <c:pt idx="5045">
                  <c:v>7530.9</c:v>
                </c:pt>
                <c:pt idx="5046">
                  <c:v>7529.1</c:v>
                </c:pt>
                <c:pt idx="5047">
                  <c:v>7527</c:v>
                </c:pt>
                <c:pt idx="5048">
                  <c:v>7525.2</c:v>
                </c:pt>
                <c:pt idx="5049">
                  <c:v>7523.4</c:v>
                </c:pt>
                <c:pt idx="5050">
                  <c:v>7521.6</c:v>
                </c:pt>
                <c:pt idx="5051">
                  <c:v>7519.5</c:v>
                </c:pt>
                <c:pt idx="5052">
                  <c:v>7517.7</c:v>
                </c:pt>
                <c:pt idx="5053">
                  <c:v>7515.9</c:v>
                </c:pt>
                <c:pt idx="5054">
                  <c:v>7514.1</c:v>
                </c:pt>
                <c:pt idx="5055">
                  <c:v>7512</c:v>
                </c:pt>
                <c:pt idx="5056">
                  <c:v>7510.2</c:v>
                </c:pt>
                <c:pt idx="5057">
                  <c:v>7508.4</c:v>
                </c:pt>
                <c:pt idx="5058">
                  <c:v>7506.6</c:v>
                </c:pt>
                <c:pt idx="5059">
                  <c:v>7504.5</c:v>
                </c:pt>
                <c:pt idx="5060">
                  <c:v>7502.7</c:v>
                </c:pt>
                <c:pt idx="5061">
                  <c:v>7500.9</c:v>
                </c:pt>
                <c:pt idx="5062">
                  <c:v>7499.1</c:v>
                </c:pt>
                <c:pt idx="5063">
                  <c:v>7497</c:v>
                </c:pt>
                <c:pt idx="5064">
                  <c:v>7495.2</c:v>
                </c:pt>
                <c:pt idx="5065">
                  <c:v>7493.4</c:v>
                </c:pt>
                <c:pt idx="5066">
                  <c:v>7491.6</c:v>
                </c:pt>
                <c:pt idx="5067">
                  <c:v>7489.5</c:v>
                </c:pt>
                <c:pt idx="5068">
                  <c:v>7487.7</c:v>
                </c:pt>
                <c:pt idx="5069">
                  <c:v>7485.9</c:v>
                </c:pt>
                <c:pt idx="5070">
                  <c:v>7484.1</c:v>
                </c:pt>
                <c:pt idx="5071">
                  <c:v>7482</c:v>
                </c:pt>
                <c:pt idx="5072">
                  <c:v>7480.2</c:v>
                </c:pt>
                <c:pt idx="5073">
                  <c:v>7478.4</c:v>
                </c:pt>
                <c:pt idx="5074">
                  <c:v>7476.6</c:v>
                </c:pt>
                <c:pt idx="5075">
                  <c:v>7474.5</c:v>
                </c:pt>
                <c:pt idx="5076">
                  <c:v>7472.7</c:v>
                </c:pt>
                <c:pt idx="5077">
                  <c:v>7470.9</c:v>
                </c:pt>
                <c:pt idx="5078">
                  <c:v>7469.1</c:v>
                </c:pt>
                <c:pt idx="5079">
                  <c:v>7467</c:v>
                </c:pt>
                <c:pt idx="5080">
                  <c:v>7465.2</c:v>
                </c:pt>
                <c:pt idx="5081">
                  <c:v>7463.4</c:v>
                </c:pt>
                <c:pt idx="5082">
                  <c:v>7461.6</c:v>
                </c:pt>
                <c:pt idx="5083">
                  <c:v>7459.5</c:v>
                </c:pt>
                <c:pt idx="5084">
                  <c:v>7457.7</c:v>
                </c:pt>
                <c:pt idx="5085">
                  <c:v>7455.9</c:v>
                </c:pt>
                <c:pt idx="5086">
                  <c:v>7454.1</c:v>
                </c:pt>
                <c:pt idx="5087">
                  <c:v>7452</c:v>
                </c:pt>
                <c:pt idx="5088">
                  <c:v>7450.2</c:v>
                </c:pt>
                <c:pt idx="5089">
                  <c:v>7448.4</c:v>
                </c:pt>
                <c:pt idx="5090">
                  <c:v>7446.6</c:v>
                </c:pt>
                <c:pt idx="5091">
                  <c:v>7444.5</c:v>
                </c:pt>
                <c:pt idx="5092">
                  <c:v>7442.7</c:v>
                </c:pt>
                <c:pt idx="5093">
                  <c:v>7440.9</c:v>
                </c:pt>
                <c:pt idx="5094">
                  <c:v>7439.1</c:v>
                </c:pt>
                <c:pt idx="5095">
                  <c:v>7437</c:v>
                </c:pt>
                <c:pt idx="5096">
                  <c:v>7435.2</c:v>
                </c:pt>
                <c:pt idx="5097">
                  <c:v>7433.4</c:v>
                </c:pt>
                <c:pt idx="5098">
                  <c:v>7431.6</c:v>
                </c:pt>
                <c:pt idx="5099">
                  <c:v>7429.5</c:v>
                </c:pt>
                <c:pt idx="5100">
                  <c:v>7427.7</c:v>
                </c:pt>
                <c:pt idx="5101">
                  <c:v>7425.9</c:v>
                </c:pt>
                <c:pt idx="5102">
                  <c:v>7424.1</c:v>
                </c:pt>
                <c:pt idx="5103">
                  <c:v>7422</c:v>
                </c:pt>
                <c:pt idx="5104">
                  <c:v>7420.2</c:v>
                </c:pt>
                <c:pt idx="5105">
                  <c:v>7418.4</c:v>
                </c:pt>
                <c:pt idx="5106">
                  <c:v>7416.6</c:v>
                </c:pt>
                <c:pt idx="5107">
                  <c:v>7414.5</c:v>
                </c:pt>
                <c:pt idx="5108">
                  <c:v>7412.7</c:v>
                </c:pt>
                <c:pt idx="5109">
                  <c:v>7410.9</c:v>
                </c:pt>
                <c:pt idx="5110">
                  <c:v>7409.1</c:v>
                </c:pt>
                <c:pt idx="5111">
                  <c:v>7407</c:v>
                </c:pt>
                <c:pt idx="5112">
                  <c:v>7405.2</c:v>
                </c:pt>
                <c:pt idx="5113">
                  <c:v>7403.4</c:v>
                </c:pt>
                <c:pt idx="5114">
                  <c:v>7401.6</c:v>
                </c:pt>
                <c:pt idx="5115">
                  <c:v>7399.5</c:v>
                </c:pt>
                <c:pt idx="5116">
                  <c:v>7397.7</c:v>
                </c:pt>
                <c:pt idx="5117">
                  <c:v>7395.9</c:v>
                </c:pt>
                <c:pt idx="5118">
                  <c:v>7394.1</c:v>
                </c:pt>
                <c:pt idx="5119">
                  <c:v>7392</c:v>
                </c:pt>
                <c:pt idx="5120">
                  <c:v>7390.2</c:v>
                </c:pt>
                <c:pt idx="5121">
                  <c:v>7388.4</c:v>
                </c:pt>
                <c:pt idx="5122">
                  <c:v>7386.6</c:v>
                </c:pt>
                <c:pt idx="5123">
                  <c:v>7384.5</c:v>
                </c:pt>
                <c:pt idx="5124">
                  <c:v>7382.7</c:v>
                </c:pt>
                <c:pt idx="5125">
                  <c:v>7380.9</c:v>
                </c:pt>
                <c:pt idx="5126">
                  <c:v>7379.1</c:v>
                </c:pt>
                <c:pt idx="5127">
                  <c:v>7377</c:v>
                </c:pt>
                <c:pt idx="5128">
                  <c:v>7375.2</c:v>
                </c:pt>
                <c:pt idx="5129">
                  <c:v>7373.4</c:v>
                </c:pt>
                <c:pt idx="5130">
                  <c:v>7371.6</c:v>
                </c:pt>
                <c:pt idx="5131">
                  <c:v>7369.5</c:v>
                </c:pt>
                <c:pt idx="5132">
                  <c:v>7367.7</c:v>
                </c:pt>
                <c:pt idx="5133">
                  <c:v>7365.9</c:v>
                </c:pt>
                <c:pt idx="5134">
                  <c:v>7364.1</c:v>
                </c:pt>
                <c:pt idx="5135">
                  <c:v>7362</c:v>
                </c:pt>
                <c:pt idx="5136">
                  <c:v>7360.2</c:v>
                </c:pt>
                <c:pt idx="5137">
                  <c:v>7358.4</c:v>
                </c:pt>
                <c:pt idx="5138">
                  <c:v>7356.6</c:v>
                </c:pt>
                <c:pt idx="5139">
                  <c:v>7354.5</c:v>
                </c:pt>
                <c:pt idx="5140">
                  <c:v>7352.7</c:v>
                </c:pt>
                <c:pt idx="5141">
                  <c:v>7350.9</c:v>
                </c:pt>
                <c:pt idx="5142">
                  <c:v>7349.1</c:v>
                </c:pt>
                <c:pt idx="5143">
                  <c:v>7347</c:v>
                </c:pt>
                <c:pt idx="5144">
                  <c:v>7345.2</c:v>
                </c:pt>
                <c:pt idx="5145">
                  <c:v>7343.4</c:v>
                </c:pt>
                <c:pt idx="5146">
                  <c:v>7341.6</c:v>
                </c:pt>
                <c:pt idx="5147">
                  <c:v>7339.5</c:v>
                </c:pt>
                <c:pt idx="5148">
                  <c:v>7337.7</c:v>
                </c:pt>
                <c:pt idx="5149">
                  <c:v>7335.9</c:v>
                </c:pt>
                <c:pt idx="5150">
                  <c:v>7334.1</c:v>
                </c:pt>
                <c:pt idx="5151">
                  <c:v>7332</c:v>
                </c:pt>
                <c:pt idx="5152">
                  <c:v>7330.2</c:v>
                </c:pt>
                <c:pt idx="5153">
                  <c:v>7328.4</c:v>
                </c:pt>
                <c:pt idx="5154">
                  <c:v>7326.6</c:v>
                </c:pt>
                <c:pt idx="5155">
                  <c:v>7324.5</c:v>
                </c:pt>
                <c:pt idx="5156">
                  <c:v>7322.7</c:v>
                </c:pt>
                <c:pt idx="5157">
                  <c:v>7320.9</c:v>
                </c:pt>
                <c:pt idx="5158">
                  <c:v>7319.1</c:v>
                </c:pt>
                <c:pt idx="5159">
                  <c:v>7317</c:v>
                </c:pt>
                <c:pt idx="5160">
                  <c:v>7315.2</c:v>
                </c:pt>
                <c:pt idx="5161">
                  <c:v>7313.4</c:v>
                </c:pt>
                <c:pt idx="5162">
                  <c:v>7311.6</c:v>
                </c:pt>
                <c:pt idx="5163">
                  <c:v>7309.5</c:v>
                </c:pt>
                <c:pt idx="5164">
                  <c:v>7307.7</c:v>
                </c:pt>
                <c:pt idx="5165">
                  <c:v>7305.9</c:v>
                </c:pt>
                <c:pt idx="5166">
                  <c:v>7304.1</c:v>
                </c:pt>
                <c:pt idx="5167">
                  <c:v>7302</c:v>
                </c:pt>
                <c:pt idx="5168">
                  <c:v>7300.2</c:v>
                </c:pt>
                <c:pt idx="5169">
                  <c:v>7298.4</c:v>
                </c:pt>
                <c:pt idx="5170">
                  <c:v>7296.6</c:v>
                </c:pt>
                <c:pt idx="5171">
                  <c:v>7294.5</c:v>
                </c:pt>
                <c:pt idx="5172">
                  <c:v>7292.7</c:v>
                </c:pt>
                <c:pt idx="5173">
                  <c:v>7290.9</c:v>
                </c:pt>
                <c:pt idx="5174">
                  <c:v>7289.1</c:v>
                </c:pt>
                <c:pt idx="5175">
                  <c:v>7287</c:v>
                </c:pt>
                <c:pt idx="5176">
                  <c:v>7285.2</c:v>
                </c:pt>
                <c:pt idx="5177">
                  <c:v>7283.4</c:v>
                </c:pt>
                <c:pt idx="5178">
                  <c:v>7281.6</c:v>
                </c:pt>
                <c:pt idx="5179">
                  <c:v>7279.5</c:v>
                </c:pt>
                <c:pt idx="5180">
                  <c:v>7277.7</c:v>
                </c:pt>
                <c:pt idx="5181">
                  <c:v>7275.9</c:v>
                </c:pt>
                <c:pt idx="5182">
                  <c:v>7274.1</c:v>
                </c:pt>
                <c:pt idx="5183">
                  <c:v>7272</c:v>
                </c:pt>
                <c:pt idx="5184">
                  <c:v>7270.2</c:v>
                </c:pt>
                <c:pt idx="5185">
                  <c:v>7268.4</c:v>
                </c:pt>
                <c:pt idx="5186">
                  <c:v>7266.6</c:v>
                </c:pt>
                <c:pt idx="5187">
                  <c:v>7264.5</c:v>
                </c:pt>
                <c:pt idx="5188">
                  <c:v>7262.7</c:v>
                </c:pt>
                <c:pt idx="5189">
                  <c:v>7260.9</c:v>
                </c:pt>
                <c:pt idx="5190">
                  <c:v>7259.1</c:v>
                </c:pt>
                <c:pt idx="5191">
                  <c:v>7257</c:v>
                </c:pt>
                <c:pt idx="5192">
                  <c:v>7255.2</c:v>
                </c:pt>
                <c:pt idx="5193">
                  <c:v>7253.4</c:v>
                </c:pt>
                <c:pt idx="5194">
                  <c:v>7251.6</c:v>
                </c:pt>
                <c:pt idx="5195">
                  <c:v>7249.5</c:v>
                </c:pt>
                <c:pt idx="5196">
                  <c:v>7247.7</c:v>
                </c:pt>
                <c:pt idx="5197">
                  <c:v>7245.9</c:v>
                </c:pt>
                <c:pt idx="5198">
                  <c:v>7244.1</c:v>
                </c:pt>
                <c:pt idx="5199">
                  <c:v>7242</c:v>
                </c:pt>
                <c:pt idx="5200">
                  <c:v>7240.2</c:v>
                </c:pt>
                <c:pt idx="5201">
                  <c:v>7238.4</c:v>
                </c:pt>
                <c:pt idx="5202">
                  <c:v>7236.6</c:v>
                </c:pt>
                <c:pt idx="5203">
                  <c:v>7234.5</c:v>
                </c:pt>
                <c:pt idx="5204">
                  <c:v>7232.7</c:v>
                </c:pt>
                <c:pt idx="5205">
                  <c:v>7230.9</c:v>
                </c:pt>
                <c:pt idx="5206">
                  <c:v>7229.1</c:v>
                </c:pt>
                <c:pt idx="5207">
                  <c:v>7227</c:v>
                </c:pt>
                <c:pt idx="5208">
                  <c:v>7225.2</c:v>
                </c:pt>
                <c:pt idx="5209">
                  <c:v>7223.4</c:v>
                </c:pt>
                <c:pt idx="5210">
                  <c:v>7221.6</c:v>
                </c:pt>
                <c:pt idx="5211">
                  <c:v>7219.5</c:v>
                </c:pt>
                <c:pt idx="5212">
                  <c:v>7217.7</c:v>
                </c:pt>
                <c:pt idx="5213">
                  <c:v>7215.9</c:v>
                </c:pt>
                <c:pt idx="5214">
                  <c:v>7214.1</c:v>
                </c:pt>
                <c:pt idx="5215">
                  <c:v>7212</c:v>
                </c:pt>
                <c:pt idx="5216">
                  <c:v>7210.2</c:v>
                </c:pt>
                <c:pt idx="5217">
                  <c:v>7208.4</c:v>
                </c:pt>
                <c:pt idx="5218">
                  <c:v>7206.6</c:v>
                </c:pt>
                <c:pt idx="5219">
                  <c:v>7204.5</c:v>
                </c:pt>
                <c:pt idx="5220">
                  <c:v>7202.7</c:v>
                </c:pt>
                <c:pt idx="5221">
                  <c:v>7200.9</c:v>
                </c:pt>
                <c:pt idx="5222">
                  <c:v>7199.1</c:v>
                </c:pt>
                <c:pt idx="5223">
                  <c:v>7197</c:v>
                </c:pt>
                <c:pt idx="5224">
                  <c:v>7195.2</c:v>
                </c:pt>
                <c:pt idx="5225">
                  <c:v>7193.4</c:v>
                </c:pt>
                <c:pt idx="5226">
                  <c:v>7191.6</c:v>
                </c:pt>
                <c:pt idx="5227">
                  <c:v>7189.5</c:v>
                </c:pt>
                <c:pt idx="5228">
                  <c:v>7187.7</c:v>
                </c:pt>
                <c:pt idx="5229">
                  <c:v>7185.9</c:v>
                </c:pt>
                <c:pt idx="5230">
                  <c:v>7184.1</c:v>
                </c:pt>
                <c:pt idx="5231">
                  <c:v>7182</c:v>
                </c:pt>
                <c:pt idx="5232">
                  <c:v>7180.2</c:v>
                </c:pt>
                <c:pt idx="5233">
                  <c:v>7178.4</c:v>
                </c:pt>
                <c:pt idx="5234">
                  <c:v>7176.6</c:v>
                </c:pt>
                <c:pt idx="5235">
                  <c:v>7174.5</c:v>
                </c:pt>
                <c:pt idx="5236">
                  <c:v>7172.7</c:v>
                </c:pt>
                <c:pt idx="5237">
                  <c:v>7170.9</c:v>
                </c:pt>
                <c:pt idx="5238">
                  <c:v>7169.1</c:v>
                </c:pt>
                <c:pt idx="5239">
                  <c:v>7167</c:v>
                </c:pt>
                <c:pt idx="5240">
                  <c:v>7165.2</c:v>
                </c:pt>
                <c:pt idx="5241">
                  <c:v>7163.4</c:v>
                </c:pt>
                <c:pt idx="5242">
                  <c:v>7161.6</c:v>
                </c:pt>
                <c:pt idx="5243">
                  <c:v>7159.5</c:v>
                </c:pt>
                <c:pt idx="5244">
                  <c:v>7157.7</c:v>
                </c:pt>
                <c:pt idx="5245">
                  <c:v>7155.9</c:v>
                </c:pt>
                <c:pt idx="5246">
                  <c:v>7154.1</c:v>
                </c:pt>
                <c:pt idx="5247">
                  <c:v>7152</c:v>
                </c:pt>
                <c:pt idx="5248">
                  <c:v>7150.2</c:v>
                </c:pt>
                <c:pt idx="5249">
                  <c:v>7148.4</c:v>
                </c:pt>
                <c:pt idx="5250">
                  <c:v>7146.6</c:v>
                </c:pt>
                <c:pt idx="5251">
                  <c:v>7144.5</c:v>
                </c:pt>
                <c:pt idx="5252">
                  <c:v>7142.7</c:v>
                </c:pt>
                <c:pt idx="5253">
                  <c:v>7140.9</c:v>
                </c:pt>
                <c:pt idx="5254">
                  <c:v>7139.1</c:v>
                </c:pt>
                <c:pt idx="5255">
                  <c:v>7137</c:v>
                </c:pt>
                <c:pt idx="5256">
                  <c:v>7135.2</c:v>
                </c:pt>
                <c:pt idx="5257">
                  <c:v>7133.4</c:v>
                </c:pt>
                <c:pt idx="5258">
                  <c:v>7131.6</c:v>
                </c:pt>
                <c:pt idx="5259">
                  <c:v>7129.5</c:v>
                </c:pt>
                <c:pt idx="5260">
                  <c:v>7127.7</c:v>
                </c:pt>
                <c:pt idx="5261">
                  <c:v>7125.9</c:v>
                </c:pt>
                <c:pt idx="5262">
                  <c:v>7124.1</c:v>
                </c:pt>
                <c:pt idx="5263">
                  <c:v>7122</c:v>
                </c:pt>
                <c:pt idx="5264">
                  <c:v>7120.2</c:v>
                </c:pt>
                <c:pt idx="5265">
                  <c:v>7118.4</c:v>
                </c:pt>
                <c:pt idx="5266">
                  <c:v>7116.6</c:v>
                </c:pt>
                <c:pt idx="5267">
                  <c:v>7114.5</c:v>
                </c:pt>
                <c:pt idx="5268">
                  <c:v>7112.7</c:v>
                </c:pt>
                <c:pt idx="5269">
                  <c:v>7110.9</c:v>
                </c:pt>
                <c:pt idx="5270">
                  <c:v>7109.1</c:v>
                </c:pt>
                <c:pt idx="5271">
                  <c:v>7107</c:v>
                </c:pt>
                <c:pt idx="5272">
                  <c:v>7105.2</c:v>
                </c:pt>
                <c:pt idx="5273">
                  <c:v>7103.4</c:v>
                </c:pt>
                <c:pt idx="5274">
                  <c:v>7101.6</c:v>
                </c:pt>
                <c:pt idx="5275">
                  <c:v>7099.5</c:v>
                </c:pt>
                <c:pt idx="5276">
                  <c:v>7097.7</c:v>
                </c:pt>
                <c:pt idx="5277">
                  <c:v>7095.9</c:v>
                </c:pt>
                <c:pt idx="5278">
                  <c:v>7094.1</c:v>
                </c:pt>
                <c:pt idx="5279">
                  <c:v>7092</c:v>
                </c:pt>
                <c:pt idx="5280">
                  <c:v>7090.2</c:v>
                </c:pt>
                <c:pt idx="5281">
                  <c:v>7088.4</c:v>
                </c:pt>
                <c:pt idx="5282">
                  <c:v>7086.6</c:v>
                </c:pt>
                <c:pt idx="5283">
                  <c:v>7084.5</c:v>
                </c:pt>
                <c:pt idx="5284">
                  <c:v>7082.7</c:v>
                </c:pt>
                <c:pt idx="5285">
                  <c:v>7080.9</c:v>
                </c:pt>
                <c:pt idx="5286">
                  <c:v>7079.1</c:v>
                </c:pt>
                <c:pt idx="5287">
                  <c:v>7077</c:v>
                </c:pt>
                <c:pt idx="5288">
                  <c:v>7075.2</c:v>
                </c:pt>
                <c:pt idx="5289">
                  <c:v>7073.4</c:v>
                </c:pt>
                <c:pt idx="5290">
                  <c:v>7071.6</c:v>
                </c:pt>
                <c:pt idx="5291">
                  <c:v>7069.5</c:v>
                </c:pt>
                <c:pt idx="5292">
                  <c:v>7067.7</c:v>
                </c:pt>
                <c:pt idx="5293">
                  <c:v>7065.9</c:v>
                </c:pt>
                <c:pt idx="5294">
                  <c:v>7064.1</c:v>
                </c:pt>
                <c:pt idx="5295">
                  <c:v>7062</c:v>
                </c:pt>
                <c:pt idx="5296">
                  <c:v>7060.2</c:v>
                </c:pt>
                <c:pt idx="5297">
                  <c:v>7058.4</c:v>
                </c:pt>
                <c:pt idx="5298">
                  <c:v>7056.6</c:v>
                </c:pt>
                <c:pt idx="5299">
                  <c:v>7054.5</c:v>
                </c:pt>
                <c:pt idx="5300">
                  <c:v>7052.7</c:v>
                </c:pt>
                <c:pt idx="5301">
                  <c:v>7050.9</c:v>
                </c:pt>
                <c:pt idx="5302">
                  <c:v>7049.1</c:v>
                </c:pt>
                <c:pt idx="5303">
                  <c:v>7047</c:v>
                </c:pt>
                <c:pt idx="5304">
                  <c:v>7045.2</c:v>
                </c:pt>
                <c:pt idx="5305">
                  <c:v>7043.4</c:v>
                </c:pt>
                <c:pt idx="5306">
                  <c:v>7041.6</c:v>
                </c:pt>
                <c:pt idx="5307">
                  <c:v>7039.5</c:v>
                </c:pt>
                <c:pt idx="5308">
                  <c:v>7037.7</c:v>
                </c:pt>
                <c:pt idx="5309">
                  <c:v>7035.9</c:v>
                </c:pt>
                <c:pt idx="5310">
                  <c:v>7034.1</c:v>
                </c:pt>
                <c:pt idx="5311">
                  <c:v>7032</c:v>
                </c:pt>
                <c:pt idx="5312">
                  <c:v>7030.2</c:v>
                </c:pt>
                <c:pt idx="5313">
                  <c:v>7028.4</c:v>
                </c:pt>
                <c:pt idx="5314">
                  <c:v>7026.6</c:v>
                </c:pt>
                <c:pt idx="5315">
                  <c:v>7024.5</c:v>
                </c:pt>
                <c:pt idx="5316">
                  <c:v>7022.7</c:v>
                </c:pt>
                <c:pt idx="5317">
                  <c:v>7020.9</c:v>
                </c:pt>
                <c:pt idx="5318">
                  <c:v>7019.1</c:v>
                </c:pt>
                <c:pt idx="5319">
                  <c:v>7017</c:v>
                </c:pt>
                <c:pt idx="5320">
                  <c:v>7015.2</c:v>
                </c:pt>
                <c:pt idx="5321">
                  <c:v>7013.4</c:v>
                </c:pt>
                <c:pt idx="5322">
                  <c:v>7011.6</c:v>
                </c:pt>
                <c:pt idx="5323">
                  <c:v>7009.5</c:v>
                </c:pt>
                <c:pt idx="5324">
                  <c:v>7007.7</c:v>
                </c:pt>
                <c:pt idx="5325">
                  <c:v>7005.9</c:v>
                </c:pt>
                <c:pt idx="5326">
                  <c:v>7004.1</c:v>
                </c:pt>
                <c:pt idx="5327">
                  <c:v>7002</c:v>
                </c:pt>
                <c:pt idx="5328">
                  <c:v>7000.2</c:v>
                </c:pt>
                <c:pt idx="5329">
                  <c:v>6998.4</c:v>
                </c:pt>
                <c:pt idx="5330">
                  <c:v>6996.6</c:v>
                </c:pt>
                <c:pt idx="5331">
                  <c:v>6994.5</c:v>
                </c:pt>
                <c:pt idx="5332">
                  <c:v>6992.7</c:v>
                </c:pt>
                <c:pt idx="5333">
                  <c:v>6990.9</c:v>
                </c:pt>
                <c:pt idx="5334">
                  <c:v>6989.1</c:v>
                </c:pt>
                <c:pt idx="5335">
                  <c:v>6987</c:v>
                </c:pt>
                <c:pt idx="5336">
                  <c:v>6985.2</c:v>
                </c:pt>
                <c:pt idx="5337">
                  <c:v>6983.4</c:v>
                </c:pt>
                <c:pt idx="5338">
                  <c:v>6981.6</c:v>
                </c:pt>
                <c:pt idx="5339">
                  <c:v>6979.5</c:v>
                </c:pt>
                <c:pt idx="5340">
                  <c:v>6977.7</c:v>
                </c:pt>
                <c:pt idx="5341">
                  <c:v>6975.9</c:v>
                </c:pt>
                <c:pt idx="5342">
                  <c:v>6974.1</c:v>
                </c:pt>
                <c:pt idx="5343">
                  <c:v>6972</c:v>
                </c:pt>
                <c:pt idx="5344">
                  <c:v>6970.2</c:v>
                </c:pt>
                <c:pt idx="5345">
                  <c:v>6968.4</c:v>
                </c:pt>
                <c:pt idx="5346">
                  <c:v>6966.6</c:v>
                </c:pt>
                <c:pt idx="5347">
                  <c:v>6964.5</c:v>
                </c:pt>
                <c:pt idx="5348">
                  <c:v>6962.7</c:v>
                </c:pt>
                <c:pt idx="5349">
                  <c:v>6960.9</c:v>
                </c:pt>
                <c:pt idx="5350">
                  <c:v>6959.1</c:v>
                </c:pt>
                <c:pt idx="5351">
                  <c:v>6957</c:v>
                </c:pt>
                <c:pt idx="5352">
                  <c:v>6955.2</c:v>
                </c:pt>
                <c:pt idx="5353">
                  <c:v>6953.4</c:v>
                </c:pt>
                <c:pt idx="5354">
                  <c:v>6951.6</c:v>
                </c:pt>
                <c:pt idx="5355">
                  <c:v>6949.5</c:v>
                </c:pt>
                <c:pt idx="5356">
                  <c:v>6947.7</c:v>
                </c:pt>
                <c:pt idx="5357">
                  <c:v>6945.9</c:v>
                </c:pt>
                <c:pt idx="5358">
                  <c:v>6944.1</c:v>
                </c:pt>
                <c:pt idx="5359">
                  <c:v>6942</c:v>
                </c:pt>
                <c:pt idx="5360">
                  <c:v>6940.2</c:v>
                </c:pt>
                <c:pt idx="5361">
                  <c:v>6938.4</c:v>
                </c:pt>
                <c:pt idx="5362">
                  <c:v>6936.6</c:v>
                </c:pt>
                <c:pt idx="5363">
                  <c:v>6934.5</c:v>
                </c:pt>
                <c:pt idx="5364">
                  <c:v>6932.7</c:v>
                </c:pt>
                <c:pt idx="5365">
                  <c:v>6930.9</c:v>
                </c:pt>
                <c:pt idx="5366">
                  <c:v>6929.1</c:v>
                </c:pt>
                <c:pt idx="5367">
                  <c:v>6927</c:v>
                </c:pt>
                <c:pt idx="5368">
                  <c:v>6925.2</c:v>
                </c:pt>
                <c:pt idx="5369">
                  <c:v>6923.4</c:v>
                </c:pt>
                <c:pt idx="5370">
                  <c:v>6921.6</c:v>
                </c:pt>
                <c:pt idx="5371">
                  <c:v>6919.5</c:v>
                </c:pt>
                <c:pt idx="5372">
                  <c:v>6917.7</c:v>
                </c:pt>
                <c:pt idx="5373">
                  <c:v>6915.9</c:v>
                </c:pt>
                <c:pt idx="5374">
                  <c:v>6914.1</c:v>
                </c:pt>
                <c:pt idx="5375">
                  <c:v>6912</c:v>
                </c:pt>
                <c:pt idx="5376">
                  <c:v>6910.2</c:v>
                </c:pt>
                <c:pt idx="5377">
                  <c:v>6908.4</c:v>
                </c:pt>
                <c:pt idx="5378">
                  <c:v>6906.6</c:v>
                </c:pt>
                <c:pt idx="5379">
                  <c:v>6904.5</c:v>
                </c:pt>
                <c:pt idx="5380">
                  <c:v>6902.7</c:v>
                </c:pt>
                <c:pt idx="5381">
                  <c:v>6900.9</c:v>
                </c:pt>
                <c:pt idx="5382">
                  <c:v>6899.1</c:v>
                </c:pt>
                <c:pt idx="5383">
                  <c:v>6897</c:v>
                </c:pt>
                <c:pt idx="5384">
                  <c:v>6895.2</c:v>
                </c:pt>
                <c:pt idx="5385">
                  <c:v>6893.4</c:v>
                </c:pt>
                <c:pt idx="5386">
                  <c:v>6891.6</c:v>
                </c:pt>
                <c:pt idx="5387">
                  <c:v>6889.5</c:v>
                </c:pt>
                <c:pt idx="5388">
                  <c:v>6887.7</c:v>
                </c:pt>
                <c:pt idx="5389">
                  <c:v>6885.9</c:v>
                </c:pt>
                <c:pt idx="5390">
                  <c:v>6884.1</c:v>
                </c:pt>
                <c:pt idx="5391">
                  <c:v>6882</c:v>
                </c:pt>
                <c:pt idx="5392">
                  <c:v>6880.2</c:v>
                </c:pt>
                <c:pt idx="5393">
                  <c:v>6878.4</c:v>
                </c:pt>
                <c:pt idx="5394">
                  <c:v>6876.6</c:v>
                </c:pt>
                <c:pt idx="5395">
                  <c:v>6874.5</c:v>
                </c:pt>
                <c:pt idx="5396">
                  <c:v>6872.7</c:v>
                </c:pt>
                <c:pt idx="5397">
                  <c:v>6870.9</c:v>
                </c:pt>
                <c:pt idx="5398">
                  <c:v>6869.1</c:v>
                </c:pt>
                <c:pt idx="5399">
                  <c:v>6867</c:v>
                </c:pt>
                <c:pt idx="5400">
                  <c:v>6865.2</c:v>
                </c:pt>
                <c:pt idx="5401">
                  <c:v>6863.4</c:v>
                </c:pt>
                <c:pt idx="5402">
                  <c:v>6861.6</c:v>
                </c:pt>
                <c:pt idx="5403">
                  <c:v>6859.5</c:v>
                </c:pt>
                <c:pt idx="5404">
                  <c:v>6857.7</c:v>
                </c:pt>
                <c:pt idx="5405">
                  <c:v>6855.9</c:v>
                </c:pt>
                <c:pt idx="5406">
                  <c:v>6854.1</c:v>
                </c:pt>
                <c:pt idx="5407">
                  <c:v>6852</c:v>
                </c:pt>
                <c:pt idx="5408">
                  <c:v>6850.2</c:v>
                </c:pt>
                <c:pt idx="5409">
                  <c:v>6848.4</c:v>
                </c:pt>
                <c:pt idx="5410">
                  <c:v>6846.6</c:v>
                </c:pt>
                <c:pt idx="5411">
                  <c:v>6844.5</c:v>
                </c:pt>
                <c:pt idx="5412">
                  <c:v>6842.7</c:v>
                </c:pt>
                <c:pt idx="5413">
                  <c:v>6840.9</c:v>
                </c:pt>
                <c:pt idx="5414">
                  <c:v>6839.1</c:v>
                </c:pt>
                <c:pt idx="5415">
                  <c:v>6837</c:v>
                </c:pt>
                <c:pt idx="5416">
                  <c:v>6835.2</c:v>
                </c:pt>
                <c:pt idx="5417">
                  <c:v>6833.4</c:v>
                </c:pt>
                <c:pt idx="5418">
                  <c:v>6831.6</c:v>
                </c:pt>
                <c:pt idx="5419">
                  <c:v>6829.5</c:v>
                </c:pt>
                <c:pt idx="5420">
                  <c:v>6827.7</c:v>
                </c:pt>
                <c:pt idx="5421">
                  <c:v>6825.9</c:v>
                </c:pt>
                <c:pt idx="5422">
                  <c:v>6824.1</c:v>
                </c:pt>
                <c:pt idx="5423">
                  <c:v>6822</c:v>
                </c:pt>
                <c:pt idx="5424">
                  <c:v>6820.2</c:v>
                </c:pt>
                <c:pt idx="5425">
                  <c:v>6818.4</c:v>
                </c:pt>
                <c:pt idx="5426">
                  <c:v>6816.6</c:v>
                </c:pt>
                <c:pt idx="5427">
                  <c:v>6814.5</c:v>
                </c:pt>
                <c:pt idx="5428">
                  <c:v>6812.7</c:v>
                </c:pt>
                <c:pt idx="5429">
                  <c:v>6810.9</c:v>
                </c:pt>
                <c:pt idx="5430">
                  <c:v>6809.1</c:v>
                </c:pt>
                <c:pt idx="5431">
                  <c:v>6807</c:v>
                </c:pt>
                <c:pt idx="5432">
                  <c:v>6805.2</c:v>
                </c:pt>
                <c:pt idx="5433">
                  <c:v>6803.4</c:v>
                </c:pt>
                <c:pt idx="5434">
                  <c:v>6801.6</c:v>
                </c:pt>
                <c:pt idx="5435">
                  <c:v>6799.5</c:v>
                </c:pt>
                <c:pt idx="5436">
                  <c:v>6797.7</c:v>
                </c:pt>
                <c:pt idx="5437">
                  <c:v>6795.9</c:v>
                </c:pt>
                <c:pt idx="5438">
                  <c:v>6794.1</c:v>
                </c:pt>
                <c:pt idx="5439">
                  <c:v>6798</c:v>
                </c:pt>
                <c:pt idx="5440">
                  <c:v>6802.2</c:v>
                </c:pt>
                <c:pt idx="5441">
                  <c:v>6806.4</c:v>
                </c:pt>
                <c:pt idx="5442">
                  <c:v>6810.6</c:v>
                </c:pt>
                <c:pt idx="5443">
                  <c:v>6815.4</c:v>
                </c:pt>
                <c:pt idx="5444">
                  <c:v>6820.5</c:v>
                </c:pt>
                <c:pt idx="5445">
                  <c:v>6824.7</c:v>
                </c:pt>
                <c:pt idx="5446">
                  <c:v>6822.9</c:v>
                </c:pt>
                <c:pt idx="5447">
                  <c:v>6820.8</c:v>
                </c:pt>
                <c:pt idx="5448">
                  <c:v>6819</c:v>
                </c:pt>
                <c:pt idx="5449">
                  <c:v>6817.2</c:v>
                </c:pt>
                <c:pt idx="5450">
                  <c:v>6815.4</c:v>
                </c:pt>
                <c:pt idx="5451">
                  <c:v>6813.3</c:v>
                </c:pt>
                <c:pt idx="5452">
                  <c:v>6817.5</c:v>
                </c:pt>
                <c:pt idx="5453">
                  <c:v>6815.7</c:v>
                </c:pt>
                <c:pt idx="5454">
                  <c:v>6813.9</c:v>
                </c:pt>
                <c:pt idx="5455">
                  <c:v>6819.3</c:v>
                </c:pt>
                <c:pt idx="5456">
                  <c:v>6825</c:v>
                </c:pt>
                <c:pt idx="5457">
                  <c:v>6832.2</c:v>
                </c:pt>
                <c:pt idx="5458">
                  <c:v>6837.3</c:v>
                </c:pt>
                <c:pt idx="5459">
                  <c:v>6842.1</c:v>
                </c:pt>
                <c:pt idx="5460">
                  <c:v>6847.2</c:v>
                </c:pt>
                <c:pt idx="5461">
                  <c:v>6852.9</c:v>
                </c:pt>
                <c:pt idx="5462">
                  <c:v>6860.1</c:v>
                </c:pt>
                <c:pt idx="5463">
                  <c:v>6864</c:v>
                </c:pt>
                <c:pt idx="5464">
                  <c:v>6869.7</c:v>
                </c:pt>
                <c:pt idx="5465">
                  <c:v>6876.9</c:v>
                </c:pt>
                <c:pt idx="5466">
                  <c:v>6884.1</c:v>
                </c:pt>
                <c:pt idx="5467">
                  <c:v>6891</c:v>
                </c:pt>
                <c:pt idx="5468">
                  <c:v>6896.1</c:v>
                </c:pt>
                <c:pt idx="5469">
                  <c:v>6894.3</c:v>
                </c:pt>
                <c:pt idx="5470">
                  <c:v>6892.5</c:v>
                </c:pt>
                <c:pt idx="5471">
                  <c:v>6890.4</c:v>
                </c:pt>
                <c:pt idx="5472">
                  <c:v>6888.6</c:v>
                </c:pt>
                <c:pt idx="5473">
                  <c:v>6895.2</c:v>
                </c:pt>
                <c:pt idx="5474">
                  <c:v>6902.4</c:v>
                </c:pt>
                <c:pt idx="5475">
                  <c:v>6909.3</c:v>
                </c:pt>
                <c:pt idx="5476">
                  <c:v>6916.5</c:v>
                </c:pt>
                <c:pt idx="5477">
                  <c:v>6924.9</c:v>
                </c:pt>
                <c:pt idx="5478">
                  <c:v>6923.1</c:v>
                </c:pt>
                <c:pt idx="5479">
                  <c:v>6927.9</c:v>
                </c:pt>
                <c:pt idx="5480">
                  <c:v>6933.6</c:v>
                </c:pt>
                <c:pt idx="5481">
                  <c:v>6939.3</c:v>
                </c:pt>
                <c:pt idx="5482">
                  <c:v>6946.5</c:v>
                </c:pt>
                <c:pt idx="5483">
                  <c:v>6954.9</c:v>
                </c:pt>
                <c:pt idx="5484">
                  <c:v>6953.1</c:v>
                </c:pt>
                <c:pt idx="5485">
                  <c:v>6951.3</c:v>
                </c:pt>
                <c:pt idx="5486">
                  <c:v>6949.5</c:v>
                </c:pt>
                <c:pt idx="5487">
                  <c:v>6947.4</c:v>
                </c:pt>
                <c:pt idx="5488">
                  <c:v>6945.6</c:v>
                </c:pt>
                <c:pt idx="5489">
                  <c:v>6943.8</c:v>
                </c:pt>
                <c:pt idx="5490">
                  <c:v>6949.5</c:v>
                </c:pt>
                <c:pt idx="5491">
                  <c:v>6947.4</c:v>
                </c:pt>
                <c:pt idx="5492">
                  <c:v>6951.6</c:v>
                </c:pt>
                <c:pt idx="5493">
                  <c:v>6956.7</c:v>
                </c:pt>
                <c:pt idx="5494">
                  <c:v>6961.8</c:v>
                </c:pt>
                <c:pt idx="5495">
                  <c:v>6966.6</c:v>
                </c:pt>
                <c:pt idx="5496">
                  <c:v>6970.8</c:v>
                </c:pt>
                <c:pt idx="5497">
                  <c:v>6976.5</c:v>
                </c:pt>
                <c:pt idx="5498">
                  <c:v>6981.9</c:v>
                </c:pt>
                <c:pt idx="5499">
                  <c:v>6988.8</c:v>
                </c:pt>
                <c:pt idx="5500">
                  <c:v>6994.5</c:v>
                </c:pt>
                <c:pt idx="5501">
                  <c:v>6992.7</c:v>
                </c:pt>
                <c:pt idx="5502">
                  <c:v>6998.4</c:v>
                </c:pt>
                <c:pt idx="5503">
                  <c:v>7003.8</c:v>
                </c:pt>
                <c:pt idx="5504">
                  <c:v>7008.9</c:v>
                </c:pt>
                <c:pt idx="5505">
                  <c:v>7007.1</c:v>
                </c:pt>
                <c:pt idx="5506">
                  <c:v>7005.3</c:v>
                </c:pt>
                <c:pt idx="5507">
                  <c:v>7007.7</c:v>
                </c:pt>
                <c:pt idx="5508">
                  <c:v>7005.9</c:v>
                </c:pt>
                <c:pt idx="5509">
                  <c:v>7004.1</c:v>
                </c:pt>
                <c:pt idx="5510">
                  <c:v>7002.3</c:v>
                </c:pt>
                <c:pt idx="5511">
                  <c:v>7007.1</c:v>
                </c:pt>
                <c:pt idx="5512">
                  <c:v>7015.5</c:v>
                </c:pt>
                <c:pt idx="5513">
                  <c:v>7013.7</c:v>
                </c:pt>
                <c:pt idx="5514">
                  <c:v>7017.9</c:v>
                </c:pt>
                <c:pt idx="5515">
                  <c:v>7024.8</c:v>
                </c:pt>
                <c:pt idx="5516">
                  <c:v>7035.9</c:v>
                </c:pt>
                <c:pt idx="5517">
                  <c:v>7047</c:v>
                </c:pt>
                <c:pt idx="5518">
                  <c:v>7054.2</c:v>
                </c:pt>
                <c:pt idx="5519">
                  <c:v>7062.9</c:v>
                </c:pt>
                <c:pt idx="5520">
                  <c:v>7071.9</c:v>
                </c:pt>
                <c:pt idx="5521">
                  <c:v>7079.1</c:v>
                </c:pt>
                <c:pt idx="5522">
                  <c:v>7087.5</c:v>
                </c:pt>
                <c:pt idx="5523">
                  <c:v>7098.3</c:v>
                </c:pt>
                <c:pt idx="5524">
                  <c:v>7107.3</c:v>
                </c:pt>
                <c:pt idx="5525">
                  <c:v>7112.4</c:v>
                </c:pt>
                <c:pt idx="5526">
                  <c:v>7125.9</c:v>
                </c:pt>
                <c:pt idx="5527">
                  <c:v>7130.7</c:v>
                </c:pt>
                <c:pt idx="5528">
                  <c:v>7137.9</c:v>
                </c:pt>
                <c:pt idx="5529">
                  <c:v>7149</c:v>
                </c:pt>
                <c:pt idx="5530">
                  <c:v>7161.6</c:v>
                </c:pt>
                <c:pt idx="5531">
                  <c:v>7167.3</c:v>
                </c:pt>
                <c:pt idx="5532">
                  <c:v>7173</c:v>
                </c:pt>
                <c:pt idx="5533">
                  <c:v>7175.4</c:v>
                </c:pt>
                <c:pt idx="5534">
                  <c:v>7173.6</c:v>
                </c:pt>
                <c:pt idx="5535">
                  <c:v>7171.5</c:v>
                </c:pt>
                <c:pt idx="5536">
                  <c:v>7169.7</c:v>
                </c:pt>
                <c:pt idx="5537">
                  <c:v>7167.9</c:v>
                </c:pt>
                <c:pt idx="5538">
                  <c:v>7166.1</c:v>
                </c:pt>
                <c:pt idx="5539">
                  <c:v>7164</c:v>
                </c:pt>
                <c:pt idx="5540">
                  <c:v>7168.2</c:v>
                </c:pt>
                <c:pt idx="5541">
                  <c:v>7170</c:v>
                </c:pt>
                <c:pt idx="5542">
                  <c:v>7168.2</c:v>
                </c:pt>
                <c:pt idx="5543">
                  <c:v>7166.1</c:v>
                </c:pt>
                <c:pt idx="5544">
                  <c:v>7173.3</c:v>
                </c:pt>
                <c:pt idx="5545">
                  <c:v>7171.5</c:v>
                </c:pt>
                <c:pt idx="5546">
                  <c:v>7178.7</c:v>
                </c:pt>
                <c:pt idx="5547">
                  <c:v>7179.6</c:v>
                </c:pt>
                <c:pt idx="5548">
                  <c:v>7193.1</c:v>
                </c:pt>
                <c:pt idx="5549">
                  <c:v>7203.3</c:v>
                </c:pt>
                <c:pt idx="5550">
                  <c:v>7201.5</c:v>
                </c:pt>
                <c:pt idx="5551">
                  <c:v>7208.4</c:v>
                </c:pt>
                <c:pt idx="5552">
                  <c:v>7216.8</c:v>
                </c:pt>
                <c:pt idx="5553">
                  <c:v>7229.4</c:v>
                </c:pt>
                <c:pt idx="5554">
                  <c:v>7235.1</c:v>
                </c:pt>
                <c:pt idx="5555">
                  <c:v>7244.4</c:v>
                </c:pt>
                <c:pt idx="5556">
                  <c:v>7254</c:v>
                </c:pt>
                <c:pt idx="5557">
                  <c:v>7267.5</c:v>
                </c:pt>
                <c:pt idx="5558">
                  <c:v>7281</c:v>
                </c:pt>
                <c:pt idx="5559">
                  <c:v>7294.2</c:v>
                </c:pt>
                <c:pt idx="5560">
                  <c:v>7306.8</c:v>
                </c:pt>
                <c:pt idx="5561">
                  <c:v>7314</c:v>
                </c:pt>
                <c:pt idx="5562">
                  <c:v>7312.2</c:v>
                </c:pt>
                <c:pt idx="5563">
                  <c:v>7310.1</c:v>
                </c:pt>
                <c:pt idx="5564">
                  <c:v>7315.2</c:v>
                </c:pt>
                <c:pt idx="5565">
                  <c:v>7323.6</c:v>
                </c:pt>
                <c:pt idx="5566">
                  <c:v>7321.8</c:v>
                </c:pt>
                <c:pt idx="5567">
                  <c:v>7335</c:v>
                </c:pt>
                <c:pt idx="5568">
                  <c:v>7340.1</c:v>
                </c:pt>
                <c:pt idx="5569">
                  <c:v>7349.1</c:v>
                </c:pt>
                <c:pt idx="5570">
                  <c:v>7361.7</c:v>
                </c:pt>
                <c:pt idx="5571">
                  <c:v>7370.4</c:v>
                </c:pt>
                <c:pt idx="5572">
                  <c:v>7383.9</c:v>
                </c:pt>
                <c:pt idx="5573">
                  <c:v>7389</c:v>
                </c:pt>
                <c:pt idx="5574">
                  <c:v>7397.4</c:v>
                </c:pt>
                <c:pt idx="5575">
                  <c:v>7408.2</c:v>
                </c:pt>
                <c:pt idx="5576">
                  <c:v>7421.7</c:v>
                </c:pt>
                <c:pt idx="5577">
                  <c:v>7431.3</c:v>
                </c:pt>
                <c:pt idx="5578">
                  <c:v>7429.5</c:v>
                </c:pt>
                <c:pt idx="5579">
                  <c:v>7427.4</c:v>
                </c:pt>
                <c:pt idx="5580">
                  <c:v>7425.6</c:v>
                </c:pt>
                <c:pt idx="5581">
                  <c:v>7423.8</c:v>
                </c:pt>
                <c:pt idx="5582">
                  <c:v>7422</c:v>
                </c:pt>
                <c:pt idx="5583">
                  <c:v>7419.9</c:v>
                </c:pt>
                <c:pt idx="5584">
                  <c:v>7418.1</c:v>
                </c:pt>
                <c:pt idx="5585">
                  <c:v>7419.6</c:v>
                </c:pt>
                <c:pt idx="5586">
                  <c:v>7423.8</c:v>
                </c:pt>
                <c:pt idx="5587">
                  <c:v>7430.7</c:v>
                </c:pt>
                <c:pt idx="5588">
                  <c:v>7428.9</c:v>
                </c:pt>
                <c:pt idx="5589">
                  <c:v>7433.1</c:v>
                </c:pt>
                <c:pt idx="5590">
                  <c:v>7437.3</c:v>
                </c:pt>
                <c:pt idx="5591">
                  <c:v>7444.2</c:v>
                </c:pt>
                <c:pt idx="5592">
                  <c:v>7442.4</c:v>
                </c:pt>
                <c:pt idx="5593">
                  <c:v>7440.6</c:v>
                </c:pt>
                <c:pt idx="5594">
                  <c:v>7438.8</c:v>
                </c:pt>
                <c:pt idx="5595">
                  <c:v>7436.7</c:v>
                </c:pt>
                <c:pt idx="5596">
                  <c:v>7438.2</c:v>
                </c:pt>
                <c:pt idx="5597">
                  <c:v>7436.4</c:v>
                </c:pt>
                <c:pt idx="5598">
                  <c:v>7434.6</c:v>
                </c:pt>
                <c:pt idx="5599">
                  <c:v>7432.5</c:v>
                </c:pt>
                <c:pt idx="5600">
                  <c:v>7430.7</c:v>
                </c:pt>
                <c:pt idx="5601">
                  <c:v>7428.9</c:v>
                </c:pt>
                <c:pt idx="5602">
                  <c:v>7427.1</c:v>
                </c:pt>
                <c:pt idx="5603">
                  <c:v>7425</c:v>
                </c:pt>
                <c:pt idx="5604">
                  <c:v>7423.2</c:v>
                </c:pt>
                <c:pt idx="5605">
                  <c:v>7421.4</c:v>
                </c:pt>
                <c:pt idx="5606">
                  <c:v>7419.6</c:v>
                </c:pt>
                <c:pt idx="5607">
                  <c:v>7417.5</c:v>
                </c:pt>
                <c:pt idx="5608">
                  <c:v>7415.7</c:v>
                </c:pt>
                <c:pt idx="5609">
                  <c:v>7413.9</c:v>
                </c:pt>
                <c:pt idx="5610">
                  <c:v>7412.1</c:v>
                </c:pt>
                <c:pt idx="5611">
                  <c:v>7410</c:v>
                </c:pt>
                <c:pt idx="5612">
                  <c:v>7408.2</c:v>
                </c:pt>
                <c:pt idx="5613">
                  <c:v>7406.4</c:v>
                </c:pt>
                <c:pt idx="5614">
                  <c:v>7412.1</c:v>
                </c:pt>
                <c:pt idx="5615">
                  <c:v>7421.4</c:v>
                </c:pt>
                <c:pt idx="5616">
                  <c:v>7427.1</c:v>
                </c:pt>
                <c:pt idx="5617">
                  <c:v>7425.3</c:v>
                </c:pt>
                <c:pt idx="5618">
                  <c:v>7438.8</c:v>
                </c:pt>
                <c:pt idx="5619">
                  <c:v>7436.7</c:v>
                </c:pt>
                <c:pt idx="5620">
                  <c:v>7442.4</c:v>
                </c:pt>
                <c:pt idx="5621">
                  <c:v>7440.6</c:v>
                </c:pt>
                <c:pt idx="5622">
                  <c:v>7438.8</c:v>
                </c:pt>
                <c:pt idx="5623">
                  <c:v>7441.2</c:v>
                </c:pt>
                <c:pt idx="5624">
                  <c:v>7439.4</c:v>
                </c:pt>
                <c:pt idx="5625">
                  <c:v>7437.6</c:v>
                </c:pt>
                <c:pt idx="5626">
                  <c:v>7435.8</c:v>
                </c:pt>
                <c:pt idx="5627">
                  <c:v>7433.7</c:v>
                </c:pt>
                <c:pt idx="5628">
                  <c:v>7431.9</c:v>
                </c:pt>
                <c:pt idx="5629">
                  <c:v>7430.1</c:v>
                </c:pt>
                <c:pt idx="5630">
                  <c:v>7428.3</c:v>
                </c:pt>
                <c:pt idx="5631">
                  <c:v>7426.2</c:v>
                </c:pt>
                <c:pt idx="5632">
                  <c:v>7424.4</c:v>
                </c:pt>
                <c:pt idx="5633">
                  <c:v>7422.6</c:v>
                </c:pt>
                <c:pt idx="5634">
                  <c:v>7420.8</c:v>
                </c:pt>
                <c:pt idx="5635">
                  <c:v>7418.7</c:v>
                </c:pt>
                <c:pt idx="5636">
                  <c:v>7416.9</c:v>
                </c:pt>
                <c:pt idx="5637">
                  <c:v>7415.1</c:v>
                </c:pt>
                <c:pt idx="5638">
                  <c:v>7413.3</c:v>
                </c:pt>
                <c:pt idx="5639">
                  <c:v>7411.2</c:v>
                </c:pt>
                <c:pt idx="5640">
                  <c:v>7409.4</c:v>
                </c:pt>
                <c:pt idx="5641">
                  <c:v>7407.6</c:v>
                </c:pt>
                <c:pt idx="5642">
                  <c:v>7405.8</c:v>
                </c:pt>
                <c:pt idx="5643">
                  <c:v>7403.7</c:v>
                </c:pt>
                <c:pt idx="5644">
                  <c:v>7401.9</c:v>
                </c:pt>
                <c:pt idx="5645">
                  <c:v>7400.1</c:v>
                </c:pt>
                <c:pt idx="5646">
                  <c:v>7398.3</c:v>
                </c:pt>
                <c:pt idx="5647">
                  <c:v>7396.2</c:v>
                </c:pt>
                <c:pt idx="5648">
                  <c:v>7394.4</c:v>
                </c:pt>
                <c:pt idx="5649">
                  <c:v>7392.6</c:v>
                </c:pt>
                <c:pt idx="5650">
                  <c:v>7390.8</c:v>
                </c:pt>
                <c:pt idx="5651">
                  <c:v>7388.7</c:v>
                </c:pt>
                <c:pt idx="5652">
                  <c:v>7386.9</c:v>
                </c:pt>
                <c:pt idx="5653">
                  <c:v>7385.1</c:v>
                </c:pt>
                <c:pt idx="5654">
                  <c:v>7383.3</c:v>
                </c:pt>
                <c:pt idx="5655">
                  <c:v>7381.2</c:v>
                </c:pt>
                <c:pt idx="5656">
                  <c:v>7379.4</c:v>
                </c:pt>
                <c:pt idx="5657">
                  <c:v>7377.6</c:v>
                </c:pt>
                <c:pt idx="5658">
                  <c:v>7375.8</c:v>
                </c:pt>
                <c:pt idx="5659">
                  <c:v>7373.7</c:v>
                </c:pt>
                <c:pt idx="5660">
                  <c:v>7371.9</c:v>
                </c:pt>
                <c:pt idx="5661">
                  <c:v>7370.1</c:v>
                </c:pt>
                <c:pt idx="5662">
                  <c:v>7372.8</c:v>
                </c:pt>
                <c:pt idx="5663">
                  <c:v>7370.7</c:v>
                </c:pt>
                <c:pt idx="5664">
                  <c:v>7368.9</c:v>
                </c:pt>
                <c:pt idx="5665">
                  <c:v>7367.1</c:v>
                </c:pt>
                <c:pt idx="5666">
                  <c:v>7365.3</c:v>
                </c:pt>
                <c:pt idx="5667">
                  <c:v>7363.2</c:v>
                </c:pt>
                <c:pt idx="5668">
                  <c:v>7361.4</c:v>
                </c:pt>
                <c:pt idx="5669">
                  <c:v>7359.6</c:v>
                </c:pt>
                <c:pt idx="5670">
                  <c:v>7357.8</c:v>
                </c:pt>
                <c:pt idx="5671">
                  <c:v>7359.3</c:v>
                </c:pt>
                <c:pt idx="5672">
                  <c:v>7357.5</c:v>
                </c:pt>
                <c:pt idx="5673">
                  <c:v>7355.7</c:v>
                </c:pt>
                <c:pt idx="5674">
                  <c:v>7353.9</c:v>
                </c:pt>
                <c:pt idx="5675">
                  <c:v>7351.8</c:v>
                </c:pt>
                <c:pt idx="5676">
                  <c:v>7350.3</c:v>
                </c:pt>
                <c:pt idx="5677">
                  <c:v>7348.5</c:v>
                </c:pt>
                <c:pt idx="5678">
                  <c:v>7346.7</c:v>
                </c:pt>
                <c:pt idx="5679">
                  <c:v>7345.5</c:v>
                </c:pt>
                <c:pt idx="5680">
                  <c:v>7343.7</c:v>
                </c:pt>
                <c:pt idx="5681">
                  <c:v>7341.9</c:v>
                </c:pt>
                <c:pt idx="5682">
                  <c:v>7340.1</c:v>
                </c:pt>
                <c:pt idx="5683">
                  <c:v>7338</c:v>
                </c:pt>
                <c:pt idx="5684">
                  <c:v>7336.2</c:v>
                </c:pt>
                <c:pt idx="5685">
                  <c:v>7334.4</c:v>
                </c:pt>
                <c:pt idx="5686">
                  <c:v>7332.6</c:v>
                </c:pt>
                <c:pt idx="5687">
                  <c:v>7330.5</c:v>
                </c:pt>
                <c:pt idx="5688">
                  <c:v>7328.7</c:v>
                </c:pt>
                <c:pt idx="5689">
                  <c:v>7326.9</c:v>
                </c:pt>
                <c:pt idx="5690">
                  <c:v>7325.1</c:v>
                </c:pt>
                <c:pt idx="5691">
                  <c:v>7323</c:v>
                </c:pt>
                <c:pt idx="5692">
                  <c:v>7321.2</c:v>
                </c:pt>
                <c:pt idx="5693">
                  <c:v>7319.4</c:v>
                </c:pt>
                <c:pt idx="5694">
                  <c:v>7317.6</c:v>
                </c:pt>
                <c:pt idx="5695">
                  <c:v>7315.5</c:v>
                </c:pt>
                <c:pt idx="5696">
                  <c:v>7313.7</c:v>
                </c:pt>
                <c:pt idx="5697">
                  <c:v>7311.9</c:v>
                </c:pt>
                <c:pt idx="5698">
                  <c:v>7310.1</c:v>
                </c:pt>
                <c:pt idx="5699">
                  <c:v>7308</c:v>
                </c:pt>
                <c:pt idx="5700">
                  <c:v>7306.2</c:v>
                </c:pt>
                <c:pt idx="5701">
                  <c:v>7304.4</c:v>
                </c:pt>
                <c:pt idx="5702">
                  <c:v>7302.6</c:v>
                </c:pt>
                <c:pt idx="5703">
                  <c:v>7300.5</c:v>
                </c:pt>
                <c:pt idx="5704">
                  <c:v>7298.7</c:v>
                </c:pt>
                <c:pt idx="5705">
                  <c:v>7296.9</c:v>
                </c:pt>
                <c:pt idx="5706">
                  <c:v>7295.1</c:v>
                </c:pt>
                <c:pt idx="5707">
                  <c:v>7293</c:v>
                </c:pt>
                <c:pt idx="5708">
                  <c:v>7291.2</c:v>
                </c:pt>
                <c:pt idx="5709">
                  <c:v>7289.4</c:v>
                </c:pt>
                <c:pt idx="5710">
                  <c:v>7287.6</c:v>
                </c:pt>
                <c:pt idx="5711">
                  <c:v>7285.5</c:v>
                </c:pt>
                <c:pt idx="5712">
                  <c:v>7283.7</c:v>
                </c:pt>
                <c:pt idx="5713">
                  <c:v>7281.9</c:v>
                </c:pt>
                <c:pt idx="5714">
                  <c:v>7280.1</c:v>
                </c:pt>
                <c:pt idx="5715">
                  <c:v>7278</c:v>
                </c:pt>
                <c:pt idx="5716">
                  <c:v>7276.2</c:v>
                </c:pt>
                <c:pt idx="5717">
                  <c:v>7274.4</c:v>
                </c:pt>
                <c:pt idx="5718">
                  <c:v>7272.6</c:v>
                </c:pt>
                <c:pt idx="5719">
                  <c:v>7270.5</c:v>
                </c:pt>
                <c:pt idx="5720">
                  <c:v>7268.7</c:v>
                </c:pt>
                <c:pt idx="5721">
                  <c:v>7266.9</c:v>
                </c:pt>
                <c:pt idx="5722">
                  <c:v>7265.1</c:v>
                </c:pt>
                <c:pt idx="5723">
                  <c:v>7263</c:v>
                </c:pt>
                <c:pt idx="5724">
                  <c:v>7261.2</c:v>
                </c:pt>
                <c:pt idx="5725">
                  <c:v>7259.4</c:v>
                </c:pt>
                <c:pt idx="5726">
                  <c:v>7257.6</c:v>
                </c:pt>
                <c:pt idx="5727">
                  <c:v>7255.5</c:v>
                </c:pt>
                <c:pt idx="5728">
                  <c:v>7253.7</c:v>
                </c:pt>
                <c:pt idx="5729">
                  <c:v>7251.9</c:v>
                </c:pt>
                <c:pt idx="5730">
                  <c:v>7250.1</c:v>
                </c:pt>
                <c:pt idx="5731">
                  <c:v>7248</c:v>
                </c:pt>
                <c:pt idx="5732">
                  <c:v>7246.2</c:v>
                </c:pt>
                <c:pt idx="5733">
                  <c:v>7244.4</c:v>
                </c:pt>
                <c:pt idx="5734">
                  <c:v>7242.6</c:v>
                </c:pt>
                <c:pt idx="5735">
                  <c:v>7240.5</c:v>
                </c:pt>
                <c:pt idx="5736">
                  <c:v>7238.7</c:v>
                </c:pt>
                <c:pt idx="5737">
                  <c:v>7236.9</c:v>
                </c:pt>
                <c:pt idx="5738">
                  <c:v>7235.1</c:v>
                </c:pt>
                <c:pt idx="5739">
                  <c:v>7233</c:v>
                </c:pt>
                <c:pt idx="5740">
                  <c:v>7231.2</c:v>
                </c:pt>
                <c:pt idx="5741">
                  <c:v>7229.4</c:v>
                </c:pt>
                <c:pt idx="5742">
                  <c:v>7227.6</c:v>
                </c:pt>
                <c:pt idx="5743">
                  <c:v>7225.5</c:v>
                </c:pt>
                <c:pt idx="5744">
                  <c:v>7223.7</c:v>
                </c:pt>
                <c:pt idx="5745">
                  <c:v>7221.9</c:v>
                </c:pt>
                <c:pt idx="5746">
                  <c:v>7220.1</c:v>
                </c:pt>
                <c:pt idx="5747">
                  <c:v>7218</c:v>
                </c:pt>
                <c:pt idx="5748">
                  <c:v>7216.2</c:v>
                </c:pt>
                <c:pt idx="5749">
                  <c:v>7214.4</c:v>
                </c:pt>
                <c:pt idx="5750">
                  <c:v>7212.6</c:v>
                </c:pt>
                <c:pt idx="5751">
                  <c:v>7210.5</c:v>
                </c:pt>
                <c:pt idx="5752">
                  <c:v>7208.7</c:v>
                </c:pt>
                <c:pt idx="5753">
                  <c:v>7206.9</c:v>
                </c:pt>
                <c:pt idx="5754">
                  <c:v>7205.1</c:v>
                </c:pt>
                <c:pt idx="5755">
                  <c:v>7203</c:v>
                </c:pt>
                <c:pt idx="5756">
                  <c:v>7201.2</c:v>
                </c:pt>
                <c:pt idx="5757">
                  <c:v>7199.4</c:v>
                </c:pt>
                <c:pt idx="5758">
                  <c:v>7197.6</c:v>
                </c:pt>
                <c:pt idx="5759">
                  <c:v>7195.5</c:v>
                </c:pt>
                <c:pt idx="5760">
                  <c:v>7193.7</c:v>
                </c:pt>
                <c:pt idx="5761">
                  <c:v>7191.9</c:v>
                </c:pt>
                <c:pt idx="5762">
                  <c:v>7190.1</c:v>
                </c:pt>
                <c:pt idx="5763">
                  <c:v>7188</c:v>
                </c:pt>
                <c:pt idx="5764">
                  <c:v>7186.2</c:v>
                </c:pt>
                <c:pt idx="5765">
                  <c:v>7184.4</c:v>
                </c:pt>
                <c:pt idx="5766">
                  <c:v>7182.6</c:v>
                </c:pt>
                <c:pt idx="5767">
                  <c:v>7180.5</c:v>
                </c:pt>
                <c:pt idx="5768">
                  <c:v>7178.7</c:v>
                </c:pt>
                <c:pt idx="5769">
                  <c:v>7176.9</c:v>
                </c:pt>
                <c:pt idx="5770">
                  <c:v>7175.1</c:v>
                </c:pt>
                <c:pt idx="5771">
                  <c:v>7173</c:v>
                </c:pt>
                <c:pt idx="5772">
                  <c:v>7171.2</c:v>
                </c:pt>
                <c:pt idx="5773">
                  <c:v>7169.4</c:v>
                </c:pt>
                <c:pt idx="5774">
                  <c:v>7167.6</c:v>
                </c:pt>
                <c:pt idx="5775">
                  <c:v>7165.5</c:v>
                </c:pt>
                <c:pt idx="5776">
                  <c:v>7163.7</c:v>
                </c:pt>
                <c:pt idx="5777">
                  <c:v>7161.9</c:v>
                </c:pt>
                <c:pt idx="5778">
                  <c:v>7160.1</c:v>
                </c:pt>
                <c:pt idx="5779">
                  <c:v>7158</c:v>
                </c:pt>
                <c:pt idx="5780">
                  <c:v>7156.2</c:v>
                </c:pt>
                <c:pt idx="5781">
                  <c:v>7154.4</c:v>
                </c:pt>
                <c:pt idx="5782">
                  <c:v>7152.6</c:v>
                </c:pt>
                <c:pt idx="5783">
                  <c:v>7150.5</c:v>
                </c:pt>
                <c:pt idx="5784">
                  <c:v>7148.7</c:v>
                </c:pt>
                <c:pt idx="5785">
                  <c:v>7146.9</c:v>
                </c:pt>
                <c:pt idx="5786">
                  <c:v>7145.1</c:v>
                </c:pt>
                <c:pt idx="5787">
                  <c:v>7143</c:v>
                </c:pt>
                <c:pt idx="5788">
                  <c:v>7141.2</c:v>
                </c:pt>
                <c:pt idx="5789">
                  <c:v>7139.4</c:v>
                </c:pt>
                <c:pt idx="5790">
                  <c:v>7137.6</c:v>
                </c:pt>
                <c:pt idx="5791">
                  <c:v>7135.5</c:v>
                </c:pt>
                <c:pt idx="5792">
                  <c:v>7133.7</c:v>
                </c:pt>
                <c:pt idx="5793">
                  <c:v>7131.9</c:v>
                </c:pt>
                <c:pt idx="5794">
                  <c:v>7130.1</c:v>
                </c:pt>
                <c:pt idx="5795">
                  <c:v>7128</c:v>
                </c:pt>
                <c:pt idx="5796">
                  <c:v>7126.2</c:v>
                </c:pt>
                <c:pt idx="5797">
                  <c:v>7124.4</c:v>
                </c:pt>
                <c:pt idx="5798">
                  <c:v>7122.6</c:v>
                </c:pt>
                <c:pt idx="5799">
                  <c:v>7120.5</c:v>
                </c:pt>
                <c:pt idx="5800">
                  <c:v>7118.7</c:v>
                </c:pt>
                <c:pt idx="5801">
                  <c:v>7116.9</c:v>
                </c:pt>
                <c:pt idx="5802">
                  <c:v>7115.1</c:v>
                </c:pt>
                <c:pt idx="5803">
                  <c:v>7113</c:v>
                </c:pt>
                <c:pt idx="5804">
                  <c:v>7111.2</c:v>
                </c:pt>
                <c:pt idx="5805">
                  <c:v>7109.4</c:v>
                </c:pt>
                <c:pt idx="5806">
                  <c:v>7107.6</c:v>
                </c:pt>
                <c:pt idx="5807">
                  <c:v>7105.5</c:v>
                </c:pt>
                <c:pt idx="5808">
                  <c:v>7103.7</c:v>
                </c:pt>
                <c:pt idx="5809">
                  <c:v>7101.9</c:v>
                </c:pt>
                <c:pt idx="5810">
                  <c:v>7100.1</c:v>
                </c:pt>
                <c:pt idx="5811">
                  <c:v>7098</c:v>
                </c:pt>
                <c:pt idx="5812">
                  <c:v>7096.2</c:v>
                </c:pt>
                <c:pt idx="5813">
                  <c:v>7094.4</c:v>
                </c:pt>
                <c:pt idx="5814">
                  <c:v>7092.6</c:v>
                </c:pt>
                <c:pt idx="5815">
                  <c:v>7090.5</c:v>
                </c:pt>
                <c:pt idx="5816">
                  <c:v>7088.7</c:v>
                </c:pt>
                <c:pt idx="5817">
                  <c:v>7086.9</c:v>
                </c:pt>
                <c:pt idx="5818">
                  <c:v>7085.1</c:v>
                </c:pt>
                <c:pt idx="5819">
                  <c:v>7083</c:v>
                </c:pt>
                <c:pt idx="5820">
                  <c:v>7081.2</c:v>
                </c:pt>
                <c:pt idx="5821">
                  <c:v>7079.4</c:v>
                </c:pt>
                <c:pt idx="5822">
                  <c:v>7077.6</c:v>
                </c:pt>
                <c:pt idx="5823">
                  <c:v>7075.5</c:v>
                </c:pt>
                <c:pt idx="5824">
                  <c:v>7073.7</c:v>
                </c:pt>
                <c:pt idx="5825">
                  <c:v>7071.9</c:v>
                </c:pt>
                <c:pt idx="5826">
                  <c:v>7070.1</c:v>
                </c:pt>
                <c:pt idx="5827">
                  <c:v>7068</c:v>
                </c:pt>
                <c:pt idx="5828">
                  <c:v>7066.2</c:v>
                </c:pt>
                <c:pt idx="5829">
                  <c:v>7064.4</c:v>
                </c:pt>
                <c:pt idx="5830">
                  <c:v>7062.6</c:v>
                </c:pt>
                <c:pt idx="5831">
                  <c:v>7060.5</c:v>
                </c:pt>
                <c:pt idx="5832">
                  <c:v>7058.7</c:v>
                </c:pt>
                <c:pt idx="5833">
                  <c:v>7056.9</c:v>
                </c:pt>
                <c:pt idx="5834">
                  <c:v>7055.1</c:v>
                </c:pt>
                <c:pt idx="5835">
                  <c:v>7053</c:v>
                </c:pt>
                <c:pt idx="5836">
                  <c:v>7051.2</c:v>
                </c:pt>
                <c:pt idx="5837">
                  <c:v>7049.4</c:v>
                </c:pt>
                <c:pt idx="5838">
                  <c:v>7047.6</c:v>
                </c:pt>
                <c:pt idx="5839">
                  <c:v>7045.5</c:v>
                </c:pt>
                <c:pt idx="5840">
                  <c:v>7043.7</c:v>
                </c:pt>
                <c:pt idx="5841">
                  <c:v>7041.9</c:v>
                </c:pt>
                <c:pt idx="5842">
                  <c:v>7040.1</c:v>
                </c:pt>
                <c:pt idx="5843">
                  <c:v>7038</c:v>
                </c:pt>
                <c:pt idx="5844">
                  <c:v>7036.2</c:v>
                </c:pt>
                <c:pt idx="5845">
                  <c:v>7034.4</c:v>
                </c:pt>
                <c:pt idx="5846">
                  <c:v>7032.6</c:v>
                </c:pt>
                <c:pt idx="5847">
                  <c:v>7030.5</c:v>
                </c:pt>
                <c:pt idx="5848">
                  <c:v>7028.7</c:v>
                </c:pt>
                <c:pt idx="5849">
                  <c:v>7026.9</c:v>
                </c:pt>
                <c:pt idx="5850">
                  <c:v>7025.1</c:v>
                </c:pt>
                <c:pt idx="5851">
                  <c:v>7023</c:v>
                </c:pt>
                <c:pt idx="5852">
                  <c:v>7021.2</c:v>
                </c:pt>
                <c:pt idx="5853">
                  <c:v>7019.4</c:v>
                </c:pt>
                <c:pt idx="5854">
                  <c:v>7017.6</c:v>
                </c:pt>
                <c:pt idx="5855">
                  <c:v>7015.5</c:v>
                </c:pt>
                <c:pt idx="5856">
                  <c:v>7013.7</c:v>
                </c:pt>
                <c:pt idx="5857">
                  <c:v>7011.9</c:v>
                </c:pt>
                <c:pt idx="5858">
                  <c:v>7010.1</c:v>
                </c:pt>
                <c:pt idx="5859">
                  <c:v>7008</c:v>
                </c:pt>
                <c:pt idx="5860">
                  <c:v>7006.2</c:v>
                </c:pt>
                <c:pt idx="5861">
                  <c:v>7004.4</c:v>
                </c:pt>
                <c:pt idx="5862">
                  <c:v>7002.6</c:v>
                </c:pt>
                <c:pt idx="5863">
                  <c:v>7000.5</c:v>
                </c:pt>
                <c:pt idx="5864">
                  <c:v>6998.7</c:v>
                </c:pt>
                <c:pt idx="5865">
                  <c:v>6996.9</c:v>
                </c:pt>
                <c:pt idx="5866">
                  <c:v>6995.1</c:v>
                </c:pt>
                <c:pt idx="5867">
                  <c:v>6993</c:v>
                </c:pt>
                <c:pt idx="5868">
                  <c:v>6991.2</c:v>
                </c:pt>
                <c:pt idx="5869">
                  <c:v>6989.4</c:v>
                </c:pt>
                <c:pt idx="5870">
                  <c:v>6987.6</c:v>
                </c:pt>
                <c:pt idx="5871">
                  <c:v>6985.5</c:v>
                </c:pt>
                <c:pt idx="5872">
                  <c:v>6983.7</c:v>
                </c:pt>
                <c:pt idx="5873">
                  <c:v>6981.9</c:v>
                </c:pt>
                <c:pt idx="5874">
                  <c:v>6980.1</c:v>
                </c:pt>
                <c:pt idx="5875">
                  <c:v>6978</c:v>
                </c:pt>
                <c:pt idx="5876">
                  <c:v>6976.2</c:v>
                </c:pt>
                <c:pt idx="5877">
                  <c:v>6974.4</c:v>
                </c:pt>
                <c:pt idx="5878">
                  <c:v>6972.6</c:v>
                </c:pt>
                <c:pt idx="5879">
                  <c:v>6970.5</c:v>
                </c:pt>
                <c:pt idx="5880">
                  <c:v>6968.7</c:v>
                </c:pt>
                <c:pt idx="5881">
                  <c:v>6966.9</c:v>
                </c:pt>
                <c:pt idx="5882">
                  <c:v>6965.1</c:v>
                </c:pt>
                <c:pt idx="5883">
                  <c:v>6963</c:v>
                </c:pt>
                <c:pt idx="5884">
                  <c:v>6961.2</c:v>
                </c:pt>
                <c:pt idx="5885">
                  <c:v>6959.4</c:v>
                </c:pt>
                <c:pt idx="5886">
                  <c:v>6957.6</c:v>
                </c:pt>
                <c:pt idx="5887">
                  <c:v>6955.5</c:v>
                </c:pt>
                <c:pt idx="5888">
                  <c:v>6953.7</c:v>
                </c:pt>
                <c:pt idx="5889">
                  <c:v>6951.9</c:v>
                </c:pt>
                <c:pt idx="5890">
                  <c:v>6950.1</c:v>
                </c:pt>
                <c:pt idx="5891">
                  <c:v>6948</c:v>
                </c:pt>
                <c:pt idx="5892">
                  <c:v>6946.2</c:v>
                </c:pt>
                <c:pt idx="5893">
                  <c:v>6944.4</c:v>
                </c:pt>
                <c:pt idx="5894">
                  <c:v>6942.6</c:v>
                </c:pt>
                <c:pt idx="5895">
                  <c:v>6940.5</c:v>
                </c:pt>
                <c:pt idx="5896">
                  <c:v>6938.7</c:v>
                </c:pt>
                <c:pt idx="5897">
                  <c:v>6936.9</c:v>
                </c:pt>
                <c:pt idx="5898">
                  <c:v>6935.1</c:v>
                </c:pt>
                <c:pt idx="5899">
                  <c:v>6933</c:v>
                </c:pt>
                <c:pt idx="5900">
                  <c:v>6931.2</c:v>
                </c:pt>
                <c:pt idx="5901">
                  <c:v>6929.4</c:v>
                </c:pt>
                <c:pt idx="5902">
                  <c:v>6927.6</c:v>
                </c:pt>
                <c:pt idx="5903">
                  <c:v>6925.5</c:v>
                </c:pt>
                <c:pt idx="5904">
                  <c:v>6923.7</c:v>
                </c:pt>
                <c:pt idx="5905">
                  <c:v>6921.9</c:v>
                </c:pt>
                <c:pt idx="5906">
                  <c:v>6920.1</c:v>
                </c:pt>
                <c:pt idx="5907">
                  <c:v>6918</c:v>
                </c:pt>
                <c:pt idx="5908">
                  <c:v>6916.2</c:v>
                </c:pt>
                <c:pt idx="5909">
                  <c:v>6914.4</c:v>
                </c:pt>
                <c:pt idx="5910">
                  <c:v>6912.6</c:v>
                </c:pt>
                <c:pt idx="5911">
                  <c:v>6910.5</c:v>
                </c:pt>
                <c:pt idx="5912">
                  <c:v>6908.7</c:v>
                </c:pt>
                <c:pt idx="5913">
                  <c:v>6906.9</c:v>
                </c:pt>
                <c:pt idx="5914">
                  <c:v>6905.1</c:v>
                </c:pt>
                <c:pt idx="5915">
                  <c:v>6903</c:v>
                </c:pt>
                <c:pt idx="5916">
                  <c:v>6901.2</c:v>
                </c:pt>
                <c:pt idx="5917">
                  <c:v>6899.4</c:v>
                </c:pt>
                <c:pt idx="5918">
                  <c:v>6897.6</c:v>
                </c:pt>
                <c:pt idx="5919">
                  <c:v>6895.5</c:v>
                </c:pt>
                <c:pt idx="5920">
                  <c:v>6893.7</c:v>
                </c:pt>
                <c:pt idx="5921">
                  <c:v>6891.9</c:v>
                </c:pt>
                <c:pt idx="5922">
                  <c:v>6890.1</c:v>
                </c:pt>
                <c:pt idx="5923">
                  <c:v>6888</c:v>
                </c:pt>
                <c:pt idx="5924">
                  <c:v>6886.2</c:v>
                </c:pt>
                <c:pt idx="5925">
                  <c:v>6884.4</c:v>
                </c:pt>
                <c:pt idx="5926">
                  <c:v>6882.6</c:v>
                </c:pt>
                <c:pt idx="5927">
                  <c:v>6880.5</c:v>
                </c:pt>
                <c:pt idx="5928">
                  <c:v>6878.7</c:v>
                </c:pt>
                <c:pt idx="5929">
                  <c:v>6876.9</c:v>
                </c:pt>
                <c:pt idx="5930">
                  <c:v>6875.1</c:v>
                </c:pt>
                <c:pt idx="5931">
                  <c:v>6873</c:v>
                </c:pt>
                <c:pt idx="5932">
                  <c:v>6871.2</c:v>
                </c:pt>
                <c:pt idx="5933">
                  <c:v>6869.4</c:v>
                </c:pt>
                <c:pt idx="5934">
                  <c:v>6867.6</c:v>
                </c:pt>
                <c:pt idx="5935">
                  <c:v>6865.5</c:v>
                </c:pt>
                <c:pt idx="5936">
                  <c:v>6863.7</c:v>
                </c:pt>
                <c:pt idx="5937">
                  <c:v>6861.9</c:v>
                </c:pt>
                <c:pt idx="5938">
                  <c:v>6860.1</c:v>
                </c:pt>
                <c:pt idx="5939">
                  <c:v>6858</c:v>
                </c:pt>
                <c:pt idx="5940">
                  <c:v>6856.2</c:v>
                </c:pt>
                <c:pt idx="5941">
                  <c:v>6854.4</c:v>
                </c:pt>
                <c:pt idx="5942">
                  <c:v>6852.6</c:v>
                </c:pt>
                <c:pt idx="5943">
                  <c:v>6850.5</c:v>
                </c:pt>
                <c:pt idx="5944">
                  <c:v>6848.7</c:v>
                </c:pt>
                <c:pt idx="5945">
                  <c:v>6846.9</c:v>
                </c:pt>
                <c:pt idx="5946">
                  <c:v>6845.1</c:v>
                </c:pt>
                <c:pt idx="5947">
                  <c:v>6843</c:v>
                </c:pt>
                <c:pt idx="5948">
                  <c:v>6841.2</c:v>
                </c:pt>
                <c:pt idx="5949">
                  <c:v>6839.4</c:v>
                </c:pt>
                <c:pt idx="5950">
                  <c:v>6837.6</c:v>
                </c:pt>
                <c:pt idx="5951">
                  <c:v>6835.5</c:v>
                </c:pt>
                <c:pt idx="5952">
                  <c:v>6833.7</c:v>
                </c:pt>
                <c:pt idx="5953">
                  <c:v>6831.9</c:v>
                </c:pt>
                <c:pt idx="5954">
                  <c:v>6830.1</c:v>
                </c:pt>
                <c:pt idx="5955">
                  <c:v>6828</c:v>
                </c:pt>
                <c:pt idx="5956">
                  <c:v>6826.2</c:v>
                </c:pt>
                <c:pt idx="5957">
                  <c:v>6824.4</c:v>
                </c:pt>
                <c:pt idx="5958">
                  <c:v>6822.6</c:v>
                </c:pt>
                <c:pt idx="5959">
                  <c:v>6820.5</c:v>
                </c:pt>
                <c:pt idx="5960">
                  <c:v>6818.7</c:v>
                </c:pt>
                <c:pt idx="5961">
                  <c:v>6816.9</c:v>
                </c:pt>
                <c:pt idx="5962">
                  <c:v>6815.1</c:v>
                </c:pt>
                <c:pt idx="5963">
                  <c:v>6813</c:v>
                </c:pt>
                <c:pt idx="5964">
                  <c:v>6811.2</c:v>
                </c:pt>
                <c:pt idx="5965">
                  <c:v>6809.4</c:v>
                </c:pt>
                <c:pt idx="5966">
                  <c:v>6807.6</c:v>
                </c:pt>
                <c:pt idx="5967">
                  <c:v>6805.5</c:v>
                </c:pt>
                <c:pt idx="5968">
                  <c:v>6803.7</c:v>
                </c:pt>
                <c:pt idx="5969">
                  <c:v>6801.9</c:v>
                </c:pt>
                <c:pt idx="5970">
                  <c:v>6800.1</c:v>
                </c:pt>
                <c:pt idx="5971">
                  <c:v>6798</c:v>
                </c:pt>
                <c:pt idx="5972">
                  <c:v>6796.2</c:v>
                </c:pt>
                <c:pt idx="5973">
                  <c:v>6794.4</c:v>
                </c:pt>
                <c:pt idx="5974">
                  <c:v>6792.6</c:v>
                </c:pt>
                <c:pt idx="5975">
                  <c:v>6790.5</c:v>
                </c:pt>
                <c:pt idx="5976">
                  <c:v>6788.7</c:v>
                </c:pt>
                <c:pt idx="5977">
                  <c:v>6786.9</c:v>
                </c:pt>
                <c:pt idx="5978">
                  <c:v>6785.1</c:v>
                </c:pt>
                <c:pt idx="5979">
                  <c:v>6783</c:v>
                </c:pt>
                <c:pt idx="5980">
                  <c:v>6781.2</c:v>
                </c:pt>
                <c:pt idx="5981">
                  <c:v>6779.4</c:v>
                </c:pt>
                <c:pt idx="5982">
                  <c:v>6777.6</c:v>
                </c:pt>
                <c:pt idx="5983">
                  <c:v>6775.5</c:v>
                </c:pt>
                <c:pt idx="5984">
                  <c:v>6773.7</c:v>
                </c:pt>
                <c:pt idx="5985">
                  <c:v>6771.9</c:v>
                </c:pt>
                <c:pt idx="5986">
                  <c:v>6770.1</c:v>
                </c:pt>
                <c:pt idx="5987">
                  <c:v>6768</c:v>
                </c:pt>
                <c:pt idx="5988">
                  <c:v>6766.2</c:v>
                </c:pt>
                <c:pt idx="5989">
                  <c:v>6764.4</c:v>
                </c:pt>
                <c:pt idx="5990">
                  <c:v>6762.6</c:v>
                </c:pt>
                <c:pt idx="5991">
                  <c:v>6760.5</c:v>
                </c:pt>
                <c:pt idx="5992">
                  <c:v>6758.7</c:v>
                </c:pt>
                <c:pt idx="5993">
                  <c:v>6756.9</c:v>
                </c:pt>
                <c:pt idx="5994">
                  <c:v>6755.1</c:v>
                </c:pt>
                <c:pt idx="5995">
                  <c:v>6753</c:v>
                </c:pt>
                <c:pt idx="5996">
                  <c:v>6751.2</c:v>
                </c:pt>
                <c:pt idx="5997">
                  <c:v>6749.4</c:v>
                </c:pt>
                <c:pt idx="5998">
                  <c:v>6747.6</c:v>
                </c:pt>
                <c:pt idx="5999">
                  <c:v>6745.5</c:v>
                </c:pt>
                <c:pt idx="6000">
                  <c:v>6743.7</c:v>
                </c:pt>
                <c:pt idx="6001">
                  <c:v>6741.9</c:v>
                </c:pt>
                <c:pt idx="6002">
                  <c:v>6740.1</c:v>
                </c:pt>
                <c:pt idx="6003">
                  <c:v>6738</c:v>
                </c:pt>
                <c:pt idx="6004">
                  <c:v>6736.2</c:v>
                </c:pt>
                <c:pt idx="6005">
                  <c:v>6734.4</c:v>
                </c:pt>
                <c:pt idx="6006">
                  <c:v>6732.6</c:v>
                </c:pt>
                <c:pt idx="6007">
                  <c:v>6730.5</c:v>
                </c:pt>
                <c:pt idx="6008">
                  <c:v>6728.7</c:v>
                </c:pt>
                <c:pt idx="6009">
                  <c:v>6726.9</c:v>
                </c:pt>
                <c:pt idx="6010">
                  <c:v>6725.1</c:v>
                </c:pt>
                <c:pt idx="6011">
                  <c:v>6723</c:v>
                </c:pt>
                <c:pt idx="6012">
                  <c:v>6721.2</c:v>
                </c:pt>
                <c:pt idx="6013">
                  <c:v>6719.4</c:v>
                </c:pt>
                <c:pt idx="6014">
                  <c:v>6717.6</c:v>
                </c:pt>
                <c:pt idx="6015">
                  <c:v>6715.5</c:v>
                </c:pt>
                <c:pt idx="6016">
                  <c:v>6713.7</c:v>
                </c:pt>
                <c:pt idx="6017">
                  <c:v>6711.9</c:v>
                </c:pt>
                <c:pt idx="6018">
                  <c:v>6710.1</c:v>
                </c:pt>
                <c:pt idx="6019">
                  <c:v>6708</c:v>
                </c:pt>
                <c:pt idx="6020">
                  <c:v>6706.2</c:v>
                </c:pt>
                <c:pt idx="6021">
                  <c:v>6704.4</c:v>
                </c:pt>
                <c:pt idx="6022">
                  <c:v>6702.6</c:v>
                </c:pt>
                <c:pt idx="6023">
                  <c:v>6700.5</c:v>
                </c:pt>
                <c:pt idx="6024">
                  <c:v>6698.7</c:v>
                </c:pt>
                <c:pt idx="6025">
                  <c:v>6696.9</c:v>
                </c:pt>
                <c:pt idx="6026">
                  <c:v>6695.1</c:v>
                </c:pt>
                <c:pt idx="6027">
                  <c:v>6693</c:v>
                </c:pt>
                <c:pt idx="6028">
                  <c:v>6691.2</c:v>
                </c:pt>
                <c:pt idx="6029">
                  <c:v>6689.4</c:v>
                </c:pt>
                <c:pt idx="6030">
                  <c:v>6687.6</c:v>
                </c:pt>
                <c:pt idx="6031">
                  <c:v>6685.5</c:v>
                </c:pt>
                <c:pt idx="6032">
                  <c:v>6683.7</c:v>
                </c:pt>
                <c:pt idx="6033">
                  <c:v>6681.9</c:v>
                </c:pt>
                <c:pt idx="6034">
                  <c:v>6680.1</c:v>
                </c:pt>
                <c:pt idx="6035">
                  <c:v>6678</c:v>
                </c:pt>
                <c:pt idx="6036">
                  <c:v>6676.2</c:v>
                </c:pt>
                <c:pt idx="6037">
                  <c:v>6674.4</c:v>
                </c:pt>
                <c:pt idx="6038">
                  <c:v>6672.6</c:v>
                </c:pt>
                <c:pt idx="6039">
                  <c:v>6670.5</c:v>
                </c:pt>
                <c:pt idx="6040">
                  <c:v>6668.7</c:v>
                </c:pt>
                <c:pt idx="6041">
                  <c:v>6666.9</c:v>
                </c:pt>
                <c:pt idx="6042">
                  <c:v>6665.1</c:v>
                </c:pt>
                <c:pt idx="6043">
                  <c:v>6663</c:v>
                </c:pt>
                <c:pt idx="6044">
                  <c:v>6661.2</c:v>
                </c:pt>
                <c:pt idx="6045">
                  <c:v>6659.4</c:v>
                </c:pt>
                <c:pt idx="6046">
                  <c:v>6657.6</c:v>
                </c:pt>
                <c:pt idx="6047">
                  <c:v>6655.5</c:v>
                </c:pt>
                <c:pt idx="6048">
                  <c:v>6653.7</c:v>
                </c:pt>
                <c:pt idx="6049">
                  <c:v>6651.9</c:v>
                </c:pt>
                <c:pt idx="6050">
                  <c:v>6650.1</c:v>
                </c:pt>
                <c:pt idx="6051">
                  <c:v>6648</c:v>
                </c:pt>
                <c:pt idx="6052">
                  <c:v>6646.2</c:v>
                </c:pt>
                <c:pt idx="6053">
                  <c:v>6644.4</c:v>
                </c:pt>
                <c:pt idx="6054">
                  <c:v>6642.6</c:v>
                </c:pt>
                <c:pt idx="6055">
                  <c:v>6640.5</c:v>
                </c:pt>
                <c:pt idx="6056">
                  <c:v>6638.7</c:v>
                </c:pt>
                <c:pt idx="6057">
                  <c:v>6636.9</c:v>
                </c:pt>
                <c:pt idx="6058">
                  <c:v>6635.1</c:v>
                </c:pt>
                <c:pt idx="6059">
                  <c:v>6633</c:v>
                </c:pt>
                <c:pt idx="6060">
                  <c:v>6631.2</c:v>
                </c:pt>
                <c:pt idx="6061">
                  <c:v>6629.4</c:v>
                </c:pt>
                <c:pt idx="6062">
                  <c:v>6627.6</c:v>
                </c:pt>
                <c:pt idx="6063">
                  <c:v>6625.5</c:v>
                </c:pt>
                <c:pt idx="6064">
                  <c:v>6623.7</c:v>
                </c:pt>
                <c:pt idx="6065">
                  <c:v>6621.9</c:v>
                </c:pt>
                <c:pt idx="6066">
                  <c:v>6620.1</c:v>
                </c:pt>
                <c:pt idx="6067">
                  <c:v>6618</c:v>
                </c:pt>
                <c:pt idx="6068">
                  <c:v>6616.2</c:v>
                </c:pt>
                <c:pt idx="6069">
                  <c:v>6614.4</c:v>
                </c:pt>
                <c:pt idx="6070">
                  <c:v>6612.6</c:v>
                </c:pt>
                <c:pt idx="6071">
                  <c:v>6610.5</c:v>
                </c:pt>
                <c:pt idx="6072">
                  <c:v>6608.7</c:v>
                </c:pt>
                <c:pt idx="6073">
                  <c:v>6606.9</c:v>
                </c:pt>
                <c:pt idx="6074">
                  <c:v>6605.1</c:v>
                </c:pt>
                <c:pt idx="6075">
                  <c:v>6603</c:v>
                </c:pt>
                <c:pt idx="6076">
                  <c:v>6601.2</c:v>
                </c:pt>
                <c:pt idx="6077">
                  <c:v>6599.4</c:v>
                </c:pt>
                <c:pt idx="6078">
                  <c:v>6597.6</c:v>
                </c:pt>
                <c:pt idx="6079">
                  <c:v>6595.5</c:v>
                </c:pt>
                <c:pt idx="6080">
                  <c:v>6593.7</c:v>
                </c:pt>
                <c:pt idx="6081">
                  <c:v>6591.9</c:v>
                </c:pt>
                <c:pt idx="6082">
                  <c:v>6590.1</c:v>
                </c:pt>
                <c:pt idx="6083">
                  <c:v>6588</c:v>
                </c:pt>
                <c:pt idx="6084">
                  <c:v>6586.2</c:v>
                </c:pt>
                <c:pt idx="6085">
                  <c:v>6584.4</c:v>
                </c:pt>
                <c:pt idx="6086">
                  <c:v>6582.6</c:v>
                </c:pt>
                <c:pt idx="6087">
                  <c:v>6580.5</c:v>
                </c:pt>
                <c:pt idx="6088">
                  <c:v>6578.7</c:v>
                </c:pt>
                <c:pt idx="6089">
                  <c:v>6576.9</c:v>
                </c:pt>
                <c:pt idx="6090">
                  <c:v>6575.1</c:v>
                </c:pt>
                <c:pt idx="6091">
                  <c:v>6573</c:v>
                </c:pt>
                <c:pt idx="6092">
                  <c:v>6571.2</c:v>
                </c:pt>
                <c:pt idx="6093">
                  <c:v>6569.4</c:v>
                </c:pt>
                <c:pt idx="6094">
                  <c:v>6567.6</c:v>
                </c:pt>
                <c:pt idx="6095">
                  <c:v>6565.5</c:v>
                </c:pt>
                <c:pt idx="6096">
                  <c:v>6563.7</c:v>
                </c:pt>
                <c:pt idx="6097">
                  <c:v>6561.9</c:v>
                </c:pt>
                <c:pt idx="6098">
                  <c:v>6560.1</c:v>
                </c:pt>
                <c:pt idx="6099">
                  <c:v>6558</c:v>
                </c:pt>
                <c:pt idx="6100">
                  <c:v>6556.2</c:v>
                </c:pt>
                <c:pt idx="6101">
                  <c:v>6554.4</c:v>
                </c:pt>
                <c:pt idx="6102">
                  <c:v>6552.6</c:v>
                </c:pt>
                <c:pt idx="6103">
                  <c:v>6550.5</c:v>
                </c:pt>
                <c:pt idx="6104">
                  <c:v>6548.7</c:v>
                </c:pt>
                <c:pt idx="6105">
                  <c:v>6546.9</c:v>
                </c:pt>
                <c:pt idx="6106">
                  <c:v>6545.1</c:v>
                </c:pt>
                <c:pt idx="6107">
                  <c:v>6543</c:v>
                </c:pt>
                <c:pt idx="6108">
                  <c:v>6541.2</c:v>
                </c:pt>
                <c:pt idx="6109">
                  <c:v>6539.4</c:v>
                </c:pt>
                <c:pt idx="6110">
                  <c:v>6537.6</c:v>
                </c:pt>
                <c:pt idx="6111">
                  <c:v>6535.5</c:v>
                </c:pt>
                <c:pt idx="6112">
                  <c:v>6533.7</c:v>
                </c:pt>
                <c:pt idx="6113">
                  <c:v>6531.9</c:v>
                </c:pt>
                <c:pt idx="6114">
                  <c:v>6530.1</c:v>
                </c:pt>
                <c:pt idx="6115">
                  <c:v>6528</c:v>
                </c:pt>
                <c:pt idx="6116">
                  <c:v>6526.2</c:v>
                </c:pt>
                <c:pt idx="6117">
                  <c:v>6524.4</c:v>
                </c:pt>
                <c:pt idx="6118">
                  <c:v>6522.6</c:v>
                </c:pt>
                <c:pt idx="6119">
                  <c:v>6520.5</c:v>
                </c:pt>
                <c:pt idx="6120">
                  <c:v>6518.7</c:v>
                </c:pt>
                <c:pt idx="6121">
                  <c:v>6516.9</c:v>
                </c:pt>
                <c:pt idx="6122">
                  <c:v>6515.1</c:v>
                </c:pt>
                <c:pt idx="6123">
                  <c:v>6513</c:v>
                </c:pt>
                <c:pt idx="6124">
                  <c:v>6511.2</c:v>
                </c:pt>
                <c:pt idx="6125">
                  <c:v>6509.4</c:v>
                </c:pt>
                <c:pt idx="6126">
                  <c:v>6507.6</c:v>
                </c:pt>
                <c:pt idx="6127">
                  <c:v>6505.5</c:v>
                </c:pt>
                <c:pt idx="6128">
                  <c:v>6503.7</c:v>
                </c:pt>
                <c:pt idx="6129">
                  <c:v>6501.9</c:v>
                </c:pt>
                <c:pt idx="6130">
                  <c:v>6500.1</c:v>
                </c:pt>
                <c:pt idx="6131">
                  <c:v>6498</c:v>
                </c:pt>
                <c:pt idx="6132">
                  <c:v>6496.2</c:v>
                </c:pt>
                <c:pt idx="6133">
                  <c:v>6494.4</c:v>
                </c:pt>
                <c:pt idx="6134">
                  <c:v>6492.6</c:v>
                </c:pt>
                <c:pt idx="6135">
                  <c:v>6490.5</c:v>
                </c:pt>
                <c:pt idx="6136">
                  <c:v>6488.7</c:v>
                </c:pt>
                <c:pt idx="6137">
                  <c:v>6486.9</c:v>
                </c:pt>
                <c:pt idx="6138">
                  <c:v>6485.1</c:v>
                </c:pt>
                <c:pt idx="6139">
                  <c:v>6483</c:v>
                </c:pt>
                <c:pt idx="6140">
                  <c:v>6481.2</c:v>
                </c:pt>
                <c:pt idx="6141">
                  <c:v>6479.4</c:v>
                </c:pt>
                <c:pt idx="6142">
                  <c:v>6477.6</c:v>
                </c:pt>
                <c:pt idx="6143">
                  <c:v>6475.5</c:v>
                </c:pt>
                <c:pt idx="6144">
                  <c:v>6473.7</c:v>
                </c:pt>
                <c:pt idx="6145">
                  <c:v>6471.9</c:v>
                </c:pt>
                <c:pt idx="6146">
                  <c:v>6470.1</c:v>
                </c:pt>
                <c:pt idx="6147">
                  <c:v>6468</c:v>
                </c:pt>
                <c:pt idx="6148">
                  <c:v>6466.2</c:v>
                </c:pt>
                <c:pt idx="6149">
                  <c:v>6464.4</c:v>
                </c:pt>
                <c:pt idx="6150">
                  <c:v>6462.6</c:v>
                </c:pt>
                <c:pt idx="6151">
                  <c:v>6460.5</c:v>
                </c:pt>
                <c:pt idx="6152">
                  <c:v>6458.7</c:v>
                </c:pt>
                <c:pt idx="6153">
                  <c:v>6456.9</c:v>
                </c:pt>
                <c:pt idx="6154">
                  <c:v>6455.1</c:v>
                </c:pt>
                <c:pt idx="6155">
                  <c:v>6453</c:v>
                </c:pt>
                <c:pt idx="6156">
                  <c:v>6451.2</c:v>
                </c:pt>
                <c:pt idx="6157">
                  <c:v>6449.4</c:v>
                </c:pt>
                <c:pt idx="6158">
                  <c:v>6447.6</c:v>
                </c:pt>
                <c:pt idx="6159">
                  <c:v>6445.5</c:v>
                </c:pt>
                <c:pt idx="6160">
                  <c:v>6443.7</c:v>
                </c:pt>
                <c:pt idx="6161">
                  <c:v>6441.9</c:v>
                </c:pt>
                <c:pt idx="6162">
                  <c:v>6440.1</c:v>
                </c:pt>
                <c:pt idx="6163">
                  <c:v>6438</c:v>
                </c:pt>
                <c:pt idx="6164">
                  <c:v>6436.2</c:v>
                </c:pt>
                <c:pt idx="6165">
                  <c:v>6434.4</c:v>
                </c:pt>
                <c:pt idx="6166">
                  <c:v>6432.6</c:v>
                </c:pt>
                <c:pt idx="6167">
                  <c:v>6430.5</c:v>
                </c:pt>
                <c:pt idx="6168">
                  <c:v>6428.7</c:v>
                </c:pt>
                <c:pt idx="6169">
                  <c:v>6426.9</c:v>
                </c:pt>
                <c:pt idx="6170">
                  <c:v>6425.1</c:v>
                </c:pt>
                <c:pt idx="6171">
                  <c:v>6423</c:v>
                </c:pt>
                <c:pt idx="6172">
                  <c:v>6421.2</c:v>
                </c:pt>
                <c:pt idx="6173">
                  <c:v>6419.4</c:v>
                </c:pt>
                <c:pt idx="6174">
                  <c:v>6417.6</c:v>
                </c:pt>
                <c:pt idx="6175">
                  <c:v>6415.5</c:v>
                </c:pt>
                <c:pt idx="6176">
                  <c:v>6413.7</c:v>
                </c:pt>
                <c:pt idx="6177">
                  <c:v>6411.9</c:v>
                </c:pt>
                <c:pt idx="6178">
                  <c:v>6410.1</c:v>
                </c:pt>
                <c:pt idx="6179">
                  <c:v>6408</c:v>
                </c:pt>
                <c:pt idx="6180">
                  <c:v>6406.2</c:v>
                </c:pt>
                <c:pt idx="6181">
                  <c:v>6404.4</c:v>
                </c:pt>
                <c:pt idx="6182">
                  <c:v>6402.6</c:v>
                </c:pt>
                <c:pt idx="6183">
                  <c:v>6400.5</c:v>
                </c:pt>
                <c:pt idx="6184">
                  <c:v>6398.7</c:v>
                </c:pt>
                <c:pt idx="6185">
                  <c:v>6396.9</c:v>
                </c:pt>
                <c:pt idx="6186">
                  <c:v>6395.1</c:v>
                </c:pt>
                <c:pt idx="6187">
                  <c:v>6393</c:v>
                </c:pt>
                <c:pt idx="6188">
                  <c:v>6391.2</c:v>
                </c:pt>
                <c:pt idx="6189">
                  <c:v>6389.4</c:v>
                </c:pt>
                <c:pt idx="6190">
                  <c:v>6387.6</c:v>
                </c:pt>
                <c:pt idx="6191">
                  <c:v>6385.5</c:v>
                </c:pt>
                <c:pt idx="6192">
                  <c:v>6383.7</c:v>
                </c:pt>
                <c:pt idx="6193">
                  <c:v>6381.9</c:v>
                </c:pt>
                <c:pt idx="6194">
                  <c:v>6380.1</c:v>
                </c:pt>
                <c:pt idx="6195">
                  <c:v>6378</c:v>
                </c:pt>
                <c:pt idx="6196">
                  <c:v>6376.2</c:v>
                </c:pt>
                <c:pt idx="6197">
                  <c:v>6374.4</c:v>
                </c:pt>
                <c:pt idx="6198">
                  <c:v>6372.6</c:v>
                </c:pt>
                <c:pt idx="6199">
                  <c:v>6370.5</c:v>
                </c:pt>
                <c:pt idx="6200">
                  <c:v>6368.7</c:v>
                </c:pt>
                <c:pt idx="6201">
                  <c:v>6366.9</c:v>
                </c:pt>
                <c:pt idx="6202">
                  <c:v>6365.1</c:v>
                </c:pt>
                <c:pt idx="6203">
                  <c:v>6363</c:v>
                </c:pt>
                <c:pt idx="6204">
                  <c:v>6361.2</c:v>
                </c:pt>
                <c:pt idx="6205">
                  <c:v>6359.4</c:v>
                </c:pt>
                <c:pt idx="6206">
                  <c:v>6357.6</c:v>
                </c:pt>
                <c:pt idx="6207">
                  <c:v>6355.5</c:v>
                </c:pt>
                <c:pt idx="6208">
                  <c:v>6353.7</c:v>
                </c:pt>
                <c:pt idx="6209">
                  <c:v>6351.9</c:v>
                </c:pt>
                <c:pt idx="6210">
                  <c:v>6350.1</c:v>
                </c:pt>
                <c:pt idx="6211">
                  <c:v>6348</c:v>
                </c:pt>
                <c:pt idx="6212">
                  <c:v>6346.2</c:v>
                </c:pt>
                <c:pt idx="6213">
                  <c:v>6344.4</c:v>
                </c:pt>
                <c:pt idx="6214">
                  <c:v>6342.6</c:v>
                </c:pt>
                <c:pt idx="6215">
                  <c:v>6340.5</c:v>
                </c:pt>
                <c:pt idx="6216">
                  <c:v>6338.7</c:v>
                </c:pt>
                <c:pt idx="6217">
                  <c:v>6336.9</c:v>
                </c:pt>
                <c:pt idx="6218">
                  <c:v>6335.1</c:v>
                </c:pt>
                <c:pt idx="6219">
                  <c:v>6333</c:v>
                </c:pt>
                <c:pt idx="6220">
                  <c:v>6331.2</c:v>
                </c:pt>
                <c:pt idx="6221">
                  <c:v>6329.4</c:v>
                </c:pt>
                <c:pt idx="6222">
                  <c:v>6327.6</c:v>
                </c:pt>
                <c:pt idx="6223">
                  <c:v>6325.5</c:v>
                </c:pt>
                <c:pt idx="6224">
                  <c:v>6323.7</c:v>
                </c:pt>
                <c:pt idx="6225">
                  <c:v>6321.9</c:v>
                </c:pt>
                <c:pt idx="6226">
                  <c:v>6320.1</c:v>
                </c:pt>
                <c:pt idx="6227">
                  <c:v>6318</c:v>
                </c:pt>
                <c:pt idx="6228">
                  <c:v>6316.2</c:v>
                </c:pt>
                <c:pt idx="6229">
                  <c:v>6314.4</c:v>
                </c:pt>
                <c:pt idx="6230">
                  <c:v>6312.6</c:v>
                </c:pt>
                <c:pt idx="6231">
                  <c:v>6310.5</c:v>
                </c:pt>
                <c:pt idx="6232">
                  <c:v>6308.7</c:v>
                </c:pt>
                <c:pt idx="6233">
                  <c:v>6306.9</c:v>
                </c:pt>
                <c:pt idx="6234">
                  <c:v>6305.1</c:v>
                </c:pt>
                <c:pt idx="6235">
                  <c:v>6303</c:v>
                </c:pt>
                <c:pt idx="6236">
                  <c:v>6301.2</c:v>
                </c:pt>
                <c:pt idx="6237">
                  <c:v>6299.4</c:v>
                </c:pt>
                <c:pt idx="6238">
                  <c:v>6297.6</c:v>
                </c:pt>
                <c:pt idx="6239">
                  <c:v>6295.5</c:v>
                </c:pt>
                <c:pt idx="6240">
                  <c:v>6293.7</c:v>
                </c:pt>
                <c:pt idx="6241">
                  <c:v>6291.9</c:v>
                </c:pt>
                <c:pt idx="6242">
                  <c:v>6290.1</c:v>
                </c:pt>
                <c:pt idx="6243">
                  <c:v>6288</c:v>
                </c:pt>
                <c:pt idx="6244">
                  <c:v>6286.2</c:v>
                </c:pt>
                <c:pt idx="6245">
                  <c:v>6284.4</c:v>
                </c:pt>
                <c:pt idx="6246">
                  <c:v>6282.6</c:v>
                </c:pt>
                <c:pt idx="6247">
                  <c:v>6280.5</c:v>
                </c:pt>
                <c:pt idx="6248">
                  <c:v>6278.7</c:v>
                </c:pt>
                <c:pt idx="6249">
                  <c:v>6276.9</c:v>
                </c:pt>
                <c:pt idx="6250">
                  <c:v>6275.1</c:v>
                </c:pt>
                <c:pt idx="6251">
                  <c:v>6273</c:v>
                </c:pt>
                <c:pt idx="6252">
                  <c:v>6271.2</c:v>
                </c:pt>
                <c:pt idx="6253">
                  <c:v>6269.4</c:v>
                </c:pt>
                <c:pt idx="6254">
                  <c:v>6267.6</c:v>
                </c:pt>
                <c:pt idx="6255">
                  <c:v>6265.5</c:v>
                </c:pt>
                <c:pt idx="6256">
                  <c:v>6263.7</c:v>
                </c:pt>
                <c:pt idx="6257">
                  <c:v>6261.9</c:v>
                </c:pt>
                <c:pt idx="6258">
                  <c:v>6260.1</c:v>
                </c:pt>
                <c:pt idx="6259">
                  <c:v>6258</c:v>
                </c:pt>
                <c:pt idx="6260">
                  <c:v>6256.2</c:v>
                </c:pt>
                <c:pt idx="6261">
                  <c:v>6254.4</c:v>
                </c:pt>
                <c:pt idx="6262">
                  <c:v>6252.6</c:v>
                </c:pt>
                <c:pt idx="6263">
                  <c:v>6250.5</c:v>
                </c:pt>
                <c:pt idx="6264">
                  <c:v>6248.7</c:v>
                </c:pt>
                <c:pt idx="6265">
                  <c:v>6246.9</c:v>
                </c:pt>
                <c:pt idx="6266">
                  <c:v>6245.1</c:v>
                </c:pt>
                <c:pt idx="6267">
                  <c:v>6243</c:v>
                </c:pt>
                <c:pt idx="6268">
                  <c:v>6241.2</c:v>
                </c:pt>
                <c:pt idx="6269">
                  <c:v>6239.4</c:v>
                </c:pt>
                <c:pt idx="6270">
                  <c:v>6237.6</c:v>
                </c:pt>
                <c:pt idx="6271">
                  <c:v>6235.5</c:v>
                </c:pt>
                <c:pt idx="6272">
                  <c:v>6233.7</c:v>
                </c:pt>
                <c:pt idx="6273">
                  <c:v>6231.9</c:v>
                </c:pt>
                <c:pt idx="6274">
                  <c:v>6230.1</c:v>
                </c:pt>
                <c:pt idx="6275">
                  <c:v>6228</c:v>
                </c:pt>
                <c:pt idx="6276">
                  <c:v>6226.2</c:v>
                </c:pt>
                <c:pt idx="6277">
                  <c:v>6224.4</c:v>
                </c:pt>
                <c:pt idx="6278">
                  <c:v>6222.6</c:v>
                </c:pt>
                <c:pt idx="6279">
                  <c:v>6220.5</c:v>
                </c:pt>
                <c:pt idx="6280">
                  <c:v>6218.7</c:v>
                </c:pt>
                <c:pt idx="6281">
                  <c:v>6216.9</c:v>
                </c:pt>
                <c:pt idx="6282">
                  <c:v>6215.1</c:v>
                </c:pt>
                <c:pt idx="6283">
                  <c:v>6213</c:v>
                </c:pt>
                <c:pt idx="6284">
                  <c:v>6211.2</c:v>
                </c:pt>
                <c:pt idx="6285">
                  <c:v>6209.4</c:v>
                </c:pt>
                <c:pt idx="6286">
                  <c:v>6207.6</c:v>
                </c:pt>
                <c:pt idx="6287">
                  <c:v>6205.5</c:v>
                </c:pt>
                <c:pt idx="6288">
                  <c:v>6203.7</c:v>
                </c:pt>
                <c:pt idx="6289">
                  <c:v>6201.9</c:v>
                </c:pt>
                <c:pt idx="6290">
                  <c:v>6200.1</c:v>
                </c:pt>
                <c:pt idx="6291">
                  <c:v>6198</c:v>
                </c:pt>
                <c:pt idx="6292">
                  <c:v>6196.2</c:v>
                </c:pt>
                <c:pt idx="6293">
                  <c:v>6194.4</c:v>
                </c:pt>
                <c:pt idx="6294">
                  <c:v>6192.6</c:v>
                </c:pt>
                <c:pt idx="6295">
                  <c:v>6190.5</c:v>
                </c:pt>
                <c:pt idx="6296">
                  <c:v>6188.7</c:v>
                </c:pt>
                <c:pt idx="6297">
                  <c:v>6186.9</c:v>
                </c:pt>
                <c:pt idx="6298">
                  <c:v>6185.1</c:v>
                </c:pt>
                <c:pt idx="6299">
                  <c:v>6183</c:v>
                </c:pt>
                <c:pt idx="6300">
                  <c:v>6181.2</c:v>
                </c:pt>
                <c:pt idx="6301">
                  <c:v>6179.4</c:v>
                </c:pt>
                <c:pt idx="6302">
                  <c:v>6177.6</c:v>
                </c:pt>
                <c:pt idx="6303">
                  <c:v>6175.5</c:v>
                </c:pt>
                <c:pt idx="6304">
                  <c:v>6173.7</c:v>
                </c:pt>
                <c:pt idx="6305">
                  <c:v>6171.9</c:v>
                </c:pt>
                <c:pt idx="6306">
                  <c:v>6170.1</c:v>
                </c:pt>
                <c:pt idx="6307">
                  <c:v>6168</c:v>
                </c:pt>
                <c:pt idx="6308">
                  <c:v>6166.2</c:v>
                </c:pt>
                <c:pt idx="6309">
                  <c:v>6164.4</c:v>
                </c:pt>
                <c:pt idx="6310">
                  <c:v>6162.6</c:v>
                </c:pt>
                <c:pt idx="6311">
                  <c:v>6160.5</c:v>
                </c:pt>
                <c:pt idx="6312">
                  <c:v>6158.7</c:v>
                </c:pt>
                <c:pt idx="6313">
                  <c:v>6156.9</c:v>
                </c:pt>
                <c:pt idx="6314">
                  <c:v>6155.1</c:v>
                </c:pt>
                <c:pt idx="6315">
                  <c:v>6153</c:v>
                </c:pt>
                <c:pt idx="6316">
                  <c:v>6151.2</c:v>
                </c:pt>
                <c:pt idx="6317">
                  <c:v>6149.4</c:v>
                </c:pt>
                <c:pt idx="6318">
                  <c:v>6147.6</c:v>
                </c:pt>
                <c:pt idx="6319">
                  <c:v>6145.5</c:v>
                </c:pt>
                <c:pt idx="6320">
                  <c:v>6143.7</c:v>
                </c:pt>
                <c:pt idx="6321">
                  <c:v>6141.9</c:v>
                </c:pt>
                <c:pt idx="6322">
                  <c:v>6140.1</c:v>
                </c:pt>
                <c:pt idx="6323">
                  <c:v>6138</c:v>
                </c:pt>
                <c:pt idx="6324">
                  <c:v>6136.2</c:v>
                </c:pt>
                <c:pt idx="6325">
                  <c:v>6134.4</c:v>
                </c:pt>
                <c:pt idx="6326">
                  <c:v>6132.6</c:v>
                </c:pt>
                <c:pt idx="6327">
                  <c:v>6130.5</c:v>
                </c:pt>
                <c:pt idx="6328">
                  <c:v>6128.7</c:v>
                </c:pt>
                <c:pt idx="6329">
                  <c:v>6126.9</c:v>
                </c:pt>
                <c:pt idx="6330">
                  <c:v>6125.1</c:v>
                </c:pt>
                <c:pt idx="6331">
                  <c:v>6123</c:v>
                </c:pt>
                <c:pt idx="6332">
                  <c:v>6121.2</c:v>
                </c:pt>
                <c:pt idx="6333">
                  <c:v>6119.4</c:v>
                </c:pt>
                <c:pt idx="6334">
                  <c:v>6117.6</c:v>
                </c:pt>
                <c:pt idx="6335">
                  <c:v>6115.5</c:v>
                </c:pt>
                <c:pt idx="6336">
                  <c:v>6113.7</c:v>
                </c:pt>
                <c:pt idx="6337">
                  <c:v>6111.9</c:v>
                </c:pt>
                <c:pt idx="6338">
                  <c:v>6110.1</c:v>
                </c:pt>
                <c:pt idx="6339">
                  <c:v>6108</c:v>
                </c:pt>
                <c:pt idx="6340">
                  <c:v>6106.2</c:v>
                </c:pt>
                <c:pt idx="6341">
                  <c:v>6104.4</c:v>
                </c:pt>
                <c:pt idx="6342">
                  <c:v>6102.6</c:v>
                </c:pt>
                <c:pt idx="6343">
                  <c:v>6100.5</c:v>
                </c:pt>
                <c:pt idx="6344">
                  <c:v>6098.7</c:v>
                </c:pt>
                <c:pt idx="6345">
                  <c:v>6096.9</c:v>
                </c:pt>
                <c:pt idx="6346">
                  <c:v>6095.1</c:v>
                </c:pt>
                <c:pt idx="6347">
                  <c:v>6093</c:v>
                </c:pt>
                <c:pt idx="6348">
                  <c:v>6091.2</c:v>
                </c:pt>
                <c:pt idx="6349">
                  <c:v>6089.4</c:v>
                </c:pt>
                <c:pt idx="6350">
                  <c:v>6087.6</c:v>
                </c:pt>
                <c:pt idx="6351">
                  <c:v>6085.5</c:v>
                </c:pt>
                <c:pt idx="6352">
                  <c:v>6083.7</c:v>
                </c:pt>
                <c:pt idx="6353">
                  <c:v>6081.9</c:v>
                </c:pt>
                <c:pt idx="6354">
                  <c:v>6080.1</c:v>
                </c:pt>
                <c:pt idx="6355">
                  <c:v>6078</c:v>
                </c:pt>
                <c:pt idx="6356">
                  <c:v>6076.2</c:v>
                </c:pt>
                <c:pt idx="6357">
                  <c:v>6074.4</c:v>
                </c:pt>
                <c:pt idx="6358">
                  <c:v>6072.6</c:v>
                </c:pt>
                <c:pt idx="6359">
                  <c:v>6070.5</c:v>
                </c:pt>
                <c:pt idx="6360">
                  <c:v>6068.7</c:v>
                </c:pt>
                <c:pt idx="6361">
                  <c:v>6066.9</c:v>
                </c:pt>
                <c:pt idx="6362">
                  <c:v>6065.1</c:v>
                </c:pt>
                <c:pt idx="6363">
                  <c:v>6063</c:v>
                </c:pt>
                <c:pt idx="6364">
                  <c:v>6061.2</c:v>
                </c:pt>
                <c:pt idx="6365">
                  <c:v>6059.4</c:v>
                </c:pt>
                <c:pt idx="6366">
                  <c:v>6057.6</c:v>
                </c:pt>
                <c:pt idx="6367">
                  <c:v>6055.5</c:v>
                </c:pt>
                <c:pt idx="6368">
                  <c:v>6053.7</c:v>
                </c:pt>
                <c:pt idx="6369">
                  <c:v>6051.9</c:v>
                </c:pt>
                <c:pt idx="6370">
                  <c:v>6050.1</c:v>
                </c:pt>
                <c:pt idx="6371">
                  <c:v>6048</c:v>
                </c:pt>
                <c:pt idx="6372">
                  <c:v>6046.2</c:v>
                </c:pt>
                <c:pt idx="6373">
                  <c:v>6044.4</c:v>
                </c:pt>
                <c:pt idx="6374">
                  <c:v>6042.6</c:v>
                </c:pt>
                <c:pt idx="6375">
                  <c:v>6040.5</c:v>
                </c:pt>
                <c:pt idx="6376">
                  <c:v>6038.7</c:v>
                </c:pt>
                <c:pt idx="6377">
                  <c:v>6036.9</c:v>
                </c:pt>
                <c:pt idx="6378">
                  <c:v>6035.1</c:v>
                </c:pt>
                <c:pt idx="6379">
                  <c:v>6033</c:v>
                </c:pt>
                <c:pt idx="6380">
                  <c:v>6031.2</c:v>
                </c:pt>
                <c:pt idx="6381">
                  <c:v>6029.4</c:v>
                </c:pt>
                <c:pt idx="6382">
                  <c:v>6027.6</c:v>
                </c:pt>
                <c:pt idx="6383">
                  <c:v>6025.5</c:v>
                </c:pt>
                <c:pt idx="6384">
                  <c:v>6023.7</c:v>
                </c:pt>
                <c:pt idx="6385">
                  <c:v>6021.9</c:v>
                </c:pt>
                <c:pt idx="6386">
                  <c:v>6020.1</c:v>
                </c:pt>
                <c:pt idx="6387">
                  <c:v>6018</c:v>
                </c:pt>
                <c:pt idx="6388">
                  <c:v>6016.2</c:v>
                </c:pt>
                <c:pt idx="6389">
                  <c:v>6014.4</c:v>
                </c:pt>
                <c:pt idx="6390">
                  <c:v>6012.6</c:v>
                </c:pt>
                <c:pt idx="6391">
                  <c:v>6010.5</c:v>
                </c:pt>
                <c:pt idx="6392">
                  <c:v>6008.7</c:v>
                </c:pt>
                <c:pt idx="6393">
                  <c:v>6006.9</c:v>
                </c:pt>
                <c:pt idx="6394">
                  <c:v>6005.1</c:v>
                </c:pt>
                <c:pt idx="6395">
                  <c:v>6003</c:v>
                </c:pt>
                <c:pt idx="6396">
                  <c:v>6001.2</c:v>
                </c:pt>
                <c:pt idx="6397">
                  <c:v>5999.4</c:v>
                </c:pt>
                <c:pt idx="6398">
                  <c:v>5997.6</c:v>
                </c:pt>
                <c:pt idx="6399">
                  <c:v>5995.5</c:v>
                </c:pt>
                <c:pt idx="6400">
                  <c:v>5993.7</c:v>
                </c:pt>
                <c:pt idx="6401">
                  <c:v>5991.9</c:v>
                </c:pt>
                <c:pt idx="6402">
                  <c:v>5990.1</c:v>
                </c:pt>
                <c:pt idx="6403">
                  <c:v>5988</c:v>
                </c:pt>
                <c:pt idx="6404">
                  <c:v>5986.2</c:v>
                </c:pt>
                <c:pt idx="6405">
                  <c:v>5984.4</c:v>
                </c:pt>
                <c:pt idx="6406">
                  <c:v>5982.6</c:v>
                </c:pt>
                <c:pt idx="6407">
                  <c:v>5980.5</c:v>
                </c:pt>
                <c:pt idx="6408">
                  <c:v>5978.7</c:v>
                </c:pt>
                <c:pt idx="6409">
                  <c:v>5976.9</c:v>
                </c:pt>
                <c:pt idx="6410">
                  <c:v>5975.1</c:v>
                </c:pt>
                <c:pt idx="6411">
                  <c:v>5973</c:v>
                </c:pt>
                <c:pt idx="6412">
                  <c:v>5971.2</c:v>
                </c:pt>
                <c:pt idx="6413">
                  <c:v>5969.4</c:v>
                </c:pt>
                <c:pt idx="6414">
                  <c:v>5967.6</c:v>
                </c:pt>
                <c:pt idx="6415">
                  <c:v>5965.5</c:v>
                </c:pt>
                <c:pt idx="6416">
                  <c:v>5963.7</c:v>
                </c:pt>
                <c:pt idx="6417">
                  <c:v>5961.9</c:v>
                </c:pt>
                <c:pt idx="6418">
                  <c:v>5960.1</c:v>
                </c:pt>
                <c:pt idx="6419">
                  <c:v>5958</c:v>
                </c:pt>
                <c:pt idx="6420">
                  <c:v>5956.2</c:v>
                </c:pt>
                <c:pt idx="6421">
                  <c:v>5954.4</c:v>
                </c:pt>
                <c:pt idx="6422">
                  <c:v>5952.6</c:v>
                </c:pt>
                <c:pt idx="6423">
                  <c:v>5950.5</c:v>
                </c:pt>
                <c:pt idx="6424">
                  <c:v>5948.7</c:v>
                </c:pt>
                <c:pt idx="6425">
                  <c:v>5946.9</c:v>
                </c:pt>
                <c:pt idx="6426">
                  <c:v>5945.1</c:v>
                </c:pt>
                <c:pt idx="6427">
                  <c:v>5943</c:v>
                </c:pt>
                <c:pt idx="6428">
                  <c:v>5941.2</c:v>
                </c:pt>
                <c:pt idx="6429">
                  <c:v>5939.4</c:v>
                </c:pt>
                <c:pt idx="6430">
                  <c:v>5937.6</c:v>
                </c:pt>
                <c:pt idx="6431">
                  <c:v>5935.5</c:v>
                </c:pt>
                <c:pt idx="6432">
                  <c:v>5933.7</c:v>
                </c:pt>
                <c:pt idx="6433">
                  <c:v>5931.9</c:v>
                </c:pt>
                <c:pt idx="6434">
                  <c:v>5930.1</c:v>
                </c:pt>
                <c:pt idx="6435">
                  <c:v>5928</c:v>
                </c:pt>
                <c:pt idx="6436">
                  <c:v>5926.2</c:v>
                </c:pt>
                <c:pt idx="6437">
                  <c:v>5924.4</c:v>
                </c:pt>
                <c:pt idx="6438">
                  <c:v>5922.6</c:v>
                </c:pt>
                <c:pt idx="6439">
                  <c:v>5920.5</c:v>
                </c:pt>
                <c:pt idx="6440">
                  <c:v>5918.7</c:v>
                </c:pt>
                <c:pt idx="6441">
                  <c:v>5916.9</c:v>
                </c:pt>
                <c:pt idx="6442">
                  <c:v>5915.1</c:v>
                </c:pt>
                <c:pt idx="6443">
                  <c:v>5913</c:v>
                </c:pt>
                <c:pt idx="6444">
                  <c:v>5911.2</c:v>
                </c:pt>
                <c:pt idx="6445">
                  <c:v>5909.4</c:v>
                </c:pt>
                <c:pt idx="6446">
                  <c:v>5907.6</c:v>
                </c:pt>
                <c:pt idx="6447">
                  <c:v>5905.5</c:v>
                </c:pt>
                <c:pt idx="6448">
                  <c:v>5903.7</c:v>
                </c:pt>
                <c:pt idx="6449">
                  <c:v>5901.9</c:v>
                </c:pt>
                <c:pt idx="6450">
                  <c:v>5900.1</c:v>
                </c:pt>
                <c:pt idx="6451">
                  <c:v>5898</c:v>
                </c:pt>
                <c:pt idx="6452">
                  <c:v>5896.2</c:v>
                </c:pt>
                <c:pt idx="6453">
                  <c:v>5894.4</c:v>
                </c:pt>
                <c:pt idx="6454">
                  <c:v>5892.6</c:v>
                </c:pt>
                <c:pt idx="6455">
                  <c:v>5890.5</c:v>
                </c:pt>
                <c:pt idx="6456">
                  <c:v>5888.7</c:v>
                </c:pt>
                <c:pt idx="6457">
                  <c:v>5886.9</c:v>
                </c:pt>
                <c:pt idx="6458">
                  <c:v>5885.1</c:v>
                </c:pt>
                <c:pt idx="6459">
                  <c:v>5883</c:v>
                </c:pt>
                <c:pt idx="6460">
                  <c:v>5881.2</c:v>
                </c:pt>
                <c:pt idx="6461">
                  <c:v>5879.4</c:v>
                </c:pt>
                <c:pt idx="6462">
                  <c:v>5877.6</c:v>
                </c:pt>
                <c:pt idx="6463">
                  <c:v>5875.5</c:v>
                </c:pt>
                <c:pt idx="6464">
                  <c:v>5873.7</c:v>
                </c:pt>
                <c:pt idx="6465">
                  <c:v>5871.9</c:v>
                </c:pt>
                <c:pt idx="6466">
                  <c:v>5870.1</c:v>
                </c:pt>
                <c:pt idx="6467">
                  <c:v>5868</c:v>
                </c:pt>
                <c:pt idx="6468">
                  <c:v>5866.2</c:v>
                </c:pt>
                <c:pt idx="6469">
                  <c:v>5864.4</c:v>
                </c:pt>
                <c:pt idx="6470">
                  <c:v>5862.6</c:v>
                </c:pt>
                <c:pt idx="6471">
                  <c:v>5860.5</c:v>
                </c:pt>
                <c:pt idx="6472">
                  <c:v>5858.7</c:v>
                </c:pt>
                <c:pt idx="6473">
                  <c:v>5856.9</c:v>
                </c:pt>
                <c:pt idx="6474">
                  <c:v>5855.1</c:v>
                </c:pt>
                <c:pt idx="6475">
                  <c:v>5853</c:v>
                </c:pt>
                <c:pt idx="6476">
                  <c:v>5851.2</c:v>
                </c:pt>
                <c:pt idx="6477">
                  <c:v>5849.4</c:v>
                </c:pt>
                <c:pt idx="6478">
                  <c:v>5847.6</c:v>
                </c:pt>
                <c:pt idx="6479">
                  <c:v>5845.5</c:v>
                </c:pt>
                <c:pt idx="6480">
                  <c:v>5843.7</c:v>
                </c:pt>
                <c:pt idx="6481">
                  <c:v>5841.9</c:v>
                </c:pt>
                <c:pt idx="6482">
                  <c:v>5840.1</c:v>
                </c:pt>
                <c:pt idx="6483">
                  <c:v>5838</c:v>
                </c:pt>
                <c:pt idx="6484">
                  <c:v>5836.2</c:v>
                </c:pt>
                <c:pt idx="6485">
                  <c:v>5834.4</c:v>
                </c:pt>
                <c:pt idx="6486">
                  <c:v>5832.6</c:v>
                </c:pt>
                <c:pt idx="6487">
                  <c:v>5830.5</c:v>
                </c:pt>
                <c:pt idx="6488">
                  <c:v>5828.7</c:v>
                </c:pt>
                <c:pt idx="6489">
                  <c:v>5826.9</c:v>
                </c:pt>
                <c:pt idx="6490">
                  <c:v>5825.1</c:v>
                </c:pt>
                <c:pt idx="6491">
                  <c:v>5823</c:v>
                </c:pt>
                <c:pt idx="6492">
                  <c:v>5821.2</c:v>
                </c:pt>
                <c:pt idx="6493">
                  <c:v>5819.4</c:v>
                </c:pt>
                <c:pt idx="6494">
                  <c:v>5817.6</c:v>
                </c:pt>
                <c:pt idx="6495">
                  <c:v>5815.5</c:v>
                </c:pt>
                <c:pt idx="6496">
                  <c:v>5813.7</c:v>
                </c:pt>
                <c:pt idx="6497">
                  <c:v>5811.9</c:v>
                </c:pt>
                <c:pt idx="6498">
                  <c:v>5810.1</c:v>
                </c:pt>
                <c:pt idx="6499">
                  <c:v>5808</c:v>
                </c:pt>
                <c:pt idx="6500">
                  <c:v>5806.2</c:v>
                </c:pt>
                <c:pt idx="6501">
                  <c:v>5804.4</c:v>
                </c:pt>
                <c:pt idx="6502">
                  <c:v>5802.6</c:v>
                </c:pt>
                <c:pt idx="6503">
                  <c:v>5800.5</c:v>
                </c:pt>
                <c:pt idx="6504">
                  <c:v>5798.7</c:v>
                </c:pt>
                <c:pt idx="6505">
                  <c:v>5796.9</c:v>
                </c:pt>
                <c:pt idx="6506">
                  <c:v>5795.1</c:v>
                </c:pt>
                <c:pt idx="6507">
                  <c:v>5793</c:v>
                </c:pt>
                <c:pt idx="6508">
                  <c:v>5791.2</c:v>
                </c:pt>
                <c:pt idx="6509">
                  <c:v>5789.4</c:v>
                </c:pt>
                <c:pt idx="6510">
                  <c:v>5787.6</c:v>
                </c:pt>
                <c:pt idx="6511">
                  <c:v>5785.5</c:v>
                </c:pt>
                <c:pt idx="6512">
                  <c:v>5783.7</c:v>
                </c:pt>
                <c:pt idx="6513">
                  <c:v>5781.9</c:v>
                </c:pt>
                <c:pt idx="6514">
                  <c:v>5780.1</c:v>
                </c:pt>
                <c:pt idx="6515">
                  <c:v>5778</c:v>
                </c:pt>
                <c:pt idx="6516">
                  <c:v>5776.2</c:v>
                </c:pt>
                <c:pt idx="6517">
                  <c:v>5774.4</c:v>
                </c:pt>
                <c:pt idx="6518">
                  <c:v>5772.6</c:v>
                </c:pt>
                <c:pt idx="6519">
                  <c:v>5770.5</c:v>
                </c:pt>
                <c:pt idx="6520">
                  <c:v>5768.7</c:v>
                </c:pt>
                <c:pt idx="6521">
                  <c:v>5766.9</c:v>
                </c:pt>
                <c:pt idx="6522">
                  <c:v>5765.1</c:v>
                </c:pt>
                <c:pt idx="6523">
                  <c:v>5763</c:v>
                </c:pt>
                <c:pt idx="6524">
                  <c:v>5761.2</c:v>
                </c:pt>
                <c:pt idx="6525">
                  <c:v>5759.4</c:v>
                </c:pt>
                <c:pt idx="6526">
                  <c:v>5757.6</c:v>
                </c:pt>
                <c:pt idx="6527">
                  <c:v>5755.5</c:v>
                </c:pt>
                <c:pt idx="6528">
                  <c:v>5753.7</c:v>
                </c:pt>
                <c:pt idx="6529">
                  <c:v>5751.9</c:v>
                </c:pt>
                <c:pt idx="6530">
                  <c:v>5750.1</c:v>
                </c:pt>
                <c:pt idx="6531">
                  <c:v>5748</c:v>
                </c:pt>
                <c:pt idx="6532">
                  <c:v>5746.2</c:v>
                </c:pt>
                <c:pt idx="6533">
                  <c:v>5744.4</c:v>
                </c:pt>
                <c:pt idx="6534">
                  <c:v>5742.6</c:v>
                </c:pt>
                <c:pt idx="6535">
                  <c:v>5740.5</c:v>
                </c:pt>
                <c:pt idx="6536">
                  <c:v>5738.7</c:v>
                </c:pt>
                <c:pt idx="6537">
                  <c:v>5736.9</c:v>
                </c:pt>
                <c:pt idx="6538">
                  <c:v>5735.1</c:v>
                </c:pt>
                <c:pt idx="6539">
                  <c:v>5733</c:v>
                </c:pt>
                <c:pt idx="6540">
                  <c:v>5731.2</c:v>
                </c:pt>
                <c:pt idx="6541">
                  <c:v>5729.4</c:v>
                </c:pt>
                <c:pt idx="6542">
                  <c:v>5727.6</c:v>
                </c:pt>
                <c:pt idx="6543">
                  <c:v>5725.5</c:v>
                </c:pt>
                <c:pt idx="6544">
                  <c:v>5723.7</c:v>
                </c:pt>
                <c:pt idx="6545">
                  <c:v>5721.9</c:v>
                </c:pt>
                <c:pt idx="6546">
                  <c:v>5720.1</c:v>
                </c:pt>
                <c:pt idx="6547">
                  <c:v>5718</c:v>
                </c:pt>
                <c:pt idx="6548">
                  <c:v>5716.2</c:v>
                </c:pt>
                <c:pt idx="6549">
                  <c:v>5714.4</c:v>
                </c:pt>
                <c:pt idx="6550">
                  <c:v>5712.6</c:v>
                </c:pt>
                <c:pt idx="6551">
                  <c:v>5710.5</c:v>
                </c:pt>
                <c:pt idx="6552">
                  <c:v>5708.7</c:v>
                </c:pt>
                <c:pt idx="6553">
                  <c:v>5706.9</c:v>
                </c:pt>
                <c:pt idx="6554">
                  <c:v>5705.1</c:v>
                </c:pt>
                <c:pt idx="6555">
                  <c:v>5703</c:v>
                </c:pt>
                <c:pt idx="6556">
                  <c:v>5701.2</c:v>
                </c:pt>
                <c:pt idx="6557">
                  <c:v>5699.4</c:v>
                </c:pt>
                <c:pt idx="6558">
                  <c:v>5697.6</c:v>
                </c:pt>
                <c:pt idx="6559">
                  <c:v>5695.5</c:v>
                </c:pt>
                <c:pt idx="6560">
                  <c:v>5693.7</c:v>
                </c:pt>
                <c:pt idx="6561">
                  <c:v>5691.9</c:v>
                </c:pt>
                <c:pt idx="6562">
                  <c:v>5690.1</c:v>
                </c:pt>
                <c:pt idx="6563">
                  <c:v>5688</c:v>
                </c:pt>
                <c:pt idx="6564">
                  <c:v>5686.2</c:v>
                </c:pt>
                <c:pt idx="6565">
                  <c:v>5684.4</c:v>
                </c:pt>
                <c:pt idx="6566">
                  <c:v>5682.6</c:v>
                </c:pt>
                <c:pt idx="6567">
                  <c:v>5680.5</c:v>
                </c:pt>
                <c:pt idx="6568">
                  <c:v>5678.7</c:v>
                </c:pt>
                <c:pt idx="6569">
                  <c:v>5676.9</c:v>
                </c:pt>
                <c:pt idx="6570">
                  <c:v>5675.1</c:v>
                </c:pt>
                <c:pt idx="6571">
                  <c:v>5673</c:v>
                </c:pt>
                <c:pt idx="6572">
                  <c:v>5671.2</c:v>
                </c:pt>
                <c:pt idx="6573">
                  <c:v>5669.4</c:v>
                </c:pt>
                <c:pt idx="6574">
                  <c:v>5667.6</c:v>
                </c:pt>
                <c:pt idx="6575">
                  <c:v>5665.5</c:v>
                </c:pt>
                <c:pt idx="6576">
                  <c:v>5663.7</c:v>
                </c:pt>
                <c:pt idx="6577">
                  <c:v>5661.9</c:v>
                </c:pt>
                <c:pt idx="6578">
                  <c:v>5660.1</c:v>
                </c:pt>
                <c:pt idx="6579">
                  <c:v>5658</c:v>
                </c:pt>
                <c:pt idx="6580">
                  <c:v>5656.2</c:v>
                </c:pt>
                <c:pt idx="6581">
                  <c:v>5654.4</c:v>
                </c:pt>
                <c:pt idx="6582">
                  <c:v>5652.6</c:v>
                </c:pt>
                <c:pt idx="6583">
                  <c:v>5650.5</c:v>
                </c:pt>
                <c:pt idx="6584">
                  <c:v>5648.7</c:v>
                </c:pt>
                <c:pt idx="6585">
                  <c:v>5646.9</c:v>
                </c:pt>
                <c:pt idx="6586">
                  <c:v>5645.1</c:v>
                </c:pt>
                <c:pt idx="6587">
                  <c:v>5643</c:v>
                </c:pt>
                <c:pt idx="6588">
                  <c:v>5641.2</c:v>
                </c:pt>
                <c:pt idx="6589">
                  <c:v>5639.4</c:v>
                </c:pt>
                <c:pt idx="6590">
                  <c:v>5637.6</c:v>
                </c:pt>
                <c:pt idx="6591">
                  <c:v>5635.5</c:v>
                </c:pt>
                <c:pt idx="6592">
                  <c:v>5633.7</c:v>
                </c:pt>
                <c:pt idx="6593">
                  <c:v>5631.9</c:v>
                </c:pt>
                <c:pt idx="6594">
                  <c:v>5630.1</c:v>
                </c:pt>
                <c:pt idx="6595">
                  <c:v>5628</c:v>
                </c:pt>
                <c:pt idx="6596">
                  <c:v>5626.2</c:v>
                </c:pt>
                <c:pt idx="6597">
                  <c:v>5624.4</c:v>
                </c:pt>
                <c:pt idx="6598">
                  <c:v>5622.6</c:v>
                </c:pt>
                <c:pt idx="6599">
                  <c:v>5620.5</c:v>
                </c:pt>
                <c:pt idx="6600">
                  <c:v>5618.7</c:v>
                </c:pt>
                <c:pt idx="6601">
                  <c:v>5616.9</c:v>
                </c:pt>
                <c:pt idx="6602">
                  <c:v>5615.1</c:v>
                </c:pt>
                <c:pt idx="6603">
                  <c:v>5613</c:v>
                </c:pt>
                <c:pt idx="6604">
                  <c:v>5611.2</c:v>
                </c:pt>
                <c:pt idx="6605">
                  <c:v>5609.4</c:v>
                </c:pt>
                <c:pt idx="6606">
                  <c:v>5607.6</c:v>
                </c:pt>
                <c:pt idx="6607">
                  <c:v>5605.5</c:v>
                </c:pt>
                <c:pt idx="6608">
                  <c:v>5603.7</c:v>
                </c:pt>
                <c:pt idx="6609">
                  <c:v>5601.9</c:v>
                </c:pt>
                <c:pt idx="6610">
                  <c:v>5600.1</c:v>
                </c:pt>
                <c:pt idx="6611">
                  <c:v>5598</c:v>
                </c:pt>
                <c:pt idx="6612">
                  <c:v>5596.2</c:v>
                </c:pt>
                <c:pt idx="6613">
                  <c:v>5594.4</c:v>
                </c:pt>
                <c:pt idx="6614">
                  <c:v>5592.6</c:v>
                </c:pt>
                <c:pt idx="6615">
                  <c:v>5590.5</c:v>
                </c:pt>
                <c:pt idx="6616">
                  <c:v>5588.7</c:v>
                </c:pt>
                <c:pt idx="6617">
                  <c:v>5586.9</c:v>
                </c:pt>
                <c:pt idx="6618">
                  <c:v>5585.1</c:v>
                </c:pt>
                <c:pt idx="6619">
                  <c:v>5583</c:v>
                </c:pt>
                <c:pt idx="6620">
                  <c:v>5581.2</c:v>
                </c:pt>
                <c:pt idx="6621">
                  <c:v>5579.4</c:v>
                </c:pt>
                <c:pt idx="6622">
                  <c:v>5577.6</c:v>
                </c:pt>
                <c:pt idx="6623">
                  <c:v>5575.5</c:v>
                </c:pt>
                <c:pt idx="6624">
                  <c:v>5573.7</c:v>
                </c:pt>
                <c:pt idx="6625">
                  <c:v>5571.9</c:v>
                </c:pt>
                <c:pt idx="6626">
                  <c:v>5570.1</c:v>
                </c:pt>
                <c:pt idx="6627">
                  <c:v>5568</c:v>
                </c:pt>
                <c:pt idx="6628">
                  <c:v>5566.2</c:v>
                </c:pt>
                <c:pt idx="6629">
                  <c:v>5564.4</c:v>
                </c:pt>
                <c:pt idx="6630">
                  <c:v>5562.6</c:v>
                </c:pt>
                <c:pt idx="6631">
                  <c:v>5560.5</c:v>
                </c:pt>
                <c:pt idx="6632">
                  <c:v>5558.7</c:v>
                </c:pt>
                <c:pt idx="6633">
                  <c:v>5556.9</c:v>
                </c:pt>
                <c:pt idx="6634">
                  <c:v>5555.1</c:v>
                </c:pt>
                <c:pt idx="6635">
                  <c:v>5553</c:v>
                </c:pt>
                <c:pt idx="6636">
                  <c:v>5551.2</c:v>
                </c:pt>
                <c:pt idx="6637">
                  <c:v>5549.4</c:v>
                </c:pt>
                <c:pt idx="6638">
                  <c:v>5547.6</c:v>
                </c:pt>
                <c:pt idx="6639">
                  <c:v>5545.5</c:v>
                </c:pt>
                <c:pt idx="6640">
                  <c:v>5543.7</c:v>
                </c:pt>
                <c:pt idx="6641">
                  <c:v>5541.9</c:v>
                </c:pt>
                <c:pt idx="6642">
                  <c:v>5540.1</c:v>
                </c:pt>
                <c:pt idx="6643">
                  <c:v>5538</c:v>
                </c:pt>
                <c:pt idx="6644">
                  <c:v>5536.2</c:v>
                </c:pt>
                <c:pt idx="6645">
                  <c:v>5534.4</c:v>
                </c:pt>
                <c:pt idx="6646">
                  <c:v>5532.6</c:v>
                </c:pt>
                <c:pt idx="6647">
                  <c:v>5530.5</c:v>
                </c:pt>
                <c:pt idx="6648">
                  <c:v>5528.7</c:v>
                </c:pt>
                <c:pt idx="6649">
                  <c:v>5526.9</c:v>
                </c:pt>
                <c:pt idx="6650">
                  <c:v>5525.1</c:v>
                </c:pt>
                <c:pt idx="6651">
                  <c:v>5523</c:v>
                </c:pt>
                <c:pt idx="6652">
                  <c:v>5521.2</c:v>
                </c:pt>
                <c:pt idx="6653">
                  <c:v>5519.4</c:v>
                </c:pt>
                <c:pt idx="6654">
                  <c:v>5517.6</c:v>
                </c:pt>
                <c:pt idx="6655">
                  <c:v>5515.5</c:v>
                </c:pt>
                <c:pt idx="6656">
                  <c:v>5513.7</c:v>
                </c:pt>
                <c:pt idx="6657">
                  <c:v>5511.9</c:v>
                </c:pt>
                <c:pt idx="6658">
                  <c:v>5510.1</c:v>
                </c:pt>
                <c:pt idx="6659">
                  <c:v>5508</c:v>
                </c:pt>
                <c:pt idx="6660">
                  <c:v>5506.2</c:v>
                </c:pt>
                <c:pt idx="6661">
                  <c:v>5504.4</c:v>
                </c:pt>
                <c:pt idx="6662">
                  <c:v>5502.6</c:v>
                </c:pt>
                <c:pt idx="6663">
                  <c:v>5500.5</c:v>
                </c:pt>
                <c:pt idx="6664">
                  <c:v>5498.7</c:v>
                </c:pt>
                <c:pt idx="6665">
                  <c:v>5496.9</c:v>
                </c:pt>
                <c:pt idx="6666">
                  <c:v>5495.1</c:v>
                </c:pt>
                <c:pt idx="6667">
                  <c:v>5493</c:v>
                </c:pt>
                <c:pt idx="6668">
                  <c:v>5491.2</c:v>
                </c:pt>
                <c:pt idx="6669">
                  <c:v>5489.4</c:v>
                </c:pt>
                <c:pt idx="6670">
                  <c:v>5487.6</c:v>
                </c:pt>
                <c:pt idx="6671">
                  <c:v>5485.5</c:v>
                </c:pt>
                <c:pt idx="6672">
                  <c:v>5483.7</c:v>
                </c:pt>
                <c:pt idx="6673">
                  <c:v>5481.9</c:v>
                </c:pt>
                <c:pt idx="6674">
                  <c:v>5480.1</c:v>
                </c:pt>
                <c:pt idx="6675">
                  <c:v>5478</c:v>
                </c:pt>
                <c:pt idx="6676">
                  <c:v>5476.2</c:v>
                </c:pt>
                <c:pt idx="6677">
                  <c:v>5474.4</c:v>
                </c:pt>
                <c:pt idx="6678">
                  <c:v>5472.6</c:v>
                </c:pt>
                <c:pt idx="6679">
                  <c:v>5470.5</c:v>
                </c:pt>
                <c:pt idx="6680">
                  <c:v>5468.7</c:v>
                </c:pt>
                <c:pt idx="6681">
                  <c:v>5466.9</c:v>
                </c:pt>
                <c:pt idx="6682">
                  <c:v>5465.1</c:v>
                </c:pt>
                <c:pt idx="6683">
                  <c:v>5463</c:v>
                </c:pt>
                <c:pt idx="6684">
                  <c:v>5461.2</c:v>
                </c:pt>
                <c:pt idx="6685">
                  <c:v>5459.4</c:v>
                </c:pt>
                <c:pt idx="6686">
                  <c:v>5457.6</c:v>
                </c:pt>
                <c:pt idx="6687">
                  <c:v>5455.5</c:v>
                </c:pt>
                <c:pt idx="6688">
                  <c:v>5453.7</c:v>
                </c:pt>
                <c:pt idx="6689">
                  <c:v>5451.9</c:v>
                </c:pt>
                <c:pt idx="6690">
                  <c:v>5450.1</c:v>
                </c:pt>
                <c:pt idx="6691">
                  <c:v>5448</c:v>
                </c:pt>
                <c:pt idx="6692">
                  <c:v>5446.2</c:v>
                </c:pt>
                <c:pt idx="6693">
                  <c:v>5444.4</c:v>
                </c:pt>
                <c:pt idx="6694">
                  <c:v>5442.6</c:v>
                </c:pt>
                <c:pt idx="6695">
                  <c:v>5440.5</c:v>
                </c:pt>
                <c:pt idx="6696">
                  <c:v>5438.7</c:v>
                </c:pt>
                <c:pt idx="6697">
                  <c:v>5436.9</c:v>
                </c:pt>
                <c:pt idx="6698">
                  <c:v>5435.1</c:v>
                </c:pt>
                <c:pt idx="6699">
                  <c:v>5433</c:v>
                </c:pt>
                <c:pt idx="6700">
                  <c:v>5431.2</c:v>
                </c:pt>
                <c:pt idx="6701">
                  <c:v>5429.4</c:v>
                </c:pt>
                <c:pt idx="6702">
                  <c:v>5427.6</c:v>
                </c:pt>
                <c:pt idx="6703">
                  <c:v>5425.5</c:v>
                </c:pt>
                <c:pt idx="6704">
                  <c:v>5423.7</c:v>
                </c:pt>
                <c:pt idx="6705">
                  <c:v>5421.9</c:v>
                </c:pt>
                <c:pt idx="6706">
                  <c:v>5420.1</c:v>
                </c:pt>
                <c:pt idx="6707">
                  <c:v>5418</c:v>
                </c:pt>
                <c:pt idx="6708">
                  <c:v>5416.2</c:v>
                </c:pt>
                <c:pt idx="6709">
                  <c:v>5414.4</c:v>
                </c:pt>
                <c:pt idx="6710">
                  <c:v>5412.6</c:v>
                </c:pt>
                <c:pt idx="6711">
                  <c:v>5410.5</c:v>
                </c:pt>
                <c:pt idx="6712">
                  <c:v>5408.7</c:v>
                </c:pt>
                <c:pt idx="6713">
                  <c:v>5406.9</c:v>
                </c:pt>
                <c:pt idx="6714">
                  <c:v>5405.1</c:v>
                </c:pt>
                <c:pt idx="6715">
                  <c:v>5403</c:v>
                </c:pt>
                <c:pt idx="6716">
                  <c:v>5401.2</c:v>
                </c:pt>
                <c:pt idx="6717">
                  <c:v>5399.4</c:v>
                </c:pt>
                <c:pt idx="6718">
                  <c:v>5397.6</c:v>
                </c:pt>
                <c:pt idx="6719">
                  <c:v>5395.5</c:v>
                </c:pt>
                <c:pt idx="6720">
                  <c:v>5393.7</c:v>
                </c:pt>
                <c:pt idx="6721">
                  <c:v>5391.9</c:v>
                </c:pt>
                <c:pt idx="6722">
                  <c:v>5390.1</c:v>
                </c:pt>
                <c:pt idx="6723">
                  <c:v>5388</c:v>
                </c:pt>
                <c:pt idx="6724">
                  <c:v>5386.2</c:v>
                </c:pt>
                <c:pt idx="6725">
                  <c:v>5384.4</c:v>
                </c:pt>
                <c:pt idx="6726">
                  <c:v>5382.6</c:v>
                </c:pt>
                <c:pt idx="6727">
                  <c:v>5380.5</c:v>
                </c:pt>
                <c:pt idx="6728">
                  <c:v>5378.7</c:v>
                </c:pt>
                <c:pt idx="6729">
                  <c:v>5376.9</c:v>
                </c:pt>
                <c:pt idx="6730">
                  <c:v>5375.1</c:v>
                </c:pt>
                <c:pt idx="6731">
                  <c:v>5373</c:v>
                </c:pt>
                <c:pt idx="6732">
                  <c:v>5371.2</c:v>
                </c:pt>
                <c:pt idx="6733">
                  <c:v>5369.4</c:v>
                </c:pt>
                <c:pt idx="6734">
                  <c:v>5367.6</c:v>
                </c:pt>
                <c:pt idx="6735">
                  <c:v>5365.5</c:v>
                </c:pt>
                <c:pt idx="6736">
                  <c:v>5363.7</c:v>
                </c:pt>
                <c:pt idx="6737">
                  <c:v>5361.9</c:v>
                </c:pt>
                <c:pt idx="6738">
                  <c:v>5360.1</c:v>
                </c:pt>
                <c:pt idx="6739">
                  <c:v>5358</c:v>
                </c:pt>
                <c:pt idx="6740">
                  <c:v>5356.2</c:v>
                </c:pt>
                <c:pt idx="6741">
                  <c:v>5354.4</c:v>
                </c:pt>
                <c:pt idx="6742">
                  <c:v>5352.6</c:v>
                </c:pt>
                <c:pt idx="6743">
                  <c:v>5350.5</c:v>
                </c:pt>
                <c:pt idx="6744">
                  <c:v>5348.7</c:v>
                </c:pt>
                <c:pt idx="6745">
                  <c:v>5346.9</c:v>
                </c:pt>
                <c:pt idx="6746">
                  <c:v>5345.1</c:v>
                </c:pt>
                <c:pt idx="6747">
                  <c:v>5343</c:v>
                </c:pt>
                <c:pt idx="6748">
                  <c:v>5341.2</c:v>
                </c:pt>
                <c:pt idx="6749">
                  <c:v>5339.4</c:v>
                </c:pt>
                <c:pt idx="6750">
                  <c:v>5337.6</c:v>
                </c:pt>
                <c:pt idx="6751">
                  <c:v>5335.5</c:v>
                </c:pt>
                <c:pt idx="6752">
                  <c:v>5333.7</c:v>
                </c:pt>
                <c:pt idx="6753">
                  <c:v>5331.9</c:v>
                </c:pt>
                <c:pt idx="6754">
                  <c:v>5330.1</c:v>
                </c:pt>
                <c:pt idx="6755">
                  <c:v>5328</c:v>
                </c:pt>
                <c:pt idx="6756">
                  <c:v>5326.2</c:v>
                </c:pt>
                <c:pt idx="6757">
                  <c:v>5324.4</c:v>
                </c:pt>
                <c:pt idx="6758">
                  <c:v>5322.6</c:v>
                </c:pt>
                <c:pt idx="6759">
                  <c:v>5320.5</c:v>
                </c:pt>
                <c:pt idx="6760">
                  <c:v>5318.7</c:v>
                </c:pt>
                <c:pt idx="6761">
                  <c:v>5316.9</c:v>
                </c:pt>
                <c:pt idx="6762">
                  <c:v>5315.1</c:v>
                </c:pt>
                <c:pt idx="6763">
                  <c:v>5313</c:v>
                </c:pt>
                <c:pt idx="6764">
                  <c:v>5311.2</c:v>
                </c:pt>
                <c:pt idx="6765">
                  <c:v>5309.4</c:v>
                </c:pt>
                <c:pt idx="6766">
                  <c:v>5307.6</c:v>
                </c:pt>
                <c:pt idx="6767">
                  <c:v>5305.5</c:v>
                </c:pt>
                <c:pt idx="6768">
                  <c:v>5303.7</c:v>
                </c:pt>
                <c:pt idx="6769">
                  <c:v>5301.9</c:v>
                </c:pt>
                <c:pt idx="6770">
                  <c:v>5300.1</c:v>
                </c:pt>
                <c:pt idx="6771">
                  <c:v>5298</c:v>
                </c:pt>
                <c:pt idx="6772">
                  <c:v>5296.2</c:v>
                </c:pt>
                <c:pt idx="6773">
                  <c:v>5294.4</c:v>
                </c:pt>
                <c:pt idx="6774">
                  <c:v>5292.6</c:v>
                </c:pt>
                <c:pt idx="6775">
                  <c:v>5290.5</c:v>
                </c:pt>
                <c:pt idx="6776">
                  <c:v>5288.7</c:v>
                </c:pt>
                <c:pt idx="6777">
                  <c:v>5286.9</c:v>
                </c:pt>
                <c:pt idx="6778">
                  <c:v>5285.1</c:v>
                </c:pt>
                <c:pt idx="6779">
                  <c:v>5283</c:v>
                </c:pt>
                <c:pt idx="6780">
                  <c:v>5281.2</c:v>
                </c:pt>
                <c:pt idx="6781">
                  <c:v>5279.4</c:v>
                </c:pt>
                <c:pt idx="6782">
                  <c:v>5277.6</c:v>
                </c:pt>
                <c:pt idx="6783">
                  <c:v>5275.5</c:v>
                </c:pt>
                <c:pt idx="6784">
                  <c:v>5273.7</c:v>
                </c:pt>
                <c:pt idx="6785">
                  <c:v>5271.9</c:v>
                </c:pt>
                <c:pt idx="6786">
                  <c:v>5270.1</c:v>
                </c:pt>
                <c:pt idx="6787">
                  <c:v>5268</c:v>
                </c:pt>
                <c:pt idx="6788">
                  <c:v>5266.2</c:v>
                </c:pt>
                <c:pt idx="6789">
                  <c:v>5264.4</c:v>
                </c:pt>
                <c:pt idx="6790">
                  <c:v>5262.6</c:v>
                </c:pt>
                <c:pt idx="6791">
                  <c:v>5260.5</c:v>
                </c:pt>
                <c:pt idx="6792">
                  <c:v>5258.7</c:v>
                </c:pt>
                <c:pt idx="6793">
                  <c:v>5256.9</c:v>
                </c:pt>
                <c:pt idx="6794">
                  <c:v>5255.1</c:v>
                </c:pt>
                <c:pt idx="6795">
                  <c:v>5253</c:v>
                </c:pt>
                <c:pt idx="6796">
                  <c:v>5251.2</c:v>
                </c:pt>
                <c:pt idx="6797">
                  <c:v>5249.4</c:v>
                </c:pt>
                <c:pt idx="6798">
                  <c:v>5247.6</c:v>
                </c:pt>
                <c:pt idx="6799">
                  <c:v>5245.5</c:v>
                </c:pt>
                <c:pt idx="6800">
                  <c:v>5243.7</c:v>
                </c:pt>
                <c:pt idx="6801">
                  <c:v>5241.8999999999996</c:v>
                </c:pt>
                <c:pt idx="6802">
                  <c:v>5240.1000000000004</c:v>
                </c:pt>
                <c:pt idx="6803">
                  <c:v>5238</c:v>
                </c:pt>
                <c:pt idx="6804">
                  <c:v>5236.2</c:v>
                </c:pt>
                <c:pt idx="6805">
                  <c:v>5234.3999999999996</c:v>
                </c:pt>
                <c:pt idx="6806">
                  <c:v>5232.6000000000004</c:v>
                </c:pt>
                <c:pt idx="6807">
                  <c:v>5230.5</c:v>
                </c:pt>
                <c:pt idx="6808">
                  <c:v>5228.7</c:v>
                </c:pt>
                <c:pt idx="6809">
                  <c:v>5226.8999999999996</c:v>
                </c:pt>
                <c:pt idx="6810">
                  <c:v>5225.1000000000004</c:v>
                </c:pt>
                <c:pt idx="6811">
                  <c:v>5223</c:v>
                </c:pt>
                <c:pt idx="6812">
                  <c:v>5221.2</c:v>
                </c:pt>
                <c:pt idx="6813">
                  <c:v>5219.3999999999996</c:v>
                </c:pt>
                <c:pt idx="6814">
                  <c:v>5217.6000000000004</c:v>
                </c:pt>
                <c:pt idx="6815">
                  <c:v>5215.5</c:v>
                </c:pt>
                <c:pt idx="6816">
                  <c:v>5213.7</c:v>
                </c:pt>
                <c:pt idx="6817">
                  <c:v>5211.8999999999996</c:v>
                </c:pt>
                <c:pt idx="6818">
                  <c:v>5210.1000000000004</c:v>
                </c:pt>
                <c:pt idx="6819">
                  <c:v>5208</c:v>
                </c:pt>
                <c:pt idx="6820">
                  <c:v>5206.2</c:v>
                </c:pt>
                <c:pt idx="6821">
                  <c:v>5204.3999999999996</c:v>
                </c:pt>
                <c:pt idx="6822">
                  <c:v>5202.6000000000004</c:v>
                </c:pt>
                <c:pt idx="6823">
                  <c:v>5200.5</c:v>
                </c:pt>
                <c:pt idx="6824">
                  <c:v>5198.7</c:v>
                </c:pt>
                <c:pt idx="6825">
                  <c:v>5196.8999999999996</c:v>
                </c:pt>
                <c:pt idx="6826">
                  <c:v>5195.1000000000004</c:v>
                </c:pt>
                <c:pt idx="6827">
                  <c:v>5193</c:v>
                </c:pt>
                <c:pt idx="6828">
                  <c:v>5191.2</c:v>
                </c:pt>
                <c:pt idx="6829">
                  <c:v>5189.3999999999996</c:v>
                </c:pt>
                <c:pt idx="6830">
                  <c:v>5187.6000000000004</c:v>
                </c:pt>
                <c:pt idx="6831">
                  <c:v>5185.5</c:v>
                </c:pt>
                <c:pt idx="6832">
                  <c:v>5183.7</c:v>
                </c:pt>
                <c:pt idx="6833">
                  <c:v>5181.8999999999996</c:v>
                </c:pt>
                <c:pt idx="6834">
                  <c:v>5180.1000000000004</c:v>
                </c:pt>
                <c:pt idx="6835">
                  <c:v>5178</c:v>
                </c:pt>
                <c:pt idx="6836">
                  <c:v>5176.2</c:v>
                </c:pt>
                <c:pt idx="6837">
                  <c:v>5174.3999999999996</c:v>
                </c:pt>
                <c:pt idx="6838">
                  <c:v>5172.6000000000004</c:v>
                </c:pt>
                <c:pt idx="6839">
                  <c:v>5170.5</c:v>
                </c:pt>
                <c:pt idx="6840">
                  <c:v>5168.7</c:v>
                </c:pt>
                <c:pt idx="6841">
                  <c:v>5166.8999999999996</c:v>
                </c:pt>
                <c:pt idx="6842">
                  <c:v>5165.1000000000004</c:v>
                </c:pt>
                <c:pt idx="6843">
                  <c:v>5163</c:v>
                </c:pt>
                <c:pt idx="6844">
                  <c:v>5161.2</c:v>
                </c:pt>
                <c:pt idx="6845">
                  <c:v>5159.3999999999996</c:v>
                </c:pt>
                <c:pt idx="6846">
                  <c:v>5157.6000000000004</c:v>
                </c:pt>
                <c:pt idx="6847">
                  <c:v>5155.5</c:v>
                </c:pt>
                <c:pt idx="6848">
                  <c:v>5153.7</c:v>
                </c:pt>
                <c:pt idx="6849">
                  <c:v>5151.8999999999996</c:v>
                </c:pt>
                <c:pt idx="6850">
                  <c:v>5150.1000000000004</c:v>
                </c:pt>
                <c:pt idx="6851">
                  <c:v>5148</c:v>
                </c:pt>
                <c:pt idx="6852">
                  <c:v>5146.2</c:v>
                </c:pt>
                <c:pt idx="6853">
                  <c:v>5144.3999999999996</c:v>
                </c:pt>
                <c:pt idx="6854">
                  <c:v>5142.6000000000004</c:v>
                </c:pt>
                <c:pt idx="6855">
                  <c:v>5140.5</c:v>
                </c:pt>
                <c:pt idx="6856">
                  <c:v>5138.7</c:v>
                </c:pt>
                <c:pt idx="6857">
                  <c:v>5136.8999999999996</c:v>
                </c:pt>
                <c:pt idx="6858">
                  <c:v>5135.1000000000004</c:v>
                </c:pt>
                <c:pt idx="6859">
                  <c:v>5133</c:v>
                </c:pt>
                <c:pt idx="6860">
                  <c:v>5131.2</c:v>
                </c:pt>
                <c:pt idx="6861">
                  <c:v>5129.3999999999996</c:v>
                </c:pt>
                <c:pt idx="6862">
                  <c:v>5127.6000000000004</c:v>
                </c:pt>
                <c:pt idx="6863">
                  <c:v>5125.5</c:v>
                </c:pt>
                <c:pt idx="6864">
                  <c:v>5123.7</c:v>
                </c:pt>
                <c:pt idx="6865">
                  <c:v>5121.8999999999996</c:v>
                </c:pt>
                <c:pt idx="6866">
                  <c:v>5120.1000000000004</c:v>
                </c:pt>
                <c:pt idx="6867">
                  <c:v>5118</c:v>
                </c:pt>
                <c:pt idx="6868">
                  <c:v>5116.2</c:v>
                </c:pt>
                <c:pt idx="6869">
                  <c:v>5114.3999999999996</c:v>
                </c:pt>
                <c:pt idx="6870">
                  <c:v>5112.6000000000004</c:v>
                </c:pt>
                <c:pt idx="6871">
                  <c:v>5110.5</c:v>
                </c:pt>
                <c:pt idx="6872">
                  <c:v>5108.7</c:v>
                </c:pt>
                <c:pt idx="6873">
                  <c:v>5106.8999999999996</c:v>
                </c:pt>
                <c:pt idx="6874">
                  <c:v>5105.1000000000004</c:v>
                </c:pt>
                <c:pt idx="6875">
                  <c:v>5103</c:v>
                </c:pt>
                <c:pt idx="6876">
                  <c:v>5101.2</c:v>
                </c:pt>
                <c:pt idx="6877">
                  <c:v>5099.3999999999996</c:v>
                </c:pt>
                <c:pt idx="6878">
                  <c:v>5097.6000000000004</c:v>
                </c:pt>
                <c:pt idx="6879">
                  <c:v>5095.5</c:v>
                </c:pt>
                <c:pt idx="6880">
                  <c:v>5093.7</c:v>
                </c:pt>
                <c:pt idx="6881">
                  <c:v>5091.8999999999996</c:v>
                </c:pt>
                <c:pt idx="6882">
                  <c:v>5090.1000000000004</c:v>
                </c:pt>
                <c:pt idx="6883">
                  <c:v>5088</c:v>
                </c:pt>
                <c:pt idx="6884">
                  <c:v>5086.2</c:v>
                </c:pt>
                <c:pt idx="6885">
                  <c:v>5084.3999999999996</c:v>
                </c:pt>
                <c:pt idx="6886">
                  <c:v>5082.6000000000004</c:v>
                </c:pt>
                <c:pt idx="6887">
                  <c:v>5080.5</c:v>
                </c:pt>
                <c:pt idx="6888">
                  <c:v>5078.7</c:v>
                </c:pt>
                <c:pt idx="6889">
                  <c:v>5076.8999999999996</c:v>
                </c:pt>
                <c:pt idx="6890">
                  <c:v>5075.1000000000004</c:v>
                </c:pt>
                <c:pt idx="6891">
                  <c:v>5073</c:v>
                </c:pt>
                <c:pt idx="6892">
                  <c:v>5071.2</c:v>
                </c:pt>
                <c:pt idx="6893">
                  <c:v>5069.3999999999996</c:v>
                </c:pt>
                <c:pt idx="6894">
                  <c:v>5067.6000000000004</c:v>
                </c:pt>
                <c:pt idx="6895">
                  <c:v>5065.5</c:v>
                </c:pt>
                <c:pt idx="6896">
                  <c:v>5063.7</c:v>
                </c:pt>
                <c:pt idx="6897">
                  <c:v>5061.8999999999996</c:v>
                </c:pt>
                <c:pt idx="6898">
                  <c:v>5060.1000000000004</c:v>
                </c:pt>
                <c:pt idx="6899">
                  <c:v>5058</c:v>
                </c:pt>
                <c:pt idx="6900">
                  <c:v>5056.2</c:v>
                </c:pt>
                <c:pt idx="6901">
                  <c:v>5054.3999999999996</c:v>
                </c:pt>
                <c:pt idx="6902">
                  <c:v>5052.6000000000004</c:v>
                </c:pt>
                <c:pt idx="6903">
                  <c:v>5050.5</c:v>
                </c:pt>
                <c:pt idx="6904">
                  <c:v>5048.7</c:v>
                </c:pt>
                <c:pt idx="6905">
                  <c:v>5046.8999999999996</c:v>
                </c:pt>
                <c:pt idx="6906">
                  <c:v>5045.1000000000004</c:v>
                </c:pt>
                <c:pt idx="6907">
                  <c:v>5043</c:v>
                </c:pt>
                <c:pt idx="6908">
                  <c:v>5041.2</c:v>
                </c:pt>
                <c:pt idx="6909">
                  <c:v>5039.3999999999996</c:v>
                </c:pt>
                <c:pt idx="6910">
                  <c:v>5037.6000000000004</c:v>
                </c:pt>
                <c:pt idx="6911">
                  <c:v>5035.5</c:v>
                </c:pt>
                <c:pt idx="6912">
                  <c:v>5033.7</c:v>
                </c:pt>
                <c:pt idx="6913">
                  <c:v>5031.8999999999996</c:v>
                </c:pt>
                <c:pt idx="6914">
                  <c:v>5030.1000000000004</c:v>
                </c:pt>
                <c:pt idx="6915">
                  <c:v>5028</c:v>
                </c:pt>
                <c:pt idx="6916">
                  <c:v>5026.2</c:v>
                </c:pt>
                <c:pt idx="6917">
                  <c:v>5024.3999999999996</c:v>
                </c:pt>
                <c:pt idx="6918">
                  <c:v>5022.6000000000004</c:v>
                </c:pt>
                <c:pt idx="6919">
                  <c:v>5020.5</c:v>
                </c:pt>
                <c:pt idx="6920">
                  <c:v>5018.7</c:v>
                </c:pt>
                <c:pt idx="6921">
                  <c:v>5016.8999999999996</c:v>
                </c:pt>
                <c:pt idx="6922">
                  <c:v>5015.1000000000004</c:v>
                </c:pt>
                <c:pt idx="6923">
                  <c:v>5013</c:v>
                </c:pt>
                <c:pt idx="6924">
                  <c:v>5011.2</c:v>
                </c:pt>
                <c:pt idx="6925">
                  <c:v>5009.3999999999996</c:v>
                </c:pt>
                <c:pt idx="6926">
                  <c:v>5007.6000000000004</c:v>
                </c:pt>
                <c:pt idx="6927">
                  <c:v>5005.5</c:v>
                </c:pt>
                <c:pt idx="6928">
                  <c:v>5003.7</c:v>
                </c:pt>
                <c:pt idx="6929">
                  <c:v>5001.8999999999996</c:v>
                </c:pt>
                <c:pt idx="6930">
                  <c:v>5000.1000000000004</c:v>
                </c:pt>
                <c:pt idx="6931">
                  <c:v>4998</c:v>
                </c:pt>
                <c:pt idx="6932">
                  <c:v>4996.2</c:v>
                </c:pt>
                <c:pt idx="6933">
                  <c:v>4994.3999999999996</c:v>
                </c:pt>
                <c:pt idx="6934">
                  <c:v>4992.6000000000004</c:v>
                </c:pt>
                <c:pt idx="6935">
                  <c:v>4990.5</c:v>
                </c:pt>
                <c:pt idx="6936">
                  <c:v>4988.7</c:v>
                </c:pt>
                <c:pt idx="6937">
                  <c:v>4986.8999999999996</c:v>
                </c:pt>
                <c:pt idx="6938">
                  <c:v>4985.1000000000004</c:v>
                </c:pt>
                <c:pt idx="6939">
                  <c:v>4983</c:v>
                </c:pt>
                <c:pt idx="6940">
                  <c:v>4981.2</c:v>
                </c:pt>
                <c:pt idx="6941">
                  <c:v>4979.3999999999996</c:v>
                </c:pt>
                <c:pt idx="6942">
                  <c:v>4977.6000000000004</c:v>
                </c:pt>
                <c:pt idx="6943">
                  <c:v>4975.5</c:v>
                </c:pt>
                <c:pt idx="6944">
                  <c:v>4973.7</c:v>
                </c:pt>
                <c:pt idx="6945">
                  <c:v>4971.8999999999996</c:v>
                </c:pt>
                <c:pt idx="6946">
                  <c:v>4970.1000000000004</c:v>
                </c:pt>
                <c:pt idx="6947">
                  <c:v>4968</c:v>
                </c:pt>
                <c:pt idx="6948">
                  <c:v>4966.2</c:v>
                </c:pt>
                <c:pt idx="6949">
                  <c:v>4964.3999999999996</c:v>
                </c:pt>
                <c:pt idx="6950">
                  <c:v>4962.6000000000004</c:v>
                </c:pt>
                <c:pt idx="6951">
                  <c:v>4960.5</c:v>
                </c:pt>
                <c:pt idx="6952">
                  <c:v>4958.7</c:v>
                </c:pt>
                <c:pt idx="6953">
                  <c:v>4956.8999999999996</c:v>
                </c:pt>
                <c:pt idx="6954">
                  <c:v>4955.1000000000004</c:v>
                </c:pt>
                <c:pt idx="6955">
                  <c:v>4953</c:v>
                </c:pt>
                <c:pt idx="6956">
                  <c:v>4951.2</c:v>
                </c:pt>
                <c:pt idx="6957">
                  <c:v>4949.3999999999996</c:v>
                </c:pt>
                <c:pt idx="6958">
                  <c:v>4947.6000000000004</c:v>
                </c:pt>
                <c:pt idx="6959">
                  <c:v>4945.5</c:v>
                </c:pt>
                <c:pt idx="6960">
                  <c:v>4943.7</c:v>
                </c:pt>
                <c:pt idx="6961">
                  <c:v>4941.8999999999996</c:v>
                </c:pt>
                <c:pt idx="6962">
                  <c:v>4940.1000000000004</c:v>
                </c:pt>
                <c:pt idx="6963">
                  <c:v>4938</c:v>
                </c:pt>
                <c:pt idx="6964">
                  <c:v>4936.2</c:v>
                </c:pt>
                <c:pt idx="6965">
                  <c:v>4934.3999999999996</c:v>
                </c:pt>
                <c:pt idx="6966">
                  <c:v>4932.6000000000004</c:v>
                </c:pt>
                <c:pt idx="6967">
                  <c:v>4930.5</c:v>
                </c:pt>
                <c:pt idx="6968">
                  <c:v>4928.7</c:v>
                </c:pt>
                <c:pt idx="6969">
                  <c:v>4926.8999999999996</c:v>
                </c:pt>
                <c:pt idx="6970">
                  <c:v>4925.1000000000004</c:v>
                </c:pt>
                <c:pt idx="6971">
                  <c:v>4923</c:v>
                </c:pt>
                <c:pt idx="6972">
                  <c:v>4921.2</c:v>
                </c:pt>
                <c:pt idx="6973">
                  <c:v>4919.3999999999996</c:v>
                </c:pt>
                <c:pt idx="6974">
                  <c:v>4917.6000000000004</c:v>
                </c:pt>
                <c:pt idx="6975">
                  <c:v>4915.5</c:v>
                </c:pt>
                <c:pt idx="6976">
                  <c:v>4913.7</c:v>
                </c:pt>
                <c:pt idx="6977">
                  <c:v>4911.8999999999996</c:v>
                </c:pt>
                <c:pt idx="6978">
                  <c:v>4910.1000000000004</c:v>
                </c:pt>
                <c:pt idx="6979">
                  <c:v>4908</c:v>
                </c:pt>
                <c:pt idx="6980">
                  <c:v>4906.2</c:v>
                </c:pt>
                <c:pt idx="6981">
                  <c:v>4904.3999999999996</c:v>
                </c:pt>
                <c:pt idx="6982">
                  <c:v>4902.6000000000004</c:v>
                </c:pt>
                <c:pt idx="6983">
                  <c:v>4900.5</c:v>
                </c:pt>
                <c:pt idx="6984">
                  <c:v>4898.7</c:v>
                </c:pt>
                <c:pt idx="6985">
                  <c:v>4896.8999999999996</c:v>
                </c:pt>
                <c:pt idx="6986">
                  <c:v>4895.1000000000004</c:v>
                </c:pt>
                <c:pt idx="6987">
                  <c:v>4893</c:v>
                </c:pt>
                <c:pt idx="6988">
                  <c:v>4891.2</c:v>
                </c:pt>
                <c:pt idx="6989">
                  <c:v>4889.3999999999996</c:v>
                </c:pt>
                <c:pt idx="6990">
                  <c:v>4887.6000000000004</c:v>
                </c:pt>
                <c:pt idx="6991">
                  <c:v>4885.5</c:v>
                </c:pt>
                <c:pt idx="6992">
                  <c:v>4883.7</c:v>
                </c:pt>
                <c:pt idx="6993">
                  <c:v>4881.8999999999996</c:v>
                </c:pt>
                <c:pt idx="6994">
                  <c:v>4880.1000000000004</c:v>
                </c:pt>
                <c:pt idx="6995">
                  <c:v>4878</c:v>
                </c:pt>
                <c:pt idx="6996">
                  <c:v>4876.2</c:v>
                </c:pt>
                <c:pt idx="6997">
                  <c:v>4874.3999999999996</c:v>
                </c:pt>
                <c:pt idx="6998">
                  <c:v>4872.6000000000004</c:v>
                </c:pt>
                <c:pt idx="6999">
                  <c:v>4870.5</c:v>
                </c:pt>
                <c:pt idx="7000">
                  <c:v>4868.7</c:v>
                </c:pt>
                <c:pt idx="7001">
                  <c:v>4866.8999999999996</c:v>
                </c:pt>
                <c:pt idx="7002">
                  <c:v>4865.1000000000004</c:v>
                </c:pt>
                <c:pt idx="7003">
                  <c:v>4863</c:v>
                </c:pt>
                <c:pt idx="7004">
                  <c:v>4861.2</c:v>
                </c:pt>
                <c:pt idx="7005">
                  <c:v>4859.3999999999996</c:v>
                </c:pt>
                <c:pt idx="7006">
                  <c:v>4857.6000000000004</c:v>
                </c:pt>
                <c:pt idx="7007">
                  <c:v>4855.5</c:v>
                </c:pt>
                <c:pt idx="7008">
                  <c:v>4853.7</c:v>
                </c:pt>
                <c:pt idx="7009">
                  <c:v>4851.8999999999996</c:v>
                </c:pt>
                <c:pt idx="7010">
                  <c:v>4850.1000000000004</c:v>
                </c:pt>
                <c:pt idx="7011">
                  <c:v>4848</c:v>
                </c:pt>
                <c:pt idx="7012">
                  <c:v>4846.2</c:v>
                </c:pt>
                <c:pt idx="7013">
                  <c:v>4844.3999999999996</c:v>
                </c:pt>
                <c:pt idx="7014">
                  <c:v>4842.6000000000004</c:v>
                </c:pt>
                <c:pt idx="7015">
                  <c:v>4840.5</c:v>
                </c:pt>
                <c:pt idx="7016">
                  <c:v>4838.7</c:v>
                </c:pt>
                <c:pt idx="7017">
                  <c:v>4836.8999999999996</c:v>
                </c:pt>
                <c:pt idx="7018">
                  <c:v>4835.1000000000004</c:v>
                </c:pt>
                <c:pt idx="7019">
                  <c:v>4833</c:v>
                </c:pt>
                <c:pt idx="7020">
                  <c:v>4831.2</c:v>
                </c:pt>
                <c:pt idx="7021">
                  <c:v>4829.3999999999996</c:v>
                </c:pt>
                <c:pt idx="7022">
                  <c:v>4827.6000000000004</c:v>
                </c:pt>
                <c:pt idx="7023">
                  <c:v>4825.5</c:v>
                </c:pt>
                <c:pt idx="7024">
                  <c:v>4823.7</c:v>
                </c:pt>
                <c:pt idx="7025">
                  <c:v>4821.8999999999996</c:v>
                </c:pt>
                <c:pt idx="7026">
                  <c:v>4820.1000000000004</c:v>
                </c:pt>
                <c:pt idx="7027">
                  <c:v>4818</c:v>
                </c:pt>
                <c:pt idx="7028">
                  <c:v>4816.2</c:v>
                </c:pt>
                <c:pt idx="7029">
                  <c:v>4814.3999999999996</c:v>
                </c:pt>
                <c:pt idx="7030">
                  <c:v>4812.6000000000004</c:v>
                </c:pt>
                <c:pt idx="7031">
                  <c:v>4810.5</c:v>
                </c:pt>
                <c:pt idx="7032">
                  <c:v>4808.7</c:v>
                </c:pt>
                <c:pt idx="7033">
                  <c:v>4806.8999999999996</c:v>
                </c:pt>
                <c:pt idx="7034">
                  <c:v>4805.1000000000004</c:v>
                </c:pt>
                <c:pt idx="7035">
                  <c:v>4803</c:v>
                </c:pt>
                <c:pt idx="7036">
                  <c:v>4801.2</c:v>
                </c:pt>
                <c:pt idx="7037">
                  <c:v>4799.3999999999996</c:v>
                </c:pt>
                <c:pt idx="7038">
                  <c:v>4797.6000000000004</c:v>
                </c:pt>
                <c:pt idx="7039">
                  <c:v>4795.5</c:v>
                </c:pt>
                <c:pt idx="7040">
                  <c:v>4793.7</c:v>
                </c:pt>
                <c:pt idx="7041">
                  <c:v>4791.8999999999996</c:v>
                </c:pt>
                <c:pt idx="7042">
                  <c:v>4790.1000000000004</c:v>
                </c:pt>
                <c:pt idx="7043">
                  <c:v>4788</c:v>
                </c:pt>
                <c:pt idx="7044">
                  <c:v>4786.2</c:v>
                </c:pt>
                <c:pt idx="7045">
                  <c:v>4784.3999999999996</c:v>
                </c:pt>
                <c:pt idx="7046">
                  <c:v>4782.6000000000004</c:v>
                </c:pt>
                <c:pt idx="7047">
                  <c:v>4780.5</c:v>
                </c:pt>
                <c:pt idx="7048">
                  <c:v>4778.7</c:v>
                </c:pt>
                <c:pt idx="7049">
                  <c:v>4776.8999999999996</c:v>
                </c:pt>
                <c:pt idx="7050">
                  <c:v>4775.1000000000004</c:v>
                </c:pt>
                <c:pt idx="7051">
                  <c:v>4773</c:v>
                </c:pt>
                <c:pt idx="7052">
                  <c:v>4771.2</c:v>
                </c:pt>
                <c:pt idx="7053">
                  <c:v>4769.3999999999996</c:v>
                </c:pt>
                <c:pt idx="7054">
                  <c:v>4767.6000000000004</c:v>
                </c:pt>
                <c:pt idx="7055">
                  <c:v>4765.5</c:v>
                </c:pt>
                <c:pt idx="7056">
                  <c:v>4763.7</c:v>
                </c:pt>
                <c:pt idx="7057">
                  <c:v>4761.8999999999996</c:v>
                </c:pt>
                <c:pt idx="7058">
                  <c:v>4760.1000000000004</c:v>
                </c:pt>
                <c:pt idx="7059">
                  <c:v>4758</c:v>
                </c:pt>
                <c:pt idx="7060">
                  <c:v>4756.2</c:v>
                </c:pt>
                <c:pt idx="7061">
                  <c:v>4754.3999999999996</c:v>
                </c:pt>
                <c:pt idx="7062">
                  <c:v>4752.6000000000004</c:v>
                </c:pt>
                <c:pt idx="7063">
                  <c:v>4750.5</c:v>
                </c:pt>
                <c:pt idx="7064">
                  <c:v>4748.7</c:v>
                </c:pt>
                <c:pt idx="7065">
                  <c:v>4746.8999999999996</c:v>
                </c:pt>
                <c:pt idx="7066">
                  <c:v>4745.1000000000004</c:v>
                </c:pt>
                <c:pt idx="7067">
                  <c:v>4743</c:v>
                </c:pt>
                <c:pt idx="7068">
                  <c:v>4741.2</c:v>
                </c:pt>
                <c:pt idx="7069">
                  <c:v>4739.3999999999996</c:v>
                </c:pt>
                <c:pt idx="7070">
                  <c:v>4737.6000000000004</c:v>
                </c:pt>
                <c:pt idx="7071">
                  <c:v>4735.5</c:v>
                </c:pt>
                <c:pt idx="7072">
                  <c:v>4733.7</c:v>
                </c:pt>
                <c:pt idx="7073">
                  <c:v>4731.8999999999996</c:v>
                </c:pt>
                <c:pt idx="7074">
                  <c:v>4730.1000000000004</c:v>
                </c:pt>
                <c:pt idx="7075">
                  <c:v>4728</c:v>
                </c:pt>
                <c:pt idx="7076">
                  <c:v>4726.2</c:v>
                </c:pt>
                <c:pt idx="7077">
                  <c:v>4724.3999999999996</c:v>
                </c:pt>
                <c:pt idx="7078">
                  <c:v>4722.6000000000004</c:v>
                </c:pt>
                <c:pt idx="7079">
                  <c:v>4720.5</c:v>
                </c:pt>
                <c:pt idx="7080">
                  <c:v>4718.7</c:v>
                </c:pt>
                <c:pt idx="7081">
                  <c:v>4716.8999999999996</c:v>
                </c:pt>
                <c:pt idx="7082">
                  <c:v>4715.1000000000004</c:v>
                </c:pt>
                <c:pt idx="7083">
                  <c:v>4713</c:v>
                </c:pt>
                <c:pt idx="7084">
                  <c:v>4711.2</c:v>
                </c:pt>
                <c:pt idx="7085">
                  <c:v>4709.3999999999996</c:v>
                </c:pt>
                <c:pt idx="7086">
                  <c:v>4707.6000000000004</c:v>
                </c:pt>
                <c:pt idx="7087">
                  <c:v>4705.5</c:v>
                </c:pt>
                <c:pt idx="7088">
                  <c:v>4703.7</c:v>
                </c:pt>
                <c:pt idx="7089">
                  <c:v>4701.8999999999996</c:v>
                </c:pt>
                <c:pt idx="7090">
                  <c:v>4700.1000000000004</c:v>
                </c:pt>
                <c:pt idx="7091">
                  <c:v>4698</c:v>
                </c:pt>
                <c:pt idx="7092">
                  <c:v>4696.2</c:v>
                </c:pt>
                <c:pt idx="7093">
                  <c:v>4694.3999999999996</c:v>
                </c:pt>
                <c:pt idx="7094">
                  <c:v>4692.6000000000004</c:v>
                </c:pt>
                <c:pt idx="7095">
                  <c:v>4690.5</c:v>
                </c:pt>
                <c:pt idx="7096">
                  <c:v>4688.7</c:v>
                </c:pt>
                <c:pt idx="7097">
                  <c:v>4686.8999999999996</c:v>
                </c:pt>
                <c:pt idx="7098">
                  <c:v>4685.1000000000004</c:v>
                </c:pt>
                <c:pt idx="7099">
                  <c:v>4683</c:v>
                </c:pt>
                <c:pt idx="7100">
                  <c:v>4681.2</c:v>
                </c:pt>
                <c:pt idx="7101">
                  <c:v>4679.3999999999996</c:v>
                </c:pt>
                <c:pt idx="7102">
                  <c:v>4677.6000000000004</c:v>
                </c:pt>
                <c:pt idx="7103">
                  <c:v>4675.5</c:v>
                </c:pt>
                <c:pt idx="7104">
                  <c:v>4673.7</c:v>
                </c:pt>
                <c:pt idx="7105">
                  <c:v>4671.8999999999996</c:v>
                </c:pt>
                <c:pt idx="7106">
                  <c:v>4670.1000000000004</c:v>
                </c:pt>
                <c:pt idx="7107">
                  <c:v>4668</c:v>
                </c:pt>
                <c:pt idx="7108">
                  <c:v>4666.2</c:v>
                </c:pt>
                <c:pt idx="7109">
                  <c:v>4664.3999999999996</c:v>
                </c:pt>
                <c:pt idx="7110">
                  <c:v>4662.6000000000004</c:v>
                </c:pt>
                <c:pt idx="7111">
                  <c:v>4660.5</c:v>
                </c:pt>
                <c:pt idx="7112">
                  <c:v>4658.7</c:v>
                </c:pt>
                <c:pt idx="7113">
                  <c:v>4656.8999999999996</c:v>
                </c:pt>
                <c:pt idx="7114">
                  <c:v>4655.1000000000004</c:v>
                </c:pt>
                <c:pt idx="7115">
                  <c:v>4653</c:v>
                </c:pt>
                <c:pt idx="7116">
                  <c:v>4651.2</c:v>
                </c:pt>
                <c:pt idx="7117">
                  <c:v>4649.3999999999996</c:v>
                </c:pt>
                <c:pt idx="7118">
                  <c:v>4647.6000000000004</c:v>
                </c:pt>
                <c:pt idx="7119">
                  <c:v>4645.5</c:v>
                </c:pt>
                <c:pt idx="7120">
                  <c:v>4643.7</c:v>
                </c:pt>
                <c:pt idx="7121">
                  <c:v>4641.8999999999996</c:v>
                </c:pt>
                <c:pt idx="7122">
                  <c:v>4640.1000000000004</c:v>
                </c:pt>
                <c:pt idx="7123">
                  <c:v>4638</c:v>
                </c:pt>
                <c:pt idx="7124">
                  <c:v>4636.2</c:v>
                </c:pt>
                <c:pt idx="7125">
                  <c:v>4634.3999999999996</c:v>
                </c:pt>
                <c:pt idx="7126">
                  <c:v>4632.6000000000004</c:v>
                </c:pt>
                <c:pt idx="7127">
                  <c:v>4630.5</c:v>
                </c:pt>
                <c:pt idx="7128">
                  <c:v>4628.7</c:v>
                </c:pt>
                <c:pt idx="7129">
                  <c:v>4626.8999999999996</c:v>
                </c:pt>
                <c:pt idx="7130">
                  <c:v>4625.1000000000004</c:v>
                </c:pt>
                <c:pt idx="7131">
                  <c:v>4623</c:v>
                </c:pt>
                <c:pt idx="7132">
                  <c:v>4621.2</c:v>
                </c:pt>
                <c:pt idx="7133">
                  <c:v>4619.3999999999996</c:v>
                </c:pt>
                <c:pt idx="7134">
                  <c:v>4617.6000000000004</c:v>
                </c:pt>
                <c:pt idx="7135">
                  <c:v>4615.5</c:v>
                </c:pt>
                <c:pt idx="7136">
                  <c:v>4613.7</c:v>
                </c:pt>
                <c:pt idx="7137">
                  <c:v>4611.8999999999996</c:v>
                </c:pt>
                <c:pt idx="7138">
                  <c:v>4610.1000000000004</c:v>
                </c:pt>
                <c:pt idx="7139">
                  <c:v>4608</c:v>
                </c:pt>
                <c:pt idx="7140">
                  <c:v>4606.2</c:v>
                </c:pt>
                <c:pt idx="7141">
                  <c:v>4604.3999999999996</c:v>
                </c:pt>
                <c:pt idx="7142">
                  <c:v>4602.6000000000004</c:v>
                </c:pt>
                <c:pt idx="7143">
                  <c:v>4600.5</c:v>
                </c:pt>
                <c:pt idx="7144">
                  <c:v>4598.7</c:v>
                </c:pt>
                <c:pt idx="7145">
                  <c:v>4596.8999999999996</c:v>
                </c:pt>
                <c:pt idx="7146">
                  <c:v>4595.1000000000004</c:v>
                </c:pt>
                <c:pt idx="7147">
                  <c:v>4593</c:v>
                </c:pt>
                <c:pt idx="7148">
                  <c:v>4591.2</c:v>
                </c:pt>
                <c:pt idx="7149">
                  <c:v>4589.3999999999996</c:v>
                </c:pt>
                <c:pt idx="7150">
                  <c:v>4587.6000000000004</c:v>
                </c:pt>
                <c:pt idx="7151">
                  <c:v>4585.5</c:v>
                </c:pt>
                <c:pt idx="7152">
                  <c:v>4583.7</c:v>
                </c:pt>
                <c:pt idx="7153">
                  <c:v>4581.8999999999996</c:v>
                </c:pt>
                <c:pt idx="7154">
                  <c:v>4580.1000000000004</c:v>
                </c:pt>
                <c:pt idx="7155">
                  <c:v>4578</c:v>
                </c:pt>
                <c:pt idx="7156">
                  <c:v>4576.2</c:v>
                </c:pt>
                <c:pt idx="7157">
                  <c:v>4574.3999999999996</c:v>
                </c:pt>
                <c:pt idx="7158">
                  <c:v>4572.6000000000004</c:v>
                </c:pt>
                <c:pt idx="7159">
                  <c:v>4570.5</c:v>
                </c:pt>
                <c:pt idx="7160">
                  <c:v>4568.7</c:v>
                </c:pt>
                <c:pt idx="7161">
                  <c:v>4566.8999999999996</c:v>
                </c:pt>
                <c:pt idx="7162">
                  <c:v>4565.1000000000004</c:v>
                </c:pt>
                <c:pt idx="7163">
                  <c:v>4563</c:v>
                </c:pt>
                <c:pt idx="7164">
                  <c:v>4561.2</c:v>
                </c:pt>
                <c:pt idx="7165">
                  <c:v>4559.3999999999996</c:v>
                </c:pt>
                <c:pt idx="7166">
                  <c:v>4557.6000000000004</c:v>
                </c:pt>
                <c:pt idx="7167">
                  <c:v>4555.5</c:v>
                </c:pt>
                <c:pt idx="7168">
                  <c:v>4553.7</c:v>
                </c:pt>
                <c:pt idx="7169">
                  <c:v>4551.8999999999996</c:v>
                </c:pt>
                <c:pt idx="7170">
                  <c:v>4550.1000000000004</c:v>
                </c:pt>
                <c:pt idx="7171">
                  <c:v>4548</c:v>
                </c:pt>
                <c:pt idx="7172">
                  <c:v>4546.2</c:v>
                </c:pt>
                <c:pt idx="7173">
                  <c:v>4544.3999999999996</c:v>
                </c:pt>
                <c:pt idx="7174">
                  <c:v>4542.6000000000004</c:v>
                </c:pt>
                <c:pt idx="7175">
                  <c:v>4540.5</c:v>
                </c:pt>
                <c:pt idx="7176">
                  <c:v>4538.7</c:v>
                </c:pt>
                <c:pt idx="7177">
                  <c:v>4536.8999999999996</c:v>
                </c:pt>
                <c:pt idx="7178">
                  <c:v>4535.1000000000004</c:v>
                </c:pt>
                <c:pt idx="7179">
                  <c:v>4533</c:v>
                </c:pt>
                <c:pt idx="7180">
                  <c:v>4531.2</c:v>
                </c:pt>
                <c:pt idx="7181">
                  <c:v>4529.3999999999996</c:v>
                </c:pt>
                <c:pt idx="7182">
                  <c:v>4527.6000000000004</c:v>
                </c:pt>
                <c:pt idx="7183">
                  <c:v>4525.5</c:v>
                </c:pt>
                <c:pt idx="7184">
                  <c:v>4523.7</c:v>
                </c:pt>
                <c:pt idx="7185">
                  <c:v>4521.8999999999996</c:v>
                </c:pt>
                <c:pt idx="7186">
                  <c:v>4520.1000000000004</c:v>
                </c:pt>
                <c:pt idx="7187">
                  <c:v>4518</c:v>
                </c:pt>
                <c:pt idx="7188">
                  <c:v>4516.2</c:v>
                </c:pt>
                <c:pt idx="7189">
                  <c:v>4514.3999999999996</c:v>
                </c:pt>
                <c:pt idx="7190">
                  <c:v>4512.6000000000004</c:v>
                </c:pt>
                <c:pt idx="7191">
                  <c:v>4510.5</c:v>
                </c:pt>
                <c:pt idx="7192">
                  <c:v>4508.7</c:v>
                </c:pt>
                <c:pt idx="7193">
                  <c:v>4506.8999999999996</c:v>
                </c:pt>
                <c:pt idx="7194">
                  <c:v>4505.1000000000004</c:v>
                </c:pt>
                <c:pt idx="7195">
                  <c:v>4503</c:v>
                </c:pt>
                <c:pt idx="7196">
                  <c:v>4501.2</c:v>
                </c:pt>
                <c:pt idx="7197">
                  <c:v>4499.3999999999996</c:v>
                </c:pt>
                <c:pt idx="7198">
                  <c:v>4497.6000000000004</c:v>
                </c:pt>
                <c:pt idx="7199">
                  <c:v>4495.5</c:v>
                </c:pt>
              </c:numCache>
            </c:numRef>
          </c:val>
          <c:smooth val="0"/>
          <c:extLst>
            <c:ext xmlns:c16="http://schemas.microsoft.com/office/drawing/2014/chart" uri="{C3380CC4-5D6E-409C-BE32-E72D297353CC}">
              <c16:uniqueId val="{00000000-2FE2-4CB5-BEE6-CB4EB90BCB66}"/>
            </c:ext>
          </c:extLst>
        </c:ser>
        <c:ser>
          <c:idx val="1"/>
          <c:order val="1"/>
          <c:tx>
            <c:strRef>
              <c:f>queue_11!$C$1</c:f>
              <c:strCache>
                <c:ptCount val="1"/>
                <c:pt idx="0">
                  <c:v>11 Umbra</c:v>
                </c:pt>
              </c:strCache>
            </c:strRef>
          </c:tx>
          <c:spPr>
            <a:ln w="28575" cap="rnd">
              <a:solidFill>
                <a:schemeClr val="accent2"/>
              </a:solidFill>
              <a:round/>
            </a:ln>
            <a:effectLst/>
          </c:spPr>
          <c:marker>
            <c:symbol val="none"/>
          </c:marker>
          <c:cat>
            <c:numRef>
              <c:f>queue_11!$A$2:$A$7201</c:f>
              <c:numCache>
                <c:formatCode>General</c:formatCode>
                <c:ptCount val="7200"/>
                <c:pt idx="0">
                  <c:v>0</c:v>
                </c:pt>
                <c:pt idx="1">
                  <c:v>1.6666666666666601E-2</c:v>
                </c:pt>
                <c:pt idx="2">
                  <c:v>3.3333333333333298E-2</c:v>
                </c:pt>
                <c:pt idx="3">
                  <c:v>0.05</c:v>
                </c:pt>
                <c:pt idx="4">
                  <c:v>6.6666666666666596E-2</c:v>
                </c:pt>
                <c:pt idx="5">
                  <c:v>8.3333333333333301E-2</c:v>
                </c:pt>
                <c:pt idx="6">
                  <c:v>0.1</c:v>
                </c:pt>
                <c:pt idx="7">
                  <c:v>0.116666666666666</c:v>
                </c:pt>
                <c:pt idx="8">
                  <c:v>0.133333333333333</c:v>
                </c:pt>
                <c:pt idx="9">
                  <c:v>0.15</c:v>
                </c:pt>
                <c:pt idx="10">
                  <c:v>0.16666666666666599</c:v>
                </c:pt>
                <c:pt idx="11">
                  <c:v>0.18333333333333299</c:v>
                </c:pt>
                <c:pt idx="12">
                  <c:v>0.2</c:v>
                </c:pt>
                <c:pt idx="13">
                  <c:v>0.21666666666666601</c:v>
                </c:pt>
                <c:pt idx="14">
                  <c:v>0.233333333333333</c:v>
                </c:pt>
                <c:pt idx="15">
                  <c:v>0.25</c:v>
                </c:pt>
                <c:pt idx="16">
                  <c:v>0.266666666666666</c:v>
                </c:pt>
                <c:pt idx="17">
                  <c:v>0.28333333333333299</c:v>
                </c:pt>
                <c:pt idx="18">
                  <c:v>0.3</c:v>
                </c:pt>
                <c:pt idx="19">
                  <c:v>0.31666666666666599</c:v>
                </c:pt>
                <c:pt idx="20">
                  <c:v>0.33333333333333298</c:v>
                </c:pt>
                <c:pt idx="21">
                  <c:v>0.35</c:v>
                </c:pt>
                <c:pt idx="22">
                  <c:v>0.36666666666666597</c:v>
                </c:pt>
                <c:pt idx="23">
                  <c:v>0.38333333333333303</c:v>
                </c:pt>
                <c:pt idx="24">
                  <c:v>0.4</c:v>
                </c:pt>
                <c:pt idx="25">
                  <c:v>0.41666666666666602</c:v>
                </c:pt>
                <c:pt idx="26">
                  <c:v>0.43333333333333302</c:v>
                </c:pt>
                <c:pt idx="27">
                  <c:v>0.45</c:v>
                </c:pt>
                <c:pt idx="28">
                  <c:v>0.46666666666666601</c:v>
                </c:pt>
                <c:pt idx="29">
                  <c:v>0.483333333333333</c:v>
                </c:pt>
                <c:pt idx="30">
                  <c:v>0.5</c:v>
                </c:pt>
                <c:pt idx="31">
                  <c:v>0.51666666666666605</c:v>
                </c:pt>
                <c:pt idx="32">
                  <c:v>0.53333333333333299</c:v>
                </c:pt>
                <c:pt idx="33">
                  <c:v>0.55000000000000004</c:v>
                </c:pt>
                <c:pt idx="34">
                  <c:v>0.56666666666666599</c:v>
                </c:pt>
                <c:pt idx="35">
                  <c:v>0.58333333333333304</c:v>
                </c:pt>
                <c:pt idx="36">
                  <c:v>0.6</c:v>
                </c:pt>
                <c:pt idx="37">
                  <c:v>0.61666666666666603</c:v>
                </c:pt>
                <c:pt idx="38">
                  <c:v>0.63333333333333297</c:v>
                </c:pt>
                <c:pt idx="39">
                  <c:v>0.65</c:v>
                </c:pt>
                <c:pt idx="40">
                  <c:v>0.66666666666666596</c:v>
                </c:pt>
                <c:pt idx="41">
                  <c:v>0.68333333333333302</c:v>
                </c:pt>
                <c:pt idx="42">
                  <c:v>0.7</c:v>
                </c:pt>
                <c:pt idx="43">
                  <c:v>0.71666666666666601</c:v>
                </c:pt>
                <c:pt idx="44">
                  <c:v>0.73333333333333295</c:v>
                </c:pt>
                <c:pt idx="45">
                  <c:v>0.75</c:v>
                </c:pt>
                <c:pt idx="46">
                  <c:v>0.76666666666666605</c:v>
                </c:pt>
                <c:pt idx="47">
                  <c:v>0.78333333333333299</c:v>
                </c:pt>
                <c:pt idx="48">
                  <c:v>0.8</c:v>
                </c:pt>
                <c:pt idx="49">
                  <c:v>0.81666666666666599</c:v>
                </c:pt>
                <c:pt idx="50">
                  <c:v>0.83333333333333304</c:v>
                </c:pt>
                <c:pt idx="51">
                  <c:v>0.85</c:v>
                </c:pt>
                <c:pt idx="52">
                  <c:v>0.86666666666666603</c:v>
                </c:pt>
                <c:pt idx="53">
                  <c:v>0.88333333333333297</c:v>
                </c:pt>
                <c:pt idx="54">
                  <c:v>0.9</c:v>
                </c:pt>
                <c:pt idx="55">
                  <c:v>0.91666666666666596</c:v>
                </c:pt>
                <c:pt idx="56">
                  <c:v>0.93333333333333302</c:v>
                </c:pt>
                <c:pt idx="57">
                  <c:v>0.95</c:v>
                </c:pt>
                <c:pt idx="58">
                  <c:v>0.96666666666666601</c:v>
                </c:pt>
                <c:pt idx="59">
                  <c:v>0.98333333333333295</c:v>
                </c:pt>
                <c:pt idx="60">
                  <c:v>1</c:v>
                </c:pt>
                <c:pt idx="61">
                  <c:v>1.0166666666666599</c:v>
                </c:pt>
                <c:pt idx="62">
                  <c:v>1.0333333333333301</c:v>
                </c:pt>
                <c:pt idx="63">
                  <c:v>1.05</c:v>
                </c:pt>
                <c:pt idx="64">
                  <c:v>1.06666666666666</c:v>
                </c:pt>
                <c:pt idx="65">
                  <c:v>1.0833333333333299</c:v>
                </c:pt>
                <c:pt idx="66">
                  <c:v>1.1000000000000001</c:v>
                </c:pt>
                <c:pt idx="67">
                  <c:v>1.11666666666666</c:v>
                </c:pt>
                <c:pt idx="68">
                  <c:v>1.13333333333333</c:v>
                </c:pt>
                <c:pt idx="69">
                  <c:v>1.1499999999999999</c:v>
                </c:pt>
                <c:pt idx="70">
                  <c:v>1.1666666666666601</c:v>
                </c:pt>
                <c:pt idx="71">
                  <c:v>1.18333333333333</c:v>
                </c:pt>
                <c:pt idx="72">
                  <c:v>1.2</c:v>
                </c:pt>
                <c:pt idx="73">
                  <c:v>1.2166666666666599</c:v>
                </c:pt>
                <c:pt idx="74">
                  <c:v>1.2333333333333301</c:v>
                </c:pt>
                <c:pt idx="75">
                  <c:v>1.25</c:v>
                </c:pt>
                <c:pt idx="76">
                  <c:v>1.2666666666666599</c:v>
                </c:pt>
                <c:pt idx="77">
                  <c:v>1.2833333333333301</c:v>
                </c:pt>
                <c:pt idx="78">
                  <c:v>1.3</c:v>
                </c:pt>
                <c:pt idx="79">
                  <c:v>1.31666666666666</c:v>
                </c:pt>
                <c:pt idx="80">
                  <c:v>1.3333333333333299</c:v>
                </c:pt>
                <c:pt idx="81">
                  <c:v>1.35</c:v>
                </c:pt>
                <c:pt idx="82">
                  <c:v>1.36666666666666</c:v>
                </c:pt>
                <c:pt idx="83">
                  <c:v>1.38333333333333</c:v>
                </c:pt>
                <c:pt idx="84">
                  <c:v>1.4</c:v>
                </c:pt>
                <c:pt idx="85">
                  <c:v>1.4166666666666601</c:v>
                </c:pt>
                <c:pt idx="86">
                  <c:v>1.43333333333333</c:v>
                </c:pt>
                <c:pt idx="87">
                  <c:v>1.45</c:v>
                </c:pt>
                <c:pt idx="88">
                  <c:v>1.4666666666666599</c:v>
                </c:pt>
                <c:pt idx="89">
                  <c:v>1.4833333333333301</c:v>
                </c:pt>
                <c:pt idx="90">
                  <c:v>1.5</c:v>
                </c:pt>
                <c:pt idx="91">
                  <c:v>1.5166666666666599</c:v>
                </c:pt>
                <c:pt idx="92">
                  <c:v>1.5333333333333301</c:v>
                </c:pt>
                <c:pt idx="93">
                  <c:v>1.55</c:v>
                </c:pt>
                <c:pt idx="94">
                  <c:v>1.56666666666666</c:v>
                </c:pt>
                <c:pt idx="95">
                  <c:v>1.5833333333333299</c:v>
                </c:pt>
                <c:pt idx="96">
                  <c:v>1.6</c:v>
                </c:pt>
                <c:pt idx="97">
                  <c:v>1.61666666666666</c:v>
                </c:pt>
                <c:pt idx="98">
                  <c:v>1.63333333333333</c:v>
                </c:pt>
                <c:pt idx="99">
                  <c:v>1.65</c:v>
                </c:pt>
                <c:pt idx="100">
                  <c:v>1.6666666666666601</c:v>
                </c:pt>
                <c:pt idx="101">
                  <c:v>1.68333333333333</c:v>
                </c:pt>
                <c:pt idx="102">
                  <c:v>1.7</c:v>
                </c:pt>
                <c:pt idx="103">
                  <c:v>1.7166666666666599</c:v>
                </c:pt>
                <c:pt idx="104">
                  <c:v>1.7333333333333301</c:v>
                </c:pt>
                <c:pt idx="105">
                  <c:v>1.75</c:v>
                </c:pt>
                <c:pt idx="106">
                  <c:v>1.7666666666666599</c:v>
                </c:pt>
                <c:pt idx="107">
                  <c:v>1.7833333333333301</c:v>
                </c:pt>
                <c:pt idx="108">
                  <c:v>1.8</c:v>
                </c:pt>
                <c:pt idx="109">
                  <c:v>1.81666666666666</c:v>
                </c:pt>
                <c:pt idx="110">
                  <c:v>1.8333333333333299</c:v>
                </c:pt>
                <c:pt idx="111">
                  <c:v>1.85</c:v>
                </c:pt>
                <c:pt idx="112">
                  <c:v>1.86666666666666</c:v>
                </c:pt>
                <c:pt idx="113">
                  <c:v>1.88333333333333</c:v>
                </c:pt>
                <c:pt idx="114">
                  <c:v>1.9</c:v>
                </c:pt>
                <c:pt idx="115">
                  <c:v>1.9166666666666601</c:v>
                </c:pt>
                <c:pt idx="116">
                  <c:v>1.93333333333333</c:v>
                </c:pt>
                <c:pt idx="117">
                  <c:v>1.95</c:v>
                </c:pt>
                <c:pt idx="118">
                  <c:v>1.9666666666666599</c:v>
                </c:pt>
                <c:pt idx="119">
                  <c:v>1.9833333333333301</c:v>
                </c:pt>
                <c:pt idx="120">
                  <c:v>2</c:v>
                </c:pt>
                <c:pt idx="121">
                  <c:v>2.0166666666666599</c:v>
                </c:pt>
                <c:pt idx="122">
                  <c:v>2.0333333333333301</c:v>
                </c:pt>
                <c:pt idx="123">
                  <c:v>2.0499999999999998</c:v>
                </c:pt>
                <c:pt idx="124">
                  <c:v>2.0666666666666602</c:v>
                </c:pt>
                <c:pt idx="125">
                  <c:v>2.0833333333333299</c:v>
                </c:pt>
                <c:pt idx="126">
                  <c:v>2.1</c:v>
                </c:pt>
                <c:pt idx="127">
                  <c:v>2.11666666666666</c:v>
                </c:pt>
                <c:pt idx="128">
                  <c:v>2.1333333333333302</c:v>
                </c:pt>
                <c:pt idx="129">
                  <c:v>2.15</c:v>
                </c:pt>
                <c:pt idx="130">
                  <c:v>2.1666666666666599</c:v>
                </c:pt>
                <c:pt idx="131">
                  <c:v>2.18333333333333</c:v>
                </c:pt>
                <c:pt idx="132">
                  <c:v>2.2000000000000002</c:v>
                </c:pt>
                <c:pt idx="133">
                  <c:v>2.2166666666666601</c:v>
                </c:pt>
                <c:pt idx="134">
                  <c:v>2.2333333333333298</c:v>
                </c:pt>
                <c:pt idx="135">
                  <c:v>2.25</c:v>
                </c:pt>
                <c:pt idx="136">
                  <c:v>2.2666666666666599</c:v>
                </c:pt>
                <c:pt idx="137">
                  <c:v>2.2833333333333301</c:v>
                </c:pt>
                <c:pt idx="138">
                  <c:v>2.2999999999999998</c:v>
                </c:pt>
                <c:pt idx="139">
                  <c:v>2.3166666666666602</c:v>
                </c:pt>
                <c:pt idx="140">
                  <c:v>2.3333333333333299</c:v>
                </c:pt>
                <c:pt idx="141">
                  <c:v>2.35</c:v>
                </c:pt>
                <c:pt idx="142">
                  <c:v>2.36666666666666</c:v>
                </c:pt>
                <c:pt idx="143">
                  <c:v>2.3833333333333302</c:v>
                </c:pt>
                <c:pt idx="144">
                  <c:v>2.4</c:v>
                </c:pt>
                <c:pt idx="145">
                  <c:v>2.4166666666666599</c:v>
                </c:pt>
                <c:pt idx="146">
                  <c:v>2.43333333333333</c:v>
                </c:pt>
                <c:pt idx="147">
                  <c:v>2.4500000000000002</c:v>
                </c:pt>
                <c:pt idx="148">
                  <c:v>2.4666666666666601</c:v>
                </c:pt>
                <c:pt idx="149">
                  <c:v>2.4833333333333298</c:v>
                </c:pt>
                <c:pt idx="150">
                  <c:v>2.5</c:v>
                </c:pt>
                <c:pt idx="151">
                  <c:v>2.5166666666666599</c:v>
                </c:pt>
                <c:pt idx="152">
                  <c:v>2.5333333333333301</c:v>
                </c:pt>
                <c:pt idx="153">
                  <c:v>2.5499999999999998</c:v>
                </c:pt>
                <c:pt idx="154">
                  <c:v>2.5666666666666602</c:v>
                </c:pt>
                <c:pt idx="155">
                  <c:v>2.5833333333333299</c:v>
                </c:pt>
                <c:pt idx="156">
                  <c:v>2.6</c:v>
                </c:pt>
                <c:pt idx="157">
                  <c:v>2.61666666666666</c:v>
                </c:pt>
                <c:pt idx="158">
                  <c:v>2.6333333333333302</c:v>
                </c:pt>
                <c:pt idx="159">
                  <c:v>2.65</c:v>
                </c:pt>
                <c:pt idx="160">
                  <c:v>2.6666666666666599</c:v>
                </c:pt>
                <c:pt idx="161">
                  <c:v>2.68333333333333</c:v>
                </c:pt>
                <c:pt idx="162">
                  <c:v>2.7</c:v>
                </c:pt>
                <c:pt idx="163">
                  <c:v>2.7166666666666601</c:v>
                </c:pt>
                <c:pt idx="164">
                  <c:v>2.7333333333333298</c:v>
                </c:pt>
                <c:pt idx="165">
                  <c:v>2.75</c:v>
                </c:pt>
                <c:pt idx="166">
                  <c:v>2.7666666666666599</c:v>
                </c:pt>
                <c:pt idx="167">
                  <c:v>2.7833333333333301</c:v>
                </c:pt>
                <c:pt idx="168">
                  <c:v>2.8</c:v>
                </c:pt>
                <c:pt idx="169">
                  <c:v>2.8166666666666602</c:v>
                </c:pt>
                <c:pt idx="170">
                  <c:v>2.8333333333333299</c:v>
                </c:pt>
                <c:pt idx="171">
                  <c:v>2.85</c:v>
                </c:pt>
                <c:pt idx="172">
                  <c:v>2.86666666666666</c:v>
                </c:pt>
                <c:pt idx="173">
                  <c:v>2.8833333333333302</c:v>
                </c:pt>
                <c:pt idx="174">
                  <c:v>2.9</c:v>
                </c:pt>
                <c:pt idx="175">
                  <c:v>2.9166666666666599</c:v>
                </c:pt>
                <c:pt idx="176">
                  <c:v>2.93333333333333</c:v>
                </c:pt>
                <c:pt idx="177">
                  <c:v>2.95</c:v>
                </c:pt>
                <c:pt idx="178">
                  <c:v>2.9666666666666601</c:v>
                </c:pt>
                <c:pt idx="179">
                  <c:v>2.9833333333333298</c:v>
                </c:pt>
                <c:pt idx="180">
                  <c:v>3</c:v>
                </c:pt>
                <c:pt idx="181">
                  <c:v>3.0166666666666599</c:v>
                </c:pt>
                <c:pt idx="182">
                  <c:v>3.0333333333333301</c:v>
                </c:pt>
                <c:pt idx="183">
                  <c:v>3.05</c:v>
                </c:pt>
                <c:pt idx="184">
                  <c:v>3.0666666666666602</c:v>
                </c:pt>
                <c:pt idx="185">
                  <c:v>3.0833333333333299</c:v>
                </c:pt>
                <c:pt idx="186">
                  <c:v>3.1</c:v>
                </c:pt>
                <c:pt idx="187">
                  <c:v>3.11666666666666</c:v>
                </c:pt>
                <c:pt idx="188">
                  <c:v>3.1333333333333302</c:v>
                </c:pt>
                <c:pt idx="189">
                  <c:v>3.15</c:v>
                </c:pt>
                <c:pt idx="190">
                  <c:v>3.1666666666666599</c:v>
                </c:pt>
                <c:pt idx="191">
                  <c:v>3.18333333333333</c:v>
                </c:pt>
                <c:pt idx="192">
                  <c:v>3.2</c:v>
                </c:pt>
                <c:pt idx="193">
                  <c:v>3.2166666666666601</c:v>
                </c:pt>
                <c:pt idx="194">
                  <c:v>3.2333333333333298</c:v>
                </c:pt>
                <c:pt idx="195">
                  <c:v>3.25</c:v>
                </c:pt>
                <c:pt idx="196">
                  <c:v>3.2666666666666599</c:v>
                </c:pt>
                <c:pt idx="197">
                  <c:v>3.2833333333333301</c:v>
                </c:pt>
                <c:pt idx="198">
                  <c:v>3.3</c:v>
                </c:pt>
                <c:pt idx="199">
                  <c:v>3.3166666666666602</c:v>
                </c:pt>
                <c:pt idx="200">
                  <c:v>3.3333333333333299</c:v>
                </c:pt>
                <c:pt idx="201">
                  <c:v>3.35</c:v>
                </c:pt>
                <c:pt idx="202">
                  <c:v>3.36666666666666</c:v>
                </c:pt>
                <c:pt idx="203">
                  <c:v>3.3833333333333302</c:v>
                </c:pt>
                <c:pt idx="204">
                  <c:v>3.4</c:v>
                </c:pt>
                <c:pt idx="205">
                  <c:v>3.4166666666666599</c:v>
                </c:pt>
                <c:pt idx="206">
                  <c:v>3.43333333333333</c:v>
                </c:pt>
                <c:pt idx="207">
                  <c:v>3.45</c:v>
                </c:pt>
                <c:pt idx="208">
                  <c:v>3.4666666666666601</c:v>
                </c:pt>
                <c:pt idx="209">
                  <c:v>3.4833333333333298</c:v>
                </c:pt>
                <c:pt idx="210">
                  <c:v>3.5</c:v>
                </c:pt>
                <c:pt idx="211">
                  <c:v>3.5166666666666599</c:v>
                </c:pt>
                <c:pt idx="212">
                  <c:v>3.5333333333333301</c:v>
                </c:pt>
                <c:pt idx="213">
                  <c:v>3.55</c:v>
                </c:pt>
                <c:pt idx="214">
                  <c:v>3.5666666666666602</c:v>
                </c:pt>
                <c:pt idx="215">
                  <c:v>3.5833333333333299</c:v>
                </c:pt>
                <c:pt idx="216">
                  <c:v>3.6</c:v>
                </c:pt>
                <c:pt idx="217">
                  <c:v>3.61666666666666</c:v>
                </c:pt>
                <c:pt idx="218">
                  <c:v>3.6333333333333302</c:v>
                </c:pt>
                <c:pt idx="219">
                  <c:v>3.65</c:v>
                </c:pt>
                <c:pt idx="220">
                  <c:v>3.6666666666666599</c:v>
                </c:pt>
                <c:pt idx="221">
                  <c:v>3.68333333333333</c:v>
                </c:pt>
                <c:pt idx="222">
                  <c:v>3.7</c:v>
                </c:pt>
                <c:pt idx="223">
                  <c:v>3.7166666666666601</c:v>
                </c:pt>
                <c:pt idx="224">
                  <c:v>3.7333333333333298</c:v>
                </c:pt>
                <c:pt idx="225">
                  <c:v>3.75</c:v>
                </c:pt>
                <c:pt idx="226">
                  <c:v>3.7666666666666599</c:v>
                </c:pt>
                <c:pt idx="227">
                  <c:v>3.7833333333333301</c:v>
                </c:pt>
                <c:pt idx="228">
                  <c:v>3.8</c:v>
                </c:pt>
                <c:pt idx="229">
                  <c:v>3.8166666666666602</c:v>
                </c:pt>
                <c:pt idx="230">
                  <c:v>3.8333333333333299</c:v>
                </c:pt>
                <c:pt idx="231">
                  <c:v>3.85</c:v>
                </c:pt>
                <c:pt idx="232">
                  <c:v>3.86666666666666</c:v>
                </c:pt>
                <c:pt idx="233">
                  <c:v>3.8833333333333302</c:v>
                </c:pt>
                <c:pt idx="234">
                  <c:v>3.9</c:v>
                </c:pt>
                <c:pt idx="235">
                  <c:v>3.9166666666666599</c:v>
                </c:pt>
                <c:pt idx="236">
                  <c:v>3.93333333333333</c:v>
                </c:pt>
                <c:pt idx="237">
                  <c:v>3.95</c:v>
                </c:pt>
                <c:pt idx="238">
                  <c:v>3.9666666666666601</c:v>
                </c:pt>
                <c:pt idx="239">
                  <c:v>3.9833333333333298</c:v>
                </c:pt>
                <c:pt idx="240">
                  <c:v>4</c:v>
                </c:pt>
                <c:pt idx="241">
                  <c:v>4.0166666666666604</c:v>
                </c:pt>
                <c:pt idx="242">
                  <c:v>4.0333333333333297</c:v>
                </c:pt>
                <c:pt idx="243">
                  <c:v>4.05</c:v>
                </c:pt>
                <c:pt idx="244">
                  <c:v>4.0666666666666602</c:v>
                </c:pt>
                <c:pt idx="245">
                  <c:v>4.0833333333333304</c:v>
                </c:pt>
                <c:pt idx="246">
                  <c:v>4.0999999999999996</c:v>
                </c:pt>
                <c:pt idx="247">
                  <c:v>4.11666666666666</c:v>
                </c:pt>
                <c:pt idx="248">
                  <c:v>4.1333333333333302</c:v>
                </c:pt>
                <c:pt idx="249">
                  <c:v>4.1500000000000004</c:v>
                </c:pt>
                <c:pt idx="250">
                  <c:v>4.1666666666666599</c:v>
                </c:pt>
                <c:pt idx="251">
                  <c:v>4.18333333333333</c:v>
                </c:pt>
                <c:pt idx="252">
                  <c:v>4.2</c:v>
                </c:pt>
                <c:pt idx="253">
                  <c:v>4.2166666666666597</c:v>
                </c:pt>
                <c:pt idx="254">
                  <c:v>4.2333333333333298</c:v>
                </c:pt>
                <c:pt idx="255">
                  <c:v>4.25</c:v>
                </c:pt>
                <c:pt idx="256">
                  <c:v>4.2666666666666604</c:v>
                </c:pt>
                <c:pt idx="257">
                  <c:v>4.2833333333333297</c:v>
                </c:pt>
                <c:pt idx="258">
                  <c:v>4.3</c:v>
                </c:pt>
                <c:pt idx="259">
                  <c:v>4.3166666666666602</c:v>
                </c:pt>
                <c:pt idx="260">
                  <c:v>4.3333333333333304</c:v>
                </c:pt>
                <c:pt idx="261">
                  <c:v>4.3499999999999996</c:v>
                </c:pt>
                <c:pt idx="262">
                  <c:v>4.36666666666666</c:v>
                </c:pt>
                <c:pt idx="263">
                  <c:v>4.3833333333333302</c:v>
                </c:pt>
                <c:pt idx="264">
                  <c:v>4.4000000000000004</c:v>
                </c:pt>
                <c:pt idx="265">
                  <c:v>4.4166666666666599</c:v>
                </c:pt>
                <c:pt idx="266">
                  <c:v>4.43333333333333</c:v>
                </c:pt>
                <c:pt idx="267">
                  <c:v>4.45</c:v>
                </c:pt>
                <c:pt idx="268">
                  <c:v>4.4666666666666597</c:v>
                </c:pt>
                <c:pt idx="269">
                  <c:v>4.4833333333333298</c:v>
                </c:pt>
                <c:pt idx="270">
                  <c:v>4.5</c:v>
                </c:pt>
                <c:pt idx="271">
                  <c:v>4.5166666666666604</c:v>
                </c:pt>
                <c:pt idx="272">
                  <c:v>4.5333333333333297</c:v>
                </c:pt>
                <c:pt idx="273">
                  <c:v>4.55</c:v>
                </c:pt>
                <c:pt idx="274">
                  <c:v>4.5666666666666602</c:v>
                </c:pt>
                <c:pt idx="275">
                  <c:v>4.5833333333333304</c:v>
                </c:pt>
                <c:pt idx="276">
                  <c:v>4.5999999999999996</c:v>
                </c:pt>
                <c:pt idx="277">
                  <c:v>4.61666666666666</c:v>
                </c:pt>
                <c:pt idx="278">
                  <c:v>4.6333333333333302</c:v>
                </c:pt>
                <c:pt idx="279">
                  <c:v>4.6500000000000004</c:v>
                </c:pt>
                <c:pt idx="280">
                  <c:v>4.6666666666666599</c:v>
                </c:pt>
                <c:pt idx="281">
                  <c:v>4.68333333333333</c:v>
                </c:pt>
                <c:pt idx="282">
                  <c:v>4.7</c:v>
                </c:pt>
                <c:pt idx="283">
                  <c:v>4.7166666666666597</c:v>
                </c:pt>
                <c:pt idx="284">
                  <c:v>4.7333333333333298</c:v>
                </c:pt>
                <c:pt idx="285">
                  <c:v>4.75</c:v>
                </c:pt>
                <c:pt idx="286">
                  <c:v>4.7666666666666604</c:v>
                </c:pt>
                <c:pt idx="287">
                  <c:v>4.7833333333333297</c:v>
                </c:pt>
                <c:pt idx="288">
                  <c:v>4.8</c:v>
                </c:pt>
                <c:pt idx="289">
                  <c:v>4.8166666666666602</c:v>
                </c:pt>
                <c:pt idx="290">
                  <c:v>4.8333333333333304</c:v>
                </c:pt>
                <c:pt idx="291">
                  <c:v>4.8499999999999996</c:v>
                </c:pt>
                <c:pt idx="292">
                  <c:v>4.86666666666666</c:v>
                </c:pt>
                <c:pt idx="293">
                  <c:v>4.8833333333333302</c:v>
                </c:pt>
                <c:pt idx="294">
                  <c:v>4.9000000000000004</c:v>
                </c:pt>
                <c:pt idx="295">
                  <c:v>4.9166666666666599</c:v>
                </c:pt>
                <c:pt idx="296">
                  <c:v>4.93333333333333</c:v>
                </c:pt>
                <c:pt idx="297">
                  <c:v>4.95</c:v>
                </c:pt>
                <c:pt idx="298">
                  <c:v>4.9666666666666597</c:v>
                </c:pt>
                <c:pt idx="299">
                  <c:v>4.9833333333333298</c:v>
                </c:pt>
                <c:pt idx="300">
                  <c:v>5</c:v>
                </c:pt>
                <c:pt idx="301">
                  <c:v>5.0166666666666604</c:v>
                </c:pt>
                <c:pt idx="302">
                  <c:v>5.0333333333333297</c:v>
                </c:pt>
                <c:pt idx="303">
                  <c:v>5.05</c:v>
                </c:pt>
                <c:pt idx="304">
                  <c:v>5.0666666666666602</c:v>
                </c:pt>
                <c:pt idx="305">
                  <c:v>5.0833333333333304</c:v>
                </c:pt>
                <c:pt idx="306">
                  <c:v>5.0999999999999996</c:v>
                </c:pt>
                <c:pt idx="307">
                  <c:v>5.11666666666666</c:v>
                </c:pt>
                <c:pt idx="308">
                  <c:v>5.1333333333333302</c:v>
                </c:pt>
                <c:pt idx="309">
                  <c:v>5.15</c:v>
                </c:pt>
                <c:pt idx="310">
                  <c:v>5.1666666666666599</c:v>
                </c:pt>
                <c:pt idx="311">
                  <c:v>5.18333333333333</c:v>
                </c:pt>
                <c:pt idx="312">
                  <c:v>5.2</c:v>
                </c:pt>
                <c:pt idx="313">
                  <c:v>5.2166666666666597</c:v>
                </c:pt>
                <c:pt idx="314">
                  <c:v>5.2333333333333298</c:v>
                </c:pt>
                <c:pt idx="315">
                  <c:v>5.25</c:v>
                </c:pt>
                <c:pt idx="316">
                  <c:v>5.2666666666666604</c:v>
                </c:pt>
                <c:pt idx="317">
                  <c:v>5.2833333333333297</c:v>
                </c:pt>
                <c:pt idx="318">
                  <c:v>5.3</c:v>
                </c:pt>
                <c:pt idx="319">
                  <c:v>5.3166666666666602</c:v>
                </c:pt>
                <c:pt idx="320">
                  <c:v>5.3333333333333304</c:v>
                </c:pt>
                <c:pt idx="321">
                  <c:v>5.35</c:v>
                </c:pt>
                <c:pt idx="322">
                  <c:v>5.36666666666666</c:v>
                </c:pt>
                <c:pt idx="323">
                  <c:v>5.3833333333333302</c:v>
                </c:pt>
                <c:pt idx="324">
                  <c:v>5.4</c:v>
                </c:pt>
                <c:pt idx="325">
                  <c:v>5.4166666666666599</c:v>
                </c:pt>
                <c:pt idx="326">
                  <c:v>5.43333333333333</c:v>
                </c:pt>
                <c:pt idx="327">
                  <c:v>5.45</c:v>
                </c:pt>
                <c:pt idx="328">
                  <c:v>5.4666666666666597</c:v>
                </c:pt>
                <c:pt idx="329">
                  <c:v>5.4833333333333298</c:v>
                </c:pt>
                <c:pt idx="330">
                  <c:v>5.5</c:v>
                </c:pt>
                <c:pt idx="331">
                  <c:v>5.5166666666666604</c:v>
                </c:pt>
                <c:pt idx="332">
                  <c:v>5.5333333333333297</c:v>
                </c:pt>
                <c:pt idx="333">
                  <c:v>5.55</c:v>
                </c:pt>
                <c:pt idx="334">
                  <c:v>5.5666666666666602</c:v>
                </c:pt>
                <c:pt idx="335">
                  <c:v>5.5833333333333304</c:v>
                </c:pt>
                <c:pt idx="336">
                  <c:v>5.6</c:v>
                </c:pt>
                <c:pt idx="337">
                  <c:v>5.61666666666666</c:v>
                </c:pt>
                <c:pt idx="338">
                  <c:v>5.6333333333333302</c:v>
                </c:pt>
                <c:pt idx="339">
                  <c:v>5.65</c:v>
                </c:pt>
                <c:pt idx="340">
                  <c:v>5.6666666666666599</c:v>
                </c:pt>
                <c:pt idx="341">
                  <c:v>5.68333333333333</c:v>
                </c:pt>
                <c:pt idx="342">
                  <c:v>5.7</c:v>
                </c:pt>
                <c:pt idx="343">
                  <c:v>5.7166666666666597</c:v>
                </c:pt>
                <c:pt idx="344">
                  <c:v>5.7333333333333298</c:v>
                </c:pt>
                <c:pt idx="345">
                  <c:v>5.75</c:v>
                </c:pt>
                <c:pt idx="346">
                  <c:v>5.7666666666666604</c:v>
                </c:pt>
                <c:pt idx="347">
                  <c:v>5.7833333333333297</c:v>
                </c:pt>
                <c:pt idx="348">
                  <c:v>5.8</c:v>
                </c:pt>
                <c:pt idx="349">
                  <c:v>5.8166666666666602</c:v>
                </c:pt>
                <c:pt idx="350">
                  <c:v>5.8333333333333304</c:v>
                </c:pt>
                <c:pt idx="351">
                  <c:v>5.85</c:v>
                </c:pt>
                <c:pt idx="352">
                  <c:v>5.86666666666666</c:v>
                </c:pt>
                <c:pt idx="353">
                  <c:v>5.8833333333333302</c:v>
                </c:pt>
                <c:pt idx="354">
                  <c:v>5.9</c:v>
                </c:pt>
                <c:pt idx="355">
                  <c:v>5.9166666666666599</c:v>
                </c:pt>
                <c:pt idx="356">
                  <c:v>5.93333333333333</c:v>
                </c:pt>
                <c:pt idx="357">
                  <c:v>5.95</c:v>
                </c:pt>
                <c:pt idx="358">
                  <c:v>5.9666666666666597</c:v>
                </c:pt>
                <c:pt idx="359">
                  <c:v>5.9833333333333298</c:v>
                </c:pt>
                <c:pt idx="360">
                  <c:v>6</c:v>
                </c:pt>
                <c:pt idx="361">
                  <c:v>6.0166666666666604</c:v>
                </c:pt>
                <c:pt idx="362">
                  <c:v>6.0333333333333297</c:v>
                </c:pt>
                <c:pt idx="363">
                  <c:v>6.05</c:v>
                </c:pt>
                <c:pt idx="364">
                  <c:v>6.0666666666666602</c:v>
                </c:pt>
                <c:pt idx="365">
                  <c:v>6.0833333333333304</c:v>
                </c:pt>
                <c:pt idx="366">
                  <c:v>6.1</c:v>
                </c:pt>
                <c:pt idx="367">
                  <c:v>6.11666666666666</c:v>
                </c:pt>
                <c:pt idx="368">
                  <c:v>6.1333333333333302</c:v>
                </c:pt>
                <c:pt idx="369">
                  <c:v>6.15</c:v>
                </c:pt>
                <c:pt idx="370">
                  <c:v>6.1666666666666599</c:v>
                </c:pt>
                <c:pt idx="371">
                  <c:v>6.18333333333333</c:v>
                </c:pt>
                <c:pt idx="372">
                  <c:v>6.2</c:v>
                </c:pt>
                <c:pt idx="373">
                  <c:v>6.2166666666666597</c:v>
                </c:pt>
                <c:pt idx="374">
                  <c:v>6.2333333333333298</c:v>
                </c:pt>
                <c:pt idx="375">
                  <c:v>6.25</c:v>
                </c:pt>
                <c:pt idx="376">
                  <c:v>6.2666666666666604</c:v>
                </c:pt>
                <c:pt idx="377">
                  <c:v>6.2833333333333297</c:v>
                </c:pt>
                <c:pt idx="378">
                  <c:v>6.3</c:v>
                </c:pt>
                <c:pt idx="379">
                  <c:v>6.3166666666666602</c:v>
                </c:pt>
                <c:pt idx="380">
                  <c:v>6.3333333333333304</c:v>
                </c:pt>
                <c:pt idx="381">
                  <c:v>6.35</c:v>
                </c:pt>
                <c:pt idx="382">
                  <c:v>6.36666666666666</c:v>
                </c:pt>
                <c:pt idx="383">
                  <c:v>6.3833333333333302</c:v>
                </c:pt>
                <c:pt idx="384">
                  <c:v>6.4</c:v>
                </c:pt>
                <c:pt idx="385">
                  <c:v>6.4166666666666599</c:v>
                </c:pt>
                <c:pt idx="386">
                  <c:v>6.43333333333333</c:v>
                </c:pt>
                <c:pt idx="387">
                  <c:v>6.45</c:v>
                </c:pt>
                <c:pt idx="388">
                  <c:v>6.4666666666666597</c:v>
                </c:pt>
                <c:pt idx="389">
                  <c:v>6.4833333333333298</c:v>
                </c:pt>
                <c:pt idx="390">
                  <c:v>6.5</c:v>
                </c:pt>
                <c:pt idx="391">
                  <c:v>6.5166666666666604</c:v>
                </c:pt>
                <c:pt idx="392">
                  <c:v>6.5333333333333297</c:v>
                </c:pt>
                <c:pt idx="393">
                  <c:v>6.55</c:v>
                </c:pt>
                <c:pt idx="394">
                  <c:v>6.5666666666666602</c:v>
                </c:pt>
                <c:pt idx="395">
                  <c:v>6.5833333333333304</c:v>
                </c:pt>
                <c:pt idx="396">
                  <c:v>6.6</c:v>
                </c:pt>
                <c:pt idx="397">
                  <c:v>6.61666666666666</c:v>
                </c:pt>
                <c:pt idx="398">
                  <c:v>6.6333333333333302</c:v>
                </c:pt>
                <c:pt idx="399">
                  <c:v>6.65</c:v>
                </c:pt>
                <c:pt idx="400">
                  <c:v>6.6666666666666599</c:v>
                </c:pt>
                <c:pt idx="401">
                  <c:v>6.68333333333333</c:v>
                </c:pt>
                <c:pt idx="402">
                  <c:v>6.7</c:v>
                </c:pt>
                <c:pt idx="403">
                  <c:v>6.7166666666666597</c:v>
                </c:pt>
                <c:pt idx="404">
                  <c:v>6.7333333333333298</c:v>
                </c:pt>
                <c:pt idx="405">
                  <c:v>6.75</c:v>
                </c:pt>
                <c:pt idx="406">
                  <c:v>6.7666666666666604</c:v>
                </c:pt>
                <c:pt idx="407">
                  <c:v>6.7833333333333297</c:v>
                </c:pt>
                <c:pt idx="408">
                  <c:v>6.8</c:v>
                </c:pt>
                <c:pt idx="409">
                  <c:v>6.8166666666666602</c:v>
                </c:pt>
                <c:pt idx="410">
                  <c:v>6.8333333333333304</c:v>
                </c:pt>
                <c:pt idx="411">
                  <c:v>6.85</c:v>
                </c:pt>
                <c:pt idx="412">
                  <c:v>6.86666666666666</c:v>
                </c:pt>
                <c:pt idx="413">
                  <c:v>6.8833333333333302</c:v>
                </c:pt>
                <c:pt idx="414">
                  <c:v>6.9</c:v>
                </c:pt>
                <c:pt idx="415">
                  <c:v>6.9166666666666599</c:v>
                </c:pt>
                <c:pt idx="416">
                  <c:v>6.93333333333333</c:v>
                </c:pt>
                <c:pt idx="417">
                  <c:v>6.95</c:v>
                </c:pt>
                <c:pt idx="418">
                  <c:v>6.9666666666666597</c:v>
                </c:pt>
                <c:pt idx="419">
                  <c:v>6.9833333333333298</c:v>
                </c:pt>
                <c:pt idx="420">
                  <c:v>7</c:v>
                </c:pt>
                <c:pt idx="421">
                  <c:v>7.0166666666666604</c:v>
                </c:pt>
                <c:pt idx="422">
                  <c:v>7.0333333333333297</c:v>
                </c:pt>
                <c:pt idx="423">
                  <c:v>7.05</c:v>
                </c:pt>
                <c:pt idx="424">
                  <c:v>7.0666666666666602</c:v>
                </c:pt>
                <c:pt idx="425">
                  <c:v>7.0833333333333304</c:v>
                </c:pt>
                <c:pt idx="426">
                  <c:v>7.1</c:v>
                </c:pt>
                <c:pt idx="427">
                  <c:v>7.11666666666666</c:v>
                </c:pt>
                <c:pt idx="428">
                  <c:v>7.1333333333333302</c:v>
                </c:pt>
                <c:pt idx="429">
                  <c:v>7.15</c:v>
                </c:pt>
                <c:pt idx="430">
                  <c:v>7.1666666666666599</c:v>
                </c:pt>
                <c:pt idx="431">
                  <c:v>7.18333333333333</c:v>
                </c:pt>
                <c:pt idx="432">
                  <c:v>7.2</c:v>
                </c:pt>
                <c:pt idx="433">
                  <c:v>7.2166666666666597</c:v>
                </c:pt>
                <c:pt idx="434">
                  <c:v>7.2333333333333298</c:v>
                </c:pt>
                <c:pt idx="435">
                  <c:v>7.25</c:v>
                </c:pt>
                <c:pt idx="436">
                  <c:v>7.2666666666666604</c:v>
                </c:pt>
                <c:pt idx="437">
                  <c:v>7.2833333333333297</c:v>
                </c:pt>
                <c:pt idx="438">
                  <c:v>7.3</c:v>
                </c:pt>
                <c:pt idx="439">
                  <c:v>7.3166666666666602</c:v>
                </c:pt>
                <c:pt idx="440">
                  <c:v>7.3333333333333304</c:v>
                </c:pt>
                <c:pt idx="441">
                  <c:v>7.35</c:v>
                </c:pt>
                <c:pt idx="442">
                  <c:v>7.36666666666666</c:v>
                </c:pt>
                <c:pt idx="443">
                  <c:v>7.3833333333333302</c:v>
                </c:pt>
                <c:pt idx="444">
                  <c:v>7.4</c:v>
                </c:pt>
                <c:pt idx="445">
                  <c:v>7.4166666666666599</c:v>
                </c:pt>
                <c:pt idx="446">
                  <c:v>7.43333333333333</c:v>
                </c:pt>
                <c:pt idx="447">
                  <c:v>7.45</c:v>
                </c:pt>
                <c:pt idx="448">
                  <c:v>7.4666666666666597</c:v>
                </c:pt>
                <c:pt idx="449">
                  <c:v>7.4833333333333298</c:v>
                </c:pt>
                <c:pt idx="450">
                  <c:v>7.5</c:v>
                </c:pt>
                <c:pt idx="451">
                  <c:v>7.5166666666666604</c:v>
                </c:pt>
                <c:pt idx="452">
                  <c:v>7.5333333333333297</c:v>
                </c:pt>
                <c:pt idx="453">
                  <c:v>7.55</c:v>
                </c:pt>
                <c:pt idx="454">
                  <c:v>7.5666666666666602</c:v>
                </c:pt>
                <c:pt idx="455">
                  <c:v>7.5833333333333304</c:v>
                </c:pt>
                <c:pt idx="456">
                  <c:v>7.6</c:v>
                </c:pt>
                <c:pt idx="457">
                  <c:v>7.61666666666666</c:v>
                </c:pt>
                <c:pt idx="458">
                  <c:v>7.6333333333333302</c:v>
                </c:pt>
                <c:pt idx="459">
                  <c:v>7.65</c:v>
                </c:pt>
                <c:pt idx="460">
                  <c:v>7.6666666666666599</c:v>
                </c:pt>
                <c:pt idx="461">
                  <c:v>7.68333333333333</c:v>
                </c:pt>
                <c:pt idx="462">
                  <c:v>7.7</c:v>
                </c:pt>
                <c:pt idx="463">
                  <c:v>7.7166666666666597</c:v>
                </c:pt>
                <c:pt idx="464">
                  <c:v>7.7333333333333298</c:v>
                </c:pt>
                <c:pt idx="465">
                  <c:v>7.75</c:v>
                </c:pt>
                <c:pt idx="466">
                  <c:v>7.7666666666666604</c:v>
                </c:pt>
                <c:pt idx="467">
                  <c:v>7.7833333333333297</c:v>
                </c:pt>
                <c:pt idx="468">
                  <c:v>7.8</c:v>
                </c:pt>
                <c:pt idx="469">
                  <c:v>7.8166666666666602</c:v>
                </c:pt>
                <c:pt idx="470">
                  <c:v>7.8333333333333304</c:v>
                </c:pt>
                <c:pt idx="471">
                  <c:v>7.85</c:v>
                </c:pt>
                <c:pt idx="472">
                  <c:v>7.86666666666666</c:v>
                </c:pt>
                <c:pt idx="473">
                  <c:v>7.8833333333333302</c:v>
                </c:pt>
                <c:pt idx="474">
                  <c:v>7.9</c:v>
                </c:pt>
                <c:pt idx="475">
                  <c:v>7.9166666666666599</c:v>
                </c:pt>
                <c:pt idx="476">
                  <c:v>7.93333333333333</c:v>
                </c:pt>
                <c:pt idx="477">
                  <c:v>7.95</c:v>
                </c:pt>
                <c:pt idx="478">
                  <c:v>7.9666666666666597</c:v>
                </c:pt>
                <c:pt idx="479">
                  <c:v>7.9833333333333298</c:v>
                </c:pt>
                <c:pt idx="480">
                  <c:v>8</c:v>
                </c:pt>
                <c:pt idx="481">
                  <c:v>8.0166666666666604</c:v>
                </c:pt>
                <c:pt idx="482">
                  <c:v>8.0333333333333297</c:v>
                </c:pt>
                <c:pt idx="483">
                  <c:v>8.0500000000000007</c:v>
                </c:pt>
                <c:pt idx="484">
                  <c:v>8.0666666666666593</c:v>
                </c:pt>
                <c:pt idx="485">
                  <c:v>8.0833333333333304</c:v>
                </c:pt>
                <c:pt idx="486">
                  <c:v>8.1</c:v>
                </c:pt>
                <c:pt idx="487">
                  <c:v>8.11666666666666</c:v>
                </c:pt>
                <c:pt idx="488">
                  <c:v>8.1333333333333293</c:v>
                </c:pt>
                <c:pt idx="489">
                  <c:v>8.15</c:v>
                </c:pt>
                <c:pt idx="490">
                  <c:v>8.1666666666666607</c:v>
                </c:pt>
                <c:pt idx="491">
                  <c:v>8.18333333333333</c:v>
                </c:pt>
                <c:pt idx="492">
                  <c:v>8.1999999999999993</c:v>
                </c:pt>
                <c:pt idx="493">
                  <c:v>8.2166666666666597</c:v>
                </c:pt>
                <c:pt idx="494">
                  <c:v>8.2333333333333307</c:v>
                </c:pt>
                <c:pt idx="495">
                  <c:v>8.25</c:v>
                </c:pt>
                <c:pt idx="496">
                  <c:v>8.2666666666666604</c:v>
                </c:pt>
                <c:pt idx="497">
                  <c:v>8.2833333333333297</c:v>
                </c:pt>
                <c:pt idx="498">
                  <c:v>8.3000000000000007</c:v>
                </c:pt>
                <c:pt idx="499">
                  <c:v>8.3166666666666593</c:v>
                </c:pt>
                <c:pt idx="500">
                  <c:v>8.3333333333333304</c:v>
                </c:pt>
                <c:pt idx="501">
                  <c:v>8.35</c:v>
                </c:pt>
                <c:pt idx="502">
                  <c:v>8.36666666666666</c:v>
                </c:pt>
                <c:pt idx="503">
                  <c:v>8.3833333333333293</c:v>
                </c:pt>
                <c:pt idx="504">
                  <c:v>8.4</c:v>
                </c:pt>
                <c:pt idx="505">
                  <c:v>8.4166666666666607</c:v>
                </c:pt>
                <c:pt idx="506">
                  <c:v>8.43333333333333</c:v>
                </c:pt>
                <c:pt idx="507">
                  <c:v>8.4499999999999993</c:v>
                </c:pt>
                <c:pt idx="508">
                  <c:v>8.4666666666666597</c:v>
                </c:pt>
                <c:pt idx="509">
                  <c:v>8.4833333333333307</c:v>
                </c:pt>
                <c:pt idx="510">
                  <c:v>8.5</c:v>
                </c:pt>
                <c:pt idx="511">
                  <c:v>8.5166666666666604</c:v>
                </c:pt>
                <c:pt idx="512">
                  <c:v>8.5333333333333297</c:v>
                </c:pt>
                <c:pt idx="513">
                  <c:v>8.5500000000000007</c:v>
                </c:pt>
                <c:pt idx="514">
                  <c:v>8.5666666666666593</c:v>
                </c:pt>
                <c:pt idx="515">
                  <c:v>8.5833333333333304</c:v>
                </c:pt>
                <c:pt idx="516">
                  <c:v>8.6</c:v>
                </c:pt>
                <c:pt idx="517">
                  <c:v>8.61666666666666</c:v>
                </c:pt>
                <c:pt idx="518">
                  <c:v>8.6333333333333293</c:v>
                </c:pt>
                <c:pt idx="519">
                  <c:v>8.65</c:v>
                </c:pt>
                <c:pt idx="520">
                  <c:v>8.6666666666666607</c:v>
                </c:pt>
                <c:pt idx="521">
                  <c:v>8.68333333333333</c:v>
                </c:pt>
                <c:pt idx="522">
                  <c:v>8.6999999999999993</c:v>
                </c:pt>
                <c:pt idx="523">
                  <c:v>8.7166666666666597</c:v>
                </c:pt>
                <c:pt idx="524">
                  <c:v>8.7333333333333307</c:v>
                </c:pt>
                <c:pt idx="525">
                  <c:v>8.75</c:v>
                </c:pt>
                <c:pt idx="526">
                  <c:v>8.7666666666666604</c:v>
                </c:pt>
                <c:pt idx="527">
                  <c:v>8.7833333333333297</c:v>
                </c:pt>
                <c:pt idx="528">
                  <c:v>8.8000000000000007</c:v>
                </c:pt>
                <c:pt idx="529">
                  <c:v>8.8166666666666593</c:v>
                </c:pt>
                <c:pt idx="530">
                  <c:v>8.8333333333333304</c:v>
                </c:pt>
                <c:pt idx="531">
                  <c:v>8.85</c:v>
                </c:pt>
                <c:pt idx="532">
                  <c:v>8.86666666666666</c:v>
                </c:pt>
                <c:pt idx="533">
                  <c:v>8.8833333333333293</c:v>
                </c:pt>
                <c:pt idx="534">
                  <c:v>8.9</c:v>
                </c:pt>
                <c:pt idx="535">
                  <c:v>8.9166666666666607</c:v>
                </c:pt>
                <c:pt idx="536">
                  <c:v>8.93333333333333</c:v>
                </c:pt>
                <c:pt idx="537">
                  <c:v>8.9499999999999993</c:v>
                </c:pt>
                <c:pt idx="538">
                  <c:v>8.9666666666666597</c:v>
                </c:pt>
                <c:pt idx="539">
                  <c:v>8.9833333333333307</c:v>
                </c:pt>
                <c:pt idx="540">
                  <c:v>9</c:v>
                </c:pt>
                <c:pt idx="541">
                  <c:v>9.0166666666666604</c:v>
                </c:pt>
                <c:pt idx="542">
                  <c:v>9.0333333333333297</c:v>
                </c:pt>
                <c:pt idx="543">
                  <c:v>9.0500000000000007</c:v>
                </c:pt>
                <c:pt idx="544">
                  <c:v>9.0666666666666593</c:v>
                </c:pt>
                <c:pt idx="545">
                  <c:v>9.0833333333333304</c:v>
                </c:pt>
                <c:pt idx="546">
                  <c:v>9.1</c:v>
                </c:pt>
                <c:pt idx="547">
                  <c:v>9.11666666666666</c:v>
                </c:pt>
                <c:pt idx="548">
                  <c:v>9.1333333333333293</c:v>
                </c:pt>
                <c:pt idx="549">
                  <c:v>9.15</c:v>
                </c:pt>
                <c:pt idx="550">
                  <c:v>9.1666666666666607</c:v>
                </c:pt>
                <c:pt idx="551">
                  <c:v>9.18333333333333</c:v>
                </c:pt>
                <c:pt idx="552">
                  <c:v>9.1999999999999993</c:v>
                </c:pt>
                <c:pt idx="553">
                  <c:v>9.2166666666666597</c:v>
                </c:pt>
                <c:pt idx="554">
                  <c:v>9.2333333333333307</c:v>
                </c:pt>
                <c:pt idx="555">
                  <c:v>9.25</c:v>
                </c:pt>
                <c:pt idx="556">
                  <c:v>9.2666666666666604</c:v>
                </c:pt>
                <c:pt idx="557">
                  <c:v>9.2833333333333297</c:v>
                </c:pt>
                <c:pt idx="558">
                  <c:v>9.3000000000000007</c:v>
                </c:pt>
                <c:pt idx="559">
                  <c:v>9.3166666666666593</c:v>
                </c:pt>
                <c:pt idx="560">
                  <c:v>9.3333333333333304</c:v>
                </c:pt>
                <c:pt idx="561">
                  <c:v>9.35</c:v>
                </c:pt>
                <c:pt idx="562">
                  <c:v>9.36666666666666</c:v>
                </c:pt>
                <c:pt idx="563">
                  <c:v>9.3833333333333293</c:v>
                </c:pt>
                <c:pt idx="564">
                  <c:v>9.4</c:v>
                </c:pt>
                <c:pt idx="565">
                  <c:v>9.4166666666666607</c:v>
                </c:pt>
                <c:pt idx="566">
                  <c:v>9.43333333333333</c:v>
                </c:pt>
                <c:pt idx="567">
                  <c:v>9.4499999999999993</c:v>
                </c:pt>
                <c:pt idx="568">
                  <c:v>9.4666666666666597</c:v>
                </c:pt>
                <c:pt idx="569">
                  <c:v>9.4833333333333307</c:v>
                </c:pt>
                <c:pt idx="570">
                  <c:v>9.5</c:v>
                </c:pt>
                <c:pt idx="571">
                  <c:v>9.5166666666666604</c:v>
                </c:pt>
                <c:pt idx="572">
                  <c:v>9.5333333333333297</c:v>
                </c:pt>
                <c:pt idx="573">
                  <c:v>9.5500000000000007</c:v>
                </c:pt>
                <c:pt idx="574">
                  <c:v>9.5666666666666593</c:v>
                </c:pt>
                <c:pt idx="575">
                  <c:v>9.5833333333333304</c:v>
                </c:pt>
                <c:pt idx="576">
                  <c:v>9.6</c:v>
                </c:pt>
                <c:pt idx="577">
                  <c:v>9.61666666666666</c:v>
                </c:pt>
                <c:pt idx="578">
                  <c:v>9.6333333333333293</c:v>
                </c:pt>
                <c:pt idx="579">
                  <c:v>9.65</c:v>
                </c:pt>
                <c:pt idx="580">
                  <c:v>9.6666666666666607</c:v>
                </c:pt>
                <c:pt idx="581">
                  <c:v>9.68333333333333</c:v>
                </c:pt>
                <c:pt idx="582">
                  <c:v>9.6999999999999993</c:v>
                </c:pt>
                <c:pt idx="583">
                  <c:v>9.7166666666666597</c:v>
                </c:pt>
                <c:pt idx="584">
                  <c:v>9.7333333333333307</c:v>
                </c:pt>
                <c:pt idx="585">
                  <c:v>9.75</c:v>
                </c:pt>
                <c:pt idx="586">
                  <c:v>9.7666666666666604</c:v>
                </c:pt>
                <c:pt idx="587">
                  <c:v>9.7833333333333297</c:v>
                </c:pt>
                <c:pt idx="588">
                  <c:v>9.8000000000000007</c:v>
                </c:pt>
                <c:pt idx="589">
                  <c:v>9.8166666666666593</c:v>
                </c:pt>
                <c:pt idx="590">
                  <c:v>9.8333333333333304</c:v>
                </c:pt>
                <c:pt idx="591">
                  <c:v>9.85</c:v>
                </c:pt>
                <c:pt idx="592">
                  <c:v>9.86666666666666</c:v>
                </c:pt>
                <c:pt idx="593">
                  <c:v>9.8833333333333293</c:v>
                </c:pt>
                <c:pt idx="594">
                  <c:v>9.9</c:v>
                </c:pt>
                <c:pt idx="595">
                  <c:v>9.9166666666666607</c:v>
                </c:pt>
                <c:pt idx="596">
                  <c:v>9.93333333333333</c:v>
                </c:pt>
                <c:pt idx="597">
                  <c:v>9.9499999999999993</c:v>
                </c:pt>
                <c:pt idx="598">
                  <c:v>9.9666666666666597</c:v>
                </c:pt>
                <c:pt idx="599">
                  <c:v>9.9833333333333307</c:v>
                </c:pt>
                <c:pt idx="600">
                  <c:v>10</c:v>
                </c:pt>
                <c:pt idx="601">
                  <c:v>10.0166666666666</c:v>
                </c:pt>
                <c:pt idx="602">
                  <c:v>10.033333333333299</c:v>
                </c:pt>
                <c:pt idx="603">
                  <c:v>10.050000000000001</c:v>
                </c:pt>
                <c:pt idx="604">
                  <c:v>10.066666666666601</c:v>
                </c:pt>
                <c:pt idx="605">
                  <c:v>10.0833333333333</c:v>
                </c:pt>
                <c:pt idx="606">
                  <c:v>10.1</c:v>
                </c:pt>
                <c:pt idx="607">
                  <c:v>10.1166666666666</c:v>
                </c:pt>
                <c:pt idx="608">
                  <c:v>10.133333333333301</c:v>
                </c:pt>
                <c:pt idx="609">
                  <c:v>10.15</c:v>
                </c:pt>
                <c:pt idx="610">
                  <c:v>10.1666666666666</c:v>
                </c:pt>
                <c:pt idx="611">
                  <c:v>10.1833333333333</c:v>
                </c:pt>
                <c:pt idx="612">
                  <c:v>10.199999999999999</c:v>
                </c:pt>
                <c:pt idx="613">
                  <c:v>10.216666666666599</c:v>
                </c:pt>
                <c:pt idx="614">
                  <c:v>10.233333333333301</c:v>
                </c:pt>
                <c:pt idx="615">
                  <c:v>10.25</c:v>
                </c:pt>
                <c:pt idx="616">
                  <c:v>10.2666666666666</c:v>
                </c:pt>
                <c:pt idx="617">
                  <c:v>10.283333333333299</c:v>
                </c:pt>
                <c:pt idx="618">
                  <c:v>10.3</c:v>
                </c:pt>
                <c:pt idx="619">
                  <c:v>10.316666666666601</c:v>
                </c:pt>
                <c:pt idx="620">
                  <c:v>10.3333333333333</c:v>
                </c:pt>
                <c:pt idx="621">
                  <c:v>10.35</c:v>
                </c:pt>
                <c:pt idx="622">
                  <c:v>10.3666666666666</c:v>
                </c:pt>
                <c:pt idx="623">
                  <c:v>10.383333333333301</c:v>
                </c:pt>
                <c:pt idx="624">
                  <c:v>10.4</c:v>
                </c:pt>
                <c:pt idx="625">
                  <c:v>10.4166666666666</c:v>
                </c:pt>
                <c:pt idx="626">
                  <c:v>10.4333333333333</c:v>
                </c:pt>
                <c:pt idx="627">
                  <c:v>10.45</c:v>
                </c:pt>
                <c:pt idx="628">
                  <c:v>10.466666666666599</c:v>
                </c:pt>
                <c:pt idx="629">
                  <c:v>10.483333333333301</c:v>
                </c:pt>
                <c:pt idx="630">
                  <c:v>10.5</c:v>
                </c:pt>
                <c:pt idx="631">
                  <c:v>10.5166666666666</c:v>
                </c:pt>
                <c:pt idx="632">
                  <c:v>10.533333333333299</c:v>
                </c:pt>
                <c:pt idx="633">
                  <c:v>10.55</c:v>
                </c:pt>
                <c:pt idx="634">
                  <c:v>10.566666666666601</c:v>
                </c:pt>
                <c:pt idx="635">
                  <c:v>10.5833333333333</c:v>
                </c:pt>
                <c:pt idx="636">
                  <c:v>10.6</c:v>
                </c:pt>
                <c:pt idx="637">
                  <c:v>10.6166666666666</c:v>
                </c:pt>
                <c:pt idx="638">
                  <c:v>10.633333333333301</c:v>
                </c:pt>
                <c:pt idx="639">
                  <c:v>10.65</c:v>
                </c:pt>
                <c:pt idx="640">
                  <c:v>10.6666666666666</c:v>
                </c:pt>
                <c:pt idx="641">
                  <c:v>10.6833333333333</c:v>
                </c:pt>
                <c:pt idx="642">
                  <c:v>10.7</c:v>
                </c:pt>
                <c:pt idx="643">
                  <c:v>10.716666666666599</c:v>
                </c:pt>
                <c:pt idx="644">
                  <c:v>10.733333333333301</c:v>
                </c:pt>
                <c:pt idx="645">
                  <c:v>10.75</c:v>
                </c:pt>
                <c:pt idx="646">
                  <c:v>10.7666666666666</c:v>
                </c:pt>
                <c:pt idx="647">
                  <c:v>10.783333333333299</c:v>
                </c:pt>
                <c:pt idx="648">
                  <c:v>10.8</c:v>
                </c:pt>
                <c:pt idx="649">
                  <c:v>10.816666666666601</c:v>
                </c:pt>
                <c:pt idx="650">
                  <c:v>10.8333333333333</c:v>
                </c:pt>
                <c:pt idx="651">
                  <c:v>10.85</c:v>
                </c:pt>
                <c:pt idx="652">
                  <c:v>10.8666666666666</c:v>
                </c:pt>
                <c:pt idx="653">
                  <c:v>10.883333333333301</c:v>
                </c:pt>
                <c:pt idx="654">
                  <c:v>10.9</c:v>
                </c:pt>
                <c:pt idx="655">
                  <c:v>10.9166666666666</c:v>
                </c:pt>
                <c:pt idx="656">
                  <c:v>10.9333333333333</c:v>
                </c:pt>
                <c:pt idx="657">
                  <c:v>10.95</c:v>
                </c:pt>
                <c:pt idx="658">
                  <c:v>10.966666666666599</c:v>
                </c:pt>
                <c:pt idx="659">
                  <c:v>10.983333333333301</c:v>
                </c:pt>
                <c:pt idx="660">
                  <c:v>11</c:v>
                </c:pt>
                <c:pt idx="661">
                  <c:v>11.0166666666666</c:v>
                </c:pt>
                <c:pt idx="662">
                  <c:v>11.033333333333299</c:v>
                </c:pt>
                <c:pt idx="663">
                  <c:v>11.05</c:v>
                </c:pt>
                <c:pt idx="664">
                  <c:v>11.066666666666601</c:v>
                </c:pt>
                <c:pt idx="665">
                  <c:v>11.0833333333333</c:v>
                </c:pt>
                <c:pt idx="666">
                  <c:v>11.1</c:v>
                </c:pt>
                <c:pt idx="667">
                  <c:v>11.1166666666666</c:v>
                </c:pt>
                <c:pt idx="668">
                  <c:v>11.133333333333301</c:v>
                </c:pt>
                <c:pt idx="669">
                  <c:v>11.15</c:v>
                </c:pt>
                <c:pt idx="670">
                  <c:v>11.1666666666666</c:v>
                </c:pt>
                <c:pt idx="671">
                  <c:v>11.1833333333333</c:v>
                </c:pt>
                <c:pt idx="672">
                  <c:v>11.2</c:v>
                </c:pt>
                <c:pt idx="673">
                  <c:v>11.216666666666599</c:v>
                </c:pt>
                <c:pt idx="674">
                  <c:v>11.233333333333301</c:v>
                </c:pt>
                <c:pt idx="675">
                  <c:v>11.25</c:v>
                </c:pt>
                <c:pt idx="676">
                  <c:v>11.2666666666666</c:v>
                </c:pt>
                <c:pt idx="677">
                  <c:v>11.283333333333299</c:v>
                </c:pt>
                <c:pt idx="678">
                  <c:v>11.3</c:v>
                </c:pt>
                <c:pt idx="679">
                  <c:v>11.316666666666601</c:v>
                </c:pt>
                <c:pt idx="680">
                  <c:v>11.3333333333333</c:v>
                </c:pt>
                <c:pt idx="681">
                  <c:v>11.35</c:v>
                </c:pt>
                <c:pt idx="682">
                  <c:v>11.3666666666666</c:v>
                </c:pt>
                <c:pt idx="683">
                  <c:v>11.383333333333301</c:v>
                </c:pt>
                <c:pt idx="684">
                  <c:v>11.4</c:v>
                </c:pt>
                <c:pt idx="685">
                  <c:v>11.4166666666666</c:v>
                </c:pt>
                <c:pt idx="686">
                  <c:v>11.4333333333333</c:v>
                </c:pt>
                <c:pt idx="687">
                  <c:v>11.45</c:v>
                </c:pt>
                <c:pt idx="688">
                  <c:v>11.466666666666599</c:v>
                </c:pt>
                <c:pt idx="689">
                  <c:v>11.483333333333301</c:v>
                </c:pt>
                <c:pt idx="690">
                  <c:v>11.5</c:v>
                </c:pt>
                <c:pt idx="691">
                  <c:v>11.5166666666666</c:v>
                </c:pt>
                <c:pt idx="692">
                  <c:v>11.533333333333299</c:v>
                </c:pt>
                <c:pt idx="693">
                  <c:v>11.55</c:v>
                </c:pt>
                <c:pt idx="694">
                  <c:v>11.566666666666601</c:v>
                </c:pt>
                <c:pt idx="695">
                  <c:v>11.5833333333333</c:v>
                </c:pt>
                <c:pt idx="696">
                  <c:v>11.6</c:v>
                </c:pt>
                <c:pt idx="697">
                  <c:v>11.6166666666666</c:v>
                </c:pt>
                <c:pt idx="698">
                  <c:v>11.633333333333301</c:v>
                </c:pt>
                <c:pt idx="699">
                  <c:v>11.65</c:v>
                </c:pt>
                <c:pt idx="700">
                  <c:v>11.6666666666666</c:v>
                </c:pt>
                <c:pt idx="701">
                  <c:v>11.6833333333333</c:v>
                </c:pt>
                <c:pt idx="702">
                  <c:v>11.7</c:v>
                </c:pt>
                <c:pt idx="703">
                  <c:v>11.716666666666599</c:v>
                </c:pt>
                <c:pt idx="704">
                  <c:v>11.733333333333301</c:v>
                </c:pt>
                <c:pt idx="705">
                  <c:v>11.75</c:v>
                </c:pt>
                <c:pt idx="706">
                  <c:v>11.7666666666666</c:v>
                </c:pt>
                <c:pt idx="707">
                  <c:v>11.783333333333299</c:v>
                </c:pt>
                <c:pt idx="708">
                  <c:v>11.8</c:v>
                </c:pt>
                <c:pt idx="709">
                  <c:v>11.816666666666601</c:v>
                </c:pt>
                <c:pt idx="710">
                  <c:v>11.8333333333333</c:v>
                </c:pt>
                <c:pt idx="711">
                  <c:v>11.85</c:v>
                </c:pt>
                <c:pt idx="712">
                  <c:v>11.8666666666666</c:v>
                </c:pt>
                <c:pt idx="713">
                  <c:v>11.883333333333301</c:v>
                </c:pt>
                <c:pt idx="714">
                  <c:v>11.9</c:v>
                </c:pt>
                <c:pt idx="715">
                  <c:v>11.9166666666666</c:v>
                </c:pt>
                <c:pt idx="716">
                  <c:v>11.9333333333333</c:v>
                </c:pt>
                <c:pt idx="717">
                  <c:v>11.95</c:v>
                </c:pt>
                <c:pt idx="718">
                  <c:v>11.966666666666599</c:v>
                </c:pt>
                <c:pt idx="719">
                  <c:v>11.983333333333301</c:v>
                </c:pt>
                <c:pt idx="720">
                  <c:v>12</c:v>
                </c:pt>
                <c:pt idx="721">
                  <c:v>12.0166666666666</c:v>
                </c:pt>
                <c:pt idx="722">
                  <c:v>12.033333333333299</c:v>
                </c:pt>
                <c:pt idx="723">
                  <c:v>12.05</c:v>
                </c:pt>
                <c:pt idx="724">
                  <c:v>12.066666666666601</c:v>
                </c:pt>
                <c:pt idx="725">
                  <c:v>12.0833333333333</c:v>
                </c:pt>
                <c:pt idx="726">
                  <c:v>12.1</c:v>
                </c:pt>
                <c:pt idx="727">
                  <c:v>12.1166666666666</c:v>
                </c:pt>
                <c:pt idx="728">
                  <c:v>12.133333333333301</c:v>
                </c:pt>
                <c:pt idx="729">
                  <c:v>12.15</c:v>
                </c:pt>
                <c:pt idx="730">
                  <c:v>12.1666666666666</c:v>
                </c:pt>
                <c:pt idx="731">
                  <c:v>12.1833333333333</c:v>
                </c:pt>
                <c:pt idx="732">
                  <c:v>12.2</c:v>
                </c:pt>
                <c:pt idx="733">
                  <c:v>12.216666666666599</c:v>
                </c:pt>
                <c:pt idx="734">
                  <c:v>12.233333333333301</c:v>
                </c:pt>
                <c:pt idx="735">
                  <c:v>12.25</c:v>
                </c:pt>
                <c:pt idx="736">
                  <c:v>12.2666666666666</c:v>
                </c:pt>
                <c:pt idx="737">
                  <c:v>12.283333333333299</c:v>
                </c:pt>
                <c:pt idx="738">
                  <c:v>12.3</c:v>
                </c:pt>
                <c:pt idx="739">
                  <c:v>12.316666666666601</c:v>
                </c:pt>
                <c:pt idx="740">
                  <c:v>12.3333333333333</c:v>
                </c:pt>
                <c:pt idx="741">
                  <c:v>12.35</c:v>
                </c:pt>
                <c:pt idx="742">
                  <c:v>12.3666666666666</c:v>
                </c:pt>
                <c:pt idx="743">
                  <c:v>12.383333333333301</c:v>
                </c:pt>
                <c:pt idx="744">
                  <c:v>12.4</c:v>
                </c:pt>
                <c:pt idx="745">
                  <c:v>12.4166666666666</c:v>
                </c:pt>
                <c:pt idx="746">
                  <c:v>12.4333333333333</c:v>
                </c:pt>
                <c:pt idx="747">
                  <c:v>12.45</c:v>
                </c:pt>
                <c:pt idx="748">
                  <c:v>12.466666666666599</c:v>
                </c:pt>
                <c:pt idx="749">
                  <c:v>12.483333333333301</c:v>
                </c:pt>
                <c:pt idx="750">
                  <c:v>12.5</c:v>
                </c:pt>
                <c:pt idx="751">
                  <c:v>12.5166666666666</c:v>
                </c:pt>
                <c:pt idx="752">
                  <c:v>12.533333333333299</c:v>
                </c:pt>
                <c:pt idx="753">
                  <c:v>12.55</c:v>
                </c:pt>
                <c:pt idx="754">
                  <c:v>12.566666666666601</c:v>
                </c:pt>
                <c:pt idx="755">
                  <c:v>12.5833333333333</c:v>
                </c:pt>
                <c:pt idx="756">
                  <c:v>12.6</c:v>
                </c:pt>
                <c:pt idx="757">
                  <c:v>12.6166666666666</c:v>
                </c:pt>
                <c:pt idx="758">
                  <c:v>12.633333333333301</c:v>
                </c:pt>
                <c:pt idx="759">
                  <c:v>12.65</c:v>
                </c:pt>
                <c:pt idx="760">
                  <c:v>12.6666666666666</c:v>
                </c:pt>
                <c:pt idx="761">
                  <c:v>12.6833333333333</c:v>
                </c:pt>
                <c:pt idx="762">
                  <c:v>12.7</c:v>
                </c:pt>
                <c:pt idx="763">
                  <c:v>12.716666666666599</c:v>
                </c:pt>
                <c:pt idx="764">
                  <c:v>12.733333333333301</c:v>
                </c:pt>
                <c:pt idx="765">
                  <c:v>12.75</c:v>
                </c:pt>
                <c:pt idx="766">
                  <c:v>12.7666666666666</c:v>
                </c:pt>
                <c:pt idx="767">
                  <c:v>12.783333333333299</c:v>
                </c:pt>
                <c:pt idx="768">
                  <c:v>12.8</c:v>
                </c:pt>
                <c:pt idx="769">
                  <c:v>12.816666666666601</c:v>
                </c:pt>
                <c:pt idx="770">
                  <c:v>12.8333333333333</c:v>
                </c:pt>
                <c:pt idx="771">
                  <c:v>12.85</c:v>
                </c:pt>
                <c:pt idx="772">
                  <c:v>12.8666666666666</c:v>
                </c:pt>
                <c:pt idx="773">
                  <c:v>12.883333333333301</c:v>
                </c:pt>
                <c:pt idx="774">
                  <c:v>12.9</c:v>
                </c:pt>
                <c:pt idx="775">
                  <c:v>12.9166666666666</c:v>
                </c:pt>
                <c:pt idx="776">
                  <c:v>12.9333333333333</c:v>
                </c:pt>
                <c:pt idx="777">
                  <c:v>12.95</c:v>
                </c:pt>
                <c:pt idx="778">
                  <c:v>12.966666666666599</c:v>
                </c:pt>
                <c:pt idx="779">
                  <c:v>12.983333333333301</c:v>
                </c:pt>
                <c:pt idx="780">
                  <c:v>13</c:v>
                </c:pt>
                <c:pt idx="781">
                  <c:v>13.0166666666666</c:v>
                </c:pt>
                <c:pt idx="782">
                  <c:v>13.033333333333299</c:v>
                </c:pt>
                <c:pt idx="783">
                  <c:v>13.05</c:v>
                </c:pt>
                <c:pt idx="784">
                  <c:v>13.066666666666601</c:v>
                </c:pt>
                <c:pt idx="785">
                  <c:v>13.0833333333333</c:v>
                </c:pt>
                <c:pt idx="786">
                  <c:v>13.1</c:v>
                </c:pt>
                <c:pt idx="787">
                  <c:v>13.1166666666666</c:v>
                </c:pt>
                <c:pt idx="788">
                  <c:v>13.133333333333301</c:v>
                </c:pt>
                <c:pt idx="789">
                  <c:v>13.15</c:v>
                </c:pt>
                <c:pt idx="790">
                  <c:v>13.1666666666666</c:v>
                </c:pt>
                <c:pt idx="791">
                  <c:v>13.1833333333333</c:v>
                </c:pt>
                <c:pt idx="792">
                  <c:v>13.2</c:v>
                </c:pt>
                <c:pt idx="793">
                  <c:v>13.216666666666599</c:v>
                </c:pt>
                <c:pt idx="794">
                  <c:v>13.233333333333301</c:v>
                </c:pt>
                <c:pt idx="795">
                  <c:v>13.25</c:v>
                </c:pt>
                <c:pt idx="796">
                  <c:v>13.2666666666666</c:v>
                </c:pt>
                <c:pt idx="797">
                  <c:v>13.283333333333299</c:v>
                </c:pt>
                <c:pt idx="798">
                  <c:v>13.3</c:v>
                </c:pt>
                <c:pt idx="799">
                  <c:v>13.316666666666601</c:v>
                </c:pt>
                <c:pt idx="800">
                  <c:v>13.3333333333333</c:v>
                </c:pt>
                <c:pt idx="801">
                  <c:v>13.35</c:v>
                </c:pt>
                <c:pt idx="802">
                  <c:v>13.3666666666666</c:v>
                </c:pt>
                <c:pt idx="803">
                  <c:v>13.383333333333301</c:v>
                </c:pt>
                <c:pt idx="804">
                  <c:v>13.4</c:v>
                </c:pt>
                <c:pt idx="805">
                  <c:v>13.4166666666666</c:v>
                </c:pt>
                <c:pt idx="806">
                  <c:v>13.4333333333333</c:v>
                </c:pt>
                <c:pt idx="807">
                  <c:v>13.45</c:v>
                </c:pt>
                <c:pt idx="808">
                  <c:v>13.466666666666599</c:v>
                </c:pt>
                <c:pt idx="809">
                  <c:v>13.483333333333301</c:v>
                </c:pt>
                <c:pt idx="810">
                  <c:v>13.5</c:v>
                </c:pt>
                <c:pt idx="811">
                  <c:v>13.5166666666666</c:v>
                </c:pt>
                <c:pt idx="812">
                  <c:v>13.533333333333299</c:v>
                </c:pt>
                <c:pt idx="813">
                  <c:v>13.55</c:v>
                </c:pt>
                <c:pt idx="814">
                  <c:v>13.566666666666601</c:v>
                </c:pt>
                <c:pt idx="815">
                  <c:v>13.5833333333333</c:v>
                </c:pt>
                <c:pt idx="816">
                  <c:v>13.6</c:v>
                </c:pt>
                <c:pt idx="817">
                  <c:v>13.6166666666666</c:v>
                </c:pt>
                <c:pt idx="818">
                  <c:v>13.633333333333301</c:v>
                </c:pt>
                <c:pt idx="819">
                  <c:v>13.65</c:v>
                </c:pt>
                <c:pt idx="820">
                  <c:v>13.6666666666666</c:v>
                </c:pt>
                <c:pt idx="821">
                  <c:v>13.6833333333333</c:v>
                </c:pt>
                <c:pt idx="822">
                  <c:v>13.7</c:v>
                </c:pt>
                <c:pt idx="823">
                  <c:v>13.716666666666599</c:v>
                </c:pt>
                <c:pt idx="824">
                  <c:v>13.733333333333301</c:v>
                </c:pt>
                <c:pt idx="825">
                  <c:v>13.75</c:v>
                </c:pt>
                <c:pt idx="826">
                  <c:v>13.7666666666666</c:v>
                </c:pt>
                <c:pt idx="827">
                  <c:v>13.783333333333299</c:v>
                </c:pt>
                <c:pt idx="828">
                  <c:v>13.8</c:v>
                </c:pt>
                <c:pt idx="829">
                  <c:v>13.816666666666601</c:v>
                </c:pt>
                <c:pt idx="830">
                  <c:v>13.8333333333333</c:v>
                </c:pt>
                <c:pt idx="831">
                  <c:v>13.85</c:v>
                </c:pt>
                <c:pt idx="832">
                  <c:v>13.8666666666666</c:v>
                </c:pt>
                <c:pt idx="833">
                  <c:v>13.883333333333301</c:v>
                </c:pt>
                <c:pt idx="834">
                  <c:v>13.9</c:v>
                </c:pt>
                <c:pt idx="835">
                  <c:v>13.9166666666666</c:v>
                </c:pt>
                <c:pt idx="836">
                  <c:v>13.9333333333333</c:v>
                </c:pt>
                <c:pt idx="837">
                  <c:v>13.95</c:v>
                </c:pt>
                <c:pt idx="838">
                  <c:v>13.966666666666599</c:v>
                </c:pt>
                <c:pt idx="839">
                  <c:v>13.983333333333301</c:v>
                </c:pt>
                <c:pt idx="840">
                  <c:v>14</c:v>
                </c:pt>
                <c:pt idx="841">
                  <c:v>14.0166666666666</c:v>
                </c:pt>
                <c:pt idx="842">
                  <c:v>14.033333333333299</c:v>
                </c:pt>
                <c:pt idx="843">
                  <c:v>14.05</c:v>
                </c:pt>
                <c:pt idx="844">
                  <c:v>14.066666666666601</c:v>
                </c:pt>
                <c:pt idx="845">
                  <c:v>14.0833333333333</c:v>
                </c:pt>
                <c:pt idx="846">
                  <c:v>14.1</c:v>
                </c:pt>
                <c:pt idx="847">
                  <c:v>14.1166666666666</c:v>
                </c:pt>
                <c:pt idx="848">
                  <c:v>14.133333333333301</c:v>
                </c:pt>
                <c:pt idx="849">
                  <c:v>14.15</c:v>
                </c:pt>
                <c:pt idx="850">
                  <c:v>14.1666666666666</c:v>
                </c:pt>
                <c:pt idx="851">
                  <c:v>14.1833333333333</c:v>
                </c:pt>
                <c:pt idx="852">
                  <c:v>14.2</c:v>
                </c:pt>
                <c:pt idx="853">
                  <c:v>14.216666666666599</c:v>
                </c:pt>
                <c:pt idx="854">
                  <c:v>14.233333333333301</c:v>
                </c:pt>
                <c:pt idx="855">
                  <c:v>14.25</c:v>
                </c:pt>
                <c:pt idx="856">
                  <c:v>14.2666666666666</c:v>
                </c:pt>
                <c:pt idx="857">
                  <c:v>14.283333333333299</c:v>
                </c:pt>
                <c:pt idx="858">
                  <c:v>14.3</c:v>
                </c:pt>
                <c:pt idx="859">
                  <c:v>14.316666666666601</c:v>
                </c:pt>
                <c:pt idx="860">
                  <c:v>14.3333333333333</c:v>
                </c:pt>
                <c:pt idx="861">
                  <c:v>14.35</c:v>
                </c:pt>
                <c:pt idx="862">
                  <c:v>14.3666666666666</c:v>
                </c:pt>
                <c:pt idx="863">
                  <c:v>14.383333333333301</c:v>
                </c:pt>
                <c:pt idx="864">
                  <c:v>14.4</c:v>
                </c:pt>
                <c:pt idx="865">
                  <c:v>14.4166666666666</c:v>
                </c:pt>
                <c:pt idx="866">
                  <c:v>14.4333333333333</c:v>
                </c:pt>
                <c:pt idx="867">
                  <c:v>14.45</c:v>
                </c:pt>
                <c:pt idx="868">
                  <c:v>14.466666666666599</c:v>
                </c:pt>
                <c:pt idx="869">
                  <c:v>14.483333333333301</c:v>
                </c:pt>
                <c:pt idx="870">
                  <c:v>14.5</c:v>
                </c:pt>
                <c:pt idx="871">
                  <c:v>14.5166666666666</c:v>
                </c:pt>
                <c:pt idx="872">
                  <c:v>14.533333333333299</c:v>
                </c:pt>
                <c:pt idx="873">
                  <c:v>14.55</c:v>
                </c:pt>
                <c:pt idx="874">
                  <c:v>14.566666666666601</c:v>
                </c:pt>
                <c:pt idx="875">
                  <c:v>14.5833333333333</c:v>
                </c:pt>
                <c:pt idx="876">
                  <c:v>14.6</c:v>
                </c:pt>
                <c:pt idx="877">
                  <c:v>14.6166666666666</c:v>
                </c:pt>
                <c:pt idx="878">
                  <c:v>14.633333333333301</c:v>
                </c:pt>
                <c:pt idx="879">
                  <c:v>14.65</c:v>
                </c:pt>
                <c:pt idx="880">
                  <c:v>14.6666666666666</c:v>
                </c:pt>
                <c:pt idx="881">
                  <c:v>14.6833333333333</c:v>
                </c:pt>
                <c:pt idx="882">
                  <c:v>14.7</c:v>
                </c:pt>
                <c:pt idx="883">
                  <c:v>14.716666666666599</c:v>
                </c:pt>
                <c:pt idx="884">
                  <c:v>14.733333333333301</c:v>
                </c:pt>
                <c:pt idx="885">
                  <c:v>14.75</c:v>
                </c:pt>
                <c:pt idx="886">
                  <c:v>14.7666666666666</c:v>
                </c:pt>
                <c:pt idx="887">
                  <c:v>14.783333333333299</c:v>
                </c:pt>
                <c:pt idx="888">
                  <c:v>14.8</c:v>
                </c:pt>
                <c:pt idx="889">
                  <c:v>14.816666666666601</c:v>
                </c:pt>
                <c:pt idx="890">
                  <c:v>14.8333333333333</c:v>
                </c:pt>
                <c:pt idx="891">
                  <c:v>14.85</c:v>
                </c:pt>
                <c:pt idx="892">
                  <c:v>14.8666666666666</c:v>
                </c:pt>
                <c:pt idx="893">
                  <c:v>14.883333333333301</c:v>
                </c:pt>
                <c:pt idx="894">
                  <c:v>14.9</c:v>
                </c:pt>
                <c:pt idx="895">
                  <c:v>14.9166666666666</c:v>
                </c:pt>
                <c:pt idx="896">
                  <c:v>14.9333333333333</c:v>
                </c:pt>
                <c:pt idx="897">
                  <c:v>14.95</c:v>
                </c:pt>
                <c:pt idx="898">
                  <c:v>14.966666666666599</c:v>
                </c:pt>
                <c:pt idx="899">
                  <c:v>14.983333333333301</c:v>
                </c:pt>
                <c:pt idx="900">
                  <c:v>15</c:v>
                </c:pt>
                <c:pt idx="901">
                  <c:v>15.0166666666666</c:v>
                </c:pt>
                <c:pt idx="902">
                  <c:v>15.033333333333299</c:v>
                </c:pt>
                <c:pt idx="903">
                  <c:v>15.05</c:v>
                </c:pt>
                <c:pt idx="904">
                  <c:v>15.066666666666601</c:v>
                </c:pt>
                <c:pt idx="905">
                  <c:v>15.0833333333333</c:v>
                </c:pt>
                <c:pt idx="906">
                  <c:v>15.1</c:v>
                </c:pt>
                <c:pt idx="907">
                  <c:v>15.1166666666666</c:v>
                </c:pt>
                <c:pt idx="908">
                  <c:v>15.133333333333301</c:v>
                </c:pt>
                <c:pt idx="909">
                  <c:v>15.15</c:v>
                </c:pt>
                <c:pt idx="910">
                  <c:v>15.1666666666666</c:v>
                </c:pt>
                <c:pt idx="911">
                  <c:v>15.1833333333333</c:v>
                </c:pt>
                <c:pt idx="912">
                  <c:v>15.2</c:v>
                </c:pt>
                <c:pt idx="913">
                  <c:v>15.216666666666599</c:v>
                </c:pt>
                <c:pt idx="914">
                  <c:v>15.233333333333301</c:v>
                </c:pt>
                <c:pt idx="915">
                  <c:v>15.25</c:v>
                </c:pt>
                <c:pt idx="916">
                  <c:v>15.2666666666666</c:v>
                </c:pt>
                <c:pt idx="917">
                  <c:v>15.283333333333299</c:v>
                </c:pt>
                <c:pt idx="918">
                  <c:v>15.3</c:v>
                </c:pt>
                <c:pt idx="919">
                  <c:v>15.316666666666601</c:v>
                </c:pt>
                <c:pt idx="920">
                  <c:v>15.3333333333333</c:v>
                </c:pt>
                <c:pt idx="921">
                  <c:v>15.35</c:v>
                </c:pt>
                <c:pt idx="922">
                  <c:v>15.3666666666666</c:v>
                </c:pt>
                <c:pt idx="923">
                  <c:v>15.383333333333301</c:v>
                </c:pt>
                <c:pt idx="924">
                  <c:v>15.4</c:v>
                </c:pt>
                <c:pt idx="925">
                  <c:v>15.4166666666666</c:v>
                </c:pt>
                <c:pt idx="926">
                  <c:v>15.4333333333333</c:v>
                </c:pt>
                <c:pt idx="927">
                  <c:v>15.45</c:v>
                </c:pt>
                <c:pt idx="928">
                  <c:v>15.466666666666599</c:v>
                </c:pt>
                <c:pt idx="929">
                  <c:v>15.483333333333301</c:v>
                </c:pt>
                <c:pt idx="930">
                  <c:v>15.5</c:v>
                </c:pt>
                <c:pt idx="931">
                  <c:v>15.5166666666666</c:v>
                </c:pt>
                <c:pt idx="932">
                  <c:v>15.533333333333299</c:v>
                </c:pt>
                <c:pt idx="933">
                  <c:v>15.55</c:v>
                </c:pt>
                <c:pt idx="934">
                  <c:v>15.566666666666601</c:v>
                </c:pt>
                <c:pt idx="935">
                  <c:v>15.5833333333333</c:v>
                </c:pt>
                <c:pt idx="936">
                  <c:v>15.6</c:v>
                </c:pt>
                <c:pt idx="937">
                  <c:v>15.6166666666666</c:v>
                </c:pt>
                <c:pt idx="938">
                  <c:v>15.633333333333301</c:v>
                </c:pt>
                <c:pt idx="939">
                  <c:v>15.65</c:v>
                </c:pt>
                <c:pt idx="940">
                  <c:v>15.6666666666666</c:v>
                </c:pt>
                <c:pt idx="941">
                  <c:v>15.6833333333333</c:v>
                </c:pt>
                <c:pt idx="942">
                  <c:v>15.7</c:v>
                </c:pt>
                <c:pt idx="943">
                  <c:v>15.716666666666599</c:v>
                </c:pt>
                <c:pt idx="944">
                  <c:v>15.733333333333301</c:v>
                </c:pt>
                <c:pt idx="945">
                  <c:v>15.75</c:v>
                </c:pt>
                <c:pt idx="946">
                  <c:v>15.7666666666666</c:v>
                </c:pt>
                <c:pt idx="947">
                  <c:v>15.783333333333299</c:v>
                </c:pt>
                <c:pt idx="948">
                  <c:v>15.8</c:v>
                </c:pt>
                <c:pt idx="949">
                  <c:v>15.816666666666601</c:v>
                </c:pt>
                <c:pt idx="950">
                  <c:v>15.8333333333333</c:v>
                </c:pt>
                <c:pt idx="951">
                  <c:v>15.85</c:v>
                </c:pt>
                <c:pt idx="952">
                  <c:v>15.8666666666666</c:v>
                </c:pt>
                <c:pt idx="953">
                  <c:v>15.883333333333301</c:v>
                </c:pt>
                <c:pt idx="954">
                  <c:v>15.9</c:v>
                </c:pt>
                <c:pt idx="955">
                  <c:v>15.9166666666666</c:v>
                </c:pt>
                <c:pt idx="956">
                  <c:v>15.9333333333333</c:v>
                </c:pt>
                <c:pt idx="957">
                  <c:v>15.95</c:v>
                </c:pt>
                <c:pt idx="958">
                  <c:v>15.966666666666599</c:v>
                </c:pt>
                <c:pt idx="959">
                  <c:v>15.983333333333301</c:v>
                </c:pt>
                <c:pt idx="960">
                  <c:v>16</c:v>
                </c:pt>
                <c:pt idx="961">
                  <c:v>16.016666666666602</c:v>
                </c:pt>
                <c:pt idx="962">
                  <c:v>16.033333333333299</c:v>
                </c:pt>
                <c:pt idx="963">
                  <c:v>16.05</c:v>
                </c:pt>
                <c:pt idx="964">
                  <c:v>16.066666666666599</c:v>
                </c:pt>
                <c:pt idx="965">
                  <c:v>16.0833333333333</c:v>
                </c:pt>
                <c:pt idx="966">
                  <c:v>16.100000000000001</c:v>
                </c:pt>
                <c:pt idx="967">
                  <c:v>16.1166666666666</c:v>
                </c:pt>
                <c:pt idx="968">
                  <c:v>16.133333333333301</c:v>
                </c:pt>
                <c:pt idx="969">
                  <c:v>16.149999999999999</c:v>
                </c:pt>
                <c:pt idx="970">
                  <c:v>16.1666666666666</c:v>
                </c:pt>
                <c:pt idx="971">
                  <c:v>16.183333333333302</c:v>
                </c:pt>
                <c:pt idx="972">
                  <c:v>16.2</c:v>
                </c:pt>
                <c:pt idx="973">
                  <c:v>16.216666666666601</c:v>
                </c:pt>
                <c:pt idx="974">
                  <c:v>16.233333333333299</c:v>
                </c:pt>
                <c:pt idx="975">
                  <c:v>16.25</c:v>
                </c:pt>
                <c:pt idx="976">
                  <c:v>16.266666666666602</c:v>
                </c:pt>
                <c:pt idx="977">
                  <c:v>16.283333333333299</c:v>
                </c:pt>
                <c:pt idx="978">
                  <c:v>16.3</c:v>
                </c:pt>
                <c:pt idx="979">
                  <c:v>16.316666666666599</c:v>
                </c:pt>
                <c:pt idx="980">
                  <c:v>16.3333333333333</c:v>
                </c:pt>
                <c:pt idx="981">
                  <c:v>16.350000000000001</c:v>
                </c:pt>
                <c:pt idx="982">
                  <c:v>16.3666666666666</c:v>
                </c:pt>
                <c:pt idx="983">
                  <c:v>16.383333333333301</c:v>
                </c:pt>
                <c:pt idx="984">
                  <c:v>16.399999999999999</c:v>
                </c:pt>
                <c:pt idx="985">
                  <c:v>16.4166666666666</c:v>
                </c:pt>
                <c:pt idx="986">
                  <c:v>16.433333333333302</c:v>
                </c:pt>
                <c:pt idx="987">
                  <c:v>16.45</c:v>
                </c:pt>
                <c:pt idx="988">
                  <c:v>16.466666666666601</c:v>
                </c:pt>
                <c:pt idx="989">
                  <c:v>16.483333333333299</c:v>
                </c:pt>
                <c:pt idx="990">
                  <c:v>16.5</c:v>
                </c:pt>
                <c:pt idx="991">
                  <c:v>16.516666666666602</c:v>
                </c:pt>
                <c:pt idx="992">
                  <c:v>16.533333333333299</c:v>
                </c:pt>
                <c:pt idx="993">
                  <c:v>16.55</c:v>
                </c:pt>
                <c:pt idx="994">
                  <c:v>16.566666666666599</c:v>
                </c:pt>
                <c:pt idx="995">
                  <c:v>16.5833333333333</c:v>
                </c:pt>
                <c:pt idx="996">
                  <c:v>16.600000000000001</c:v>
                </c:pt>
                <c:pt idx="997">
                  <c:v>16.6166666666666</c:v>
                </c:pt>
                <c:pt idx="998">
                  <c:v>16.633333333333301</c:v>
                </c:pt>
                <c:pt idx="999">
                  <c:v>16.649999999999999</c:v>
                </c:pt>
                <c:pt idx="1000">
                  <c:v>16.6666666666666</c:v>
                </c:pt>
                <c:pt idx="1001">
                  <c:v>16.683333333333302</c:v>
                </c:pt>
                <c:pt idx="1002">
                  <c:v>16.7</c:v>
                </c:pt>
                <c:pt idx="1003">
                  <c:v>16.716666666666601</c:v>
                </c:pt>
                <c:pt idx="1004">
                  <c:v>16.733333333333299</c:v>
                </c:pt>
                <c:pt idx="1005">
                  <c:v>16.75</c:v>
                </c:pt>
                <c:pt idx="1006">
                  <c:v>16.766666666666602</c:v>
                </c:pt>
                <c:pt idx="1007">
                  <c:v>16.783333333333299</c:v>
                </c:pt>
                <c:pt idx="1008">
                  <c:v>16.8</c:v>
                </c:pt>
                <c:pt idx="1009">
                  <c:v>16.816666666666599</c:v>
                </c:pt>
                <c:pt idx="1010">
                  <c:v>16.8333333333333</c:v>
                </c:pt>
                <c:pt idx="1011">
                  <c:v>16.850000000000001</c:v>
                </c:pt>
                <c:pt idx="1012">
                  <c:v>16.8666666666666</c:v>
                </c:pt>
                <c:pt idx="1013">
                  <c:v>16.883333333333301</c:v>
                </c:pt>
                <c:pt idx="1014">
                  <c:v>16.899999999999999</c:v>
                </c:pt>
                <c:pt idx="1015">
                  <c:v>16.9166666666666</c:v>
                </c:pt>
                <c:pt idx="1016">
                  <c:v>16.933333333333302</c:v>
                </c:pt>
                <c:pt idx="1017">
                  <c:v>16.95</c:v>
                </c:pt>
                <c:pt idx="1018">
                  <c:v>16.966666666666601</c:v>
                </c:pt>
                <c:pt idx="1019">
                  <c:v>16.983333333333299</c:v>
                </c:pt>
                <c:pt idx="1020">
                  <c:v>17</c:v>
                </c:pt>
                <c:pt idx="1021">
                  <c:v>17.016666666666602</c:v>
                </c:pt>
                <c:pt idx="1022">
                  <c:v>17.033333333333299</c:v>
                </c:pt>
                <c:pt idx="1023">
                  <c:v>17.05</c:v>
                </c:pt>
                <c:pt idx="1024">
                  <c:v>17.066666666666599</c:v>
                </c:pt>
                <c:pt idx="1025">
                  <c:v>17.0833333333333</c:v>
                </c:pt>
                <c:pt idx="1026">
                  <c:v>17.100000000000001</c:v>
                </c:pt>
                <c:pt idx="1027">
                  <c:v>17.1166666666666</c:v>
                </c:pt>
                <c:pt idx="1028">
                  <c:v>17.133333333333301</c:v>
                </c:pt>
                <c:pt idx="1029">
                  <c:v>17.149999999999999</c:v>
                </c:pt>
                <c:pt idx="1030">
                  <c:v>17.1666666666666</c:v>
                </c:pt>
                <c:pt idx="1031">
                  <c:v>17.183333333333302</c:v>
                </c:pt>
                <c:pt idx="1032">
                  <c:v>17.2</c:v>
                </c:pt>
                <c:pt idx="1033">
                  <c:v>17.216666666666601</c:v>
                </c:pt>
                <c:pt idx="1034">
                  <c:v>17.233333333333299</c:v>
                </c:pt>
                <c:pt idx="1035">
                  <c:v>17.25</c:v>
                </c:pt>
                <c:pt idx="1036">
                  <c:v>17.266666666666602</c:v>
                </c:pt>
                <c:pt idx="1037">
                  <c:v>17.283333333333299</c:v>
                </c:pt>
                <c:pt idx="1038">
                  <c:v>17.3</c:v>
                </c:pt>
                <c:pt idx="1039">
                  <c:v>17.316666666666599</c:v>
                </c:pt>
                <c:pt idx="1040">
                  <c:v>17.3333333333333</c:v>
                </c:pt>
                <c:pt idx="1041">
                  <c:v>17.350000000000001</c:v>
                </c:pt>
                <c:pt idx="1042">
                  <c:v>17.3666666666666</c:v>
                </c:pt>
                <c:pt idx="1043">
                  <c:v>17.383333333333301</c:v>
                </c:pt>
                <c:pt idx="1044">
                  <c:v>17.399999999999999</c:v>
                </c:pt>
                <c:pt idx="1045">
                  <c:v>17.4166666666666</c:v>
                </c:pt>
                <c:pt idx="1046">
                  <c:v>17.433333333333302</c:v>
                </c:pt>
                <c:pt idx="1047">
                  <c:v>17.45</c:v>
                </c:pt>
                <c:pt idx="1048">
                  <c:v>17.466666666666601</c:v>
                </c:pt>
                <c:pt idx="1049">
                  <c:v>17.483333333333299</c:v>
                </c:pt>
                <c:pt idx="1050">
                  <c:v>17.5</c:v>
                </c:pt>
                <c:pt idx="1051">
                  <c:v>17.516666666666602</c:v>
                </c:pt>
                <c:pt idx="1052">
                  <c:v>17.533333333333299</c:v>
                </c:pt>
                <c:pt idx="1053">
                  <c:v>17.55</c:v>
                </c:pt>
                <c:pt idx="1054">
                  <c:v>17.566666666666599</c:v>
                </c:pt>
                <c:pt idx="1055">
                  <c:v>17.5833333333333</c:v>
                </c:pt>
                <c:pt idx="1056">
                  <c:v>17.600000000000001</c:v>
                </c:pt>
                <c:pt idx="1057">
                  <c:v>17.6166666666666</c:v>
                </c:pt>
                <c:pt idx="1058">
                  <c:v>17.633333333333301</c:v>
                </c:pt>
                <c:pt idx="1059">
                  <c:v>17.649999999999999</c:v>
                </c:pt>
                <c:pt idx="1060">
                  <c:v>17.6666666666666</c:v>
                </c:pt>
                <c:pt idx="1061">
                  <c:v>17.683333333333302</c:v>
                </c:pt>
                <c:pt idx="1062">
                  <c:v>17.7</c:v>
                </c:pt>
                <c:pt idx="1063">
                  <c:v>17.716666666666601</c:v>
                </c:pt>
                <c:pt idx="1064">
                  <c:v>17.733333333333299</c:v>
                </c:pt>
                <c:pt idx="1065">
                  <c:v>17.75</c:v>
                </c:pt>
                <c:pt idx="1066">
                  <c:v>17.766666666666602</c:v>
                </c:pt>
                <c:pt idx="1067">
                  <c:v>17.783333333333299</c:v>
                </c:pt>
                <c:pt idx="1068">
                  <c:v>17.8</c:v>
                </c:pt>
                <c:pt idx="1069">
                  <c:v>17.816666666666599</c:v>
                </c:pt>
                <c:pt idx="1070">
                  <c:v>17.8333333333333</c:v>
                </c:pt>
                <c:pt idx="1071">
                  <c:v>17.850000000000001</c:v>
                </c:pt>
                <c:pt idx="1072">
                  <c:v>17.8666666666666</c:v>
                </c:pt>
                <c:pt idx="1073">
                  <c:v>17.883333333333301</c:v>
                </c:pt>
                <c:pt idx="1074">
                  <c:v>17.899999999999999</c:v>
                </c:pt>
                <c:pt idx="1075">
                  <c:v>17.9166666666666</c:v>
                </c:pt>
                <c:pt idx="1076">
                  <c:v>17.933333333333302</c:v>
                </c:pt>
                <c:pt idx="1077">
                  <c:v>17.95</c:v>
                </c:pt>
                <c:pt idx="1078">
                  <c:v>17.966666666666601</c:v>
                </c:pt>
                <c:pt idx="1079">
                  <c:v>17.983333333333299</c:v>
                </c:pt>
                <c:pt idx="1080">
                  <c:v>18</c:v>
                </c:pt>
                <c:pt idx="1081">
                  <c:v>18.016666666666602</c:v>
                </c:pt>
                <c:pt idx="1082">
                  <c:v>18.033333333333299</c:v>
                </c:pt>
                <c:pt idx="1083">
                  <c:v>18.05</c:v>
                </c:pt>
                <c:pt idx="1084">
                  <c:v>18.066666666666599</c:v>
                </c:pt>
                <c:pt idx="1085">
                  <c:v>18.0833333333333</c:v>
                </c:pt>
                <c:pt idx="1086">
                  <c:v>18.100000000000001</c:v>
                </c:pt>
                <c:pt idx="1087">
                  <c:v>18.1166666666666</c:v>
                </c:pt>
                <c:pt idx="1088">
                  <c:v>18.133333333333301</c:v>
                </c:pt>
                <c:pt idx="1089">
                  <c:v>18.149999999999999</c:v>
                </c:pt>
                <c:pt idx="1090">
                  <c:v>18.1666666666666</c:v>
                </c:pt>
                <c:pt idx="1091">
                  <c:v>18.183333333333302</c:v>
                </c:pt>
                <c:pt idx="1092">
                  <c:v>18.2</c:v>
                </c:pt>
                <c:pt idx="1093">
                  <c:v>18.216666666666601</c:v>
                </c:pt>
                <c:pt idx="1094">
                  <c:v>18.233333333333299</c:v>
                </c:pt>
                <c:pt idx="1095">
                  <c:v>18.25</c:v>
                </c:pt>
                <c:pt idx="1096">
                  <c:v>18.266666666666602</c:v>
                </c:pt>
                <c:pt idx="1097">
                  <c:v>18.283333333333299</c:v>
                </c:pt>
                <c:pt idx="1098">
                  <c:v>18.3</c:v>
                </c:pt>
                <c:pt idx="1099">
                  <c:v>18.316666666666599</c:v>
                </c:pt>
                <c:pt idx="1100">
                  <c:v>18.3333333333333</c:v>
                </c:pt>
                <c:pt idx="1101">
                  <c:v>18.350000000000001</c:v>
                </c:pt>
                <c:pt idx="1102">
                  <c:v>18.3666666666666</c:v>
                </c:pt>
                <c:pt idx="1103">
                  <c:v>18.383333333333301</c:v>
                </c:pt>
                <c:pt idx="1104">
                  <c:v>18.399999999999999</c:v>
                </c:pt>
                <c:pt idx="1105">
                  <c:v>18.4166666666666</c:v>
                </c:pt>
                <c:pt idx="1106">
                  <c:v>18.433333333333302</c:v>
                </c:pt>
                <c:pt idx="1107">
                  <c:v>18.45</c:v>
                </c:pt>
                <c:pt idx="1108">
                  <c:v>18.466666666666601</c:v>
                </c:pt>
                <c:pt idx="1109">
                  <c:v>18.483333333333299</c:v>
                </c:pt>
                <c:pt idx="1110">
                  <c:v>18.5</c:v>
                </c:pt>
                <c:pt idx="1111">
                  <c:v>18.516666666666602</c:v>
                </c:pt>
                <c:pt idx="1112">
                  <c:v>18.533333333333299</c:v>
                </c:pt>
                <c:pt idx="1113">
                  <c:v>18.55</c:v>
                </c:pt>
                <c:pt idx="1114">
                  <c:v>18.566666666666599</c:v>
                </c:pt>
                <c:pt idx="1115">
                  <c:v>18.5833333333333</c:v>
                </c:pt>
                <c:pt idx="1116">
                  <c:v>18.600000000000001</c:v>
                </c:pt>
                <c:pt idx="1117">
                  <c:v>18.6166666666666</c:v>
                </c:pt>
                <c:pt idx="1118">
                  <c:v>18.633333333333301</c:v>
                </c:pt>
                <c:pt idx="1119">
                  <c:v>18.649999999999999</c:v>
                </c:pt>
                <c:pt idx="1120">
                  <c:v>18.6666666666666</c:v>
                </c:pt>
                <c:pt idx="1121">
                  <c:v>18.683333333333302</c:v>
                </c:pt>
                <c:pt idx="1122">
                  <c:v>18.7</c:v>
                </c:pt>
                <c:pt idx="1123">
                  <c:v>18.716666666666601</c:v>
                </c:pt>
                <c:pt idx="1124">
                  <c:v>18.733333333333299</c:v>
                </c:pt>
                <c:pt idx="1125">
                  <c:v>18.75</c:v>
                </c:pt>
                <c:pt idx="1126">
                  <c:v>18.766666666666602</c:v>
                </c:pt>
                <c:pt idx="1127">
                  <c:v>18.783333333333299</c:v>
                </c:pt>
                <c:pt idx="1128">
                  <c:v>18.8</c:v>
                </c:pt>
                <c:pt idx="1129">
                  <c:v>18.816666666666599</c:v>
                </c:pt>
                <c:pt idx="1130">
                  <c:v>18.8333333333333</c:v>
                </c:pt>
                <c:pt idx="1131">
                  <c:v>18.850000000000001</c:v>
                </c:pt>
                <c:pt idx="1132">
                  <c:v>18.8666666666666</c:v>
                </c:pt>
                <c:pt idx="1133">
                  <c:v>18.883333333333301</c:v>
                </c:pt>
                <c:pt idx="1134">
                  <c:v>18.899999999999999</c:v>
                </c:pt>
                <c:pt idx="1135">
                  <c:v>18.9166666666666</c:v>
                </c:pt>
                <c:pt idx="1136">
                  <c:v>18.933333333333302</c:v>
                </c:pt>
                <c:pt idx="1137">
                  <c:v>18.95</c:v>
                </c:pt>
                <c:pt idx="1138">
                  <c:v>18.966666666666601</c:v>
                </c:pt>
                <c:pt idx="1139">
                  <c:v>18.983333333333299</c:v>
                </c:pt>
                <c:pt idx="1140">
                  <c:v>19</c:v>
                </c:pt>
                <c:pt idx="1141">
                  <c:v>19.016666666666602</c:v>
                </c:pt>
                <c:pt idx="1142">
                  <c:v>19.033333333333299</c:v>
                </c:pt>
                <c:pt idx="1143">
                  <c:v>19.05</c:v>
                </c:pt>
                <c:pt idx="1144">
                  <c:v>19.066666666666599</c:v>
                </c:pt>
                <c:pt idx="1145">
                  <c:v>19.0833333333333</c:v>
                </c:pt>
                <c:pt idx="1146">
                  <c:v>19.100000000000001</c:v>
                </c:pt>
                <c:pt idx="1147">
                  <c:v>19.1166666666666</c:v>
                </c:pt>
                <c:pt idx="1148">
                  <c:v>19.133333333333301</c:v>
                </c:pt>
                <c:pt idx="1149">
                  <c:v>19.149999999999999</c:v>
                </c:pt>
                <c:pt idx="1150">
                  <c:v>19.1666666666666</c:v>
                </c:pt>
                <c:pt idx="1151">
                  <c:v>19.183333333333302</c:v>
                </c:pt>
                <c:pt idx="1152">
                  <c:v>19.2</c:v>
                </c:pt>
                <c:pt idx="1153">
                  <c:v>19.216666666666601</c:v>
                </c:pt>
                <c:pt idx="1154">
                  <c:v>19.233333333333299</c:v>
                </c:pt>
                <c:pt idx="1155">
                  <c:v>19.25</c:v>
                </c:pt>
                <c:pt idx="1156">
                  <c:v>19.266666666666602</c:v>
                </c:pt>
                <c:pt idx="1157">
                  <c:v>19.283333333333299</c:v>
                </c:pt>
                <c:pt idx="1158">
                  <c:v>19.3</c:v>
                </c:pt>
                <c:pt idx="1159">
                  <c:v>19.316666666666599</c:v>
                </c:pt>
                <c:pt idx="1160">
                  <c:v>19.3333333333333</c:v>
                </c:pt>
                <c:pt idx="1161">
                  <c:v>19.350000000000001</c:v>
                </c:pt>
                <c:pt idx="1162">
                  <c:v>19.3666666666666</c:v>
                </c:pt>
                <c:pt idx="1163">
                  <c:v>19.383333333333301</c:v>
                </c:pt>
                <c:pt idx="1164">
                  <c:v>19.399999999999999</c:v>
                </c:pt>
                <c:pt idx="1165">
                  <c:v>19.4166666666666</c:v>
                </c:pt>
                <c:pt idx="1166">
                  <c:v>19.433333333333302</c:v>
                </c:pt>
                <c:pt idx="1167">
                  <c:v>19.45</c:v>
                </c:pt>
                <c:pt idx="1168">
                  <c:v>19.466666666666601</c:v>
                </c:pt>
                <c:pt idx="1169">
                  <c:v>19.483333333333299</c:v>
                </c:pt>
                <c:pt idx="1170">
                  <c:v>19.5</c:v>
                </c:pt>
                <c:pt idx="1171">
                  <c:v>19.516666666666602</c:v>
                </c:pt>
                <c:pt idx="1172">
                  <c:v>19.533333333333299</c:v>
                </c:pt>
                <c:pt idx="1173">
                  <c:v>19.55</c:v>
                </c:pt>
                <c:pt idx="1174">
                  <c:v>19.566666666666599</c:v>
                </c:pt>
                <c:pt idx="1175">
                  <c:v>19.5833333333333</c:v>
                </c:pt>
                <c:pt idx="1176">
                  <c:v>19.600000000000001</c:v>
                </c:pt>
                <c:pt idx="1177">
                  <c:v>19.6166666666666</c:v>
                </c:pt>
                <c:pt idx="1178">
                  <c:v>19.633333333333301</c:v>
                </c:pt>
                <c:pt idx="1179">
                  <c:v>19.649999999999999</c:v>
                </c:pt>
                <c:pt idx="1180">
                  <c:v>19.6666666666666</c:v>
                </c:pt>
                <c:pt idx="1181">
                  <c:v>19.683333333333302</c:v>
                </c:pt>
                <c:pt idx="1182">
                  <c:v>19.7</c:v>
                </c:pt>
                <c:pt idx="1183">
                  <c:v>19.716666666666601</c:v>
                </c:pt>
                <c:pt idx="1184">
                  <c:v>19.733333333333299</c:v>
                </c:pt>
                <c:pt idx="1185">
                  <c:v>19.75</c:v>
                </c:pt>
                <c:pt idx="1186">
                  <c:v>19.766666666666602</c:v>
                </c:pt>
                <c:pt idx="1187">
                  <c:v>19.783333333333299</c:v>
                </c:pt>
                <c:pt idx="1188">
                  <c:v>19.8</c:v>
                </c:pt>
                <c:pt idx="1189">
                  <c:v>19.816666666666599</c:v>
                </c:pt>
                <c:pt idx="1190">
                  <c:v>19.8333333333333</c:v>
                </c:pt>
                <c:pt idx="1191">
                  <c:v>19.850000000000001</c:v>
                </c:pt>
                <c:pt idx="1192">
                  <c:v>19.8666666666666</c:v>
                </c:pt>
                <c:pt idx="1193">
                  <c:v>19.883333333333301</c:v>
                </c:pt>
                <c:pt idx="1194">
                  <c:v>19.899999999999999</c:v>
                </c:pt>
                <c:pt idx="1195">
                  <c:v>19.9166666666666</c:v>
                </c:pt>
                <c:pt idx="1196">
                  <c:v>19.933333333333302</c:v>
                </c:pt>
                <c:pt idx="1197">
                  <c:v>19.95</c:v>
                </c:pt>
                <c:pt idx="1198">
                  <c:v>19.966666666666601</c:v>
                </c:pt>
                <c:pt idx="1199">
                  <c:v>19.983333333333299</c:v>
                </c:pt>
                <c:pt idx="1200">
                  <c:v>20</c:v>
                </c:pt>
                <c:pt idx="1201">
                  <c:v>20.016666666666602</c:v>
                </c:pt>
                <c:pt idx="1202">
                  <c:v>20.033333333333299</c:v>
                </c:pt>
                <c:pt idx="1203">
                  <c:v>20.05</c:v>
                </c:pt>
                <c:pt idx="1204">
                  <c:v>20.066666666666599</c:v>
                </c:pt>
                <c:pt idx="1205">
                  <c:v>20.0833333333333</c:v>
                </c:pt>
                <c:pt idx="1206">
                  <c:v>20.100000000000001</c:v>
                </c:pt>
                <c:pt idx="1207">
                  <c:v>20.1166666666666</c:v>
                </c:pt>
                <c:pt idx="1208">
                  <c:v>20.133333333333301</c:v>
                </c:pt>
                <c:pt idx="1209">
                  <c:v>20.149999999999999</c:v>
                </c:pt>
                <c:pt idx="1210">
                  <c:v>20.1666666666666</c:v>
                </c:pt>
                <c:pt idx="1211">
                  <c:v>20.183333333333302</c:v>
                </c:pt>
                <c:pt idx="1212">
                  <c:v>20.2</c:v>
                </c:pt>
                <c:pt idx="1213">
                  <c:v>20.216666666666601</c:v>
                </c:pt>
                <c:pt idx="1214">
                  <c:v>20.233333333333299</c:v>
                </c:pt>
                <c:pt idx="1215">
                  <c:v>20.25</c:v>
                </c:pt>
                <c:pt idx="1216">
                  <c:v>20.266666666666602</c:v>
                </c:pt>
                <c:pt idx="1217">
                  <c:v>20.283333333333299</c:v>
                </c:pt>
                <c:pt idx="1218">
                  <c:v>20.3</c:v>
                </c:pt>
                <c:pt idx="1219">
                  <c:v>20.316666666666599</c:v>
                </c:pt>
                <c:pt idx="1220">
                  <c:v>20.3333333333333</c:v>
                </c:pt>
                <c:pt idx="1221">
                  <c:v>20.350000000000001</c:v>
                </c:pt>
                <c:pt idx="1222">
                  <c:v>20.3666666666666</c:v>
                </c:pt>
                <c:pt idx="1223">
                  <c:v>20.383333333333301</c:v>
                </c:pt>
                <c:pt idx="1224">
                  <c:v>20.399999999999999</c:v>
                </c:pt>
                <c:pt idx="1225">
                  <c:v>20.4166666666666</c:v>
                </c:pt>
                <c:pt idx="1226">
                  <c:v>20.433333333333302</c:v>
                </c:pt>
                <c:pt idx="1227">
                  <c:v>20.45</c:v>
                </c:pt>
                <c:pt idx="1228">
                  <c:v>20.466666666666601</c:v>
                </c:pt>
                <c:pt idx="1229">
                  <c:v>20.483333333333299</c:v>
                </c:pt>
                <c:pt idx="1230">
                  <c:v>20.5</c:v>
                </c:pt>
                <c:pt idx="1231">
                  <c:v>20.516666666666602</c:v>
                </c:pt>
                <c:pt idx="1232">
                  <c:v>20.533333333333299</c:v>
                </c:pt>
                <c:pt idx="1233">
                  <c:v>20.55</c:v>
                </c:pt>
                <c:pt idx="1234">
                  <c:v>20.566666666666599</c:v>
                </c:pt>
                <c:pt idx="1235">
                  <c:v>20.5833333333333</c:v>
                </c:pt>
                <c:pt idx="1236">
                  <c:v>20.6</c:v>
                </c:pt>
                <c:pt idx="1237">
                  <c:v>20.6166666666666</c:v>
                </c:pt>
                <c:pt idx="1238">
                  <c:v>20.633333333333301</c:v>
                </c:pt>
                <c:pt idx="1239">
                  <c:v>20.65</c:v>
                </c:pt>
                <c:pt idx="1240">
                  <c:v>20.6666666666666</c:v>
                </c:pt>
                <c:pt idx="1241">
                  <c:v>20.683333333333302</c:v>
                </c:pt>
                <c:pt idx="1242">
                  <c:v>20.7</c:v>
                </c:pt>
                <c:pt idx="1243">
                  <c:v>20.716666666666601</c:v>
                </c:pt>
                <c:pt idx="1244">
                  <c:v>20.733333333333299</c:v>
                </c:pt>
                <c:pt idx="1245">
                  <c:v>20.75</c:v>
                </c:pt>
                <c:pt idx="1246">
                  <c:v>20.766666666666602</c:v>
                </c:pt>
                <c:pt idx="1247">
                  <c:v>20.783333333333299</c:v>
                </c:pt>
                <c:pt idx="1248">
                  <c:v>20.8</c:v>
                </c:pt>
                <c:pt idx="1249">
                  <c:v>20.816666666666599</c:v>
                </c:pt>
                <c:pt idx="1250">
                  <c:v>20.8333333333333</c:v>
                </c:pt>
                <c:pt idx="1251">
                  <c:v>20.85</c:v>
                </c:pt>
                <c:pt idx="1252">
                  <c:v>20.8666666666666</c:v>
                </c:pt>
                <c:pt idx="1253">
                  <c:v>20.883333333333301</c:v>
                </c:pt>
                <c:pt idx="1254">
                  <c:v>20.9</c:v>
                </c:pt>
                <c:pt idx="1255">
                  <c:v>20.9166666666666</c:v>
                </c:pt>
                <c:pt idx="1256">
                  <c:v>20.933333333333302</c:v>
                </c:pt>
                <c:pt idx="1257">
                  <c:v>20.95</c:v>
                </c:pt>
                <c:pt idx="1258">
                  <c:v>20.966666666666601</c:v>
                </c:pt>
                <c:pt idx="1259">
                  <c:v>20.983333333333299</c:v>
                </c:pt>
                <c:pt idx="1260">
                  <c:v>21</c:v>
                </c:pt>
                <c:pt idx="1261">
                  <c:v>21.016666666666602</c:v>
                </c:pt>
                <c:pt idx="1262">
                  <c:v>21.033333333333299</c:v>
                </c:pt>
                <c:pt idx="1263">
                  <c:v>21.05</c:v>
                </c:pt>
                <c:pt idx="1264">
                  <c:v>21.066666666666599</c:v>
                </c:pt>
                <c:pt idx="1265">
                  <c:v>21.0833333333333</c:v>
                </c:pt>
                <c:pt idx="1266">
                  <c:v>21.1</c:v>
                </c:pt>
                <c:pt idx="1267">
                  <c:v>21.1166666666666</c:v>
                </c:pt>
                <c:pt idx="1268">
                  <c:v>21.133333333333301</c:v>
                </c:pt>
                <c:pt idx="1269">
                  <c:v>21.15</c:v>
                </c:pt>
                <c:pt idx="1270">
                  <c:v>21.1666666666666</c:v>
                </c:pt>
                <c:pt idx="1271">
                  <c:v>21.183333333333302</c:v>
                </c:pt>
                <c:pt idx="1272">
                  <c:v>21.2</c:v>
                </c:pt>
                <c:pt idx="1273">
                  <c:v>21.216666666666601</c:v>
                </c:pt>
                <c:pt idx="1274">
                  <c:v>21.233333333333299</c:v>
                </c:pt>
                <c:pt idx="1275">
                  <c:v>21.25</c:v>
                </c:pt>
                <c:pt idx="1276">
                  <c:v>21.266666666666602</c:v>
                </c:pt>
                <c:pt idx="1277">
                  <c:v>21.283333333333299</c:v>
                </c:pt>
                <c:pt idx="1278">
                  <c:v>21.3</c:v>
                </c:pt>
                <c:pt idx="1279">
                  <c:v>21.316666666666599</c:v>
                </c:pt>
                <c:pt idx="1280">
                  <c:v>21.3333333333333</c:v>
                </c:pt>
                <c:pt idx="1281">
                  <c:v>21.35</c:v>
                </c:pt>
                <c:pt idx="1282">
                  <c:v>21.3666666666666</c:v>
                </c:pt>
                <c:pt idx="1283">
                  <c:v>21.383333333333301</c:v>
                </c:pt>
                <c:pt idx="1284">
                  <c:v>21.4</c:v>
                </c:pt>
                <c:pt idx="1285">
                  <c:v>21.4166666666666</c:v>
                </c:pt>
                <c:pt idx="1286">
                  <c:v>21.433333333333302</c:v>
                </c:pt>
                <c:pt idx="1287">
                  <c:v>21.45</c:v>
                </c:pt>
                <c:pt idx="1288">
                  <c:v>21.466666666666601</c:v>
                </c:pt>
                <c:pt idx="1289">
                  <c:v>21.483333333333299</c:v>
                </c:pt>
                <c:pt idx="1290">
                  <c:v>21.5</c:v>
                </c:pt>
                <c:pt idx="1291">
                  <c:v>21.516666666666602</c:v>
                </c:pt>
                <c:pt idx="1292">
                  <c:v>21.533333333333299</c:v>
                </c:pt>
                <c:pt idx="1293">
                  <c:v>21.55</c:v>
                </c:pt>
                <c:pt idx="1294">
                  <c:v>21.566666666666599</c:v>
                </c:pt>
                <c:pt idx="1295">
                  <c:v>21.5833333333333</c:v>
                </c:pt>
                <c:pt idx="1296">
                  <c:v>21.6</c:v>
                </c:pt>
                <c:pt idx="1297">
                  <c:v>21.6166666666666</c:v>
                </c:pt>
                <c:pt idx="1298">
                  <c:v>21.633333333333301</c:v>
                </c:pt>
                <c:pt idx="1299">
                  <c:v>21.65</c:v>
                </c:pt>
                <c:pt idx="1300">
                  <c:v>21.6666666666666</c:v>
                </c:pt>
                <c:pt idx="1301">
                  <c:v>21.683333333333302</c:v>
                </c:pt>
                <c:pt idx="1302">
                  <c:v>21.7</c:v>
                </c:pt>
                <c:pt idx="1303">
                  <c:v>21.716666666666601</c:v>
                </c:pt>
                <c:pt idx="1304">
                  <c:v>21.733333333333299</c:v>
                </c:pt>
                <c:pt idx="1305">
                  <c:v>21.75</c:v>
                </c:pt>
                <c:pt idx="1306">
                  <c:v>21.766666666666602</c:v>
                </c:pt>
                <c:pt idx="1307">
                  <c:v>21.783333333333299</c:v>
                </c:pt>
                <c:pt idx="1308">
                  <c:v>21.8</c:v>
                </c:pt>
                <c:pt idx="1309">
                  <c:v>21.816666666666599</c:v>
                </c:pt>
                <c:pt idx="1310">
                  <c:v>21.8333333333333</c:v>
                </c:pt>
                <c:pt idx="1311">
                  <c:v>21.85</c:v>
                </c:pt>
                <c:pt idx="1312">
                  <c:v>21.8666666666666</c:v>
                </c:pt>
                <c:pt idx="1313">
                  <c:v>21.883333333333301</c:v>
                </c:pt>
                <c:pt idx="1314">
                  <c:v>21.9</c:v>
                </c:pt>
                <c:pt idx="1315">
                  <c:v>21.9166666666666</c:v>
                </c:pt>
                <c:pt idx="1316">
                  <c:v>21.933333333333302</c:v>
                </c:pt>
                <c:pt idx="1317">
                  <c:v>21.95</c:v>
                </c:pt>
                <c:pt idx="1318">
                  <c:v>21.966666666666601</c:v>
                </c:pt>
                <c:pt idx="1319">
                  <c:v>21.983333333333299</c:v>
                </c:pt>
                <c:pt idx="1320">
                  <c:v>22</c:v>
                </c:pt>
                <c:pt idx="1321">
                  <c:v>22.016666666666602</c:v>
                </c:pt>
                <c:pt idx="1322">
                  <c:v>22.033333333333299</c:v>
                </c:pt>
                <c:pt idx="1323">
                  <c:v>22.05</c:v>
                </c:pt>
                <c:pt idx="1324">
                  <c:v>22.066666666666599</c:v>
                </c:pt>
                <c:pt idx="1325">
                  <c:v>22.0833333333333</c:v>
                </c:pt>
                <c:pt idx="1326">
                  <c:v>22.1</c:v>
                </c:pt>
                <c:pt idx="1327">
                  <c:v>22.1166666666666</c:v>
                </c:pt>
                <c:pt idx="1328">
                  <c:v>22.133333333333301</c:v>
                </c:pt>
                <c:pt idx="1329">
                  <c:v>22.15</c:v>
                </c:pt>
                <c:pt idx="1330">
                  <c:v>22.1666666666666</c:v>
                </c:pt>
                <c:pt idx="1331">
                  <c:v>22.183333333333302</c:v>
                </c:pt>
                <c:pt idx="1332">
                  <c:v>22.2</c:v>
                </c:pt>
                <c:pt idx="1333">
                  <c:v>22.216666666666601</c:v>
                </c:pt>
                <c:pt idx="1334">
                  <c:v>22.233333333333299</c:v>
                </c:pt>
                <c:pt idx="1335">
                  <c:v>22.25</c:v>
                </c:pt>
                <c:pt idx="1336">
                  <c:v>22.266666666666602</c:v>
                </c:pt>
                <c:pt idx="1337">
                  <c:v>22.283333333333299</c:v>
                </c:pt>
                <c:pt idx="1338">
                  <c:v>22.3</c:v>
                </c:pt>
                <c:pt idx="1339">
                  <c:v>22.316666666666599</c:v>
                </c:pt>
                <c:pt idx="1340">
                  <c:v>22.3333333333333</c:v>
                </c:pt>
                <c:pt idx="1341">
                  <c:v>22.35</c:v>
                </c:pt>
                <c:pt idx="1342">
                  <c:v>22.3666666666666</c:v>
                </c:pt>
                <c:pt idx="1343">
                  <c:v>22.383333333333301</c:v>
                </c:pt>
                <c:pt idx="1344">
                  <c:v>22.4</c:v>
                </c:pt>
                <c:pt idx="1345">
                  <c:v>22.4166666666666</c:v>
                </c:pt>
                <c:pt idx="1346">
                  <c:v>22.433333333333302</c:v>
                </c:pt>
                <c:pt idx="1347">
                  <c:v>22.45</c:v>
                </c:pt>
                <c:pt idx="1348">
                  <c:v>22.466666666666601</c:v>
                </c:pt>
                <c:pt idx="1349">
                  <c:v>22.483333333333299</c:v>
                </c:pt>
                <c:pt idx="1350">
                  <c:v>22.5</c:v>
                </c:pt>
                <c:pt idx="1351">
                  <c:v>22.516666666666602</c:v>
                </c:pt>
                <c:pt idx="1352">
                  <c:v>22.533333333333299</c:v>
                </c:pt>
                <c:pt idx="1353">
                  <c:v>22.55</c:v>
                </c:pt>
                <c:pt idx="1354">
                  <c:v>22.566666666666599</c:v>
                </c:pt>
                <c:pt idx="1355">
                  <c:v>22.5833333333333</c:v>
                </c:pt>
                <c:pt idx="1356">
                  <c:v>22.6</c:v>
                </c:pt>
                <c:pt idx="1357">
                  <c:v>22.6166666666666</c:v>
                </c:pt>
                <c:pt idx="1358">
                  <c:v>22.633333333333301</c:v>
                </c:pt>
                <c:pt idx="1359">
                  <c:v>22.65</c:v>
                </c:pt>
                <c:pt idx="1360">
                  <c:v>22.6666666666666</c:v>
                </c:pt>
                <c:pt idx="1361">
                  <c:v>22.683333333333302</c:v>
                </c:pt>
                <c:pt idx="1362">
                  <c:v>22.7</c:v>
                </c:pt>
                <c:pt idx="1363">
                  <c:v>22.716666666666601</c:v>
                </c:pt>
                <c:pt idx="1364">
                  <c:v>22.733333333333299</c:v>
                </c:pt>
                <c:pt idx="1365">
                  <c:v>22.75</c:v>
                </c:pt>
                <c:pt idx="1366">
                  <c:v>22.766666666666602</c:v>
                </c:pt>
                <c:pt idx="1367">
                  <c:v>22.783333333333299</c:v>
                </c:pt>
                <c:pt idx="1368">
                  <c:v>22.8</c:v>
                </c:pt>
                <c:pt idx="1369">
                  <c:v>22.816666666666599</c:v>
                </c:pt>
                <c:pt idx="1370">
                  <c:v>22.8333333333333</c:v>
                </c:pt>
                <c:pt idx="1371">
                  <c:v>22.85</c:v>
                </c:pt>
                <c:pt idx="1372">
                  <c:v>22.8666666666666</c:v>
                </c:pt>
                <c:pt idx="1373">
                  <c:v>22.883333333333301</c:v>
                </c:pt>
                <c:pt idx="1374">
                  <c:v>22.9</c:v>
                </c:pt>
                <c:pt idx="1375">
                  <c:v>22.9166666666666</c:v>
                </c:pt>
                <c:pt idx="1376">
                  <c:v>22.933333333333302</c:v>
                </c:pt>
                <c:pt idx="1377">
                  <c:v>22.95</c:v>
                </c:pt>
                <c:pt idx="1378">
                  <c:v>22.966666666666601</c:v>
                </c:pt>
                <c:pt idx="1379">
                  <c:v>22.983333333333299</c:v>
                </c:pt>
                <c:pt idx="1380">
                  <c:v>23</c:v>
                </c:pt>
                <c:pt idx="1381">
                  <c:v>23.016666666666602</c:v>
                </c:pt>
                <c:pt idx="1382">
                  <c:v>23.033333333333299</c:v>
                </c:pt>
                <c:pt idx="1383">
                  <c:v>23.05</c:v>
                </c:pt>
                <c:pt idx="1384">
                  <c:v>23.066666666666599</c:v>
                </c:pt>
                <c:pt idx="1385">
                  <c:v>23.0833333333333</c:v>
                </c:pt>
                <c:pt idx="1386">
                  <c:v>23.1</c:v>
                </c:pt>
                <c:pt idx="1387">
                  <c:v>23.1166666666666</c:v>
                </c:pt>
                <c:pt idx="1388">
                  <c:v>23.133333333333301</c:v>
                </c:pt>
                <c:pt idx="1389">
                  <c:v>23.15</c:v>
                </c:pt>
                <c:pt idx="1390">
                  <c:v>23.1666666666666</c:v>
                </c:pt>
                <c:pt idx="1391">
                  <c:v>23.183333333333302</c:v>
                </c:pt>
                <c:pt idx="1392">
                  <c:v>23.2</c:v>
                </c:pt>
                <c:pt idx="1393">
                  <c:v>23.216666666666601</c:v>
                </c:pt>
                <c:pt idx="1394">
                  <c:v>23.233333333333299</c:v>
                </c:pt>
                <c:pt idx="1395">
                  <c:v>23.25</c:v>
                </c:pt>
                <c:pt idx="1396">
                  <c:v>23.266666666666602</c:v>
                </c:pt>
                <c:pt idx="1397">
                  <c:v>23.283333333333299</c:v>
                </c:pt>
                <c:pt idx="1398">
                  <c:v>23.3</c:v>
                </c:pt>
                <c:pt idx="1399">
                  <c:v>23.316666666666599</c:v>
                </c:pt>
                <c:pt idx="1400">
                  <c:v>23.3333333333333</c:v>
                </c:pt>
                <c:pt idx="1401">
                  <c:v>23.35</c:v>
                </c:pt>
                <c:pt idx="1402">
                  <c:v>23.3666666666666</c:v>
                </c:pt>
                <c:pt idx="1403">
                  <c:v>23.383333333333301</c:v>
                </c:pt>
                <c:pt idx="1404">
                  <c:v>23.4</c:v>
                </c:pt>
                <c:pt idx="1405">
                  <c:v>23.4166666666666</c:v>
                </c:pt>
                <c:pt idx="1406">
                  <c:v>23.433333333333302</c:v>
                </c:pt>
                <c:pt idx="1407">
                  <c:v>23.45</c:v>
                </c:pt>
                <c:pt idx="1408">
                  <c:v>23.466666666666601</c:v>
                </c:pt>
                <c:pt idx="1409">
                  <c:v>23.483333333333299</c:v>
                </c:pt>
                <c:pt idx="1410">
                  <c:v>23.5</c:v>
                </c:pt>
                <c:pt idx="1411">
                  <c:v>23.516666666666602</c:v>
                </c:pt>
                <c:pt idx="1412">
                  <c:v>23.533333333333299</c:v>
                </c:pt>
                <c:pt idx="1413">
                  <c:v>23.55</c:v>
                </c:pt>
                <c:pt idx="1414">
                  <c:v>23.566666666666599</c:v>
                </c:pt>
                <c:pt idx="1415">
                  <c:v>23.5833333333333</c:v>
                </c:pt>
                <c:pt idx="1416">
                  <c:v>23.6</c:v>
                </c:pt>
                <c:pt idx="1417">
                  <c:v>23.6166666666666</c:v>
                </c:pt>
                <c:pt idx="1418">
                  <c:v>23.633333333333301</c:v>
                </c:pt>
                <c:pt idx="1419">
                  <c:v>23.65</c:v>
                </c:pt>
                <c:pt idx="1420">
                  <c:v>23.6666666666666</c:v>
                </c:pt>
                <c:pt idx="1421">
                  <c:v>23.683333333333302</c:v>
                </c:pt>
                <c:pt idx="1422">
                  <c:v>23.7</c:v>
                </c:pt>
                <c:pt idx="1423">
                  <c:v>23.716666666666601</c:v>
                </c:pt>
                <c:pt idx="1424">
                  <c:v>23.733333333333299</c:v>
                </c:pt>
                <c:pt idx="1425">
                  <c:v>23.75</c:v>
                </c:pt>
                <c:pt idx="1426">
                  <c:v>23.766666666666602</c:v>
                </c:pt>
                <c:pt idx="1427">
                  <c:v>23.783333333333299</c:v>
                </c:pt>
                <c:pt idx="1428">
                  <c:v>23.8</c:v>
                </c:pt>
                <c:pt idx="1429">
                  <c:v>23.816666666666599</c:v>
                </c:pt>
                <c:pt idx="1430">
                  <c:v>23.8333333333333</c:v>
                </c:pt>
                <c:pt idx="1431">
                  <c:v>23.85</c:v>
                </c:pt>
                <c:pt idx="1432">
                  <c:v>23.8666666666666</c:v>
                </c:pt>
                <c:pt idx="1433">
                  <c:v>23.883333333333301</c:v>
                </c:pt>
                <c:pt idx="1434">
                  <c:v>23.9</c:v>
                </c:pt>
                <c:pt idx="1435">
                  <c:v>23.9166666666666</c:v>
                </c:pt>
                <c:pt idx="1436">
                  <c:v>23.933333333333302</c:v>
                </c:pt>
                <c:pt idx="1437">
                  <c:v>23.95</c:v>
                </c:pt>
                <c:pt idx="1438">
                  <c:v>23.966666666666601</c:v>
                </c:pt>
                <c:pt idx="1439">
                  <c:v>23.983333333333299</c:v>
                </c:pt>
                <c:pt idx="1440">
                  <c:v>24</c:v>
                </c:pt>
                <c:pt idx="1441">
                  <c:v>24.016666666666602</c:v>
                </c:pt>
                <c:pt idx="1442">
                  <c:v>24.033333333333299</c:v>
                </c:pt>
                <c:pt idx="1443">
                  <c:v>24.05</c:v>
                </c:pt>
                <c:pt idx="1444">
                  <c:v>24.066666666666599</c:v>
                </c:pt>
                <c:pt idx="1445">
                  <c:v>24.0833333333333</c:v>
                </c:pt>
                <c:pt idx="1446">
                  <c:v>24.1</c:v>
                </c:pt>
                <c:pt idx="1447">
                  <c:v>24.1166666666666</c:v>
                </c:pt>
                <c:pt idx="1448">
                  <c:v>24.133333333333301</c:v>
                </c:pt>
                <c:pt idx="1449">
                  <c:v>24.15</c:v>
                </c:pt>
                <c:pt idx="1450">
                  <c:v>24.1666666666666</c:v>
                </c:pt>
                <c:pt idx="1451">
                  <c:v>24.183333333333302</c:v>
                </c:pt>
                <c:pt idx="1452">
                  <c:v>24.2</c:v>
                </c:pt>
                <c:pt idx="1453">
                  <c:v>24.216666666666601</c:v>
                </c:pt>
                <c:pt idx="1454">
                  <c:v>24.233333333333299</c:v>
                </c:pt>
                <c:pt idx="1455">
                  <c:v>24.25</c:v>
                </c:pt>
                <c:pt idx="1456">
                  <c:v>24.266666666666602</c:v>
                </c:pt>
                <c:pt idx="1457">
                  <c:v>24.283333333333299</c:v>
                </c:pt>
                <c:pt idx="1458">
                  <c:v>24.3</c:v>
                </c:pt>
                <c:pt idx="1459">
                  <c:v>24.316666666666599</c:v>
                </c:pt>
                <c:pt idx="1460">
                  <c:v>24.3333333333333</c:v>
                </c:pt>
                <c:pt idx="1461">
                  <c:v>24.35</c:v>
                </c:pt>
                <c:pt idx="1462">
                  <c:v>24.3666666666666</c:v>
                </c:pt>
                <c:pt idx="1463">
                  <c:v>24.383333333333301</c:v>
                </c:pt>
                <c:pt idx="1464">
                  <c:v>24.4</c:v>
                </c:pt>
                <c:pt idx="1465">
                  <c:v>24.4166666666666</c:v>
                </c:pt>
                <c:pt idx="1466">
                  <c:v>24.433333333333302</c:v>
                </c:pt>
                <c:pt idx="1467">
                  <c:v>24.45</c:v>
                </c:pt>
                <c:pt idx="1468">
                  <c:v>24.466666666666601</c:v>
                </c:pt>
                <c:pt idx="1469">
                  <c:v>24.483333333333299</c:v>
                </c:pt>
                <c:pt idx="1470">
                  <c:v>24.5</c:v>
                </c:pt>
                <c:pt idx="1471">
                  <c:v>24.516666666666602</c:v>
                </c:pt>
                <c:pt idx="1472">
                  <c:v>24.533333333333299</c:v>
                </c:pt>
                <c:pt idx="1473">
                  <c:v>24.55</c:v>
                </c:pt>
                <c:pt idx="1474">
                  <c:v>24.566666666666599</c:v>
                </c:pt>
                <c:pt idx="1475">
                  <c:v>24.5833333333333</c:v>
                </c:pt>
                <c:pt idx="1476">
                  <c:v>24.6</c:v>
                </c:pt>
                <c:pt idx="1477">
                  <c:v>24.6166666666666</c:v>
                </c:pt>
                <c:pt idx="1478">
                  <c:v>24.633333333333301</c:v>
                </c:pt>
                <c:pt idx="1479">
                  <c:v>24.65</c:v>
                </c:pt>
                <c:pt idx="1480">
                  <c:v>24.6666666666666</c:v>
                </c:pt>
                <c:pt idx="1481">
                  <c:v>24.683333333333302</c:v>
                </c:pt>
                <c:pt idx="1482">
                  <c:v>24.7</c:v>
                </c:pt>
                <c:pt idx="1483">
                  <c:v>24.716666666666601</c:v>
                </c:pt>
                <c:pt idx="1484">
                  <c:v>24.733333333333299</c:v>
                </c:pt>
                <c:pt idx="1485">
                  <c:v>24.75</c:v>
                </c:pt>
                <c:pt idx="1486">
                  <c:v>24.766666666666602</c:v>
                </c:pt>
                <c:pt idx="1487">
                  <c:v>24.783333333333299</c:v>
                </c:pt>
                <c:pt idx="1488">
                  <c:v>24.8</c:v>
                </c:pt>
                <c:pt idx="1489">
                  <c:v>24.816666666666599</c:v>
                </c:pt>
                <c:pt idx="1490">
                  <c:v>24.8333333333333</c:v>
                </c:pt>
                <c:pt idx="1491">
                  <c:v>24.85</c:v>
                </c:pt>
                <c:pt idx="1492">
                  <c:v>24.8666666666666</c:v>
                </c:pt>
                <c:pt idx="1493">
                  <c:v>24.883333333333301</c:v>
                </c:pt>
                <c:pt idx="1494">
                  <c:v>24.9</c:v>
                </c:pt>
                <c:pt idx="1495">
                  <c:v>24.9166666666666</c:v>
                </c:pt>
                <c:pt idx="1496">
                  <c:v>24.933333333333302</c:v>
                </c:pt>
                <c:pt idx="1497">
                  <c:v>24.95</c:v>
                </c:pt>
                <c:pt idx="1498">
                  <c:v>24.966666666666601</c:v>
                </c:pt>
                <c:pt idx="1499">
                  <c:v>24.983333333333299</c:v>
                </c:pt>
                <c:pt idx="1500">
                  <c:v>25</c:v>
                </c:pt>
                <c:pt idx="1501">
                  <c:v>25.016666666666602</c:v>
                </c:pt>
                <c:pt idx="1502">
                  <c:v>25.033333333333299</c:v>
                </c:pt>
                <c:pt idx="1503">
                  <c:v>25.05</c:v>
                </c:pt>
                <c:pt idx="1504">
                  <c:v>25.066666666666599</c:v>
                </c:pt>
                <c:pt idx="1505">
                  <c:v>25.0833333333333</c:v>
                </c:pt>
                <c:pt idx="1506">
                  <c:v>25.1</c:v>
                </c:pt>
                <c:pt idx="1507">
                  <c:v>25.1166666666666</c:v>
                </c:pt>
                <c:pt idx="1508">
                  <c:v>25.133333333333301</c:v>
                </c:pt>
                <c:pt idx="1509">
                  <c:v>25.15</c:v>
                </c:pt>
                <c:pt idx="1510">
                  <c:v>25.1666666666666</c:v>
                </c:pt>
                <c:pt idx="1511">
                  <c:v>25.183333333333302</c:v>
                </c:pt>
                <c:pt idx="1512">
                  <c:v>25.2</c:v>
                </c:pt>
                <c:pt idx="1513">
                  <c:v>25.216666666666601</c:v>
                </c:pt>
                <c:pt idx="1514">
                  <c:v>25.233333333333299</c:v>
                </c:pt>
                <c:pt idx="1515">
                  <c:v>25.25</c:v>
                </c:pt>
                <c:pt idx="1516">
                  <c:v>25.266666666666602</c:v>
                </c:pt>
                <c:pt idx="1517">
                  <c:v>25.283333333333299</c:v>
                </c:pt>
                <c:pt idx="1518">
                  <c:v>25.3</c:v>
                </c:pt>
                <c:pt idx="1519">
                  <c:v>25.316666666666599</c:v>
                </c:pt>
                <c:pt idx="1520">
                  <c:v>25.3333333333333</c:v>
                </c:pt>
                <c:pt idx="1521">
                  <c:v>25.35</c:v>
                </c:pt>
                <c:pt idx="1522">
                  <c:v>25.3666666666666</c:v>
                </c:pt>
                <c:pt idx="1523">
                  <c:v>25.383333333333301</c:v>
                </c:pt>
                <c:pt idx="1524">
                  <c:v>25.4</c:v>
                </c:pt>
                <c:pt idx="1525">
                  <c:v>25.4166666666666</c:v>
                </c:pt>
                <c:pt idx="1526">
                  <c:v>25.433333333333302</c:v>
                </c:pt>
                <c:pt idx="1527">
                  <c:v>25.45</c:v>
                </c:pt>
                <c:pt idx="1528">
                  <c:v>25.466666666666601</c:v>
                </c:pt>
                <c:pt idx="1529">
                  <c:v>25.483333333333299</c:v>
                </c:pt>
                <c:pt idx="1530">
                  <c:v>25.5</c:v>
                </c:pt>
                <c:pt idx="1531">
                  <c:v>25.516666666666602</c:v>
                </c:pt>
                <c:pt idx="1532">
                  <c:v>25.533333333333299</c:v>
                </c:pt>
                <c:pt idx="1533">
                  <c:v>25.55</c:v>
                </c:pt>
                <c:pt idx="1534">
                  <c:v>25.566666666666599</c:v>
                </c:pt>
                <c:pt idx="1535">
                  <c:v>25.5833333333333</c:v>
                </c:pt>
                <c:pt idx="1536">
                  <c:v>25.6</c:v>
                </c:pt>
                <c:pt idx="1537">
                  <c:v>25.6166666666666</c:v>
                </c:pt>
                <c:pt idx="1538">
                  <c:v>25.633333333333301</c:v>
                </c:pt>
                <c:pt idx="1539">
                  <c:v>25.65</c:v>
                </c:pt>
                <c:pt idx="1540">
                  <c:v>25.6666666666666</c:v>
                </c:pt>
                <c:pt idx="1541">
                  <c:v>25.683333333333302</c:v>
                </c:pt>
                <c:pt idx="1542">
                  <c:v>25.7</c:v>
                </c:pt>
                <c:pt idx="1543">
                  <c:v>25.716666666666601</c:v>
                </c:pt>
                <c:pt idx="1544">
                  <c:v>25.733333333333299</c:v>
                </c:pt>
                <c:pt idx="1545">
                  <c:v>25.75</c:v>
                </c:pt>
                <c:pt idx="1546">
                  <c:v>25.766666666666602</c:v>
                </c:pt>
                <c:pt idx="1547">
                  <c:v>25.783333333333299</c:v>
                </c:pt>
                <c:pt idx="1548">
                  <c:v>25.8</c:v>
                </c:pt>
                <c:pt idx="1549">
                  <c:v>25.816666666666599</c:v>
                </c:pt>
                <c:pt idx="1550">
                  <c:v>25.8333333333333</c:v>
                </c:pt>
                <c:pt idx="1551">
                  <c:v>25.85</c:v>
                </c:pt>
                <c:pt idx="1552">
                  <c:v>25.8666666666666</c:v>
                </c:pt>
                <c:pt idx="1553">
                  <c:v>25.883333333333301</c:v>
                </c:pt>
                <c:pt idx="1554">
                  <c:v>25.9</c:v>
                </c:pt>
                <c:pt idx="1555">
                  <c:v>25.9166666666666</c:v>
                </c:pt>
                <c:pt idx="1556">
                  <c:v>25.933333333333302</c:v>
                </c:pt>
                <c:pt idx="1557">
                  <c:v>25.95</c:v>
                </c:pt>
                <c:pt idx="1558">
                  <c:v>25.966666666666601</c:v>
                </c:pt>
                <c:pt idx="1559">
                  <c:v>25.983333333333299</c:v>
                </c:pt>
                <c:pt idx="1560">
                  <c:v>26</c:v>
                </c:pt>
                <c:pt idx="1561">
                  <c:v>26.016666666666602</c:v>
                </c:pt>
                <c:pt idx="1562">
                  <c:v>26.033333333333299</c:v>
                </c:pt>
                <c:pt idx="1563">
                  <c:v>26.05</c:v>
                </c:pt>
                <c:pt idx="1564">
                  <c:v>26.066666666666599</c:v>
                </c:pt>
                <c:pt idx="1565">
                  <c:v>26.0833333333333</c:v>
                </c:pt>
                <c:pt idx="1566">
                  <c:v>26.1</c:v>
                </c:pt>
                <c:pt idx="1567">
                  <c:v>26.1166666666666</c:v>
                </c:pt>
                <c:pt idx="1568">
                  <c:v>26.133333333333301</c:v>
                </c:pt>
                <c:pt idx="1569">
                  <c:v>26.15</c:v>
                </c:pt>
                <c:pt idx="1570">
                  <c:v>26.1666666666666</c:v>
                </c:pt>
                <c:pt idx="1571">
                  <c:v>26.183333333333302</c:v>
                </c:pt>
                <c:pt idx="1572">
                  <c:v>26.2</c:v>
                </c:pt>
                <c:pt idx="1573">
                  <c:v>26.216666666666601</c:v>
                </c:pt>
                <c:pt idx="1574">
                  <c:v>26.233333333333299</c:v>
                </c:pt>
                <c:pt idx="1575">
                  <c:v>26.25</c:v>
                </c:pt>
                <c:pt idx="1576">
                  <c:v>26.266666666666602</c:v>
                </c:pt>
                <c:pt idx="1577">
                  <c:v>26.283333333333299</c:v>
                </c:pt>
                <c:pt idx="1578">
                  <c:v>26.3</c:v>
                </c:pt>
                <c:pt idx="1579">
                  <c:v>26.316666666666599</c:v>
                </c:pt>
                <c:pt idx="1580">
                  <c:v>26.3333333333333</c:v>
                </c:pt>
                <c:pt idx="1581">
                  <c:v>26.35</c:v>
                </c:pt>
                <c:pt idx="1582">
                  <c:v>26.3666666666666</c:v>
                </c:pt>
                <c:pt idx="1583">
                  <c:v>26.383333333333301</c:v>
                </c:pt>
                <c:pt idx="1584">
                  <c:v>26.4</c:v>
                </c:pt>
                <c:pt idx="1585">
                  <c:v>26.4166666666666</c:v>
                </c:pt>
                <c:pt idx="1586">
                  <c:v>26.433333333333302</c:v>
                </c:pt>
                <c:pt idx="1587">
                  <c:v>26.45</c:v>
                </c:pt>
                <c:pt idx="1588">
                  <c:v>26.466666666666601</c:v>
                </c:pt>
                <c:pt idx="1589">
                  <c:v>26.483333333333299</c:v>
                </c:pt>
                <c:pt idx="1590">
                  <c:v>26.5</c:v>
                </c:pt>
                <c:pt idx="1591">
                  <c:v>26.516666666666602</c:v>
                </c:pt>
                <c:pt idx="1592">
                  <c:v>26.533333333333299</c:v>
                </c:pt>
                <c:pt idx="1593">
                  <c:v>26.55</c:v>
                </c:pt>
                <c:pt idx="1594">
                  <c:v>26.566666666666599</c:v>
                </c:pt>
                <c:pt idx="1595">
                  <c:v>26.5833333333333</c:v>
                </c:pt>
                <c:pt idx="1596">
                  <c:v>26.6</c:v>
                </c:pt>
                <c:pt idx="1597">
                  <c:v>26.6166666666666</c:v>
                </c:pt>
                <c:pt idx="1598">
                  <c:v>26.633333333333301</c:v>
                </c:pt>
                <c:pt idx="1599">
                  <c:v>26.65</c:v>
                </c:pt>
                <c:pt idx="1600">
                  <c:v>26.6666666666666</c:v>
                </c:pt>
                <c:pt idx="1601">
                  <c:v>26.683333333333302</c:v>
                </c:pt>
                <c:pt idx="1602">
                  <c:v>26.7</c:v>
                </c:pt>
                <c:pt idx="1603">
                  <c:v>26.716666666666601</c:v>
                </c:pt>
                <c:pt idx="1604">
                  <c:v>26.733333333333299</c:v>
                </c:pt>
                <c:pt idx="1605">
                  <c:v>26.75</c:v>
                </c:pt>
                <c:pt idx="1606">
                  <c:v>26.766666666666602</c:v>
                </c:pt>
                <c:pt idx="1607">
                  <c:v>26.783333333333299</c:v>
                </c:pt>
                <c:pt idx="1608">
                  <c:v>26.8</c:v>
                </c:pt>
                <c:pt idx="1609">
                  <c:v>26.816666666666599</c:v>
                </c:pt>
                <c:pt idx="1610">
                  <c:v>26.8333333333333</c:v>
                </c:pt>
                <c:pt idx="1611">
                  <c:v>26.85</c:v>
                </c:pt>
                <c:pt idx="1612">
                  <c:v>26.8666666666666</c:v>
                </c:pt>
                <c:pt idx="1613">
                  <c:v>26.883333333333301</c:v>
                </c:pt>
                <c:pt idx="1614">
                  <c:v>26.9</c:v>
                </c:pt>
                <c:pt idx="1615">
                  <c:v>26.9166666666666</c:v>
                </c:pt>
                <c:pt idx="1616">
                  <c:v>26.933333333333302</c:v>
                </c:pt>
                <c:pt idx="1617">
                  <c:v>26.95</c:v>
                </c:pt>
                <c:pt idx="1618">
                  <c:v>26.966666666666601</c:v>
                </c:pt>
                <c:pt idx="1619">
                  <c:v>26.983333333333299</c:v>
                </c:pt>
                <c:pt idx="1620">
                  <c:v>27</c:v>
                </c:pt>
                <c:pt idx="1621">
                  <c:v>27.016666666666602</c:v>
                </c:pt>
                <c:pt idx="1622">
                  <c:v>27.033333333333299</c:v>
                </c:pt>
                <c:pt idx="1623">
                  <c:v>27.05</c:v>
                </c:pt>
                <c:pt idx="1624">
                  <c:v>27.066666666666599</c:v>
                </c:pt>
                <c:pt idx="1625">
                  <c:v>27.0833333333333</c:v>
                </c:pt>
                <c:pt idx="1626">
                  <c:v>27.1</c:v>
                </c:pt>
                <c:pt idx="1627">
                  <c:v>27.1166666666666</c:v>
                </c:pt>
                <c:pt idx="1628">
                  <c:v>27.133333333333301</c:v>
                </c:pt>
                <c:pt idx="1629">
                  <c:v>27.15</c:v>
                </c:pt>
                <c:pt idx="1630">
                  <c:v>27.1666666666666</c:v>
                </c:pt>
                <c:pt idx="1631">
                  <c:v>27.183333333333302</c:v>
                </c:pt>
                <c:pt idx="1632">
                  <c:v>27.2</c:v>
                </c:pt>
                <c:pt idx="1633">
                  <c:v>27.216666666666601</c:v>
                </c:pt>
                <c:pt idx="1634">
                  <c:v>27.233333333333299</c:v>
                </c:pt>
                <c:pt idx="1635">
                  <c:v>27.25</c:v>
                </c:pt>
                <c:pt idx="1636">
                  <c:v>27.266666666666602</c:v>
                </c:pt>
                <c:pt idx="1637">
                  <c:v>27.283333333333299</c:v>
                </c:pt>
                <c:pt idx="1638">
                  <c:v>27.3</c:v>
                </c:pt>
                <c:pt idx="1639">
                  <c:v>27.316666666666599</c:v>
                </c:pt>
                <c:pt idx="1640">
                  <c:v>27.3333333333333</c:v>
                </c:pt>
                <c:pt idx="1641">
                  <c:v>27.35</c:v>
                </c:pt>
                <c:pt idx="1642">
                  <c:v>27.3666666666666</c:v>
                </c:pt>
                <c:pt idx="1643">
                  <c:v>27.383333333333301</c:v>
                </c:pt>
                <c:pt idx="1644">
                  <c:v>27.4</c:v>
                </c:pt>
                <c:pt idx="1645">
                  <c:v>27.4166666666666</c:v>
                </c:pt>
                <c:pt idx="1646">
                  <c:v>27.433333333333302</c:v>
                </c:pt>
                <c:pt idx="1647">
                  <c:v>27.45</c:v>
                </c:pt>
                <c:pt idx="1648">
                  <c:v>27.466666666666601</c:v>
                </c:pt>
                <c:pt idx="1649">
                  <c:v>27.483333333333299</c:v>
                </c:pt>
                <c:pt idx="1650">
                  <c:v>27.5</c:v>
                </c:pt>
                <c:pt idx="1651">
                  <c:v>27.516666666666602</c:v>
                </c:pt>
                <c:pt idx="1652">
                  <c:v>27.533333333333299</c:v>
                </c:pt>
                <c:pt idx="1653">
                  <c:v>27.55</c:v>
                </c:pt>
                <c:pt idx="1654">
                  <c:v>27.566666666666599</c:v>
                </c:pt>
                <c:pt idx="1655">
                  <c:v>27.5833333333333</c:v>
                </c:pt>
                <c:pt idx="1656">
                  <c:v>27.6</c:v>
                </c:pt>
                <c:pt idx="1657">
                  <c:v>27.6166666666666</c:v>
                </c:pt>
                <c:pt idx="1658">
                  <c:v>27.633333333333301</c:v>
                </c:pt>
                <c:pt idx="1659">
                  <c:v>27.65</c:v>
                </c:pt>
                <c:pt idx="1660">
                  <c:v>27.6666666666666</c:v>
                </c:pt>
                <c:pt idx="1661">
                  <c:v>27.683333333333302</c:v>
                </c:pt>
                <c:pt idx="1662">
                  <c:v>27.7</c:v>
                </c:pt>
                <c:pt idx="1663">
                  <c:v>27.716666666666601</c:v>
                </c:pt>
                <c:pt idx="1664">
                  <c:v>27.733333333333299</c:v>
                </c:pt>
                <c:pt idx="1665">
                  <c:v>27.75</c:v>
                </c:pt>
                <c:pt idx="1666">
                  <c:v>27.766666666666602</c:v>
                </c:pt>
                <c:pt idx="1667">
                  <c:v>27.783333333333299</c:v>
                </c:pt>
                <c:pt idx="1668">
                  <c:v>27.8</c:v>
                </c:pt>
                <c:pt idx="1669">
                  <c:v>27.816666666666599</c:v>
                </c:pt>
                <c:pt idx="1670">
                  <c:v>27.8333333333333</c:v>
                </c:pt>
                <c:pt idx="1671">
                  <c:v>27.85</c:v>
                </c:pt>
                <c:pt idx="1672">
                  <c:v>27.8666666666666</c:v>
                </c:pt>
                <c:pt idx="1673">
                  <c:v>27.883333333333301</c:v>
                </c:pt>
                <c:pt idx="1674">
                  <c:v>27.9</c:v>
                </c:pt>
                <c:pt idx="1675">
                  <c:v>27.9166666666666</c:v>
                </c:pt>
                <c:pt idx="1676">
                  <c:v>27.933333333333302</c:v>
                </c:pt>
                <c:pt idx="1677">
                  <c:v>27.95</c:v>
                </c:pt>
                <c:pt idx="1678">
                  <c:v>27.966666666666601</c:v>
                </c:pt>
                <c:pt idx="1679">
                  <c:v>27.983333333333299</c:v>
                </c:pt>
                <c:pt idx="1680">
                  <c:v>28</c:v>
                </c:pt>
                <c:pt idx="1681">
                  <c:v>28.016666666666602</c:v>
                </c:pt>
                <c:pt idx="1682">
                  <c:v>28.033333333333299</c:v>
                </c:pt>
                <c:pt idx="1683">
                  <c:v>28.05</c:v>
                </c:pt>
                <c:pt idx="1684">
                  <c:v>28.066666666666599</c:v>
                </c:pt>
                <c:pt idx="1685">
                  <c:v>28.0833333333333</c:v>
                </c:pt>
                <c:pt idx="1686">
                  <c:v>28.1</c:v>
                </c:pt>
                <c:pt idx="1687">
                  <c:v>28.1166666666666</c:v>
                </c:pt>
                <c:pt idx="1688">
                  <c:v>28.133333333333301</c:v>
                </c:pt>
                <c:pt idx="1689">
                  <c:v>28.15</c:v>
                </c:pt>
                <c:pt idx="1690">
                  <c:v>28.1666666666666</c:v>
                </c:pt>
                <c:pt idx="1691">
                  <c:v>28.183333333333302</c:v>
                </c:pt>
                <c:pt idx="1692">
                  <c:v>28.2</c:v>
                </c:pt>
                <c:pt idx="1693">
                  <c:v>28.216666666666601</c:v>
                </c:pt>
                <c:pt idx="1694">
                  <c:v>28.233333333333299</c:v>
                </c:pt>
                <c:pt idx="1695">
                  <c:v>28.25</c:v>
                </c:pt>
                <c:pt idx="1696">
                  <c:v>28.266666666666602</c:v>
                </c:pt>
                <c:pt idx="1697">
                  <c:v>28.283333333333299</c:v>
                </c:pt>
                <c:pt idx="1698">
                  <c:v>28.3</c:v>
                </c:pt>
                <c:pt idx="1699">
                  <c:v>28.316666666666599</c:v>
                </c:pt>
                <c:pt idx="1700">
                  <c:v>28.3333333333333</c:v>
                </c:pt>
                <c:pt idx="1701">
                  <c:v>28.35</c:v>
                </c:pt>
                <c:pt idx="1702">
                  <c:v>28.3666666666666</c:v>
                </c:pt>
                <c:pt idx="1703">
                  <c:v>28.383333333333301</c:v>
                </c:pt>
                <c:pt idx="1704">
                  <c:v>28.4</c:v>
                </c:pt>
                <c:pt idx="1705">
                  <c:v>28.4166666666666</c:v>
                </c:pt>
                <c:pt idx="1706">
                  <c:v>28.433333333333302</c:v>
                </c:pt>
                <c:pt idx="1707">
                  <c:v>28.45</c:v>
                </c:pt>
                <c:pt idx="1708">
                  <c:v>28.466666666666601</c:v>
                </c:pt>
                <c:pt idx="1709">
                  <c:v>28.483333333333299</c:v>
                </c:pt>
                <c:pt idx="1710">
                  <c:v>28.5</c:v>
                </c:pt>
                <c:pt idx="1711">
                  <c:v>28.516666666666602</c:v>
                </c:pt>
                <c:pt idx="1712">
                  <c:v>28.533333333333299</c:v>
                </c:pt>
                <c:pt idx="1713">
                  <c:v>28.55</c:v>
                </c:pt>
                <c:pt idx="1714">
                  <c:v>28.566666666666599</c:v>
                </c:pt>
                <c:pt idx="1715">
                  <c:v>28.5833333333333</c:v>
                </c:pt>
                <c:pt idx="1716">
                  <c:v>28.6</c:v>
                </c:pt>
                <c:pt idx="1717">
                  <c:v>28.6166666666666</c:v>
                </c:pt>
                <c:pt idx="1718">
                  <c:v>28.633333333333301</c:v>
                </c:pt>
                <c:pt idx="1719">
                  <c:v>28.65</c:v>
                </c:pt>
                <c:pt idx="1720">
                  <c:v>28.6666666666666</c:v>
                </c:pt>
                <c:pt idx="1721">
                  <c:v>28.683333333333302</c:v>
                </c:pt>
                <c:pt idx="1722">
                  <c:v>28.7</c:v>
                </c:pt>
                <c:pt idx="1723">
                  <c:v>28.716666666666601</c:v>
                </c:pt>
                <c:pt idx="1724">
                  <c:v>28.733333333333299</c:v>
                </c:pt>
                <c:pt idx="1725">
                  <c:v>28.75</c:v>
                </c:pt>
                <c:pt idx="1726">
                  <c:v>28.766666666666602</c:v>
                </c:pt>
                <c:pt idx="1727">
                  <c:v>28.783333333333299</c:v>
                </c:pt>
                <c:pt idx="1728">
                  <c:v>28.8</c:v>
                </c:pt>
                <c:pt idx="1729">
                  <c:v>28.816666666666599</c:v>
                </c:pt>
                <c:pt idx="1730">
                  <c:v>28.8333333333333</c:v>
                </c:pt>
                <c:pt idx="1731">
                  <c:v>28.85</c:v>
                </c:pt>
                <c:pt idx="1732">
                  <c:v>28.8666666666666</c:v>
                </c:pt>
                <c:pt idx="1733">
                  <c:v>28.883333333333301</c:v>
                </c:pt>
                <c:pt idx="1734">
                  <c:v>28.9</c:v>
                </c:pt>
                <c:pt idx="1735">
                  <c:v>28.9166666666666</c:v>
                </c:pt>
                <c:pt idx="1736">
                  <c:v>28.933333333333302</c:v>
                </c:pt>
                <c:pt idx="1737">
                  <c:v>28.95</c:v>
                </c:pt>
                <c:pt idx="1738">
                  <c:v>28.966666666666601</c:v>
                </c:pt>
                <c:pt idx="1739">
                  <c:v>28.983333333333299</c:v>
                </c:pt>
                <c:pt idx="1740">
                  <c:v>29</c:v>
                </c:pt>
                <c:pt idx="1741">
                  <c:v>29.016666666666602</c:v>
                </c:pt>
                <c:pt idx="1742">
                  <c:v>29.033333333333299</c:v>
                </c:pt>
                <c:pt idx="1743">
                  <c:v>29.05</c:v>
                </c:pt>
                <c:pt idx="1744">
                  <c:v>29.066666666666599</c:v>
                </c:pt>
                <c:pt idx="1745">
                  <c:v>29.0833333333333</c:v>
                </c:pt>
                <c:pt idx="1746">
                  <c:v>29.1</c:v>
                </c:pt>
                <c:pt idx="1747">
                  <c:v>29.1166666666666</c:v>
                </c:pt>
                <c:pt idx="1748">
                  <c:v>29.133333333333301</c:v>
                </c:pt>
                <c:pt idx="1749">
                  <c:v>29.15</c:v>
                </c:pt>
                <c:pt idx="1750">
                  <c:v>29.1666666666666</c:v>
                </c:pt>
                <c:pt idx="1751">
                  <c:v>29.183333333333302</c:v>
                </c:pt>
                <c:pt idx="1752">
                  <c:v>29.2</c:v>
                </c:pt>
                <c:pt idx="1753">
                  <c:v>29.216666666666601</c:v>
                </c:pt>
                <c:pt idx="1754">
                  <c:v>29.233333333333299</c:v>
                </c:pt>
                <c:pt idx="1755">
                  <c:v>29.25</c:v>
                </c:pt>
                <c:pt idx="1756">
                  <c:v>29.266666666666602</c:v>
                </c:pt>
                <c:pt idx="1757">
                  <c:v>29.283333333333299</c:v>
                </c:pt>
                <c:pt idx="1758">
                  <c:v>29.3</c:v>
                </c:pt>
                <c:pt idx="1759">
                  <c:v>29.316666666666599</c:v>
                </c:pt>
                <c:pt idx="1760">
                  <c:v>29.3333333333333</c:v>
                </c:pt>
                <c:pt idx="1761">
                  <c:v>29.35</c:v>
                </c:pt>
                <c:pt idx="1762">
                  <c:v>29.3666666666666</c:v>
                </c:pt>
                <c:pt idx="1763">
                  <c:v>29.383333333333301</c:v>
                </c:pt>
                <c:pt idx="1764">
                  <c:v>29.4</c:v>
                </c:pt>
                <c:pt idx="1765">
                  <c:v>29.4166666666666</c:v>
                </c:pt>
                <c:pt idx="1766">
                  <c:v>29.433333333333302</c:v>
                </c:pt>
                <c:pt idx="1767">
                  <c:v>29.45</c:v>
                </c:pt>
                <c:pt idx="1768">
                  <c:v>29.466666666666601</c:v>
                </c:pt>
                <c:pt idx="1769">
                  <c:v>29.483333333333299</c:v>
                </c:pt>
                <c:pt idx="1770">
                  <c:v>29.5</c:v>
                </c:pt>
                <c:pt idx="1771">
                  <c:v>29.516666666666602</c:v>
                </c:pt>
                <c:pt idx="1772">
                  <c:v>29.533333333333299</c:v>
                </c:pt>
                <c:pt idx="1773">
                  <c:v>29.55</c:v>
                </c:pt>
                <c:pt idx="1774">
                  <c:v>29.566666666666599</c:v>
                </c:pt>
                <c:pt idx="1775">
                  <c:v>29.5833333333333</c:v>
                </c:pt>
                <c:pt idx="1776">
                  <c:v>29.6</c:v>
                </c:pt>
                <c:pt idx="1777">
                  <c:v>29.6166666666666</c:v>
                </c:pt>
                <c:pt idx="1778">
                  <c:v>29.633333333333301</c:v>
                </c:pt>
                <c:pt idx="1779">
                  <c:v>29.65</c:v>
                </c:pt>
                <c:pt idx="1780">
                  <c:v>29.6666666666666</c:v>
                </c:pt>
                <c:pt idx="1781">
                  <c:v>29.683333333333302</c:v>
                </c:pt>
                <c:pt idx="1782">
                  <c:v>29.7</c:v>
                </c:pt>
                <c:pt idx="1783">
                  <c:v>29.716666666666601</c:v>
                </c:pt>
                <c:pt idx="1784">
                  <c:v>29.733333333333299</c:v>
                </c:pt>
                <c:pt idx="1785">
                  <c:v>29.75</c:v>
                </c:pt>
                <c:pt idx="1786">
                  <c:v>29.766666666666602</c:v>
                </c:pt>
                <c:pt idx="1787">
                  <c:v>29.783333333333299</c:v>
                </c:pt>
                <c:pt idx="1788">
                  <c:v>29.8</c:v>
                </c:pt>
                <c:pt idx="1789">
                  <c:v>29.816666666666599</c:v>
                </c:pt>
                <c:pt idx="1790">
                  <c:v>29.8333333333333</c:v>
                </c:pt>
                <c:pt idx="1791">
                  <c:v>29.85</c:v>
                </c:pt>
                <c:pt idx="1792">
                  <c:v>29.8666666666666</c:v>
                </c:pt>
                <c:pt idx="1793">
                  <c:v>29.883333333333301</c:v>
                </c:pt>
                <c:pt idx="1794">
                  <c:v>29.9</c:v>
                </c:pt>
                <c:pt idx="1795">
                  <c:v>29.9166666666666</c:v>
                </c:pt>
                <c:pt idx="1796">
                  <c:v>29.933333333333302</c:v>
                </c:pt>
                <c:pt idx="1797">
                  <c:v>29.95</c:v>
                </c:pt>
                <c:pt idx="1798">
                  <c:v>29.966666666666601</c:v>
                </c:pt>
                <c:pt idx="1799">
                  <c:v>29.983333333333299</c:v>
                </c:pt>
                <c:pt idx="1800">
                  <c:v>30</c:v>
                </c:pt>
                <c:pt idx="1801">
                  <c:v>30.016666666666602</c:v>
                </c:pt>
                <c:pt idx="1802">
                  <c:v>30.033333333333299</c:v>
                </c:pt>
                <c:pt idx="1803">
                  <c:v>30.05</c:v>
                </c:pt>
                <c:pt idx="1804">
                  <c:v>30.066666666666599</c:v>
                </c:pt>
                <c:pt idx="1805">
                  <c:v>30.0833333333333</c:v>
                </c:pt>
                <c:pt idx="1806">
                  <c:v>30.1</c:v>
                </c:pt>
                <c:pt idx="1807">
                  <c:v>30.1166666666666</c:v>
                </c:pt>
                <c:pt idx="1808">
                  <c:v>30.133333333333301</c:v>
                </c:pt>
                <c:pt idx="1809">
                  <c:v>30.15</c:v>
                </c:pt>
                <c:pt idx="1810">
                  <c:v>30.1666666666666</c:v>
                </c:pt>
                <c:pt idx="1811">
                  <c:v>30.183333333333302</c:v>
                </c:pt>
                <c:pt idx="1812">
                  <c:v>30.2</c:v>
                </c:pt>
                <c:pt idx="1813">
                  <c:v>30.216666666666601</c:v>
                </c:pt>
                <c:pt idx="1814">
                  <c:v>30.233333333333299</c:v>
                </c:pt>
                <c:pt idx="1815">
                  <c:v>30.25</c:v>
                </c:pt>
                <c:pt idx="1816">
                  <c:v>30.266666666666602</c:v>
                </c:pt>
                <c:pt idx="1817">
                  <c:v>30.283333333333299</c:v>
                </c:pt>
                <c:pt idx="1818">
                  <c:v>30.3</c:v>
                </c:pt>
                <c:pt idx="1819">
                  <c:v>30.316666666666599</c:v>
                </c:pt>
                <c:pt idx="1820">
                  <c:v>30.3333333333333</c:v>
                </c:pt>
                <c:pt idx="1821">
                  <c:v>30.35</c:v>
                </c:pt>
                <c:pt idx="1822">
                  <c:v>30.3666666666666</c:v>
                </c:pt>
                <c:pt idx="1823">
                  <c:v>30.383333333333301</c:v>
                </c:pt>
                <c:pt idx="1824">
                  <c:v>30.4</c:v>
                </c:pt>
                <c:pt idx="1825">
                  <c:v>30.4166666666666</c:v>
                </c:pt>
                <c:pt idx="1826">
                  <c:v>30.433333333333302</c:v>
                </c:pt>
                <c:pt idx="1827">
                  <c:v>30.45</c:v>
                </c:pt>
                <c:pt idx="1828">
                  <c:v>30.466666666666601</c:v>
                </c:pt>
                <c:pt idx="1829">
                  <c:v>30.483333333333299</c:v>
                </c:pt>
                <c:pt idx="1830">
                  <c:v>30.5</c:v>
                </c:pt>
                <c:pt idx="1831">
                  <c:v>30.516666666666602</c:v>
                </c:pt>
                <c:pt idx="1832">
                  <c:v>30.533333333333299</c:v>
                </c:pt>
                <c:pt idx="1833">
                  <c:v>30.55</c:v>
                </c:pt>
                <c:pt idx="1834">
                  <c:v>30.566666666666599</c:v>
                </c:pt>
                <c:pt idx="1835">
                  <c:v>30.5833333333333</c:v>
                </c:pt>
                <c:pt idx="1836">
                  <c:v>30.6</c:v>
                </c:pt>
                <c:pt idx="1837">
                  <c:v>30.6166666666666</c:v>
                </c:pt>
                <c:pt idx="1838">
                  <c:v>30.633333333333301</c:v>
                </c:pt>
                <c:pt idx="1839">
                  <c:v>30.65</c:v>
                </c:pt>
                <c:pt idx="1840">
                  <c:v>30.6666666666666</c:v>
                </c:pt>
                <c:pt idx="1841">
                  <c:v>30.683333333333302</c:v>
                </c:pt>
                <c:pt idx="1842">
                  <c:v>30.7</c:v>
                </c:pt>
                <c:pt idx="1843">
                  <c:v>30.716666666666601</c:v>
                </c:pt>
                <c:pt idx="1844">
                  <c:v>30.733333333333299</c:v>
                </c:pt>
                <c:pt idx="1845">
                  <c:v>30.75</c:v>
                </c:pt>
                <c:pt idx="1846">
                  <c:v>30.766666666666602</c:v>
                </c:pt>
                <c:pt idx="1847">
                  <c:v>30.783333333333299</c:v>
                </c:pt>
                <c:pt idx="1848">
                  <c:v>30.8</c:v>
                </c:pt>
                <c:pt idx="1849">
                  <c:v>30.816666666666599</c:v>
                </c:pt>
                <c:pt idx="1850">
                  <c:v>30.8333333333333</c:v>
                </c:pt>
                <c:pt idx="1851">
                  <c:v>30.85</c:v>
                </c:pt>
                <c:pt idx="1852">
                  <c:v>30.8666666666666</c:v>
                </c:pt>
                <c:pt idx="1853">
                  <c:v>30.883333333333301</c:v>
                </c:pt>
                <c:pt idx="1854">
                  <c:v>30.9</c:v>
                </c:pt>
                <c:pt idx="1855">
                  <c:v>30.9166666666666</c:v>
                </c:pt>
                <c:pt idx="1856">
                  <c:v>30.933333333333302</c:v>
                </c:pt>
                <c:pt idx="1857">
                  <c:v>30.95</c:v>
                </c:pt>
                <c:pt idx="1858">
                  <c:v>30.966666666666601</c:v>
                </c:pt>
                <c:pt idx="1859">
                  <c:v>30.983333333333299</c:v>
                </c:pt>
                <c:pt idx="1860">
                  <c:v>31</c:v>
                </c:pt>
                <c:pt idx="1861">
                  <c:v>31.016666666666602</c:v>
                </c:pt>
                <c:pt idx="1862">
                  <c:v>31.033333333333299</c:v>
                </c:pt>
                <c:pt idx="1863">
                  <c:v>31.05</c:v>
                </c:pt>
                <c:pt idx="1864">
                  <c:v>31.066666666666599</c:v>
                </c:pt>
                <c:pt idx="1865">
                  <c:v>31.0833333333333</c:v>
                </c:pt>
                <c:pt idx="1866">
                  <c:v>31.1</c:v>
                </c:pt>
                <c:pt idx="1867">
                  <c:v>31.1166666666666</c:v>
                </c:pt>
                <c:pt idx="1868">
                  <c:v>31.133333333333301</c:v>
                </c:pt>
                <c:pt idx="1869">
                  <c:v>31.15</c:v>
                </c:pt>
                <c:pt idx="1870">
                  <c:v>31.1666666666666</c:v>
                </c:pt>
                <c:pt idx="1871">
                  <c:v>31.183333333333302</c:v>
                </c:pt>
                <c:pt idx="1872">
                  <c:v>31.2</c:v>
                </c:pt>
                <c:pt idx="1873">
                  <c:v>31.216666666666601</c:v>
                </c:pt>
                <c:pt idx="1874">
                  <c:v>31.233333333333299</c:v>
                </c:pt>
                <c:pt idx="1875">
                  <c:v>31.25</c:v>
                </c:pt>
                <c:pt idx="1876">
                  <c:v>31.266666666666602</c:v>
                </c:pt>
                <c:pt idx="1877">
                  <c:v>31.283333333333299</c:v>
                </c:pt>
                <c:pt idx="1878">
                  <c:v>31.3</c:v>
                </c:pt>
                <c:pt idx="1879">
                  <c:v>31.316666666666599</c:v>
                </c:pt>
                <c:pt idx="1880">
                  <c:v>31.3333333333333</c:v>
                </c:pt>
                <c:pt idx="1881">
                  <c:v>31.35</c:v>
                </c:pt>
                <c:pt idx="1882">
                  <c:v>31.3666666666666</c:v>
                </c:pt>
                <c:pt idx="1883">
                  <c:v>31.383333333333301</c:v>
                </c:pt>
                <c:pt idx="1884">
                  <c:v>31.4</c:v>
                </c:pt>
                <c:pt idx="1885">
                  <c:v>31.4166666666666</c:v>
                </c:pt>
                <c:pt idx="1886">
                  <c:v>31.433333333333302</c:v>
                </c:pt>
                <c:pt idx="1887">
                  <c:v>31.45</c:v>
                </c:pt>
                <c:pt idx="1888">
                  <c:v>31.466666666666601</c:v>
                </c:pt>
                <c:pt idx="1889">
                  <c:v>31.483333333333299</c:v>
                </c:pt>
                <c:pt idx="1890">
                  <c:v>31.5</c:v>
                </c:pt>
                <c:pt idx="1891">
                  <c:v>31.516666666666602</c:v>
                </c:pt>
                <c:pt idx="1892">
                  <c:v>31.533333333333299</c:v>
                </c:pt>
                <c:pt idx="1893">
                  <c:v>31.55</c:v>
                </c:pt>
                <c:pt idx="1894">
                  <c:v>31.566666666666599</c:v>
                </c:pt>
                <c:pt idx="1895">
                  <c:v>31.5833333333333</c:v>
                </c:pt>
                <c:pt idx="1896">
                  <c:v>31.6</c:v>
                </c:pt>
                <c:pt idx="1897">
                  <c:v>31.6166666666666</c:v>
                </c:pt>
                <c:pt idx="1898">
                  <c:v>31.633333333333301</c:v>
                </c:pt>
                <c:pt idx="1899">
                  <c:v>31.65</c:v>
                </c:pt>
                <c:pt idx="1900">
                  <c:v>31.6666666666666</c:v>
                </c:pt>
                <c:pt idx="1901">
                  <c:v>31.683333333333302</c:v>
                </c:pt>
                <c:pt idx="1902">
                  <c:v>31.7</c:v>
                </c:pt>
                <c:pt idx="1903">
                  <c:v>31.716666666666601</c:v>
                </c:pt>
                <c:pt idx="1904">
                  <c:v>31.733333333333299</c:v>
                </c:pt>
                <c:pt idx="1905">
                  <c:v>31.75</c:v>
                </c:pt>
                <c:pt idx="1906">
                  <c:v>31.766666666666602</c:v>
                </c:pt>
                <c:pt idx="1907">
                  <c:v>31.783333333333299</c:v>
                </c:pt>
                <c:pt idx="1908">
                  <c:v>31.8</c:v>
                </c:pt>
                <c:pt idx="1909">
                  <c:v>31.816666666666599</c:v>
                </c:pt>
                <c:pt idx="1910">
                  <c:v>31.8333333333333</c:v>
                </c:pt>
                <c:pt idx="1911">
                  <c:v>31.85</c:v>
                </c:pt>
                <c:pt idx="1912">
                  <c:v>31.8666666666666</c:v>
                </c:pt>
                <c:pt idx="1913">
                  <c:v>31.883333333333301</c:v>
                </c:pt>
                <c:pt idx="1914">
                  <c:v>31.9</c:v>
                </c:pt>
                <c:pt idx="1915">
                  <c:v>31.9166666666666</c:v>
                </c:pt>
                <c:pt idx="1916">
                  <c:v>31.933333333333302</c:v>
                </c:pt>
                <c:pt idx="1917">
                  <c:v>31.95</c:v>
                </c:pt>
                <c:pt idx="1918">
                  <c:v>31.966666666666601</c:v>
                </c:pt>
                <c:pt idx="1919">
                  <c:v>31.983333333333299</c:v>
                </c:pt>
                <c:pt idx="1920">
                  <c:v>32</c:v>
                </c:pt>
                <c:pt idx="1921">
                  <c:v>32.016666666666602</c:v>
                </c:pt>
                <c:pt idx="1922">
                  <c:v>32.033333333333303</c:v>
                </c:pt>
                <c:pt idx="1923">
                  <c:v>32.049999999999997</c:v>
                </c:pt>
                <c:pt idx="1924">
                  <c:v>32.066666666666599</c:v>
                </c:pt>
                <c:pt idx="1925">
                  <c:v>32.0833333333333</c:v>
                </c:pt>
                <c:pt idx="1926">
                  <c:v>32.1</c:v>
                </c:pt>
                <c:pt idx="1927">
                  <c:v>32.116666666666603</c:v>
                </c:pt>
                <c:pt idx="1928">
                  <c:v>32.133333333333297</c:v>
                </c:pt>
                <c:pt idx="1929">
                  <c:v>32.15</c:v>
                </c:pt>
                <c:pt idx="1930">
                  <c:v>32.1666666666666</c:v>
                </c:pt>
                <c:pt idx="1931">
                  <c:v>32.183333333333302</c:v>
                </c:pt>
                <c:pt idx="1932">
                  <c:v>32.200000000000003</c:v>
                </c:pt>
                <c:pt idx="1933">
                  <c:v>32.216666666666598</c:v>
                </c:pt>
                <c:pt idx="1934">
                  <c:v>32.233333333333299</c:v>
                </c:pt>
                <c:pt idx="1935">
                  <c:v>32.25</c:v>
                </c:pt>
                <c:pt idx="1936">
                  <c:v>32.266666666666602</c:v>
                </c:pt>
                <c:pt idx="1937">
                  <c:v>32.283333333333303</c:v>
                </c:pt>
                <c:pt idx="1938">
                  <c:v>32.299999999999997</c:v>
                </c:pt>
                <c:pt idx="1939">
                  <c:v>32.316666666666599</c:v>
                </c:pt>
                <c:pt idx="1940">
                  <c:v>32.3333333333333</c:v>
                </c:pt>
                <c:pt idx="1941">
                  <c:v>32.35</c:v>
                </c:pt>
                <c:pt idx="1942">
                  <c:v>32.366666666666603</c:v>
                </c:pt>
                <c:pt idx="1943">
                  <c:v>32.383333333333297</c:v>
                </c:pt>
                <c:pt idx="1944">
                  <c:v>32.4</c:v>
                </c:pt>
                <c:pt idx="1945">
                  <c:v>32.4166666666666</c:v>
                </c:pt>
                <c:pt idx="1946">
                  <c:v>32.433333333333302</c:v>
                </c:pt>
                <c:pt idx="1947">
                  <c:v>32.450000000000003</c:v>
                </c:pt>
                <c:pt idx="1948">
                  <c:v>32.466666666666598</c:v>
                </c:pt>
                <c:pt idx="1949">
                  <c:v>32.483333333333299</c:v>
                </c:pt>
                <c:pt idx="1950">
                  <c:v>32.5</c:v>
                </c:pt>
                <c:pt idx="1951">
                  <c:v>32.516666666666602</c:v>
                </c:pt>
                <c:pt idx="1952">
                  <c:v>32.533333333333303</c:v>
                </c:pt>
                <c:pt idx="1953">
                  <c:v>32.549999999999997</c:v>
                </c:pt>
                <c:pt idx="1954">
                  <c:v>32.566666666666599</c:v>
                </c:pt>
                <c:pt idx="1955">
                  <c:v>32.5833333333333</c:v>
                </c:pt>
                <c:pt idx="1956">
                  <c:v>32.6</c:v>
                </c:pt>
                <c:pt idx="1957">
                  <c:v>32.616666666666603</c:v>
                </c:pt>
                <c:pt idx="1958">
                  <c:v>32.633333333333297</c:v>
                </c:pt>
                <c:pt idx="1959">
                  <c:v>32.65</c:v>
                </c:pt>
                <c:pt idx="1960">
                  <c:v>32.6666666666666</c:v>
                </c:pt>
                <c:pt idx="1961">
                  <c:v>32.683333333333302</c:v>
                </c:pt>
                <c:pt idx="1962">
                  <c:v>32.700000000000003</c:v>
                </c:pt>
                <c:pt idx="1963">
                  <c:v>32.716666666666598</c:v>
                </c:pt>
                <c:pt idx="1964">
                  <c:v>32.733333333333299</c:v>
                </c:pt>
                <c:pt idx="1965">
                  <c:v>32.75</c:v>
                </c:pt>
                <c:pt idx="1966">
                  <c:v>32.766666666666602</c:v>
                </c:pt>
                <c:pt idx="1967">
                  <c:v>32.783333333333303</c:v>
                </c:pt>
                <c:pt idx="1968">
                  <c:v>32.799999999999997</c:v>
                </c:pt>
                <c:pt idx="1969">
                  <c:v>32.816666666666599</c:v>
                </c:pt>
                <c:pt idx="1970">
                  <c:v>32.8333333333333</c:v>
                </c:pt>
                <c:pt idx="1971">
                  <c:v>32.85</c:v>
                </c:pt>
                <c:pt idx="1972">
                  <c:v>32.866666666666603</c:v>
                </c:pt>
                <c:pt idx="1973">
                  <c:v>32.883333333333297</c:v>
                </c:pt>
                <c:pt idx="1974">
                  <c:v>32.9</c:v>
                </c:pt>
                <c:pt idx="1975">
                  <c:v>32.9166666666666</c:v>
                </c:pt>
                <c:pt idx="1976">
                  <c:v>32.933333333333302</c:v>
                </c:pt>
                <c:pt idx="1977">
                  <c:v>32.950000000000003</c:v>
                </c:pt>
                <c:pt idx="1978">
                  <c:v>32.966666666666598</c:v>
                </c:pt>
                <c:pt idx="1979">
                  <c:v>32.983333333333299</c:v>
                </c:pt>
                <c:pt idx="1980">
                  <c:v>33</c:v>
                </c:pt>
                <c:pt idx="1981">
                  <c:v>33.016666666666602</c:v>
                </c:pt>
                <c:pt idx="1982">
                  <c:v>33.033333333333303</c:v>
                </c:pt>
                <c:pt idx="1983">
                  <c:v>33.049999999999997</c:v>
                </c:pt>
                <c:pt idx="1984">
                  <c:v>33.066666666666599</c:v>
                </c:pt>
                <c:pt idx="1985">
                  <c:v>33.0833333333333</c:v>
                </c:pt>
                <c:pt idx="1986">
                  <c:v>33.1</c:v>
                </c:pt>
                <c:pt idx="1987">
                  <c:v>33.116666666666603</c:v>
                </c:pt>
                <c:pt idx="1988">
                  <c:v>33.133333333333297</c:v>
                </c:pt>
                <c:pt idx="1989">
                  <c:v>33.15</c:v>
                </c:pt>
                <c:pt idx="1990">
                  <c:v>33.1666666666666</c:v>
                </c:pt>
                <c:pt idx="1991">
                  <c:v>33.183333333333302</c:v>
                </c:pt>
                <c:pt idx="1992">
                  <c:v>33.200000000000003</c:v>
                </c:pt>
                <c:pt idx="1993">
                  <c:v>33.216666666666598</c:v>
                </c:pt>
                <c:pt idx="1994">
                  <c:v>33.233333333333299</c:v>
                </c:pt>
                <c:pt idx="1995">
                  <c:v>33.25</c:v>
                </c:pt>
                <c:pt idx="1996">
                  <c:v>33.266666666666602</c:v>
                </c:pt>
                <c:pt idx="1997">
                  <c:v>33.283333333333303</c:v>
                </c:pt>
                <c:pt idx="1998">
                  <c:v>33.299999999999997</c:v>
                </c:pt>
                <c:pt idx="1999">
                  <c:v>33.316666666666599</c:v>
                </c:pt>
                <c:pt idx="2000">
                  <c:v>33.3333333333333</c:v>
                </c:pt>
                <c:pt idx="2001">
                  <c:v>33.35</c:v>
                </c:pt>
                <c:pt idx="2002">
                  <c:v>33.366666666666603</c:v>
                </c:pt>
                <c:pt idx="2003">
                  <c:v>33.383333333333297</c:v>
                </c:pt>
                <c:pt idx="2004">
                  <c:v>33.4</c:v>
                </c:pt>
                <c:pt idx="2005">
                  <c:v>33.4166666666666</c:v>
                </c:pt>
                <c:pt idx="2006">
                  <c:v>33.433333333333302</c:v>
                </c:pt>
                <c:pt idx="2007">
                  <c:v>33.450000000000003</c:v>
                </c:pt>
                <c:pt idx="2008">
                  <c:v>33.466666666666598</c:v>
                </c:pt>
                <c:pt idx="2009">
                  <c:v>33.483333333333299</c:v>
                </c:pt>
                <c:pt idx="2010">
                  <c:v>33.5</c:v>
                </c:pt>
                <c:pt idx="2011">
                  <c:v>33.516666666666602</c:v>
                </c:pt>
                <c:pt idx="2012">
                  <c:v>33.533333333333303</c:v>
                </c:pt>
                <c:pt idx="2013">
                  <c:v>33.549999999999997</c:v>
                </c:pt>
                <c:pt idx="2014">
                  <c:v>33.566666666666599</c:v>
                </c:pt>
                <c:pt idx="2015">
                  <c:v>33.5833333333333</c:v>
                </c:pt>
                <c:pt idx="2016">
                  <c:v>33.6</c:v>
                </c:pt>
                <c:pt idx="2017">
                  <c:v>33.616666666666603</c:v>
                </c:pt>
                <c:pt idx="2018">
                  <c:v>33.633333333333297</c:v>
                </c:pt>
                <c:pt idx="2019">
                  <c:v>33.65</c:v>
                </c:pt>
                <c:pt idx="2020">
                  <c:v>33.6666666666666</c:v>
                </c:pt>
                <c:pt idx="2021">
                  <c:v>33.683333333333302</c:v>
                </c:pt>
                <c:pt idx="2022">
                  <c:v>33.700000000000003</c:v>
                </c:pt>
                <c:pt idx="2023">
                  <c:v>33.716666666666598</c:v>
                </c:pt>
                <c:pt idx="2024">
                  <c:v>33.733333333333299</c:v>
                </c:pt>
                <c:pt idx="2025">
                  <c:v>33.75</c:v>
                </c:pt>
                <c:pt idx="2026">
                  <c:v>33.766666666666602</c:v>
                </c:pt>
                <c:pt idx="2027">
                  <c:v>33.783333333333303</c:v>
                </c:pt>
                <c:pt idx="2028">
                  <c:v>33.799999999999997</c:v>
                </c:pt>
                <c:pt idx="2029">
                  <c:v>33.816666666666599</c:v>
                </c:pt>
                <c:pt idx="2030">
                  <c:v>33.8333333333333</c:v>
                </c:pt>
                <c:pt idx="2031">
                  <c:v>33.85</c:v>
                </c:pt>
                <c:pt idx="2032">
                  <c:v>33.866666666666603</c:v>
                </c:pt>
                <c:pt idx="2033">
                  <c:v>33.883333333333297</c:v>
                </c:pt>
                <c:pt idx="2034">
                  <c:v>33.9</c:v>
                </c:pt>
                <c:pt idx="2035">
                  <c:v>33.9166666666666</c:v>
                </c:pt>
                <c:pt idx="2036">
                  <c:v>33.933333333333302</c:v>
                </c:pt>
                <c:pt idx="2037">
                  <c:v>33.950000000000003</c:v>
                </c:pt>
                <c:pt idx="2038">
                  <c:v>33.966666666666598</c:v>
                </c:pt>
                <c:pt idx="2039">
                  <c:v>33.983333333333299</c:v>
                </c:pt>
                <c:pt idx="2040">
                  <c:v>34</c:v>
                </c:pt>
                <c:pt idx="2041">
                  <c:v>34.016666666666602</c:v>
                </c:pt>
                <c:pt idx="2042">
                  <c:v>34.033333333333303</c:v>
                </c:pt>
                <c:pt idx="2043">
                  <c:v>34.049999999999997</c:v>
                </c:pt>
                <c:pt idx="2044">
                  <c:v>34.066666666666599</c:v>
                </c:pt>
                <c:pt idx="2045">
                  <c:v>34.0833333333333</c:v>
                </c:pt>
                <c:pt idx="2046">
                  <c:v>34.1</c:v>
                </c:pt>
                <c:pt idx="2047">
                  <c:v>34.116666666666603</c:v>
                </c:pt>
                <c:pt idx="2048">
                  <c:v>34.133333333333297</c:v>
                </c:pt>
                <c:pt idx="2049">
                  <c:v>34.15</c:v>
                </c:pt>
                <c:pt idx="2050">
                  <c:v>34.1666666666666</c:v>
                </c:pt>
                <c:pt idx="2051">
                  <c:v>34.183333333333302</c:v>
                </c:pt>
                <c:pt idx="2052">
                  <c:v>34.200000000000003</c:v>
                </c:pt>
                <c:pt idx="2053">
                  <c:v>34.216666666666598</c:v>
                </c:pt>
                <c:pt idx="2054">
                  <c:v>34.233333333333299</c:v>
                </c:pt>
                <c:pt idx="2055">
                  <c:v>34.25</c:v>
                </c:pt>
                <c:pt idx="2056">
                  <c:v>34.266666666666602</c:v>
                </c:pt>
                <c:pt idx="2057">
                  <c:v>34.283333333333303</c:v>
                </c:pt>
                <c:pt idx="2058">
                  <c:v>34.299999999999997</c:v>
                </c:pt>
                <c:pt idx="2059">
                  <c:v>34.316666666666599</c:v>
                </c:pt>
                <c:pt idx="2060">
                  <c:v>34.3333333333333</c:v>
                </c:pt>
                <c:pt idx="2061">
                  <c:v>34.35</c:v>
                </c:pt>
                <c:pt idx="2062">
                  <c:v>34.366666666666603</c:v>
                </c:pt>
                <c:pt idx="2063">
                  <c:v>34.383333333333297</c:v>
                </c:pt>
                <c:pt idx="2064">
                  <c:v>34.4</c:v>
                </c:pt>
                <c:pt idx="2065">
                  <c:v>34.4166666666666</c:v>
                </c:pt>
                <c:pt idx="2066">
                  <c:v>34.433333333333302</c:v>
                </c:pt>
                <c:pt idx="2067">
                  <c:v>34.450000000000003</c:v>
                </c:pt>
                <c:pt idx="2068">
                  <c:v>34.466666666666598</c:v>
                </c:pt>
                <c:pt idx="2069">
                  <c:v>34.483333333333299</c:v>
                </c:pt>
                <c:pt idx="2070">
                  <c:v>34.5</c:v>
                </c:pt>
                <c:pt idx="2071">
                  <c:v>34.516666666666602</c:v>
                </c:pt>
                <c:pt idx="2072">
                  <c:v>34.533333333333303</c:v>
                </c:pt>
                <c:pt idx="2073">
                  <c:v>34.549999999999997</c:v>
                </c:pt>
                <c:pt idx="2074">
                  <c:v>34.566666666666599</c:v>
                </c:pt>
                <c:pt idx="2075">
                  <c:v>34.5833333333333</c:v>
                </c:pt>
                <c:pt idx="2076">
                  <c:v>34.6</c:v>
                </c:pt>
                <c:pt idx="2077">
                  <c:v>34.616666666666603</c:v>
                </c:pt>
                <c:pt idx="2078">
                  <c:v>34.633333333333297</c:v>
                </c:pt>
                <c:pt idx="2079">
                  <c:v>34.65</c:v>
                </c:pt>
                <c:pt idx="2080">
                  <c:v>34.6666666666666</c:v>
                </c:pt>
                <c:pt idx="2081">
                  <c:v>34.683333333333302</c:v>
                </c:pt>
                <c:pt idx="2082">
                  <c:v>34.700000000000003</c:v>
                </c:pt>
                <c:pt idx="2083">
                  <c:v>34.716666666666598</c:v>
                </c:pt>
                <c:pt idx="2084">
                  <c:v>34.733333333333299</c:v>
                </c:pt>
                <c:pt idx="2085">
                  <c:v>34.75</c:v>
                </c:pt>
                <c:pt idx="2086">
                  <c:v>34.766666666666602</c:v>
                </c:pt>
                <c:pt idx="2087">
                  <c:v>34.783333333333303</c:v>
                </c:pt>
                <c:pt idx="2088">
                  <c:v>34.799999999999997</c:v>
                </c:pt>
                <c:pt idx="2089">
                  <c:v>34.816666666666599</c:v>
                </c:pt>
                <c:pt idx="2090">
                  <c:v>34.8333333333333</c:v>
                </c:pt>
                <c:pt idx="2091">
                  <c:v>34.85</c:v>
                </c:pt>
                <c:pt idx="2092">
                  <c:v>34.866666666666603</c:v>
                </c:pt>
                <c:pt idx="2093">
                  <c:v>34.883333333333297</c:v>
                </c:pt>
                <c:pt idx="2094">
                  <c:v>34.9</c:v>
                </c:pt>
                <c:pt idx="2095">
                  <c:v>34.9166666666666</c:v>
                </c:pt>
                <c:pt idx="2096">
                  <c:v>34.933333333333302</c:v>
                </c:pt>
                <c:pt idx="2097">
                  <c:v>34.950000000000003</c:v>
                </c:pt>
                <c:pt idx="2098">
                  <c:v>34.966666666666598</c:v>
                </c:pt>
                <c:pt idx="2099">
                  <c:v>34.983333333333299</c:v>
                </c:pt>
                <c:pt idx="2100">
                  <c:v>35</c:v>
                </c:pt>
                <c:pt idx="2101">
                  <c:v>35.016666666666602</c:v>
                </c:pt>
                <c:pt idx="2102">
                  <c:v>35.033333333333303</c:v>
                </c:pt>
                <c:pt idx="2103">
                  <c:v>35.049999999999997</c:v>
                </c:pt>
                <c:pt idx="2104">
                  <c:v>35.066666666666599</c:v>
                </c:pt>
                <c:pt idx="2105">
                  <c:v>35.0833333333333</c:v>
                </c:pt>
                <c:pt idx="2106">
                  <c:v>35.1</c:v>
                </c:pt>
                <c:pt idx="2107">
                  <c:v>35.116666666666603</c:v>
                </c:pt>
                <c:pt idx="2108">
                  <c:v>35.133333333333297</c:v>
                </c:pt>
                <c:pt idx="2109">
                  <c:v>35.15</c:v>
                </c:pt>
                <c:pt idx="2110">
                  <c:v>35.1666666666666</c:v>
                </c:pt>
                <c:pt idx="2111">
                  <c:v>35.183333333333302</c:v>
                </c:pt>
                <c:pt idx="2112">
                  <c:v>35.200000000000003</c:v>
                </c:pt>
                <c:pt idx="2113">
                  <c:v>35.216666666666598</c:v>
                </c:pt>
                <c:pt idx="2114">
                  <c:v>35.233333333333299</c:v>
                </c:pt>
                <c:pt idx="2115">
                  <c:v>35.25</c:v>
                </c:pt>
                <c:pt idx="2116">
                  <c:v>35.266666666666602</c:v>
                </c:pt>
                <c:pt idx="2117">
                  <c:v>35.283333333333303</c:v>
                </c:pt>
                <c:pt idx="2118">
                  <c:v>35.299999999999997</c:v>
                </c:pt>
                <c:pt idx="2119">
                  <c:v>35.316666666666599</c:v>
                </c:pt>
                <c:pt idx="2120">
                  <c:v>35.3333333333333</c:v>
                </c:pt>
                <c:pt idx="2121">
                  <c:v>35.35</c:v>
                </c:pt>
                <c:pt idx="2122">
                  <c:v>35.366666666666603</c:v>
                </c:pt>
                <c:pt idx="2123">
                  <c:v>35.383333333333297</c:v>
                </c:pt>
                <c:pt idx="2124">
                  <c:v>35.4</c:v>
                </c:pt>
                <c:pt idx="2125">
                  <c:v>35.4166666666666</c:v>
                </c:pt>
                <c:pt idx="2126">
                  <c:v>35.433333333333302</c:v>
                </c:pt>
                <c:pt idx="2127">
                  <c:v>35.450000000000003</c:v>
                </c:pt>
                <c:pt idx="2128">
                  <c:v>35.466666666666598</c:v>
                </c:pt>
                <c:pt idx="2129">
                  <c:v>35.483333333333299</c:v>
                </c:pt>
                <c:pt idx="2130">
                  <c:v>35.5</c:v>
                </c:pt>
                <c:pt idx="2131">
                  <c:v>35.516666666666602</c:v>
                </c:pt>
                <c:pt idx="2132">
                  <c:v>35.533333333333303</c:v>
                </c:pt>
                <c:pt idx="2133">
                  <c:v>35.549999999999997</c:v>
                </c:pt>
                <c:pt idx="2134">
                  <c:v>35.566666666666599</c:v>
                </c:pt>
                <c:pt idx="2135">
                  <c:v>35.5833333333333</c:v>
                </c:pt>
                <c:pt idx="2136">
                  <c:v>35.6</c:v>
                </c:pt>
                <c:pt idx="2137">
                  <c:v>35.616666666666603</c:v>
                </c:pt>
                <c:pt idx="2138">
                  <c:v>35.633333333333297</c:v>
                </c:pt>
                <c:pt idx="2139">
                  <c:v>35.65</c:v>
                </c:pt>
                <c:pt idx="2140">
                  <c:v>35.6666666666666</c:v>
                </c:pt>
                <c:pt idx="2141">
                  <c:v>35.683333333333302</c:v>
                </c:pt>
                <c:pt idx="2142">
                  <c:v>35.700000000000003</c:v>
                </c:pt>
                <c:pt idx="2143">
                  <c:v>35.716666666666598</c:v>
                </c:pt>
                <c:pt idx="2144">
                  <c:v>35.733333333333299</c:v>
                </c:pt>
                <c:pt idx="2145">
                  <c:v>35.75</c:v>
                </c:pt>
                <c:pt idx="2146">
                  <c:v>35.766666666666602</c:v>
                </c:pt>
                <c:pt idx="2147">
                  <c:v>35.783333333333303</c:v>
                </c:pt>
                <c:pt idx="2148">
                  <c:v>35.799999999999997</c:v>
                </c:pt>
                <c:pt idx="2149">
                  <c:v>35.816666666666599</c:v>
                </c:pt>
                <c:pt idx="2150">
                  <c:v>35.8333333333333</c:v>
                </c:pt>
                <c:pt idx="2151">
                  <c:v>35.85</c:v>
                </c:pt>
                <c:pt idx="2152">
                  <c:v>35.866666666666603</c:v>
                </c:pt>
                <c:pt idx="2153">
                  <c:v>35.883333333333297</c:v>
                </c:pt>
                <c:pt idx="2154">
                  <c:v>35.9</c:v>
                </c:pt>
                <c:pt idx="2155">
                  <c:v>35.9166666666666</c:v>
                </c:pt>
                <c:pt idx="2156">
                  <c:v>35.933333333333302</c:v>
                </c:pt>
                <c:pt idx="2157">
                  <c:v>35.950000000000003</c:v>
                </c:pt>
                <c:pt idx="2158">
                  <c:v>35.966666666666598</c:v>
                </c:pt>
                <c:pt idx="2159">
                  <c:v>35.983333333333299</c:v>
                </c:pt>
                <c:pt idx="2160">
                  <c:v>36</c:v>
                </c:pt>
                <c:pt idx="2161">
                  <c:v>36.016666666666602</c:v>
                </c:pt>
                <c:pt idx="2162">
                  <c:v>36.033333333333303</c:v>
                </c:pt>
                <c:pt idx="2163">
                  <c:v>36.049999999999997</c:v>
                </c:pt>
                <c:pt idx="2164">
                  <c:v>36.066666666666599</c:v>
                </c:pt>
                <c:pt idx="2165">
                  <c:v>36.0833333333333</c:v>
                </c:pt>
                <c:pt idx="2166">
                  <c:v>36.1</c:v>
                </c:pt>
                <c:pt idx="2167">
                  <c:v>36.116666666666603</c:v>
                </c:pt>
                <c:pt idx="2168">
                  <c:v>36.133333333333297</c:v>
                </c:pt>
                <c:pt idx="2169">
                  <c:v>36.15</c:v>
                </c:pt>
                <c:pt idx="2170">
                  <c:v>36.1666666666666</c:v>
                </c:pt>
                <c:pt idx="2171">
                  <c:v>36.183333333333302</c:v>
                </c:pt>
                <c:pt idx="2172">
                  <c:v>36.200000000000003</c:v>
                </c:pt>
                <c:pt idx="2173">
                  <c:v>36.216666666666598</c:v>
                </c:pt>
                <c:pt idx="2174">
                  <c:v>36.233333333333299</c:v>
                </c:pt>
                <c:pt idx="2175">
                  <c:v>36.25</c:v>
                </c:pt>
                <c:pt idx="2176">
                  <c:v>36.266666666666602</c:v>
                </c:pt>
                <c:pt idx="2177">
                  <c:v>36.283333333333303</c:v>
                </c:pt>
                <c:pt idx="2178">
                  <c:v>36.299999999999997</c:v>
                </c:pt>
                <c:pt idx="2179">
                  <c:v>36.316666666666599</c:v>
                </c:pt>
                <c:pt idx="2180">
                  <c:v>36.3333333333333</c:v>
                </c:pt>
                <c:pt idx="2181">
                  <c:v>36.35</c:v>
                </c:pt>
                <c:pt idx="2182">
                  <c:v>36.366666666666603</c:v>
                </c:pt>
                <c:pt idx="2183">
                  <c:v>36.383333333333297</c:v>
                </c:pt>
                <c:pt idx="2184">
                  <c:v>36.4</c:v>
                </c:pt>
                <c:pt idx="2185">
                  <c:v>36.4166666666666</c:v>
                </c:pt>
                <c:pt idx="2186">
                  <c:v>36.433333333333302</c:v>
                </c:pt>
                <c:pt idx="2187">
                  <c:v>36.450000000000003</c:v>
                </c:pt>
                <c:pt idx="2188">
                  <c:v>36.466666666666598</c:v>
                </c:pt>
                <c:pt idx="2189">
                  <c:v>36.483333333333299</c:v>
                </c:pt>
                <c:pt idx="2190">
                  <c:v>36.5</c:v>
                </c:pt>
                <c:pt idx="2191">
                  <c:v>36.516666666666602</c:v>
                </c:pt>
                <c:pt idx="2192">
                  <c:v>36.533333333333303</c:v>
                </c:pt>
                <c:pt idx="2193">
                  <c:v>36.549999999999997</c:v>
                </c:pt>
                <c:pt idx="2194">
                  <c:v>36.566666666666599</c:v>
                </c:pt>
                <c:pt idx="2195">
                  <c:v>36.5833333333333</c:v>
                </c:pt>
                <c:pt idx="2196">
                  <c:v>36.6</c:v>
                </c:pt>
                <c:pt idx="2197">
                  <c:v>36.616666666666603</c:v>
                </c:pt>
                <c:pt idx="2198">
                  <c:v>36.633333333333297</c:v>
                </c:pt>
                <c:pt idx="2199">
                  <c:v>36.65</c:v>
                </c:pt>
                <c:pt idx="2200">
                  <c:v>36.6666666666666</c:v>
                </c:pt>
                <c:pt idx="2201">
                  <c:v>36.683333333333302</c:v>
                </c:pt>
                <c:pt idx="2202">
                  <c:v>36.700000000000003</c:v>
                </c:pt>
                <c:pt idx="2203">
                  <c:v>36.716666666666598</c:v>
                </c:pt>
                <c:pt idx="2204">
                  <c:v>36.733333333333299</c:v>
                </c:pt>
                <c:pt idx="2205">
                  <c:v>36.75</c:v>
                </c:pt>
                <c:pt idx="2206">
                  <c:v>36.766666666666602</c:v>
                </c:pt>
                <c:pt idx="2207">
                  <c:v>36.783333333333303</c:v>
                </c:pt>
                <c:pt idx="2208">
                  <c:v>36.799999999999997</c:v>
                </c:pt>
                <c:pt idx="2209">
                  <c:v>36.816666666666599</c:v>
                </c:pt>
                <c:pt idx="2210">
                  <c:v>36.8333333333333</c:v>
                </c:pt>
                <c:pt idx="2211">
                  <c:v>36.85</c:v>
                </c:pt>
                <c:pt idx="2212">
                  <c:v>36.866666666666603</c:v>
                </c:pt>
                <c:pt idx="2213">
                  <c:v>36.883333333333297</c:v>
                </c:pt>
                <c:pt idx="2214">
                  <c:v>36.9</c:v>
                </c:pt>
                <c:pt idx="2215">
                  <c:v>36.9166666666666</c:v>
                </c:pt>
                <c:pt idx="2216">
                  <c:v>36.933333333333302</c:v>
                </c:pt>
                <c:pt idx="2217">
                  <c:v>36.950000000000003</c:v>
                </c:pt>
                <c:pt idx="2218">
                  <c:v>36.966666666666598</c:v>
                </c:pt>
                <c:pt idx="2219">
                  <c:v>36.983333333333299</c:v>
                </c:pt>
                <c:pt idx="2220">
                  <c:v>37</c:v>
                </c:pt>
                <c:pt idx="2221">
                  <c:v>37.016666666666602</c:v>
                </c:pt>
                <c:pt idx="2222">
                  <c:v>37.033333333333303</c:v>
                </c:pt>
                <c:pt idx="2223">
                  <c:v>37.049999999999997</c:v>
                </c:pt>
                <c:pt idx="2224">
                  <c:v>37.066666666666599</c:v>
                </c:pt>
                <c:pt idx="2225">
                  <c:v>37.0833333333333</c:v>
                </c:pt>
                <c:pt idx="2226">
                  <c:v>37.1</c:v>
                </c:pt>
                <c:pt idx="2227">
                  <c:v>37.116666666666603</c:v>
                </c:pt>
                <c:pt idx="2228">
                  <c:v>37.133333333333297</c:v>
                </c:pt>
                <c:pt idx="2229">
                  <c:v>37.15</c:v>
                </c:pt>
                <c:pt idx="2230">
                  <c:v>37.1666666666666</c:v>
                </c:pt>
                <c:pt idx="2231">
                  <c:v>37.183333333333302</c:v>
                </c:pt>
                <c:pt idx="2232">
                  <c:v>37.200000000000003</c:v>
                </c:pt>
                <c:pt idx="2233">
                  <c:v>37.216666666666598</c:v>
                </c:pt>
                <c:pt idx="2234">
                  <c:v>37.233333333333299</c:v>
                </c:pt>
                <c:pt idx="2235">
                  <c:v>37.25</c:v>
                </c:pt>
                <c:pt idx="2236">
                  <c:v>37.266666666666602</c:v>
                </c:pt>
                <c:pt idx="2237">
                  <c:v>37.283333333333303</c:v>
                </c:pt>
                <c:pt idx="2238">
                  <c:v>37.299999999999997</c:v>
                </c:pt>
                <c:pt idx="2239">
                  <c:v>37.316666666666599</c:v>
                </c:pt>
                <c:pt idx="2240">
                  <c:v>37.3333333333333</c:v>
                </c:pt>
                <c:pt idx="2241">
                  <c:v>37.35</c:v>
                </c:pt>
                <c:pt idx="2242">
                  <c:v>37.366666666666603</c:v>
                </c:pt>
                <c:pt idx="2243">
                  <c:v>37.383333333333297</c:v>
                </c:pt>
                <c:pt idx="2244">
                  <c:v>37.4</c:v>
                </c:pt>
                <c:pt idx="2245">
                  <c:v>37.4166666666666</c:v>
                </c:pt>
                <c:pt idx="2246">
                  <c:v>37.433333333333302</c:v>
                </c:pt>
                <c:pt idx="2247">
                  <c:v>37.450000000000003</c:v>
                </c:pt>
                <c:pt idx="2248">
                  <c:v>37.466666666666598</c:v>
                </c:pt>
                <c:pt idx="2249">
                  <c:v>37.483333333333299</c:v>
                </c:pt>
                <c:pt idx="2250">
                  <c:v>37.5</c:v>
                </c:pt>
                <c:pt idx="2251">
                  <c:v>37.516666666666602</c:v>
                </c:pt>
                <c:pt idx="2252">
                  <c:v>37.533333333333303</c:v>
                </c:pt>
                <c:pt idx="2253">
                  <c:v>37.549999999999997</c:v>
                </c:pt>
                <c:pt idx="2254">
                  <c:v>37.566666666666599</c:v>
                </c:pt>
                <c:pt idx="2255">
                  <c:v>37.5833333333333</c:v>
                </c:pt>
                <c:pt idx="2256">
                  <c:v>37.6</c:v>
                </c:pt>
                <c:pt idx="2257">
                  <c:v>37.616666666666603</c:v>
                </c:pt>
                <c:pt idx="2258">
                  <c:v>37.633333333333297</c:v>
                </c:pt>
                <c:pt idx="2259">
                  <c:v>37.65</c:v>
                </c:pt>
                <c:pt idx="2260">
                  <c:v>37.6666666666666</c:v>
                </c:pt>
                <c:pt idx="2261">
                  <c:v>37.683333333333302</c:v>
                </c:pt>
                <c:pt idx="2262">
                  <c:v>37.700000000000003</c:v>
                </c:pt>
                <c:pt idx="2263">
                  <c:v>37.716666666666598</c:v>
                </c:pt>
                <c:pt idx="2264">
                  <c:v>37.733333333333299</c:v>
                </c:pt>
                <c:pt idx="2265">
                  <c:v>37.75</c:v>
                </c:pt>
                <c:pt idx="2266">
                  <c:v>37.766666666666602</c:v>
                </c:pt>
                <c:pt idx="2267">
                  <c:v>37.783333333333303</c:v>
                </c:pt>
                <c:pt idx="2268">
                  <c:v>37.799999999999997</c:v>
                </c:pt>
                <c:pt idx="2269">
                  <c:v>37.816666666666599</c:v>
                </c:pt>
                <c:pt idx="2270">
                  <c:v>37.8333333333333</c:v>
                </c:pt>
                <c:pt idx="2271">
                  <c:v>37.85</c:v>
                </c:pt>
                <c:pt idx="2272">
                  <c:v>37.866666666666603</c:v>
                </c:pt>
                <c:pt idx="2273">
                  <c:v>37.883333333333297</c:v>
                </c:pt>
                <c:pt idx="2274">
                  <c:v>37.9</c:v>
                </c:pt>
                <c:pt idx="2275">
                  <c:v>37.9166666666666</c:v>
                </c:pt>
                <c:pt idx="2276">
                  <c:v>37.933333333333302</c:v>
                </c:pt>
                <c:pt idx="2277">
                  <c:v>37.950000000000003</c:v>
                </c:pt>
                <c:pt idx="2278">
                  <c:v>37.966666666666598</c:v>
                </c:pt>
                <c:pt idx="2279">
                  <c:v>37.983333333333299</c:v>
                </c:pt>
                <c:pt idx="2280">
                  <c:v>38</c:v>
                </c:pt>
                <c:pt idx="2281">
                  <c:v>38.016666666666602</c:v>
                </c:pt>
                <c:pt idx="2282">
                  <c:v>38.033333333333303</c:v>
                </c:pt>
                <c:pt idx="2283">
                  <c:v>38.049999999999997</c:v>
                </c:pt>
                <c:pt idx="2284">
                  <c:v>38.066666666666599</c:v>
                </c:pt>
                <c:pt idx="2285">
                  <c:v>38.0833333333333</c:v>
                </c:pt>
                <c:pt idx="2286">
                  <c:v>38.1</c:v>
                </c:pt>
                <c:pt idx="2287">
                  <c:v>38.116666666666603</c:v>
                </c:pt>
                <c:pt idx="2288">
                  <c:v>38.133333333333297</c:v>
                </c:pt>
                <c:pt idx="2289">
                  <c:v>38.15</c:v>
                </c:pt>
                <c:pt idx="2290">
                  <c:v>38.1666666666666</c:v>
                </c:pt>
                <c:pt idx="2291">
                  <c:v>38.183333333333302</c:v>
                </c:pt>
                <c:pt idx="2292">
                  <c:v>38.200000000000003</c:v>
                </c:pt>
                <c:pt idx="2293">
                  <c:v>38.216666666666598</c:v>
                </c:pt>
                <c:pt idx="2294">
                  <c:v>38.233333333333299</c:v>
                </c:pt>
                <c:pt idx="2295">
                  <c:v>38.25</c:v>
                </c:pt>
                <c:pt idx="2296">
                  <c:v>38.266666666666602</c:v>
                </c:pt>
                <c:pt idx="2297">
                  <c:v>38.283333333333303</c:v>
                </c:pt>
                <c:pt idx="2298">
                  <c:v>38.299999999999997</c:v>
                </c:pt>
                <c:pt idx="2299">
                  <c:v>38.316666666666599</c:v>
                </c:pt>
                <c:pt idx="2300">
                  <c:v>38.3333333333333</c:v>
                </c:pt>
                <c:pt idx="2301">
                  <c:v>38.35</c:v>
                </c:pt>
                <c:pt idx="2302">
                  <c:v>38.366666666666603</c:v>
                </c:pt>
                <c:pt idx="2303">
                  <c:v>38.383333333333297</c:v>
                </c:pt>
                <c:pt idx="2304">
                  <c:v>38.4</c:v>
                </c:pt>
                <c:pt idx="2305">
                  <c:v>38.4166666666666</c:v>
                </c:pt>
                <c:pt idx="2306">
                  <c:v>38.433333333333302</c:v>
                </c:pt>
                <c:pt idx="2307">
                  <c:v>38.450000000000003</c:v>
                </c:pt>
                <c:pt idx="2308">
                  <c:v>38.466666666666598</c:v>
                </c:pt>
                <c:pt idx="2309">
                  <c:v>38.483333333333299</c:v>
                </c:pt>
                <c:pt idx="2310">
                  <c:v>38.5</c:v>
                </c:pt>
                <c:pt idx="2311">
                  <c:v>38.516666666666602</c:v>
                </c:pt>
                <c:pt idx="2312">
                  <c:v>38.533333333333303</c:v>
                </c:pt>
                <c:pt idx="2313">
                  <c:v>38.549999999999997</c:v>
                </c:pt>
                <c:pt idx="2314">
                  <c:v>38.566666666666599</c:v>
                </c:pt>
                <c:pt idx="2315">
                  <c:v>38.5833333333333</c:v>
                </c:pt>
                <c:pt idx="2316">
                  <c:v>38.6</c:v>
                </c:pt>
                <c:pt idx="2317">
                  <c:v>38.616666666666603</c:v>
                </c:pt>
                <c:pt idx="2318">
                  <c:v>38.633333333333297</c:v>
                </c:pt>
                <c:pt idx="2319">
                  <c:v>38.65</c:v>
                </c:pt>
                <c:pt idx="2320">
                  <c:v>38.6666666666666</c:v>
                </c:pt>
                <c:pt idx="2321">
                  <c:v>38.683333333333302</c:v>
                </c:pt>
                <c:pt idx="2322">
                  <c:v>38.700000000000003</c:v>
                </c:pt>
                <c:pt idx="2323">
                  <c:v>38.716666666666598</c:v>
                </c:pt>
                <c:pt idx="2324">
                  <c:v>38.733333333333299</c:v>
                </c:pt>
                <c:pt idx="2325">
                  <c:v>38.75</c:v>
                </c:pt>
                <c:pt idx="2326">
                  <c:v>38.766666666666602</c:v>
                </c:pt>
                <c:pt idx="2327">
                  <c:v>38.783333333333303</c:v>
                </c:pt>
                <c:pt idx="2328">
                  <c:v>38.799999999999997</c:v>
                </c:pt>
                <c:pt idx="2329">
                  <c:v>38.816666666666599</c:v>
                </c:pt>
                <c:pt idx="2330">
                  <c:v>38.8333333333333</c:v>
                </c:pt>
                <c:pt idx="2331">
                  <c:v>38.85</c:v>
                </c:pt>
                <c:pt idx="2332">
                  <c:v>38.866666666666603</c:v>
                </c:pt>
                <c:pt idx="2333">
                  <c:v>38.883333333333297</c:v>
                </c:pt>
                <c:pt idx="2334">
                  <c:v>38.9</c:v>
                </c:pt>
                <c:pt idx="2335">
                  <c:v>38.9166666666666</c:v>
                </c:pt>
                <c:pt idx="2336">
                  <c:v>38.933333333333302</c:v>
                </c:pt>
                <c:pt idx="2337">
                  <c:v>38.950000000000003</c:v>
                </c:pt>
                <c:pt idx="2338">
                  <c:v>38.966666666666598</c:v>
                </c:pt>
                <c:pt idx="2339">
                  <c:v>38.983333333333299</c:v>
                </c:pt>
                <c:pt idx="2340">
                  <c:v>39</c:v>
                </c:pt>
                <c:pt idx="2341">
                  <c:v>39.016666666666602</c:v>
                </c:pt>
                <c:pt idx="2342">
                  <c:v>39.033333333333303</c:v>
                </c:pt>
                <c:pt idx="2343">
                  <c:v>39.049999999999997</c:v>
                </c:pt>
                <c:pt idx="2344">
                  <c:v>39.066666666666599</c:v>
                </c:pt>
                <c:pt idx="2345">
                  <c:v>39.0833333333333</c:v>
                </c:pt>
                <c:pt idx="2346">
                  <c:v>39.1</c:v>
                </c:pt>
                <c:pt idx="2347">
                  <c:v>39.116666666666603</c:v>
                </c:pt>
                <c:pt idx="2348">
                  <c:v>39.133333333333297</c:v>
                </c:pt>
                <c:pt idx="2349">
                  <c:v>39.15</c:v>
                </c:pt>
                <c:pt idx="2350">
                  <c:v>39.1666666666666</c:v>
                </c:pt>
                <c:pt idx="2351">
                  <c:v>39.183333333333302</c:v>
                </c:pt>
                <c:pt idx="2352">
                  <c:v>39.200000000000003</c:v>
                </c:pt>
                <c:pt idx="2353">
                  <c:v>39.216666666666598</c:v>
                </c:pt>
                <c:pt idx="2354">
                  <c:v>39.233333333333299</c:v>
                </c:pt>
                <c:pt idx="2355">
                  <c:v>39.25</c:v>
                </c:pt>
                <c:pt idx="2356">
                  <c:v>39.266666666666602</c:v>
                </c:pt>
                <c:pt idx="2357">
                  <c:v>39.283333333333303</c:v>
                </c:pt>
                <c:pt idx="2358">
                  <c:v>39.299999999999997</c:v>
                </c:pt>
                <c:pt idx="2359">
                  <c:v>39.316666666666599</c:v>
                </c:pt>
                <c:pt idx="2360">
                  <c:v>39.3333333333333</c:v>
                </c:pt>
                <c:pt idx="2361">
                  <c:v>39.35</c:v>
                </c:pt>
                <c:pt idx="2362">
                  <c:v>39.366666666666603</c:v>
                </c:pt>
                <c:pt idx="2363">
                  <c:v>39.383333333333297</c:v>
                </c:pt>
                <c:pt idx="2364">
                  <c:v>39.4</c:v>
                </c:pt>
                <c:pt idx="2365">
                  <c:v>39.4166666666666</c:v>
                </c:pt>
                <c:pt idx="2366">
                  <c:v>39.433333333333302</c:v>
                </c:pt>
                <c:pt idx="2367">
                  <c:v>39.450000000000003</c:v>
                </c:pt>
                <c:pt idx="2368">
                  <c:v>39.466666666666598</c:v>
                </c:pt>
                <c:pt idx="2369">
                  <c:v>39.483333333333299</c:v>
                </c:pt>
                <c:pt idx="2370">
                  <c:v>39.5</c:v>
                </c:pt>
                <c:pt idx="2371">
                  <c:v>39.516666666666602</c:v>
                </c:pt>
                <c:pt idx="2372">
                  <c:v>39.533333333333303</c:v>
                </c:pt>
                <c:pt idx="2373">
                  <c:v>39.549999999999997</c:v>
                </c:pt>
                <c:pt idx="2374">
                  <c:v>39.566666666666599</c:v>
                </c:pt>
                <c:pt idx="2375">
                  <c:v>39.5833333333333</c:v>
                </c:pt>
                <c:pt idx="2376">
                  <c:v>39.6</c:v>
                </c:pt>
                <c:pt idx="2377">
                  <c:v>39.616666666666603</c:v>
                </c:pt>
                <c:pt idx="2378">
                  <c:v>39.633333333333297</c:v>
                </c:pt>
                <c:pt idx="2379">
                  <c:v>39.65</c:v>
                </c:pt>
                <c:pt idx="2380">
                  <c:v>39.6666666666666</c:v>
                </c:pt>
                <c:pt idx="2381">
                  <c:v>39.683333333333302</c:v>
                </c:pt>
                <c:pt idx="2382">
                  <c:v>39.700000000000003</c:v>
                </c:pt>
                <c:pt idx="2383">
                  <c:v>39.716666666666598</c:v>
                </c:pt>
                <c:pt idx="2384">
                  <c:v>39.733333333333299</c:v>
                </c:pt>
                <c:pt idx="2385">
                  <c:v>39.75</c:v>
                </c:pt>
                <c:pt idx="2386">
                  <c:v>39.766666666666602</c:v>
                </c:pt>
                <c:pt idx="2387">
                  <c:v>39.783333333333303</c:v>
                </c:pt>
                <c:pt idx="2388">
                  <c:v>39.799999999999997</c:v>
                </c:pt>
                <c:pt idx="2389">
                  <c:v>39.816666666666599</c:v>
                </c:pt>
                <c:pt idx="2390">
                  <c:v>39.8333333333333</c:v>
                </c:pt>
                <c:pt idx="2391">
                  <c:v>39.85</c:v>
                </c:pt>
                <c:pt idx="2392">
                  <c:v>39.866666666666603</c:v>
                </c:pt>
                <c:pt idx="2393">
                  <c:v>39.883333333333297</c:v>
                </c:pt>
                <c:pt idx="2394">
                  <c:v>39.9</c:v>
                </c:pt>
                <c:pt idx="2395">
                  <c:v>39.9166666666666</c:v>
                </c:pt>
                <c:pt idx="2396">
                  <c:v>39.933333333333302</c:v>
                </c:pt>
                <c:pt idx="2397">
                  <c:v>39.950000000000003</c:v>
                </c:pt>
                <c:pt idx="2398">
                  <c:v>39.966666666666598</c:v>
                </c:pt>
                <c:pt idx="2399">
                  <c:v>39.983333333333299</c:v>
                </c:pt>
                <c:pt idx="2400">
                  <c:v>40</c:v>
                </c:pt>
                <c:pt idx="2401">
                  <c:v>40.016666666666602</c:v>
                </c:pt>
                <c:pt idx="2402">
                  <c:v>40.033333333333303</c:v>
                </c:pt>
                <c:pt idx="2403">
                  <c:v>40.049999999999997</c:v>
                </c:pt>
                <c:pt idx="2404">
                  <c:v>40.066666666666599</c:v>
                </c:pt>
                <c:pt idx="2405">
                  <c:v>40.0833333333333</c:v>
                </c:pt>
                <c:pt idx="2406">
                  <c:v>40.1</c:v>
                </c:pt>
                <c:pt idx="2407">
                  <c:v>40.116666666666603</c:v>
                </c:pt>
                <c:pt idx="2408">
                  <c:v>40.133333333333297</c:v>
                </c:pt>
                <c:pt idx="2409">
                  <c:v>40.15</c:v>
                </c:pt>
                <c:pt idx="2410">
                  <c:v>40.1666666666666</c:v>
                </c:pt>
                <c:pt idx="2411">
                  <c:v>40.183333333333302</c:v>
                </c:pt>
                <c:pt idx="2412">
                  <c:v>40.200000000000003</c:v>
                </c:pt>
                <c:pt idx="2413">
                  <c:v>40.216666666666598</c:v>
                </c:pt>
                <c:pt idx="2414">
                  <c:v>40.233333333333299</c:v>
                </c:pt>
                <c:pt idx="2415">
                  <c:v>40.25</c:v>
                </c:pt>
                <c:pt idx="2416">
                  <c:v>40.266666666666602</c:v>
                </c:pt>
                <c:pt idx="2417">
                  <c:v>40.283333333333303</c:v>
                </c:pt>
                <c:pt idx="2418">
                  <c:v>40.299999999999997</c:v>
                </c:pt>
                <c:pt idx="2419">
                  <c:v>40.316666666666599</c:v>
                </c:pt>
                <c:pt idx="2420">
                  <c:v>40.3333333333333</c:v>
                </c:pt>
                <c:pt idx="2421">
                  <c:v>40.35</c:v>
                </c:pt>
                <c:pt idx="2422">
                  <c:v>40.366666666666603</c:v>
                </c:pt>
                <c:pt idx="2423">
                  <c:v>40.383333333333297</c:v>
                </c:pt>
                <c:pt idx="2424">
                  <c:v>40.4</c:v>
                </c:pt>
                <c:pt idx="2425">
                  <c:v>40.4166666666666</c:v>
                </c:pt>
                <c:pt idx="2426">
                  <c:v>40.433333333333302</c:v>
                </c:pt>
                <c:pt idx="2427">
                  <c:v>40.450000000000003</c:v>
                </c:pt>
                <c:pt idx="2428">
                  <c:v>40.466666666666598</c:v>
                </c:pt>
                <c:pt idx="2429">
                  <c:v>40.483333333333299</c:v>
                </c:pt>
                <c:pt idx="2430">
                  <c:v>40.5</c:v>
                </c:pt>
                <c:pt idx="2431">
                  <c:v>40.516666666666602</c:v>
                </c:pt>
                <c:pt idx="2432">
                  <c:v>40.533333333333303</c:v>
                </c:pt>
                <c:pt idx="2433">
                  <c:v>40.549999999999997</c:v>
                </c:pt>
                <c:pt idx="2434">
                  <c:v>40.566666666666599</c:v>
                </c:pt>
                <c:pt idx="2435">
                  <c:v>40.5833333333333</c:v>
                </c:pt>
                <c:pt idx="2436">
                  <c:v>40.6</c:v>
                </c:pt>
                <c:pt idx="2437">
                  <c:v>40.616666666666603</c:v>
                </c:pt>
                <c:pt idx="2438">
                  <c:v>40.633333333333297</c:v>
                </c:pt>
                <c:pt idx="2439">
                  <c:v>40.65</c:v>
                </c:pt>
                <c:pt idx="2440">
                  <c:v>40.6666666666666</c:v>
                </c:pt>
                <c:pt idx="2441">
                  <c:v>40.683333333333302</c:v>
                </c:pt>
                <c:pt idx="2442">
                  <c:v>40.700000000000003</c:v>
                </c:pt>
                <c:pt idx="2443">
                  <c:v>40.716666666666598</c:v>
                </c:pt>
                <c:pt idx="2444">
                  <c:v>40.733333333333299</c:v>
                </c:pt>
                <c:pt idx="2445">
                  <c:v>40.75</c:v>
                </c:pt>
                <c:pt idx="2446">
                  <c:v>40.766666666666602</c:v>
                </c:pt>
                <c:pt idx="2447">
                  <c:v>40.783333333333303</c:v>
                </c:pt>
                <c:pt idx="2448">
                  <c:v>40.799999999999997</c:v>
                </c:pt>
                <c:pt idx="2449">
                  <c:v>40.816666666666599</c:v>
                </c:pt>
                <c:pt idx="2450">
                  <c:v>40.8333333333333</c:v>
                </c:pt>
                <c:pt idx="2451">
                  <c:v>40.85</c:v>
                </c:pt>
                <c:pt idx="2452">
                  <c:v>40.866666666666603</c:v>
                </c:pt>
                <c:pt idx="2453">
                  <c:v>40.883333333333297</c:v>
                </c:pt>
                <c:pt idx="2454">
                  <c:v>40.9</c:v>
                </c:pt>
                <c:pt idx="2455">
                  <c:v>40.9166666666666</c:v>
                </c:pt>
                <c:pt idx="2456">
                  <c:v>40.933333333333302</c:v>
                </c:pt>
                <c:pt idx="2457">
                  <c:v>40.950000000000003</c:v>
                </c:pt>
                <c:pt idx="2458">
                  <c:v>40.966666666666598</c:v>
                </c:pt>
                <c:pt idx="2459">
                  <c:v>40.983333333333299</c:v>
                </c:pt>
                <c:pt idx="2460">
                  <c:v>41</c:v>
                </c:pt>
                <c:pt idx="2461">
                  <c:v>41.016666666666602</c:v>
                </c:pt>
                <c:pt idx="2462">
                  <c:v>41.033333333333303</c:v>
                </c:pt>
                <c:pt idx="2463">
                  <c:v>41.05</c:v>
                </c:pt>
                <c:pt idx="2464">
                  <c:v>41.066666666666599</c:v>
                </c:pt>
                <c:pt idx="2465">
                  <c:v>41.0833333333333</c:v>
                </c:pt>
                <c:pt idx="2466">
                  <c:v>41.1</c:v>
                </c:pt>
                <c:pt idx="2467">
                  <c:v>41.116666666666603</c:v>
                </c:pt>
                <c:pt idx="2468">
                  <c:v>41.133333333333297</c:v>
                </c:pt>
                <c:pt idx="2469">
                  <c:v>41.15</c:v>
                </c:pt>
                <c:pt idx="2470">
                  <c:v>41.1666666666666</c:v>
                </c:pt>
                <c:pt idx="2471">
                  <c:v>41.183333333333302</c:v>
                </c:pt>
                <c:pt idx="2472">
                  <c:v>41.2</c:v>
                </c:pt>
                <c:pt idx="2473">
                  <c:v>41.216666666666598</c:v>
                </c:pt>
                <c:pt idx="2474">
                  <c:v>41.233333333333299</c:v>
                </c:pt>
                <c:pt idx="2475">
                  <c:v>41.25</c:v>
                </c:pt>
                <c:pt idx="2476">
                  <c:v>41.266666666666602</c:v>
                </c:pt>
                <c:pt idx="2477">
                  <c:v>41.283333333333303</c:v>
                </c:pt>
                <c:pt idx="2478">
                  <c:v>41.3</c:v>
                </c:pt>
                <c:pt idx="2479">
                  <c:v>41.316666666666599</c:v>
                </c:pt>
                <c:pt idx="2480">
                  <c:v>41.3333333333333</c:v>
                </c:pt>
                <c:pt idx="2481">
                  <c:v>41.35</c:v>
                </c:pt>
                <c:pt idx="2482">
                  <c:v>41.366666666666603</c:v>
                </c:pt>
                <c:pt idx="2483">
                  <c:v>41.383333333333297</c:v>
                </c:pt>
                <c:pt idx="2484">
                  <c:v>41.4</c:v>
                </c:pt>
                <c:pt idx="2485">
                  <c:v>41.4166666666666</c:v>
                </c:pt>
                <c:pt idx="2486">
                  <c:v>41.433333333333302</c:v>
                </c:pt>
                <c:pt idx="2487">
                  <c:v>41.45</c:v>
                </c:pt>
                <c:pt idx="2488">
                  <c:v>41.466666666666598</c:v>
                </c:pt>
                <c:pt idx="2489">
                  <c:v>41.483333333333299</c:v>
                </c:pt>
                <c:pt idx="2490">
                  <c:v>41.5</c:v>
                </c:pt>
                <c:pt idx="2491">
                  <c:v>41.516666666666602</c:v>
                </c:pt>
                <c:pt idx="2492">
                  <c:v>41.533333333333303</c:v>
                </c:pt>
                <c:pt idx="2493">
                  <c:v>41.55</c:v>
                </c:pt>
                <c:pt idx="2494">
                  <c:v>41.566666666666599</c:v>
                </c:pt>
                <c:pt idx="2495">
                  <c:v>41.5833333333333</c:v>
                </c:pt>
                <c:pt idx="2496">
                  <c:v>41.6</c:v>
                </c:pt>
                <c:pt idx="2497">
                  <c:v>41.616666666666603</c:v>
                </c:pt>
                <c:pt idx="2498">
                  <c:v>41.633333333333297</c:v>
                </c:pt>
                <c:pt idx="2499">
                  <c:v>41.65</c:v>
                </c:pt>
                <c:pt idx="2500">
                  <c:v>41.6666666666666</c:v>
                </c:pt>
                <c:pt idx="2501">
                  <c:v>41.683333333333302</c:v>
                </c:pt>
                <c:pt idx="2502">
                  <c:v>41.7</c:v>
                </c:pt>
                <c:pt idx="2503">
                  <c:v>41.716666666666598</c:v>
                </c:pt>
                <c:pt idx="2504">
                  <c:v>41.733333333333299</c:v>
                </c:pt>
                <c:pt idx="2505">
                  <c:v>41.75</c:v>
                </c:pt>
                <c:pt idx="2506">
                  <c:v>41.766666666666602</c:v>
                </c:pt>
                <c:pt idx="2507">
                  <c:v>41.783333333333303</c:v>
                </c:pt>
                <c:pt idx="2508">
                  <c:v>41.8</c:v>
                </c:pt>
                <c:pt idx="2509">
                  <c:v>41.816666666666599</c:v>
                </c:pt>
                <c:pt idx="2510">
                  <c:v>41.8333333333333</c:v>
                </c:pt>
                <c:pt idx="2511">
                  <c:v>41.85</c:v>
                </c:pt>
                <c:pt idx="2512">
                  <c:v>41.866666666666603</c:v>
                </c:pt>
                <c:pt idx="2513">
                  <c:v>41.883333333333297</c:v>
                </c:pt>
                <c:pt idx="2514">
                  <c:v>41.9</c:v>
                </c:pt>
                <c:pt idx="2515">
                  <c:v>41.9166666666666</c:v>
                </c:pt>
                <c:pt idx="2516">
                  <c:v>41.933333333333302</c:v>
                </c:pt>
                <c:pt idx="2517">
                  <c:v>41.95</c:v>
                </c:pt>
                <c:pt idx="2518">
                  <c:v>41.966666666666598</c:v>
                </c:pt>
                <c:pt idx="2519">
                  <c:v>41.983333333333299</c:v>
                </c:pt>
                <c:pt idx="2520">
                  <c:v>42</c:v>
                </c:pt>
                <c:pt idx="2521">
                  <c:v>42.016666666666602</c:v>
                </c:pt>
                <c:pt idx="2522">
                  <c:v>42.033333333333303</c:v>
                </c:pt>
                <c:pt idx="2523">
                  <c:v>42.05</c:v>
                </c:pt>
                <c:pt idx="2524">
                  <c:v>42.066666666666599</c:v>
                </c:pt>
                <c:pt idx="2525">
                  <c:v>42.0833333333333</c:v>
                </c:pt>
                <c:pt idx="2526">
                  <c:v>42.1</c:v>
                </c:pt>
                <c:pt idx="2527">
                  <c:v>42.116666666666603</c:v>
                </c:pt>
                <c:pt idx="2528">
                  <c:v>42.133333333333297</c:v>
                </c:pt>
                <c:pt idx="2529">
                  <c:v>42.15</c:v>
                </c:pt>
                <c:pt idx="2530">
                  <c:v>42.1666666666666</c:v>
                </c:pt>
                <c:pt idx="2531">
                  <c:v>42.183333333333302</c:v>
                </c:pt>
                <c:pt idx="2532">
                  <c:v>42.2</c:v>
                </c:pt>
                <c:pt idx="2533">
                  <c:v>42.216666666666598</c:v>
                </c:pt>
                <c:pt idx="2534">
                  <c:v>42.233333333333299</c:v>
                </c:pt>
                <c:pt idx="2535">
                  <c:v>42.25</c:v>
                </c:pt>
                <c:pt idx="2536">
                  <c:v>42.266666666666602</c:v>
                </c:pt>
                <c:pt idx="2537">
                  <c:v>42.283333333333303</c:v>
                </c:pt>
                <c:pt idx="2538">
                  <c:v>42.3</c:v>
                </c:pt>
                <c:pt idx="2539">
                  <c:v>42.316666666666599</c:v>
                </c:pt>
                <c:pt idx="2540">
                  <c:v>42.3333333333333</c:v>
                </c:pt>
                <c:pt idx="2541">
                  <c:v>42.35</c:v>
                </c:pt>
                <c:pt idx="2542">
                  <c:v>42.366666666666603</c:v>
                </c:pt>
                <c:pt idx="2543">
                  <c:v>42.383333333333297</c:v>
                </c:pt>
                <c:pt idx="2544">
                  <c:v>42.4</c:v>
                </c:pt>
                <c:pt idx="2545">
                  <c:v>42.4166666666666</c:v>
                </c:pt>
                <c:pt idx="2546">
                  <c:v>42.433333333333302</c:v>
                </c:pt>
                <c:pt idx="2547">
                  <c:v>42.45</c:v>
                </c:pt>
                <c:pt idx="2548">
                  <c:v>42.466666666666598</c:v>
                </c:pt>
                <c:pt idx="2549">
                  <c:v>42.483333333333299</c:v>
                </c:pt>
                <c:pt idx="2550">
                  <c:v>42.5</c:v>
                </c:pt>
                <c:pt idx="2551">
                  <c:v>42.516666666666602</c:v>
                </c:pt>
                <c:pt idx="2552">
                  <c:v>42.533333333333303</c:v>
                </c:pt>
                <c:pt idx="2553">
                  <c:v>42.55</c:v>
                </c:pt>
                <c:pt idx="2554">
                  <c:v>42.566666666666599</c:v>
                </c:pt>
                <c:pt idx="2555">
                  <c:v>42.5833333333333</c:v>
                </c:pt>
                <c:pt idx="2556">
                  <c:v>42.6</c:v>
                </c:pt>
                <c:pt idx="2557">
                  <c:v>42.616666666666603</c:v>
                </c:pt>
                <c:pt idx="2558">
                  <c:v>42.633333333333297</c:v>
                </c:pt>
                <c:pt idx="2559">
                  <c:v>42.65</c:v>
                </c:pt>
                <c:pt idx="2560">
                  <c:v>42.6666666666666</c:v>
                </c:pt>
                <c:pt idx="2561">
                  <c:v>42.683333333333302</c:v>
                </c:pt>
                <c:pt idx="2562">
                  <c:v>42.7</c:v>
                </c:pt>
                <c:pt idx="2563">
                  <c:v>42.716666666666598</c:v>
                </c:pt>
                <c:pt idx="2564">
                  <c:v>42.733333333333299</c:v>
                </c:pt>
                <c:pt idx="2565">
                  <c:v>42.75</c:v>
                </c:pt>
                <c:pt idx="2566">
                  <c:v>42.766666666666602</c:v>
                </c:pt>
                <c:pt idx="2567">
                  <c:v>42.783333333333303</c:v>
                </c:pt>
                <c:pt idx="2568">
                  <c:v>42.8</c:v>
                </c:pt>
                <c:pt idx="2569">
                  <c:v>42.816666666666599</c:v>
                </c:pt>
                <c:pt idx="2570">
                  <c:v>42.8333333333333</c:v>
                </c:pt>
                <c:pt idx="2571">
                  <c:v>42.85</c:v>
                </c:pt>
                <c:pt idx="2572">
                  <c:v>42.866666666666603</c:v>
                </c:pt>
                <c:pt idx="2573">
                  <c:v>42.883333333333297</c:v>
                </c:pt>
                <c:pt idx="2574">
                  <c:v>42.9</c:v>
                </c:pt>
                <c:pt idx="2575">
                  <c:v>42.9166666666666</c:v>
                </c:pt>
                <c:pt idx="2576">
                  <c:v>42.933333333333302</c:v>
                </c:pt>
                <c:pt idx="2577">
                  <c:v>42.95</c:v>
                </c:pt>
                <c:pt idx="2578">
                  <c:v>42.966666666666598</c:v>
                </c:pt>
                <c:pt idx="2579">
                  <c:v>42.983333333333299</c:v>
                </c:pt>
                <c:pt idx="2580">
                  <c:v>43</c:v>
                </c:pt>
                <c:pt idx="2581">
                  <c:v>43.016666666666602</c:v>
                </c:pt>
                <c:pt idx="2582">
                  <c:v>43.033333333333303</c:v>
                </c:pt>
                <c:pt idx="2583">
                  <c:v>43.05</c:v>
                </c:pt>
                <c:pt idx="2584">
                  <c:v>43.066666666666599</c:v>
                </c:pt>
                <c:pt idx="2585">
                  <c:v>43.0833333333333</c:v>
                </c:pt>
                <c:pt idx="2586">
                  <c:v>43.1</c:v>
                </c:pt>
                <c:pt idx="2587">
                  <c:v>43.116666666666603</c:v>
                </c:pt>
                <c:pt idx="2588">
                  <c:v>43.133333333333297</c:v>
                </c:pt>
                <c:pt idx="2589">
                  <c:v>43.15</c:v>
                </c:pt>
                <c:pt idx="2590">
                  <c:v>43.1666666666666</c:v>
                </c:pt>
                <c:pt idx="2591">
                  <c:v>43.183333333333302</c:v>
                </c:pt>
                <c:pt idx="2592">
                  <c:v>43.2</c:v>
                </c:pt>
                <c:pt idx="2593">
                  <c:v>43.216666666666598</c:v>
                </c:pt>
                <c:pt idx="2594">
                  <c:v>43.233333333333299</c:v>
                </c:pt>
                <c:pt idx="2595">
                  <c:v>43.25</c:v>
                </c:pt>
                <c:pt idx="2596">
                  <c:v>43.266666666666602</c:v>
                </c:pt>
                <c:pt idx="2597">
                  <c:v>43.283333333333303</c:v>
                </c:pt>
                <c:pt idx="2598">
                  <c:v>43.3</c:v>
                </c:pt>
                <c:pt idx="2599">
                  <c:v>43.316666666666599</c:v>
                </c:pt>
                <c:pt idx="2600">
                  <c:v>43.3333333333333</c:v>
                </c:pt>
                <c:pt idx="2601">
                  <c:v>43.35</c:v>
                </c:pt>
                <c:pt idx="2602">
                  <c:v>43.366666666666603</c:v>
                </c:pt>
                <c:pt idx="2603">
                  <c:v>43.383333333333297</c:v>
                </c:pt>
                <c:pt idx="2604">
                  <c:v>43.4</c:v>
                </c:pt>
                <c:pt idx="2605">
                  <c:v>43.4166666666666</c:v>
                </c:pt>
                <c:pt idx="2606">
                  <c:v>43.433333333333302</c:v>
                </c:pt>
                <c:pt idx="2607">
                  <c:v>43.45</c:v>
                </c:pt>
                <c:pt idx="2608">
                  <c:v>43.466666666666598</c:v>
                </c:pt>
                <c:pt idx="2609">
                  <c:v>43.483333333333299</c:v>
                </c:pt>
                <c:pt idx="2610">
                  <c:v>43.5</c:v>
                </c:pt>
                <c:pt idx="2611">
                  <c:v>43.516666666666602</c:v>
                </c:pt>
                <c:pt idx="2612">
                  <c:v>43.533333333333303</c:v>
                </c:pt>
                <c:pt idx="2613">
                  <c:v>43.55</c:v>
                </c:pt>
                <c:pt idx="2614">
                  <c:v>43.566666666666599</c:v>
                </c:pt>
                <c:pt idx="2615">
                  <c:v>43.5833333333333</c:v>
                </c:pt>
                <c:pt idx="2616">
                  <c:v>43.6</c:v>
                </c:pt>
                <c:pt idx="2617">
                  <c:v>43.616666666666603</c:v>
                </c:pt>
                <c:pt idx="2618">
                  <c:v>43.633333333333297</c:v>
                </c:pt>
                <c:pt idx="2619">
                  <c:v>43.65</c:v>
                </c:pt>
                <c:pt idx="2620">
                  <c:v>43.6666666666666</c:v>
                </c:pt>
                <c:pt idx="2621">
                  <c:v>43.683333333333302</c:v>
                </c:pt>
                <c:pt idx="2622">
                  <c:v>43.7</c:v>
                </c:pt>
                <c:pt idx="2623">
                  <c:v>43.716666666666598</c:v>
                </c:pt>
                <c:pt idx="2624">
                  <c:v>43.733333333333299</c:v>
                </c:pt>
                <c:pt idx="2625">
                  <c:v>43.75</c:v>
                </c:pt>
                <c:pt idx="2626">
                  <c:v>43.766666666666602</c:v>
                </c:pt>
                <c:pt idx="2627">
                  <c:v>43.783333333333303</c:v>
                </c:pt>
                <c:pt idx="2628">
                  <c:v>43.8</c:v>
                </c:pt>
                <c:pt idx="2629">
                  <c:v>43.816666666666599</c:v>
                </c:pt>
                <c:pt idx="2630">
                  <c:v>43.8333333333333</c:v>
                </c:pt>
                <c:pt idx="2631">
                  <c:v>43.85</c:v>
                </c:pt>
                <c:pt idx="2632">
                  <c:v>43.866666666666603</c:v>
                </c:pt>
                <c:pt idx="2633">
                  <c:v>43.883333333333297</c:v>
                </c:pt>
                <c:pt idx="2634">
                  <c:v>43.9</c:v>
                </c:pt>
                <c:pt idx="2635">
                  <c:v>43.9166666666666</c:v>
                </c:pt>
                <c:pt idx="2636">
                  <c:v>43.933333333333302</c:v>
                </c:pt>
                <c:pt idx="2637">
                  <c:v>43.95</c:v>
                </c:pt>
                <c:pt idx="2638">
                  <c:v>43.966666666666598</c:v>
                </c:pt>
                <c:pt idx="2639">
                  <c:v>43.983333333333299</c:v>
                </c:pt>
                <c:pt idx="2640">
                  <c:v>44</c:v>
                </c:pt>
                <c:pt idx="2641">
                  <c:v>44.016666666666602</c:v>
                </c:pt>
                <c:pt idx="2642">
                  <c:v>44.033333333333303</c:v>
                </c:pt>
                <c:pt idx="2643">
                  <c:v>44.05</c:v>
                </c:pt>
                <c:pt idx="2644">
                  <c:v>44.066666666666599</c:v>
                </c:pt>
                <c:pt idx="2645">
                  <c:v>44.0833333333333</c:v>
                </c:pt>
                <c:pt idx="2646">
                  <c:v>44.1</c:v>
                </c:pt>
                <c:pt idx="2647">
                  <c:v>44.116666666666603</c:v>
                </c:pt>
                <c:pt idx="2648">
                  <c:v>44.133333333333297</c:v>
                </c:pt>
                <c:pt idx="2649">
                  <c:v>44.15</c:v>
                </c:pt>
                <c:pt idx="2650">
                  <c:v>44.1666666666666</c:v>
                </c:pt>
                <c:pt idx="2651">
                  <c:v>44.183333333333302</c:v>
                </c:pt>
                <c:pt idx="2652">
                  <c:v>44.2</c:v>
                </c:pt>
                <c:pt idx="2653">
                  <c:v>44.216666666666598</c:v>
                </c:pt>
                <c:pt idx="2654">
                  <c:v>44.233333333333299</c:v>
                </c:pt>
                <c:pt idx="2655">
                  <c:v>44.25</c:v>
                </c:pt>
                <c:pt idx="2656">
                  <c:v>44.266666666666602</c:v>
                </c:pt>
                <c:pt idx="2657">
                  <c:v>44.283333333333303</c:v>
                </c:pt>
                <c:pt idx="2658">
                  <c:v>44.3</c:v>
                </c:pt>
                <c:pt idx="2659">
                  <c:v>44.316666666666599</c:v>
                </c:pt>
                <c:pt idx="2660">
                  <c:v>44.3333333333333</c:v>
                </c:pt>
                <c:pt idx="2661">
                  <c:v>44.35</c:v>
                </c:pt>
                <c:pt idx="2662">
                  <c:v>44.366666666666603</c:v>
                </c:pt>
                <c:pt idx="2663">
                  <c:v>44.383333333333297</c:v>
                </c:pt>
                <c:pt idx="2664">
                  <c:v>44.4</c:v>
                </c:pt>
                <c:pt idx="2665">
                  <c:v>44.4166666666666</c:v>
                </c:pt>
                <c:pt idx="2666">
                  <c:v>44.433333333333302</c:v>
                </c:pt>
                <c:pt idx="2667">
                  <c:v>44.45</c:v>
                </c:pt>
                <c:pt idx="2668">
                  <c:v>44.466666666666598</c:v>
                </c:pt>
                <c:pt idx="2669">
                  <c:v>44.483333333333299</c:v>
                </c:pt>
                <c:pt idx="2670">
                  <c:v>44.5</c:v>
                </c:pt>
                <c:pt idx="2671">
                  <c:v>44.516666666666602</c:v>
                </c:pt>
                <c:pt idx="2672">
                  <c:v>44.533333333333303</c:v>
                </c:pt>
                <c:pt idx="2673">
                  <c:v>44.55</c:v>
                </c:pt>
                <c:pt idx="2674">
                  <c:v>44.566666666666599</c:v>
                </c:pt>
                <c:pt idx="2675">
                  <c:v>44.5833333333333</c:v>
                </c:pt>
                <c:pt idx="2676">
                  <c:v>44.6</c:v>
                </c:pt>
                <c:pt idx="2677">
                  <c:v>44.616666666666603</c:v>
                </c:pt>
                <c:pt idx="2678">
                  <c:v>44.633333333333297</c:v>
                </c:pt>
                <c:pt idx="2679">
                  <c:v>44.65</c:v>
                </c:pt>
                <c:pt idx="2680">
                  <c:v>44.6666666666666</c:v>
                </c:pt>
                <c:pt idx="2681">
                  <c:v>44.683333333333302</c:v>
                </c:pt>
                <c:pt idx="2682">
                  <c:v>44.7</c:v>
                </c:pt>
                <c:pt idx="2683">
                  <c:v>44.716666666666598</c:v>
                </c:pt>
                <c:pt idx="2684">
                  <c:v>44.733333333333299</c:v>
                </c:pt>
                <c:pt idx="2685">
                  <c:v>44.75</c:v>
                </c:pt>
                <c:pt idx="2686">
                  <c:v>44.766666666666602</c:v>
                </c:pt>
                <c:pt idx="2687">
                  <c:v>44.783333333333303</c:v>
                </c:pt>
                <c:pt idx="2688">
                  <c:v>44.8</c:v>
                </c:pt>
                <c:pt idx="2689">
                  <c:v>44.816666666666599</c:v>
                </c:pt>
                <c:pt idx="2690">
                  <c:v>44.8333333333333</c:v>
                </c:pt>
                <c:pt idx="2691">
                  <c:v>44.85</c:v>
                </c:pt>
                <c:pt idx="2692">
                  <c:v>44.866666666666603</c:v>
                </c:pt>
                <c:pt idx="2693">
                  <c:v>44.883333333333297</c:v>
                </c:pt>
                <c:pt idx="2694">
                  <c:v>44.9</c:v>
                </c:pt>
                <c:pt idx="2695">
                  <c:v>44.9166666666666</c:v>
                </c:pt>
                <c:pt idx="2696">
                  <c:v>44.933333333333302</c:v>
                </c:pt>
                <c:pt idx="2697">
                  <c:v>44.95</c:v>
                </c:pt>
                <c:pt idx="2698">
                  <c:v>44.966666666666598</c:v>
                </c:pt>
                <c:pt idx="2699">
                  <c:v>44.983333333333299</c:v>
                </c:pt>
                <c:pt idx="2700">
                  <c:v>45</c:v>
                </c:pt>
                <c:pt idx="2701">
                  <c:v>45.016666666666602</c:v>
                </c:pt>
                <c:pt idx="2702">
                  <c:v>45.033333333333303</c:v>
                </c:pt>
                <c:pt idx="2703">
                  <c:v>45.05</c:v>
                </c:pt>
                <c:pt idx="2704">
                  <c:v>45.066666666666599</c:v>
                </c:pt>
                <c:pt idx="2705">
                  <c:v>45.0833333333333</c:v>
                </c:pt>
                <c:pt idx="2706">
                  <c:v>45.1</c:v>
                </c:pt>
                <c:pt idx="2707">
                  <c:v>45.116666666666603</c:v>
                </c:pt>
                <c:pt idx="2708">
                  <c:v>45.133333333333297</c:v>
                </c:pt>
                <c:pt idx="2709">
                  <c:v>45.15</c:v>
                </c:pt>
                <c:pt idx="2710">
                  <c:v>45.1666666666666</c:v>
                </c:pt>
                <c:pt idx="2711">
                  <c:v>45.183333333333302</c:v>
                </c:pt>
                <c:pt idx="2712">
                  <c:v>45.2</c:v>
                </c:pt>
                <c:pt idx="2713">
                  <c:v>45.216666666666598</c:v>
                </c:pt>
                <c:pt idx="2714">
                  <c:v>45.233333333333299</c:v>
                </c:pt>
                <c:pt idx="2715">
                  <c:v>45.25</c:v>
                </c:pt>
                <c:pt idx="2716">
                  <c:v>45.266666666666602</c:v>
                </c:pt>
                <c:pt idx="2717">
                  <c:v>45.283333333333303</c:v>
                </c:pt>
                <c:pt idx="2718">
                  <c:v>45.3</c:v>
                </c:pt>
                <c:pt idx="2719">
                  <c:v>45.316666666666599</c:v>
                </c:pt>
                <c:pt idx="2720">
                  <c:v>45.3333333333333</c:v>
                </c:pt>
                <c:pt idx="2721">
                  <c:v>45.35</c:v>
                </c:pt>
                <c:pt idx="2722">
                  <c:v>45.366666666666603</c:v>
                </c:pt>
                <c:pt idx="2723">
                  <c:v>45.383333333333297</c:v>
                </c:pt>
                <c:pt idx="2724">
                  <c:v>45.4</c:v>
                </c:pt>
                <c:pt idx="2725">
                  <c:v>45.4166666666666</c:v>
                </c:pt>
                <c:pt idx="2726">
                  <c:v>45.433333333333302</c:v>
                </c:pt>
                <c:pt idx="2727">
                  <c:v>45.45</c:v>
                </c:pt>
                <c:pt idx="2728">
                  <c:v>45.466666666666598</c:v>
                </c:pt>
                <c:pt idx="2729">
                  <c:v>45.483333333333299</c:v>
                </c:pt>
                <c:pt idx="2730">
                  <c:v>45.5</c:v>
                </c:pt>
                <c:pt idx="2731">
                  <c:v>45.516666666666602</c:v>
                </c:pt>
                <c:pt idx="2732">
                  <c:v>45.533333333333303</c:v>
                </c:pt>
                <c:pt idx="2733">
                  <c:v>45.55</c:v>
                </c:pt>
                <c:pt idx="2734">
                  <c:v>45.566666666666599</c:v>
                </c:pt>
                <c:pt idx="2735">
                  <c:v>45.5833333333333</c:v>
                </c:pt>
                <c:pt idx="2736">
                  <c:v>45.6</c:v>
                </c:pt>
                <c:pt idx="2737">
                  <c:v>45.616666666666603</c:v>
                </c:pt>
                <c:pt idx="2738">
                  <c:v>45.633333333333297</c:v>
                </c:pt>
                <c:pt idx="2739">
                  <c:v>45.65</c:v>
                </c:pt>
                <c:pt idx="2740">
                  <c:v>45.6666666666666</c:v>
                </c:pt>
                <c:pt idx="2741">
                  <c:v>45.683333333333302</c:v>
                </c:pt>
                <c:pt idx="2742">
                  <c:v>45.7</c:v>
                </c:pt>
                <c:pt idx="2743">
                  <c:v>45.716666666666598</c:v>
                </c:pt>
                <c:pt idx="2744">
                  <c:v>45.733333333333299</c:v>
                </c:pt>
                <c:pt idx="2745">
                  <c:v>45.75</c:v>
                </c:pt>
                <c:pt idx="2746">
                  <c:v>45.766666666666602</c:v>
                </c:pt>
                <c:pt idx="2747">
                  <c:v>45.783333333333303</c:v>
                </c:pt>
                <c:pt idx="2748">
                  <c:v>45.8</c:v>
                </c:pt>
                <c:pt idx="2749">
                  <c:v>45.816666666666599</c:v>
                </c:pt>
                <c:pt idx="2750">
                  <c:v>45.8333333333333</c:v>
                </c:pt>
                <c:pt idx="2751">
                  <c:v>45.85</c:v>
                </c:pt>
                <c:pt idx="2752">
                  <c:v>45.866666666666603</c:v>
                </c:pt>
                <c:pt idx="2753">
                  <c:v>45.883333333333297</c:v>
                </c:pt>
                <c:pt idx="2754">
                  <c:v>45.9</c:v>
                </c:pt>
                <c:pt idx="2755">
                  <c:v>45.9166666666666</c:v>
                </c:pt>
                <c:pt idx="2756">
                  <c:v>45.933333333333302</c:v>
                </c:pt>
                <c:pt idx="2757">
                  <c:v>45.95</c:v>
                </c:pt>
                <c:pt idx="2758">
                  <c:v>45.966666666666598</c:v>
                </c:pt>
                <c:pt idx="2759">
                  <c:v>45.983333333333299</c:v>
                </c:pt>
                <c:pt idx="2760">
                  <c:v>46</c:v>
                </c:pt>
                <c:pt idx="2761">
                  <c:v>46.016666666666602</c:v>
                </c:pt>
                <c:pt idx="2762">
                  <c:v>46.033333333333303</c:v>
                </c:pt>
                <c:pt idx="2763">
                  <c:v>46.05</c:v>
                </c:pt>
                <c:pt idx="2764">
                  <c:v>46.066666666666599</c:v>
                </c:pt>
                <c:pt idx="2765">
                  <c:v>46.0833333333333</c:v>
                </c:pt>
                <c:pt idx="2766">
                  <c:v>46.1</c:v>
                </c:pt>
                <c:pt idx="2767">
                  <c:v>46.116666666666603</c:v>
                </c:pt>
                <c:pt idx="2768">
                  <c:v>46.133333333333297</c:v>
                </c:pt>
                <c:pt idx="2769">
                  <c:v>46.15</c:v>
                </c:pt>
                <c:pt idx="2770">
                  <c:v>46.1666666666666</c:v>
                </c:pt>
                <c:pt idx="2771">
                  <c:v>46.183333333333302</c:v>
                </c:pt>
                <c:pt idx="2772">
                  <c:v>46.2</c:v>
                </c:pt>
                <c:pt idx="2773">
                  <c:v>46.216666666666598</c:v>
                </c:pt>
                <c:pt idx="2774">
                  <c:v>46.233333333333299</c:v>
                </c:pt>
                <c:pt idx="2775">
                  <c:v>46.25</c:v>
                </c:pt>
                <c:pt idx="2776">
                  <c:v>46.266666666666602</c:v>
                </c:pt>
                <c:pt idx="2777">
                  <c:v>46.283333333333303</c:v>
                </c:pt>
                <c:pt idx="2778">
                  <c:v>46.3</c:v>
                </c:pt>
                <c:pt idx="2779">
                  <c:v>46.316666666666599</c:v>
                </c:pt>
                <c:pt idx="2780">
                  <c:v>46.3333333333333</c:v>
                </c:pt>
                <c:pt idx="2781">
                  <c:v>46.35</c:v>
                </c:pt>
                <c:pt idx="2782">
                  <c:v>46.366666666666603</c:v>
                </c:pt>
                <c:pt idx="2783">
                  <c:v>46.383333333333297</c:v>
                </c:pt>
                <c:pt idx="2784">
                  <c:v>46.4</c:v>
                </c:pt>
                <c:pt idx="2785">
                  <c:v>46.4166666666666</c:v>
                </c:pt>
                <c:pt idx="2786">
                  <c:v>46.433333333333302</c:v>
                </c:pt>
                <c:pt idx="2787">
                  <c:v>46.45</c:v>
                </c:pt>
                <c:pt idx="2788">
                  <c:v>46.466666666666598</c:v>
                </c:pt>
                <c:pt idx="2789">
                  <c:v>46.483333333333299</c:v>
                </c:pt>
                <c:pt idx="2790">
                  <c:v>46.5</c:v>
                </c:pt>
                <c:pt idx="2791">
                  <c:v>46.516666666666602</c:v>
                </c:pt>
                <c:pt idx="2792">
                  <c:v>46.533333333333303</c:v>
                </c:pt>
                <c:pt idx="2793">
                  <c:v>46.55</c:v>
                </c:pt>
                <c:pt idx="2794">
                  <c:v>46.566666666666599</c:v>
                </c:pt>
                <c:pt idx="2795">
                  <c:v>46.5833333333333</c:v>
                </c:pt>
                <c:pt idx="2796">
                  <c:v>46.6</c:v>
                </c:pt>
                <c:pt idx="2797">
                  <c:v>46.616666666666603</c:v>
                </c:pt>
                <c:pt idx="2798">
                  <c:v>46.633333333333297</c:v>
                </c:pt>
                <c:pt idx="2799">
                  <c:v>46.65</c:v>
                </c:pt>
                <c:pt idx="2800">
                  <c:v>46.6666666666666</c:v>
                </c:pt>
                <c:pt idx="2801">
                  <c:v>46.683333333333302</c:v>
                </c:pt>
                <c:pt idx="2802">
                  <c:v>46.7</c:v>
                </c:pt>
                <c:pt idx="2803">
                  <c:v>46.716666666666598</c:v>
                </c:pt>
                <c:pt idx="2804">
                  <c:v>46.733333333333299</c:v>
                </c:pt>
                <c:pt idx="2805">
                  <c:v>46.75</c:v>
                </c:pt>
                <c:pt idx="2806">
                  <c:v>46.766666666666602</c:v>
                </c:pt>
                <c:pt idx="2807">
                  <c:v>46.783333333333303</c:v>
                </c:pt>
                <c:pt idx="2808">
                  <c:v>46.8</c:v>
                </c:pt>
                <c:pt idx="2809">
                  <c:v>46.816666666666599</c:v>
                </c:pt>
                <c:pt idx="2810">
                  <c:v>46.8333333333333</c:v>
                </c:pt>
                <c:pt idx="2811">
                  <c:v>46.85</c:v>
                </c:pt>
                <c:pt idx="2812">
                  <c:v>46.866666666666603</c:v>
                </c:pt>
                <c:pt idx="2813">
                  <c:v>46.883333333333297</c:v>
                </c:pt>
                <c:pt idx="2814">
                  <c:v>46.9</c:v>
                </c:pt>
                <c:pt idx="2815">
                  <c:v>46.9166666666666</c:v>
                </c:pt>
                <c:pt idx="2816">
                  <c:v>46.933333333333302</c:v>
                </c:pt>
                <c:pt idx="2817">
                  <c:v>46.95</c:v>
                </c:pt>
                <c:pt idx="2818">
                  <c:v>46.966666666666598</c:v>
                </c:pt>
                <c:pt idx="2819">
                  <c:v>46.983333333333299</c:v>
                </c:pt>
                <c:pt idx="2820">
                  <c:v>47</c:v>
                </c:pt>
                <c:pt idx="2821">
                  <c:v>47.016666666666602</c:v>
                </c:pt>
                <c:pt idx="2822">
                  <c:v>47.033333333333303</c:v>
                </c:pt>
                <c:pt idx="2823">
                  <c:v>47.05</c:v>
                </c:pt>
                <c:pt idx="2824">
                  <c:v>47.066666666666599</c:v>
                </c:pt>
                <c:pt idx="2825">
                  <c:v>47.0833333333333</c:v>
                </c:pt>
                <c:pt idx="2826">
                  <c:v>47.1</c:v>
                </c:pt>
                <c:pt idx="2827">
                  <c:v>47.116666666666603</c:v>
                </c:pt>
                <c:pt idx="2828">
                  <c:v>47.133333333333297</c:v>
                </c:pt>
                <c:pt idx="2829">
                  <c:v>47.15</c:v>
                </c:pt>
                <c:pt idx="2830">
                  <c:v>47.1666666666666</c:v>
                </c:pt>
                <c:pt idx="2831">
                  <c:v>47.183333333333302</c:v>
                </c:pt>
                <c:pt idx="2832">
                  <c:v>47.2</c:v>
                </c:pt>
                <c:pt idx="2833">
                  <c:v>47.216666666666598</c:v>
                </c:pt>
                <c:pt idx="2834">
                  <c:v>47.233333333333299</c:v>
                </c:pt>
                <c:pt idx="2835">
                  <c:v>47.25</c:v>
                </c:pt>
                <c:pt idx="2836">
                  <c:v>47.266666666666602</c:v>
                </c:pt>
                <c:pt idx="2837">
                  <c:v>47.283333333333303</c:v>
                </c:pt>
                <c:pt idx="2838">
                  <c:v>47.3</c:v>
                </c:pt>
                <c:pt idx="2839">
                  <c:v>47.316666666666599</c:v>
                </c:pt>
                <c:pt idx="2840">
                  <c:v>47.3333333333333</c:v>
                </c:pt>
                <c:pt idx="2841">
                  <c:v>47.35</c:v>
                </c:pt>
                <c:pt idx="2842">
                  <c:v>47.366666666666603</c:v>
                </c:pt>
                <c:pt idx="2843">
                  <c:v>47.383333333333297</c:v>
                </c:pt>
                <c:pt idx="2844">
                  <c:v>47.4</c:v>
                </c:pt>
                <c:pt idx="2845">
                  <c:v>47.4166666666666</c:v>
                </c:pt>
                <c:pt idx="2846">
                  <c:v>47.433333333333302</c:v>
                </c:pt>
                <c:pt idx="2847">
                  <c:v>47.45</c:v>
                </c:pt>
                <c:pt idx="2848">
                  <c:v>47.466666666666598</c:v>
                </c:pt>
                <c:pt idx="2849">
                  <c:v>47.483333333333299</c:v>
                </c:pt>
                <c:pt idx="2850">
                  <c:v>47.5</c:v>
                </c:pt>
                <c:pt idx="2851">
                  <c:v>47.516666666666602</c:v>
                </c:pt>
                <c:pt idx="2852">
                  <c:v>47.533333333333303</c:v>
                </c:pt>
                <c:pt idx="2853">
                  <c:v>47.55</c:v>
                </c:pt>
                <c:pt idx="2854">
                  <c:v>47.566666666666599</c:v>
                </c:pt>
                <c:pt idx="2855">
                  <c:v>47.5833333333333</c:v>
                </c:pt>
                <c:pt idx="2856">
                  <c:v>47.6</c:v>
                </c:pt>
                <c:pt idx="2857">
                  <c:v>47.616666666666603</c:v>
                </c:pt>
                <c:pt idx="2858">
                  <c:v>47.633333333333297</c:v>
                </c:pt>
                <c:pt idx="2859">
                  <c:v>47.65</c:v>
                </c:pt>
                <c:pt idx="2860">
                  <c:v>47.6666666666666</c:v>
                </c:pt>
                <c:pt idx="2861">
                  <c:v>47.683333333333302</c:v>
                </c:pt>
                <c:pt idx="2862">
                  <c:v>47.7</c:v>
                </c:pt>
                <c:pt idx="2863">
                  <c:v>47.716666666666598</c:v>
                </c:pt>
                <c:pt idx="2864">
                  <c:v>47.733333333333299</c:v>
                </c:pt>
                <c:pt idx="2865">
                  <c:v>47.75</c:v>
                </c:pt>
                <c:pt idx="2866">
                  <c:v>47.766666666666602</c:v>
                </c:pt>
                <c:pt idx="2867">
                  <c:v>47.783333333333303</c:v>
                </c:pt>
                <c:pt idx="2868">
                  <c:v>47.8</c:v>
                </c:pt>
                <c:pt idx="2869">
                  <c:v>47.816666666666599</c:v>
                </c:pt>
                <c:pt idx="2870">
                  <c:v>47.8333333333333</c:v>
                </c:pt>
                <c:pt idx="2871">
                  <c:v>47.85</c:v>
                </c:pt>
                <c:pt idx="2872">
                  <c:v>47.866666666666603</c:v>
                </c:pt>
                <c:pt idx="2873">
                  <c:v>47.883333333333297</c:v>
                </c:pt>
                <c:pt idx="2874">
                  <c:v>47.9</c:v>
                </c:pt>
                <c:pt idx="2875">
                  <c:v>47.9166666666666</c:v>
                </c:pt>
                <c:pt idx="2876">
                  <c:v>47.933333333333302</c:v>
                </c:pt>
                <c:pt idx="2877">
                  <c:v>47.95</c:v>
                </c:pt>
                <c:pt idx="2878">
                  <c:v>47.966666666666598</c:v>
                </c:pt>
                <c:pt idx="2879">
                  <c:v>47.983333333333299</c:v>
                </c:pt>
                <c:pt idx="2880">
                  <c:v>48</c:v>
                </c:pt>
                <c:pt idx="2881">
                  <c:v>48.016666666666602</c:v>
                </c:pt>
                <c:pt idx="2882">
                  <c:v>48.033333333333303</c:v>
                </c:pt>
                <c:pt idx="2883">
                  <c:v>48.05</c:v>
                </c:pt>
                <c:pt idx="2884">
                  <c:v>48.066666666666599</c:v>
                </c:pt>
                <c:pt idx="2885">
                  <c:v>48.0833333333333</c:v>
                </c:pt>
                <c:pt idx="2886">
                  <c:v>48.1</c:v>
                </c:pt>
                <c:pt idx="2887">
                  <c:v>48.116666666666603</c:v>
                </c:pt>
                <c:pt idx="2888">
                  <c:v>48.133333333333297</c:v>
                </c:pt>
                <c:pt idx="2889">
                  <c:v>48.15</c:v>
                </c:pt>
                <c:pt idx="2890">
                  <c:v>48.1666666666666</c:v>
                </c:pt>
                <c:pt idx="2891">
                  <c:v>48.183333333333302</c:v>
                </c:pt>
                <c:pt idx="2892">
                  <c:v>48.2</c:v>
                </c:pt>
                <c:pt idx="2893">
                  <c:v>48.216666666666598</c:v>
                </c:pt>
                <c:pt idx="2894">
                  <c:v>48.233333333333299</c:v>
                </c:pt>
                <c:pt idx="2895">
                  <c:v>48.25</c:v>
                </c:pt>
                <c:pt idx="2896">
                  <c:v>48.266666666666602</c:v>
                </c:pt>
                <c:pt idx="2897">
                  <c:v>48.283333333333303</c:v>
                </c:pt>
                <c:pt idx="2898">
                  <c:v>48.3</c:v>
                </c:pt>
                <c:pt idx="2899">
                  <c:v>48.316666666666599</c:v>
                </c:pt>
                <c:pt idx="2900">
                  <c:v>48.3333333333333</c:v>
                </c:pt>
                <c:pt idx="2901">
                  <c:v>48.35</c:v>
                </c:pt>
                <c:pt idx="2902">
                  <c:v>48.366666666666603</c:v>
                </c:pt>
                <c:pt idx="2903">
                  <c:v>48.383333333333297</c:v>
                </c:pt>
                <c:pt idx="2904">
                  <c:v>48.4</c:v>
                </c:pt>
                <c:pt idx="2905">
                  <c:v>48.4166666666666</c:v>
                </c:pt>
                <c:pt idx="2906">
                  <c:v>48.433333333333302</c:v>
                </c:pt>
                <c:pt idx="2907">
                  <c:v>48.45</c:v>
                </c:pt>
                <c:pt idx="2908">
                  <c:v>48.466666666666598</c:v>
                </c:pt>
                <c:pt idx="2909">
                  <c:v>48.483333333333299</c:v>
                </c:pt>
                <c:pt idx="2910">
                  <c:v>48.5</c:v>
                </c:pt>
                <c:pt idx="2911">
                  <c:v>48.516666666666602</c:v>
                </c:pt>
                <c:pt idx="2912">
                  <c:v>48.533333333333303</c:v>
                </c:pt>
                <c:pt idx="2913">
                  <c:v>48.55</c:v>
                </c:pt>
                <c:pt idx="2914">
                  <c:v>48.566666666666599</c:v>
                </c:pt>
                <c:pt idx="2915">
                  <c:v>48.5833333333333</c:v>
                </c:pt>
                <c:pt idx="2916">
                  <c:v>48.6</c:v>
                </c:pt>
                <c:pt idx="2917">
                  <c:v>48.616666666666603</c:v>
                </c:pt>
                <c:pt idx="2918">
                  <c:v>48.633333333333297</c:v>
                </c:pt>
                <c:pt idx="2919">
                  <c:v>48.65</c:v>
                </c:pt>
                <c:pt idx="2920">
                  <c:v>48.6666666666666</c:v>
                </c:pt>
                <c:pt idx="2921">
                  <c:v>48.683333333333302</c:v>
                </c:pt>
                <c:pt idx="2922">
                  <c:v>48.7</c:v>
                </c:pt>
                <c:pt idx="2923">
                  <c:v>48.716666666666598</c:v>
                </c:pt>
                <c:pt idx="2924">
                  <c:v>48.733333333333299</c:v>
                </c:pt>
                <c:pt idx="2925">
                  <c:v>48.75</c:v>
                </c:pt>
                <c:pt idx="2926">
                  <c:v>48.766666666666602</c:v>
                </c:pt>
                <c:pt idx="2927">
                  <c:v>48.783333333333303</c:v>
                </c:pt>
                <c:pt idx="2928">
                  <c:v>48.8</c:v>
                </c:pt>
                <c:pt idx="2929">
                  <c:v>48.816666666666599</c:v>
                </c:pt>
                <c:pt idx="2930">
                  <c:v>48.8333333333333</c:v>
                </c:pt>
                <c:pt idx="2931">
                  <c:v>48.85</c:v>
                </c:pt>
                <c:pt idx="2932">
                  <c:v>48.866666666666603</c:v>
                </c:pt>
                <c:pt idx="2933">
                  <c:v>48.883333333333297</c:v>
                </c:pt>
                <c:pt idx="2934">
                  <c:v>48.9</c:v>
                </c:pt>
                <c:pt idx="2935">
                  <c:v>48.9166666666666</c:v>
                </c:pt>
                <c:pt idx="2936">
                  <c:v>48.933333333333302</c:v>
                </c:pt>
                <c:pt idx="2937">
                  <c:v>48.95</c:v>
                </c:pt>
                <c:pt idx="2938">
                  <c:v>48.966666666666598</c:v>
                </c:pt>
                <c:pt idx="2939">
                  <c:v>48.983333333333299</c:v>
                </c:pt>
                <c:pt idx="2940">
                  <c:v>49</c:v>
                </c:pt>
                <c:pt idx="2941">
                  <c:v>49.016666666666602</c:v>
                </c:pt>
                <c:pt idx="2942">
                  <c:v>49.033333333333303</c:v>
                </c:pt>
                <c:pt idx="2943">
                  <c:v>49.05</c:v>
                </c:pt>
                <c:pt idx="2944">
                  <c:v>49.066666666666599</c:v>
                </c:pt>
                <c:pt idx="2945">
                  <c:v>49.0833333333333</c:v>
                </c:pt>
                <c:pt idx="2946">
                  <c:v>49.1</c:v>
                </c:pt>
                <c:pt idx="2947">
                  <c:v>49.116666666666603</c:v>
                </c:pt>
                <c:pt idx="2948">
                  <c:v>49.133333333333297</c:v>
                </c:pt>
                <c:pt idx="2949">
                  <c:v>49.15</c:v>
                </c:pt>
                <c:pt idx="2950">
                  <c:v>49.1666666666666</c:v>
                </c:pt>
                <c:pt idx="2951">
                  <c:v>49.183333333333302</c:v>
                </c:pt>
                <c:pt idx="2952">
                  <c:v>49.2</c:v>
                </c:pt>
                <c:pt idx="2953">
                  <c:v>49.216666666666598</c:v>
                </c:pt>
                <c:pt idx="2954">
                  <c:v>49.233333333333299</c:v>
                </c:pt>
                <c:pt idx="2955">
                  <c:v>49.25</c:v>
                </c:pt>
                <c:pt idx="2956">
                  <c:v>49.266666666666602</c:v>
                </c:pt>
                <c:pt idx="2957">
                  <c:v>49.283333333333303</c:v>
                </c:pt>
                <c:pt idx="2958">
                  <c:v>49.3</c:v>
                </c:pt>
                <c:pt idx="2959">
                  <c:v>49.316666666666599</c:v>
                </c:pt>
                <c:pt idx="2960">
                  <c:v>49.3333333333333</c:v>
                </c:pt>
                <c:pt idx="2961">
                  <c:v>49.35</c:v>
                </c:pt>
                <c:pt idx="2962">
                  <c:v>49.366666666666603</c:v>
                </c:pt>
                <c:pt idx="2963">
                  <c:v>49.383333333333297</c:v>
                </c:pt>
                <c:pt idx="2964">
                  <c:v>49.4</c:v>
                </c:pt>
                <c:pt idx="2965">
                  <c:v>49.4166666666666</c:v>
                </c:pt>
                <c:pt idx="2966">
                  <c:v>49.433333333333302</c:v>
                </c:pt>
                <c:pt idx="2967">
                  <c:v>49.45</c:v>
                </c:pt>
                <c:pt idx="2968">
                  <c:v>49.466666666666598</c:v>
                </c:pt>
                <c:pt idx="2969">
                  <c:v>49.483333333333299</c:v>
                </c:pt>
                <c:pt idx="2970">
                  <c:v>49.5</c:v>
                </c:pt>
                <c:pt idx="2971">
                  <c:v>49.516666666666602</c:v>
                </c:pt>
                <c:pt idx="2972">
                  <c:v>49.533333333333303</c:v>
                </c:pt>
                <c:pt idx="2973">
                  <c:v>49.55</c:v>
                </c:pt>
                <c:pt idx="2974">
                  <c:v>49.566666666666599</c:v>
                </c:pt>
                <c:pt idx="2975">
                  <c:v>49.5833333333333</c:v>
                </c:pt>
                <c:pt idx="2976">
                  <c:v>49.6</c:v>
                </c:pt>
                <c:pt idx="2977">
                  <c:v>49.616666666666603</c:v>
                </c:pt>
                <c:pt idx="2978">
                  <c:v>49.633333333333297</c:v>
                </c:pt>
                <c:pt idx="2979">
                  <c:v>49.65</c:v>
                </c:pt>
                <c:pt idx="2980">
                  <c:v>49.6666666666666</c:v>
                </c:pt>
                <c:pt idx="2981">
                  <c:v>49.683333333333302</c:v>
                </c:pt>
                <c:pt idx="2982">
                  <c:v>49.7</c:v>
                </c:pt>
                <c:pt idx="2983">
                  <c:v>49.716666666666598</c:v>
                </c:pt>
                <c:pt idx="2984">
                  <c:v>49.733333333333299</c:v>
                </c:pt>
                <c:pt idx="2985">
                  <c:v>49.75</c:v>
                </c:pt>
                <c:pt idx="2986">
                  <c:v>49.766666666666602</c:v>
                </c:pt>
                <c:pt idx="2987">
                  <c:v>49.783333333333303</c:v>
                </c:pt>
                <c:pt idx="2988">
                  <c:v>49.8</c:v>
                </c:pt>
                <c:pt idx="2989">
                  <c:v>49.816666666666599</c:v>
                </c:pt>
                <c:pt idx="2990">
                  <c:v>49.8333333333333</c:v>
                </c:pt>
                <c:pt idx="2991">
                  <c:v>49.85</c:v>
                </c:pt>
                <c:pt idx="2992">
                  <c:v>49.866666666666603</c:v>
                </c:pt>
                <c:pt idx="2993">
                  <c:v>49.883333333333297</c:v>
                </c:pt>
                <c:pt idx="2994">
                  <c:v>49.9</c:v>
                </c:pt>
                <c:pt idx="2995">
                  <c:v>49.9166666666666</c:v>
                </c:pt>
                <c:pt idx="2996">
                  <c:v>49.933333333333302</c:v>
                </c:pt>
                <c:pt idx="2997">
                  <c:v>49.95</c:v>
                </c:pt>
                <c:pt idx="2998">
                  <c:v>49.966666666666598</c:v>
                </c:pt>
                <c:pt idx="2999">
                  <c:v>49.983333333333299</c:v>
                </c:pt>
                <c:pt idx="3000">
                  <c:v>50</c:v>
                </c:pt>
                <c:pt idx="3001">
                  <c:v>50.016666666666602</c:v>
                </c:pt>
                <c:pt idx="3002">
                  <c:v>50.033333333333303</c:v>
                </c:pt>
                <c:pt idx="3003">
                  <c:v>50.05</c:v>
                </c:pt>
                <c:pt idx="3004">
                  <c:v>50.066666666666599</c:v>
                </c:pt>
                <c:pt idx="3005">
                  <c:v>50.0833333333333</c:v>
                </c:pt>
                <c:pt idx="3006">
                  <c:v>50.1</c:v>
                </c:pt>
                <c:pt idx="3007">
                  <c:v>50.116666666666603</c:v>
                </c:pt>
                <c:pt idx="3008">
                  <c:v>50.133333333333297</c:v>
                </c:pt>
                <c:pt idx="3009">
                  <c:v>50.15</c:v>
                </c:pt>
                <c:pt idx="3010">
                  <c:v>50.1666666666666</c:v>
                </c:pt>
                <c:pt idx="3011">
                  <c:v>50.183333333333302</c:v>
                </c:pt>
                <c:pt idx="3012">
                  <c:v>50.2</c:v>
                </c:pt>
                <c:pt idx="3013">
                  <c:v>50.216666666666598</c:v>
                </c:pt>
                <c:pt idx="3014">
                  <c:v>50.233333333333299</c:v>
                </c:pt>
                <c:pt idx="3015">
                  <c:v>50.25</c:v>
                </c:pt>
                <c:pt idx="3016">
                  <c:v>50.266666666666602</c:v>
                </c:pt>
                <c:pt idx="3017">
                  <c:v>50.283333333333303</c:v>
                </c:pt>
                <c:pt idx="3018">
                  <c:v>50.3</c:v>
                </c:pt>
                <c:pt idx="3019">
                  <c:v>50.316666666666599</c:v>
                </c:pt>
                <c:pt idx="3020">
                  <c:v>50.3333333333333</c:v>
                </c:pt>
                <c:pt idx="3021">
                  <c:v>50.35</c:v>
                </c:pt>
                <c:pt idx="3022">
                  <c:v>50.366666666666603</c:v>
                </c:pt>
                <c:pt idx="3023">
                  <c:v>50.383333333333297</c:v>
                </c:pt>
                <c:pt idx="3024">
                  <c:v>50.4</c:v>
                </c:pt>
                <c:pt idx="3025">
                  <c:v>50.4166666666666</c:v>
                </c:pt>
                <c:pt idx="3026">
                  <c:v>50.433333333333302</c:v>
                </c:pt>
                <c:pt idx="3027">
                  <c:v>50.45</c:v>
                </c:pt>
                <c:pt idx="3028">
                  <c:v>50.466666666666598</c:v>
                </c:pt>
                <c:pt idx="3029">
                  <c:v>50.483333333333299</c:v>
                </c:pt>
                <c:pt idx="3030">
                  <c:v>50.5</c:v>
                </c:pt>
                <c:pt idx="3031">
                  <c:v>50.516666666666602</c:v>
                </c:pt>
                <c:pt idx="3032">
                  <c:v>50.533333333333303</c:v>
                </c:pt>
                <c:pt idx="3033">
                  <c:v>50.55</c:v>
                </c:pt>
                <c:pt idx="3034">
                  <c:v>50.566666666666599</c:v>
                </c:pt>
                <c:pt idx="3035">
                  <c:v>50.5833333333333</c:v>
                </c:pt>
                <c:pt idx="3036">
                  <c:v>50.6</c:v>
                </c:pt>
                <c:pt idx="3037">
                  <c:v>50.616666666666603</c:v>
                </c:pt>
                <c:pt idx="3038">
                  <c:v>50.633333333333297</c:v>
                </c:pt>
                <c:pt idx="3039">
                  <c:v>50.65</c:v>
                </c:pt>
                <c:pt idx="3040">
                  <c:v>50.6666666666666</c:v>
                </c:pt>
                <c:pt idx="3041">
                  <c:v>50.683333333333302</c:v>
                </c:pt>
                <c:pt idx="3042">
                  <c:v>50.7</c:v>
                </c:pt>
                <c:pt idx="3043">
                  <c:v>50.716666666666598</c:v>
                </c:pt>
                <c:pt idx="3044">
                  <c:v>50.733333333333299</c:v>
                </c:pt>
                <c:pt idx="3045">
                  <c:v>50.75</c:v>
                </c:pt>
                <c:pt idx="3046">
                  <c:v>50.766666666666602</c:v>
                </c:pt>
                <c:pt idx="3047">
                  <c:v>50.783333333333303</c:v>
                </c:pt>
                <c:pt idx="3048">
                  <c:v>50.8</c:v>
                </c:pt>
                <c:pt idx="3049">
                  <c:v>50.816666666666599</c:v>
                </c:pt>
                <c:pt idx="3050">
                  <c:v>50.8333333333333</c:v>
                </c:pt>
                <c:pt idx="3051">
                  <c:v>50.85</c:v>
                </c:pt>
                <c:pt idx="3052">
                  <c:v>50.866666666666603</c:v>
                </c:pt>
                <c:pt idx="3053">
                  <c:v>50.883333333333297</c:v>
                </c:pt>
                <c:pt idx="3054">
                  <c:v>50.9</c:v>
                </c:pt>
                <c:pt idx="3055">
                  <c:v>50.9166666666666</c:v>
                </c:pt>
                <c:pt idx="3056">
                  <c:v>50.933333333333302</c:v>
                </c:pt>
                <c:pt idx="3057">
                  <c:v>50.95</c:v>
                </c:pt>
                <c:pt idx="3058">
                  <c:v>50.966666666666598</c:v>
                </c:pt>
                <c:pt idx="3059">
                  <c:v>50.983333333333299</c:v>
                </c:pt>
                <c:pt idx="3060">
                  <c:v>51</c:v>
                </c:pt>
                <c:pt idx="3061">
                  <c:v>51.016666666666602</c:v>
                </c:pt>
                <c:pt idx="3062">
                  <c:v>51.033333333333303</c:v>
                </c:pt>
                <c:pt idx="3063">
                  <c:v>51.05</c:v>
                </c:pt>
                <c:pt idx="3064">
                  <c:v>51.066666666666599</c:v>
                </c:pt>
                <c:pt idx="3065">
                  <c:v>51.0833333333333</c:v>
                </c:pt>
                <c:pt idx="3066">
                  <c:v>51.1</c:v>
                </c:pt>
                <c:pt idx="3067">
                  <c:v>51.116666666666603</c:v>
                </c:pt>
                <c:pt idx="3068">
                  <c:v>51.133333333333297</c:v>
                </c:pt>
                <c:pt idx="3069">
                  <c:v>51.15</c:v>
                </c:pt>
                <c:pt idx="3070">
                  <c:v>51.1666666666666</c:v>
                </c:pt>
                <c:pt idx="3071">
                  <c:v>51.183333333333302</c:v>
                </c:pt>
                <c:pt idx="3072">
                  <c:v>51.2</c:v>
                </c:pt>
                <c:pt idx="3073">
                  <c:v>51.216666666666598</c:v>
                </c:pt>
                <c:pt idx="3074">
                  <c:v>51.233333333333299</c:v>
                </c:pt>
                <c:pt idx="3075">
                  <c:v>51.25</c:v>
                </c:pt>
                <c:pt idx="3076">
                  <c:v>51.266666666666602</c:v>
                </c:pt>
                <c:pt idx="3077">
                  <c:v>51.283333333333303</c:v>
                </c:pt>
                <c:pt idx="3078">
                  <c:v>51.3</c:v>
                </c:pt>
                <c:pt idx="3079">
                  <c:v>51.316666666666599</c:v>
                </c:pt>
                <c:pt idx="3080">
                  <c:v>51.3333333333333</c:v>
                </c:pt>
                <c:pt idx="3081">
                  <c:v>51.35</c:v>
                </c:pt>
                <c:pt idx="3082">
                  <c:v>51.366666666666603</c:v>
                </c:pt>
                <c:pt idx="3083">
                  <c:v>51.383333333333297</c:v>
                </c:pt>
                <c:pt idx="3084">
                  <c:v>51.4</c:v>
                </c:pt>
                <c:pt idx="3085">
                  <c:v>51.4166666666666</c:v>
                </c:pt>
                <c:pt idx="3086">
                  <c:v>51.433333333333302</c:v>
                </c:pt>
                <c:pt idx="3087">
                  <c:v>51.45</c:v>
                </c:pt>
                <c:pt idx="3088">
                  <c:v>51.466666666666598</c:v>
                </c:pt>
                <c:pt idx="3089">
                  <c:v>51.483333333333299</c:v>
                </c:pt>
                <c:pt idx="3090">
                  <c:v>51.5</c:v>
                </c:pt>
                <c:pt idx="3091">
                  <c:v>51.516666666666602</c:v>
                </c:pt>
                <c:pt idx="3092">
                  <c:v>51.533333333333303</c:v>
                </c:pt>
                <c:pt idx="3093">
                  <c:v>51.55</c:v>
                </c:pt>
                <c:pt idx="3094">
                  <c:v>51.566666666666599</c:v>
                </c:pt>
                <c:pt idx="3095">
                  <c:v>51.5833333333333</c:v>
                </c:pt>
                <c:pt idx="3096">
                  <c:v>51.6</c:v>
                </c:pt>
                <c:pt idx="3097">
                  <c:v>51.616666666666603</c:v>
                </c:pt>
                <c:pt idx="3098">
                  <c:v>51.633333333333297</c:v>
                </c:pt>
                <c:pt idx="3099">
                  <c:v>51.65</c:v>
                </c:pt>
                <c:pt idx="3100">
                  <c:v>51.6666666666666</c:v>
                </c:pt>
                <c:pt idx="3101">
                  <c:v>51.683333333333302</c:v>
                </c:pt>
                <c:pt idx="3102">
                  <c:v>51.7</c:v>
                </c:pt>
                <c:pt idx="3103">
                  <c:v>51.716666666666598</c:v>
                </c:pt>
                <c:pt idx="3104">
                  <c:v>51.733333333333299</c:v>
                </c:pt>
                <c:pt idx="3105">
                  <c:v>51.75</c:v>
                </c:pt>
                <c:pt idx="3106">
                  <c:v>51.766666666666602</c:v>
                </c:pt>
                <c:pt idx="3107">
                  <c:v>51.783333333333303</c:v>
                </c:pt>
                <c:pt idx="3108">
                  <c:v>51.8</c:v>
                </c:pt>
                <c:pt idx="3109">
                  <c:v>51.816666666666599</c:v>
                </c:pt>
                <c:pt idx="3110">
                  <c:v>51.8333333333333</c:v>
                </c:pt>
                <c:pt idx="3111">
                  <c:v>51.85</c:v>
                </c:pt>
                <c:pt idx="3112">
                  <c:v>51.866666666666603</c:v>
                </c:pt>
                <c:pt idx="3113">
                  <c:v>51.883333333333297</c:v>
                </c:pt>
                <c:pt idx="3114">
                  <c:v>51.9</c:v>
                </c:pt>
                <c:pt idx="3115">
                  <c:v>51.9166666666666</c:v>
                </c:pt>
                <c:pt idx="3116">
                  <c:v>51.933333333333302</c:v>
                </c:pt>
                <c:pt idx="3117">
                  <c:v>51.95</c:v>
                </c:pt>
                <c:pt idx="3118">
                  <c:v>51.966666666666598</c:v>
                </c:pt>
                <c:pt idx="3119">
                  <c:v>51.983333333333299</c:v>
                </c:pt>
                <c:pt idx="3120">
                  <c:v>52</c:v>
                </c:pt>
                <c:pt idx="3121">
                  <c:v>52.016666666666602</c:v>
                </c:pt>
                <c:pt idx="3122">
                  <c:v>52.033333333333303</c:v>
                </c:pt>
                <c:pt idx="3123">
                  <c:v>52.05</c:v>
                </c:pt>
                <c:pt idx="3124">
                  <c:v>52.066666666666599</c:v>
                </c:pt>
                <c:pt idx="3125">
                  <c:v>52.0833333333333</c:v>
                </c:pt>
                <c:pt idx="3126">
                  <c:v>52.1</c:v>
                </c:pt>
                <c:pt idx="3127">
                  <c:v>52.116666666666603</c:v>
                </c:pt>
                <c:pt idx="3128">
                  <c:v>52.133333333333297</c:v>
                </c:pt>
                <c:pt idx="3129">
                  <c:v>52.15</c:v>
                </c:pt>
                <c:pt idx="3130">
                  <c:v>52.1666666666666</c:v>
                </c:pt>
                <c:pt idx="3131">
                  <c:v>52.183333333333302</c:v>
                </c:pt>
                <c:pt idx="3132">
                  <c:v>52.2</c:v>
                </c:pt>
                <c:pt idx="3133">
                  <c:v>52.216666666666598</c:v>
                </c:pt>
                <c:pt idx="3134">
                  <c:v>52.233333333333299</c:v>
                </c:pt>
                <c:pt idx="3135">
                  <c:v>52.25</c:v>
                </c:pt>
                <c:pt idx="3136">
                  <c:v>52.266666666666602</c:v>
                </c:pt>
                <c:pt idx="3137">
                  <c:v>52.283333333333303</c:v>
                </c:pt>
                <c:pt idx="3138">
                  <c:v>52.3</c:v>
                </c:pt>
                <c:pt idx="3139">
                  <c:v>52.316666666666599</c:v>
                </c:pt>
                <c:pt idx="3140">
                  <c:v>52.3333333333333</c:v>
                </c:pt>
                <c:pt idx="3141">
                  <c:v>52.35</c:v>
                </c:pt>
                <c:pt idx="3142">
                  <c:v>52.366666666666603</c:v>
                </c:pt>
                <c:pt idx="3143">
                  <c:v>52.383333333333297</c:v>
                </c:pt>
                <c:pt idx="3144">
                  <c:v>52.4</c:v>
                </c:pt>
                <c:pt idx="3145">
                  <c:v>52.4166666666666</c:v>
                </c:pt>
                <c:pt idx="3146">
                  <c:v>52.433333333333302</c:v>
                </c:pt>
                <c:pt idx="3147">
                  <c:v>52.45</c:v>
                </c:pt>
                <c:pt idx="3148">
                  <c:v>52.466666666666598</c:v>
                </c:pt>
                <c:pt idx="3149">
                  <c:v>52.483333333333299</c:v>
                </c:pt>
                <c:pt idx="3150">
                  <c:v>52.5</c:v>
                </c:pt>
                <c:pt idx="3151">
                  <c:v>52.516666666666602</c:v>
                </c:pt>
                <c:pt idx="3152">
                  <c:v>52.533333333333303</c:v>
                </c:pt>
                <c:pt idx="3153">
                  <c:v>52.55</c:v>
                </c:pt>
                <c:pt idx="3154">
                  <c:v>52.566666666666599</c:v>
                </c:pt>
                <c:pt idx="3155">
                  <c:v>52.5833333333333</c:v>
                </c:pt>
                <c:pt idx="3156">
                  <c:v>52.6</c:v>
                </c:pt>
                <c:pt idx="3157">
                  <c:v>52.616666666666603</c:v>
                </c:pt>
                <c:pt idx="3158">
                  <c:v>52.633333333333297</c:v>
                </c:pt>
                <c:pt idx="3159">
                  <c:v>52.65</c:v>
                </c:pt>
                <c:pt idx="3160">
                  <c:v>52.6666666666666</c:v>
                </c:pt>
                <c:pt idx="3161">
                  <c:v>52.683333333333302</c:v>
                </c:pt>
                <c:pt idx="3162">
                  <c:v>52.7</c:v>
                </c:pt>
                <c:pt idx="3163">
                  <c:v>52.716666666666598</c:v>
                </c:pt>
                <c:pt idx="3164">
                  <c:v>52.733333333333299</c:v>
                </c:pt>
                <c:pt idx="3165">
                  <c:v>52.75</c:v>
                </c:pt>
                <c:pt idx="3166">
                  <c:v>52.766666666666602</c:v>
                </c:pt>
                <c:pt idx="3167">
                  <c:v>52.783333333333303</c:v>
                </c:pt>
                <c:pt idx="3168">
                  <c:v>52.8</c:v>
                </c:pt>
                <c:pt idx="3169">
                  <c:v>52.816666666666599</c:v>
                </c:pt>
                <c:pt idx="3170">
                  <c:v>52.8333333333333</c:v>
                </c:pt>
                <c:pt idx="3171">
                  <c:v>52.85</c:v>
                </c:pt>
                <c:pt idx="3172">
                  <c:v>52.866666666666603</c:v>
                </c:pt>
                <c:pt idx="3173">
                  <c:v>52.883333333333297</c:v>
                </c:pt>
                <c:pt idx="3174">
                  <c:v>52.9</c:v>
                </c:pt>
                <c:pt idx="3175">
                  <c:v>52.9166666666666</c:v>
                </c:pt>
                <c:pt idx="3176">
                  <c:v>52.933333333333302</c:v>
                </c:pt>
                <c:pt idx="3177">
                  <c:v>52.95</c:v>
                </c:pt>
                <c:pt idx="3178">
                  <c:v>52.966666666666598</c:v>
                </c:pt>
                <c:pt idx="3179">
                  <c:v>52.983333333333299</c:v>
                </c:pt>
                <c:pt idx="3180">
                  <c:v>53</c:v>
                </c:pt>
                <c:pt idx="3181">
                  <c:v>53.016666666666602</c:v>
                </c:pt>
                <c:pt idx="3182">
                  <c:v>53.033333333333303</c:v>
                </c:pt>
                <c:pt idx="3183">
                  <c:v>53.05</c:v>
                </c:pt>
                <c:pt idx="3184">
                  <c:v>53.066666666666599</c:v>
                </c:pt>
                <c:pt idx="3185">
                  <c:v>53.0833333333333</c:v>
                </c:pt>
                <c:pt idx="3186">
                  <c:v>53.1</c:v>
                </c:pt>
                <c:pt idx="3187">
                  <c:v>53.116666666666603</c:v>
                </c:pt>
                <c:pt idx="3188">
                  <c:v>53.133333333333297</c:v>
                </c:pt>
                <c:pt idx="3189">
                  <c:v>53.15</c:v>
                </c:pt>
                <c:pt idx="3190">
                  <c:v>53.1666666666666</c:v>
                </c:pt>
                <c:pt idx="3191">
                  <c:v>53.183333333333302</c:v>
                </c:pt>
                <c:pt idx="3192">
                  <c:v>53.2</c:v>
                </c:pt>
                <c:pt idx="3193">
                  <c:v>53.216666666666598</c:v>
                </c:pt>
                <c:pt idx="3194">
                  <c:v>53.233333333333299</c:v>
                </c:pt>
                <c:pt idx="3195">
                  <c:v>53.25</c:v>
                </c:pt>
                <c:pt idx="3196">
                  <c:v>53.266666666666602</c:v>
                </c:pt>
                <c:pt idx="3197">
                  <c:v>53.283333333333303</c:v>
                </c:pt>
                <c:pt idx="3198">
                  <c:v>53.3</c:v>
                </c:pt>
                <c:pt idx="3199">
                  <c:v>53.316666666666599</c:v>
                </c:pt>
                <c:pt idx="3200">
                  <c:v>53.3333333333333</c:v>
                </c:pt>
                <c:pt idx="3201">
                  <c:v>53.35</c:v>
                </c:pt>
                <c:pt idx="3202">
                  <c:v>53.366666666666603</c:v>
                </c:pt>
                <c:pt idx="3203">
                  <c:v>53.383333333333297</c:v>
                </c:pt>
                <c:pt idx="3204">
                  <c:v>53.4</c:v>
                </c:pt>
                <c:pt idx="3205">
                  <c:v>53.4166666666666</c:v>
                </c:pt>
                <c:pt idx="3206">
                  <c:v>53.433333333333302</c:v>
                </c:pt>
                <c:pt idx="3207">
                  <c:v>53.45</c:v>
                </c:pt>
                <c:pt idx="3208">
                  <c:v>53.466666666666598</c:v>
                </c:pt>
                <c:pt idx="3209">
                  <c:v>53.483333333333299</c:v>
                </c:pt>
                <c:pt idx="3210">
                  <c:v>53.5</c:v>
                </c:pt>
                <c:pt idx="3211">
                  <c:v>53.516666666666602</c:v>
                </c:pt>
                <c:pt idx="3212">
                  <c:v>53.533333333333303</c:v>
                </c:pt>
                <c:pt idx="3213">
                  <c:v>53.55</c:v>
                </c:pt>
                <c:pt idx="3214">
                  <c:v>53.566666666666599</c:v>
                </c:pt>
                <c:pt idx="3215">
                  <c:v>53.5833333333333</c:v>
                </c:pt>
                <c:pt idx="3216">
                  <c:v>53.6</c:v>
                </c:pt>
                <c:pt idx="3217">
                  <c:v>53.616666666666603</c:v>
                </c:pt>
                <c:pt idx="3218">
                  <c:v>53.633333333333297</c:v>
                </c:pt>
                <c:pt idx="3219">
                  <c:v>53.65</c:v>
                </c:pt>
                <c:pt idx="3220">
                  <c:v>53.6666666666666</c:v>
                </c:pt>
                <c:pt idx="3221">
                  <c:v>53.683333333333302</c:v>
                </c:pt>
                <c:pt idx="3222">
                  <c:v>53.7</c:v>
                </c:pt>
                <c:pt idx="3223">
                  <c:v>53.716666666666598</c:v>
                </c:pt>
                <c:pt idx="3224">
                  <c:v>53.733333333333299</c:v>
                </c:pt>
                <c:pt idx="3225">
                  <c:v>53.75</c:v>
                </c:pt>
                <c:pt idx="3226">
                  <c:v>53.766666666666602</c:v>
                </c:pt>
                <c:pt idx="3227">
                  <c:v>53.783333333333303</c:v>
                </c:pt>
                <c:pt idx="3228">
                  <c:v>53.8</c:v>
                </c:pt>
                <c:pt idx="3229">
                  <c:v>53.816666666666599</c:v>
                </c:pt>
                <c:pt idx="3230">
                  <c:v>53.8333333333333</c:v>
                </c:pt>
                <c:pt idx="3231">
                  <c:v>53.85</c:v>
                </c:pt>
                <c:pt idx="3232">
                  <c:v>53.866666666666603</c:v>
                </c:pt>
                <c:pt idx="3233">
                  <c:v>53.883333333333297</c:v>
                </c:pt>
                <c:pt idx="3234">
                  <c:v>53.9</c:v>
                </c:pt>
                <c:pt idx="3235">
                  <c:v>53.9166666666666</c:v>
                </c:pt>
                <c:pt idx="3236">
                  <c:v>53.933333333333302</c:v>
                </c:pt>
                <c:pt idx="3237">
                  <c:v>53.95</c:v>
                </c:pt>
                <c:pt idx="3238">
                  <c:v>53.966666666666598</c:v>
                </c:pt>
                <c:pt idx="3239">
                  <c:v>53.983333333333299</c:v>
                </c:pt>
                <c:pt idx="3240">
                  <c:v>54</c:v>
                </c:pt>
                <c:pt idx="3241">
                  <c:v>54.016666666666602</c:v>
                </c:pt>
                <c:pt idx="3242">
                  <c:v>54.033333333333303</c:v>
                </c:pt>
                <c:pt idx="3243">
                  <c:v>54.05</c:v>
                </c:pt>
                <c:pt idx="3244">
                  <c:v>54.066666666666599</c:v>
                </c:pt>
                <c:pt idx="3245">
                  <c:v>54.0833333333333</c:v>
                </c:pt>
                <c:pt idx="3246">
                  <c:v>54.1</c:v>
                </c:pt>
                <c:pt idx="3247">
                  <c:v>54.116666666666603</c:v>
                </c:pt>
                <c:pt idx="3248">
                  <c:v>54.133333333333297</c:v>
                </c:pt>
                <c:pt idx="3249">
                  <c:v>54.15</c:v>
                </c:pt>
                <c:pt idx="3250">
                  <c:v>54.1666666666666</c:v>
                </c:pt>
                <c:pt idx="3251">
                  <c:v>54.183333333333302</c:v>
                </c:pt>
                <c:pt idx="3252">
                  <c:v>54.2</c:v>
                </c:pt>
                <c:pt idx="3253">
                  <c:v>54.216666666666598</c:v>
                </c:pt>
                <c:pt idx="3254">
                  <c:v>54.233333333333299</c:v>
                </c:pt>
                <c:pt idx="3255">
                  <c:v>54.25</c:v>
                </c:pt>
                <c:pt idx="3256">
                  <c:v>54.266666666666602</c:v>
                </c:pt>
                <c:pt idx="3257">
                  <c:v>54.283333333333303</c:v>
                </c:pt>
                <c:pt idx="3258">
                  <c:v>54.3</c:v>
                </c:pt>
                <c:pt idx="3259">
                  <c:v>54.316666666666599</c:v>
                </c:pt>
                <c:pt idx="3260">
                  <c:v>54.3333333333333</c:v>
                </c:pt>
                <c:pt idx="3261">
                  <c:v>54.35</c:v>
                </c:pt>
                <c:pt idx="3262">
                  <c:v>54.366666666666603</c:v>
                </c:pt>
                <c:pt idx="3263">
                  <c:v>54.383333333333297</c:v>
                </c:pt>
                <c:pt idx="3264">
                  <c:v>54.4</c:v>
                </c:pt>
                <c:pt idx="3265">
                  <c:v>54.4166666666666</c:v>
                </c:pt>
                <c:pt idx="3266">
                  <c:v>54.433333333333302</c:v>
                </c:pt>
                <c:pt idx="3267">
                  <c:v>54.45</c:v>
                </c:pt>
                <c:pt idx="3268">
                  <c:v>54.466666666666598</c:v>
                </c:pt>
                <c:pt idx="3269">
                  <c:v>54.483333333333299</c:v>
                </c:pt>
                <c:pt idx="3270">
                  <c:v>54.5</c:v>
                </c:pt>
                <c:pt idx="3271">
                  <c:v>54.516666666666602</c:v>
                </c:pt>
                <c:pt idx="3272">
                  <c:v>54.533333333333303</c:v>
                </c:pt>
                <c:pt idx="3273">
                  <c:v>54.55</c:v>
                </c:pt>
                <c:pt idx="3274">
                  <c:v>54.566666666666599</c:v>
                </c:pt>
                <c:pt idx="3275">
                  <c:v>54.5833333333333</c:v>
                </c:pt>
                <c:pt idx="3276">
                  <c:v>54.6</c:v>
                </c:pt>
                <c:pt idx="3277">
                  <c:v>54.616666666666603</c:v>
                </c:pt>
                <c:pt idx="3278">
                  <c:v>54.633333333333297</c:v>
                </c:pt>
                <c:pt idx="3279">
                  <c:v>54.65</c:v>
                </c:pt>
                <c:pt idx="3280">
                  <c:v>54.6666666666666</c:v>
                </c:pt>
                <c:pt idx="3281">
                  <c:v>54.683333333333302</c:v>
                </c:pt>
                <c:pt idx="3282">
                  <c:v>54.7</c:v>
                </c:pt>
                <c:pt idx="3283">
                  <c:v>54.716666666666598</c:v>
                </c:pt>
                <c:pt idx="3284">
                  <c:v>54.733333333333299</c:v>
                </c:pt>
                <c:pt idx="3285">
                  <c:v>54.75</c:v>
                </c:pt>
                <c:pt idx="3286">
                  <c:v>54.766666666666602</c:v>
                </c:pt>
                <c:pt idx="3287">
                  <c:v>54.783333333333303</c:v>
                </c:pt>
                <c:pt idx="3288">
                  <c:v>54.8</c:v>
                </c:pt>
                <c:pt idx="3289">
                  <c:v>54.816666666666599</c:v>
                </c:pt>
                <c:pt idx="3290">
                  <c:v>54.8333333333333</c:v>
                </c:pt>
                <c:pt idx="3291">
                  <c:v>54.85</c:v>
                </c:pt>
                <c:pt idx="3292">
                  <c:v>54.866666666666603</c:v>
                </c:pt>
                <c:pt idx="3293">
                  <c:v>54.883333333333297</c:v>
                </c:pt>
                <c:pt idx="3294">
                  <c:v>54.9</c:v>
                </c:pt>
                <c:pt idx="3295">
                  <c:v>54.9166666666666</c:v>
                </c:pt>
                <c:pt idx="3296">
                  <c:v>54.933333333333302</c:v>
                </c:pt>
                <c:pt idx="3297">
                  <c:v>54.95</c:v>
                </c:pt>
                <c:pt idx="3298">
                  <c:v>54.966666666666598</c:v>
                </c:pt>
                <c:pt idx="3299">
                  <c:v>54.983333333333299</c:v>
                </c:pt>
                <c:pt idx="3300">
                  <c:v>55</c:v>
                </c:pt>
                <c:pt idx="3301">
                  <c:v>55.016666666666602</c:v>
                </c:pt>
                <c:pt idx="3302">
                  <c:v>55.033333333333303</c:v>
                </c:pt>
                <c:pt idx="3303">
                  <c:v>55.05</c:v>
                </c:pt>
                <c:pt idx="3304">
                  <c:v>55.066666666666599</c:v>
                </c:pt>
                <c:pt idx="3305">
                  <c:v>55.0833333333333</c:v>
                </c:pt>
                <c:pt idx="3306">
                  <c:v>55.1</c:v>
                </c:pt>
                <c:pt idx="3307">
                  <c:v>55.116666666666603</c:v>
                </c:pt>
                <c:pt idx="3308">
                  <c:v>55.133333333333297</c:v>
                </c:pt>
                <c:pt idx="3309">
                  <c:v>55.15</c:v>
                </c:pt>
                <c:pt idx="3310">
                  <c:v>55.1666666666666</c:v>
                </c:pt>
                <c:pt idx="3311">
                  <c:v>55.183333333333302</c:v>
                </c:pt>
                <c:pt idx="3312">
                  <c:v>55.2</c:v>
                </c:pt>
                <c:pt idx="3313">
                  <c:v>55.216666666666598</c:v>
                </c:pt>
                <c:pt idx="3314">
                  <c:v>55.233333333333299</c:v>
                </c:pt>
                <c:pt idx="3315">
                  <c:v>55.25</c:v>
                </c:pt>
                <c:pt idx="3316">
                  <c:v>55.266666666666602</c:v>
                </c:pt>
                <c:pt idx="3317">
                  <c:v>55.283333333333303</c:v>
                </c:pt>
                <c:pt idx="3318">
                  <c:v>55.3</c:v>
                </c:pt>
                <c:pt idx="3319">
                  <c:v>55.316666666666599</c:v>
                </c:pt>
                <c:pt idx="3320">
                  <c:v>55.3333333333333</c:v>
                </c:pt>
                <c:pt idx="3321">
                  <c:v>55.35</c:v>
                </c:pt>
                <c:pt idx="3322">
                  <c:v>55.366666666666603</c:v>
                </c:pt>
                <c:pt idx="3323">
                  <c:v>55.383333333333297</c:v>
                </c:pt>
                <c:pt idx="3324">
                  <c:v>55.4</c:v>
                </c:pt>
                <c:pt idx="3325">
                  <c:v>55.4166666666666</c:v>
                </c:pt>
                <c:pt idx="3326">
                  <c:v>55.433333333333302</c:v>
                </c:pt>
                <c:pt idx="3327">
                  <c:v>55.45</c:v>
                </c:pt>
                <c:pt idx="3328">
                  <c:v>55.466666666666598</c:v>
                </c:pt>
                <c:pt idx="3329">
                  <c:v>55.483333333333299</c:v>
                </c:pt>
                <c:pt idx="3330">
                  <c:v>55.5</c:v>
                </c:pt>
                <c:pt idx="3331">
                  <c:v>55.516666666666602</c:v>
                </c:pt>
                <c:pt idx="3332">
                  <c:v>55.533333333333303</c:v>
                </c:pt>
                <c:pt idx="3333">
                  <c:v>55.55</c:v>
                </c:pt>
                <c:pt idx="3334">
                  <c:v>55.566666666666599</c:v>
                </c:pt>
                <c:pt idx="3335">
                  <c:v>55.5833333333333</c:v>
                </c:pt>
                <c:pt idx="3336">
                  <c:v>55.6</c:v>
                </c:pt>
                <c:pt idx="3337">
                  <c:v>55.616666666666603</c:v>
                </c:pt>
                <c:pt idx="3338">
                  <c:v>55.633333333333297</c:v>
                </c:pt>
                <c:pt idx="3339">
                  <c:v>55.65</c:v>
                </c:pt>
                <c:pt idx="3340">
                  <c:v>55.6666666666666</c:v>
                </c:pt>
                <c:pt idx="3341">
                  <c:v>55.683333333333302</c:v>
                </c:pt>
                <c:pt idx="3342">
                  <c:v>55.7</c:v>
                </c:pt>
                <c:pt idx="3343">
                  <c:v>55.716666666666598</c:v>
                </c:pt>
                <c:pt idx="3344">
                  <c:v>55.733333333333299</c:v>
                </c:pt>
                <c:pt idx="3345">
                  <c:v>55.75</c:v>
                </c:pt>
                <c:pt idx="3346">
                  <c:v>55.766666666666602</c:v>
                </c:pt>
                <c:pt idx="3347">
                  <c:v>55.783333333333303</c:v>
                </c:pt>
                <c:pt idx="3348">
                  <c:v>55.8</c:v>
                </c:pt>
                <c:pt idx="3349">
                  <c:v>55.816666666666599</c:v>
                </c:pt>
                <c:pt idx="3350">
                  <c:v>55.8333333333333</c:v>
                </c:pt>
                <c:pt idx="3351">
                  <c:v>55.85</c:v>
                </c:pt>
                <c:pt idx="3352">
                  <c:v>55.866666666666603</c:v>
                </c:pt>
                <c:pt idx="3353">
                  <c:v>55.883333333333297</c:v>
                </c:pt>
                <c:pt idx="3354">
                  <c:v>55.9</c:v>
                </c:pt>
                <c:pt idx="3355">
                  <c:v>55.9166666666666</c:v>
                </c:pt>
                <c:pt idx="3356">
                  <c:v>55.933333333333302</c:v>
                </c:pt>
                <c:pt idx="3357">
                  <c:v>55.95</c:v>
                </c:pt>
                <c:pt idx="3358">
                  <c:v>55.966666666666598</c:v>
                </c:pt>
                <c:pt idx="3359">
                  <c:v>55.983333333333299</c:v>
                </c:pt>
                <c:pt idx="3360">
                  <c:v>56</c:v>
                </c:pt>
                <c:pt idx="3361">
                  <c:v>56.016666666666602</c:v>
                </c:pt>
                <c:pt idx="3362">
                  <c:v>56.033333333333303</c:v>
                </c:pt>
                <c:pt idx="3363">
                  <c:v>56.05</c:v>
                </c:pt>
                <c:pt idx="3364">
                  <c:v>56.066666666666599</c:v>
                </c:pt>
                <c:pt idx="3365">
                  <c:v>56.0833333333333</c:v>
                </c:pt>
                <c:pt idx="3366">
                  <c:v>56.1</c:v>
                </c:pt>
                <c:pt idx="3367">
                  <c:v>56.116666666666603</c:v>
                </c:pt>
                <c:pt idx="3368">
                  <c:v>56.133333333333297</c:v>
                </c:pt>
                <c:pt idx="3369">
                  <c:v>56.15</c:v>
                </c:pt>
                <c:pt idx="3370">
                  <c:v>56.1666666666666</c:v>
                </c:pt>
                <c:pt idx="3371">
                  <c:v>56.183333333333302</c:v>
                </c:pt>
                <c:pt idx="3372">
                  <c:v>56.2</c:v>
                </c:pt>
                <c:pt idx="3373">
                  <c:v>56.216666666666598</c:v>
                </c:pt>
                <c:pt idx="3374">
                  <c:v>56.233333333333299</c:v>
                </c:pt>
                <c:pt idx="3375">
                  <c:v>56.25</c:v>
                </c:pt>
                <c:pt idx="3376">
                  <c:v>56.266666666666602</c:v>
                </c:pt>
                <c:pt idx="3377">
                  <c:v>56.283333333333303</c:v>
                </c:pt>
                <c:pt idx="3378">
                  <c:v>56.3</c:v>
                </c:pt>
                <c:pt idx="3379">
                  <c:v>56.316666666666599</c:v>
                </c:pt>
                <c:pt idx="3380">
                  <c:v>56.3333333333333</c:v>
                </c:pt>
                <c:pt idx="3381">
                  <c:v>56.35</c:v>
                </c:pt>
                <c:pt idx="3382">
                  <c:v>56.366666666666603</c:v>
                </c:pt>
                <c:pt idx="3383">
                  <c:v>56.383333333333297</c:v>
                </c:pt>
                <c:pt idx="3384">
                  <c:v>56.4</c:v>
                </c:pt>
                <c:pt idx="3385">
                  <c:v>56.4166666666666</c:v>
                </c:pt>
                <c:pt idx="3386">
                  <c:v>56.433333333333302</c:v>
                </c:pt>
                <c:pt idx="3387">
                  <c:v>56.45</c:v>
                </c:pt>
                <c:pt idx="3388">
                  <c:v>56.466666666666598</c:v>
                </c:pt>
                <c:pt idx="3389">
                  <c:v>56.483333333333299</c:v>
                </c:pt>
                <c:pt idx="3390">
                  <c:v>56.5</c:v>
                </c:pt>
                <c:pt idx="3391">
                  <c:v>56.516666666666602</c:v>
                </c:pt>
                <c:pt idx="3392">
                  <c:v>56.533333333333303</c:v>
                </c:pt>
                <c:pt idx="3393">
                  <c:v>56.55</c:v>
                </c:pt>
                <c:pt idx="3394">
                  <c:v>56.566666666666599</c:v>
                </c:pt>
                <c:pt idx="3395">
                  <c:v>56.5833333333333</c:v>
                </c:pt>
                <c:pt idx="3396">
                  <c:v>56.6</c:v>
                </c:pt>
                <c:pt idx="3397">
                  <c:v>56.616666666666603</c:v>
                </c:pt>
                <c:pt idx="3398">
                  <c:v>56.633333333333297</c:v>
                </c:pt>
                <c:pt idx="3399">
                  <c:v>56.65</c:v>
                </c:pt>
                <c:pt idx="3400">
                  <c:v>56.6666666666666</c:v>
                </c:pt>
                <c:pt idx="3401">
                  <c:v>56.683333333333302</c:v>
                </c:pt>
                <c:pt idx="3402">
                  <c:v>56.7</c:v>
                </c:pt>
                <c:pt idx="3403">
                  <c:v>56.716666666666598</c:v>
                </c:pt>
                <c:pt idx="3404">
                  <c:v>56.733333333333299</c:v>
                </c:pt>
                <c:pt idx="3405">
                  <c:v>56.75</c:v>
                </c:pt>
                <c:pt idx="3406">
                  <c:v>56.766666666666602</c:v>
                </c:pt>
                <c:pt idx="3407">
                  <c:v>56.783333333333303</c:v>
                </c:pt>
                <c:pt idx="3408">
                  <c:v>56.8</c:v>
                </c:pt>
                <c:pt idx="3409">
                  <c:v>56.816666666666599</c:v>
                </c:pt>
                <c:pt idx="3410">
                  <c:v>56.8333333333333</c:v>
                </c:pt>
                <c:pt idx="3411">
                  <c:v>56.85</c:v>
                </c:pt>
                <c:pt idx="3412">
                  <c:v>56.866666666666603</c:v>
                </c:pt>
                <c:pt idx="3413">
                  <c:v>56.883333333333297</c:v>
                </c:pt>
                <c:pt idx="3414">
                  <c:v>56.9</c:v>
                </c:pt>
                <c:pt idx="3415">
                  <c:v>56.9166666666666</c:v>
                </c:pt>
                <c:pt idx="3416">
                  <c:v>56.933333333333302</c:v>
                </c:pt>
                <c:pt idx="3417">
                  <c:v>56.95</c:v>
                </c:pt>
                <c:pt idx="3418">
                  <c:v>56.966666666666598</c:v>
                </c:pt>
                <c:pt idx="3419">
                  <c:v>56.983333333333299</c:v>
                </c:pt>
                <c:pt idx="3420">
                  <c:v>57</c:v>
                </c:pt>
                <c:pt idx="3421">
                  <c:v>57.016666666666602</c:v>
                </c:pt>
                <c:pt idx="3422">
                  <c:v>57.033333333333303</c:v>
                </c:pt>
                <c:pt idx="3423">
                  <c:v>57.05</c:v>
                </c:pt>
                <c:pt idx="3424">
                  <c:v>57.066666666666599</c:v>
                </c:pt>
                <c:pt idx="3425">
                  <c:v>57.0833333333333</c:v>
                </c:pt>
                <c:pt idx="3426">
                  <c:v>57.1</c:v>
                </c:pt>
                <c:pt idx="3427">
                  <c:v>57.116666666666603</c:v>
                </c:pt>
                <c:pt idx="3428">
                  <c:v>57.133333333333297</c:v>
                </c:pt>
                <c:pt idx="3429">
                  <c:v>57.15</c:v>
                </c:pt>
                <c:pt idx="3430">
                  <c:v>57.1666666666666</c:v>
                </c:pt>
                <c:pt idx="3431">
                  <c:v>57.183333333333302</c:v>
                </c:pt>
                <c:pt idx="3432">
                  <c:v>57.2</c:v>
                </c:pt>
                <c:pt idx="3433">
                  <c:v>57.216666666666598</c:v>
                </c:pt>
                <c:pt idx="3434">
                  <c:v>57.233333333333299</c:v>
                </c:pt>
                <c:pt idx="3435">
                  <c:v>57.25</c:v>
                </c:pt>
                <c:pt idx="3436">
                  <c:v>57.266666666666602</c:v>
                </c:pt>
                <c:pt idx="3437">
                  <c:v>57.283333333333303</c:v>
                </c:pt>
                <c:pt idx="3438">
                  <c:v>57.3</c:v>
                </c:pt>
                <c:pt idx="3439">
                  <c:v>57.316666666666599</c:v>
                </c:pt>
                <c:pt idx="3440">
                  <c:v>57.3333333333333</c:v>
                </c:pt>
                <c:pt idx="3441">
                  <c:v>57.35</c:v>
                </c:pt>
                <c:pt idx="3442">
                  <c:v>57.366666666666603</c:v>
                </c:pt>
                <c:pt idx="3443">
                  <c:v>57.383333333333297</c:v>
                </c:pt>
                <c:pt idx="3444">
                  <c:v>57.4</c:v>
                </c:pt>
                <c:pt idx="3445">
                  <c:v>57.4166666666666</c:v>
                </c:pt>
                <c:pt idx="3446">
                  <c:v>57.433333333333302</c:v>
                </c:pt>
                <c:pt idx="3447">
                  <c:v>57.45</c:v>
                </c:pt>
                <c:pt idx="3448">
                  <c:v>57.466666666666598</c:v>
                </c:pt>
                <c:pt idx="3449">
                  <c:v>57.483333333333299</c:v>
                </c:pt>
                <c:pt idx="3450">
                  <c:v>57.5</c:v>
                </c:pt>
                <c:pt idx="3451">
                  <c:v>57.516666666666602</c:v>
                </c:pt>
                <c:pt idx="3452">
                  <c:v>57.533333333333303</c:v>
                </c:pt>
                <c:pt idx="3453">
                  <c:v>57.55</c:v>
                </c:pt>
                <c:pt idx="3454">
                  <c:v>57.566666666666599</c:v>
                </c:pt>
                <c:pt idx="3455">
                  <c:v>57.5833333333333</c:v>
                </c:pt>
                <c:pt idx="3456">
                  <c:v>57.6</c:v>
                </c:pt>
                <c:pt idx="3457">
                  <c:v>57.616666666666603</c:v>
                </c:pt>
                <c:pt idx="3458">
                  <c:v>57.633333333333297</c:v>
                </c:pt>
                <c:pt idx="3459">
                  <c:v>57.65</c:v>
                </c:pt>
                <c:pt idx="3460">
                  <c:v>57.6666666666666</c:v>
                </c:pt>
                <c:pt idx="3461">
                  <c:v>57.683333333333302</c:v>
                </c:pt>
                <c:pt idx="3462">
                  <c:v>57.7</c:v>
                </c:pt>
                <c:pt idx="3463">
                  <c:v>57.716666666666598</c:v>
                </c:pt>
                <c:pt idx="3464">
                  <c:v>57.733333333333299</c:v>
                </c:pt>
                <c:pt idx="3465">
                  <c:v>57.75</c:v>
                </c:pt>
                <c:pt idx="3466">
                  <c:v>57.766666666666602</c:v>
                </c:pt>
                <c:pt idx="3467">
                  <c:v>57.783333333333303</c:v>
                </c:pt>
                <c:pt idx="3468">
                  <c:v>57.8</c:v>
                </c:pt>
                <c:pt idx="3469">
                  <c:v>57.816666666666599</c:v>
                </c:pt>
                <c:pt idx="3470">
                  <c:v>57.8333333333333</c:v>
                </c:pt>
                <c:pt idx="3471">
                  <c:v>57.85</c:v>
                </c:pt>
                <c:pt idx="3472">
                  <c:v>57.866666666666603</c:v>
                </c:pt>
                <c:pt idx="3473">
                  <c:v>57.883333333333297</c:v>
                </c:pt>
                <c:pt idx="3474">
                  <c:v>57.9</c:v>
                </c:pt>
                <c:pt idx="3475">
                  <c:v>57.9166666666666</c:v>
                </c:pt>
                <c:pt idx="3476">
                  <c:v>57.933333333333302</c:v>
                </c:pt>
                <c:pt idx="3477">
                  <c:v>57.95</c:v>
                </c:pt>
                <c:pt idx="3478">
                  <c:v>57.966666666666598</c:v>
                </c:pt>
                <c:pt idx="3479">
                  <c:v>57.983333333333299</c:v>
                </c:pt>
                <c:pt idx="3480">
                  <c:v>58</c:v>
                </c:pt>
                <c:pt idx="3481">
                  <c:v>58.016666666666602</c:v>
                </c:pt>
                <c:pt idx="3482">
                  <c:v>58.033333333333303</c:v>
                </c:pt>
                <c:pt idx="3483">
                  <c:v>58.05</c:v>
                </c:pt>
                <c:pt idx="3484">
                  <c:v>58.066666666666599</c:v>
                </c:pt>
                <c:pt idx="3485">
                  <c:v>58.0833333333333</c:v>
                </c:pt>
                <c:pt idx="3486">
                  <c:v>58.1</c:v>
                </c:pt>
                <c:pt idx="3487">
                  <c:v>58.116666666666603</c:v>
                </c:pt>
                <c:pt idx="3488">
                  <c:v>58.133333333333297</c:v>
                </c:pt>
                <c:pt idx="3489">
                  <c:v>58.15</c:v>
                </c:pt>
                <c:pt idx="3490">
                  <c:v>58.1666666666666</c:v>
                </c:pt>
                <c:pt idx="3491">
                  <c:v>58.183333333333302</c:v>
                </c:pt>
                <c:pt idx="3492">
                  <c:v>58.2</c:v>
                </c:pt>
                <c:pt idx="3493">
                  <c:v>58.216666666666598</c:v>
                </c:pt>
                <c:pt idx="3494">
                  <c:v>58.233333333333299</c:v>
                </c:pt>
                <c:pt idx="3495">
                  <c:v>58.25</c:v>
                </c:pt>
                <c:pt idx="3496">
                  <c:v>58.266666666666602</c:v>
                </c:pt>
                <c:pt idx="3497">
                  <c:v>58.283333333333303</c:v>
                </c:pt>
                <c:pt idx="3498">
                  <c:v>58.3</c:v>
                </c:pt>
                <c:pt idx="3499">
                  <c:v>58.316666666666599</c:v>
                </c:pt>
                <c:pt idx="3500">
                  <c:v>58.3333333333333</c:v>
                </c:pt>
                <c:pt idx="3501">
                  <c:v>58.35</c:v>
                </c:pt>
                <c:pt idx="3502">
                  <c:v>58.366666666666603</c:v>
                </c:pt>
                <c:pt idx="3503">
                  <c:v>58.383333333333297</c:v>
                </c:pt>
                <c:pt idx="3504">
                  <c:v>58.4</c:v>
                </c:pt>
                <c:pt idx="3505">
                  <c:v>58.4166666666666</c:v>
                </c:pt>
                <c:pt idx="3506">
                  <c:v>58.433333333333302</c:v>
                </c:pt>
                <c:pt idx="3507">
                  <c:v>58.45</c:v>
                </c:pt>
                <c:pt idx="3508">
                  <c:v>58.466666666666598</c:v>
                </c:pt>
                <c:pt idx="3509">
                  <c:v>58.483333333333299</c:v>
                </c:pt>
                <c:pt idx="3510">
                  <c:v>58.5</c:v>
                </c:pt>
                <c:pt idx="3511">
                  <c:v>58.516666666666602</c:v>
                </c:pt>
                <c:pt idx="3512">
                  <c:v>58.533333333333303</c:v>
                </c:pt>
                <c:pt idx="3513">
                  <c:v>58.55</c:v>
                </c:pt>
                <c:pt idx="3514">
                  <c:v>58.566666666666599</c:v>
                </c:pt>
                <c:pt idx="3515">
                  <c:v>58.5833333333333</c:v>
                </c:pt>
                <c:pt idx="3516">
                  <c:v>58.6</c:v>
                </c:pt>
                <c:pt idx="3517">
                  <c:v>58.616666666666603</c:v>
                </c:pt>
                <c:pt idx="3518">
                  <c:v>58.633333333333297</c:v>
                </c:pt>
                <c:pt idx="3519">
                  <c:v>58.65</c:v>
                </c:pt>
                <c:pt idx="3520">
                  <c:v>58.6666666666666</c:v>
                </c:pt>
                <c:pt idx="3521">
                  <c:v>58.683333333333302</c:v>
                </c:pt>
                <c:pt idx="3522">
                  <c:v>58.7</c:v>
                </c:pt>
                <c:pt idx="3523">
                  <c:v>58.716666666666598</c:v>
                </c:pt>
                <c:pt idx="3524">
                  <c:v>58.733333333333299</c:v>
                </c:pt>
                <c:pt idx="3525">
                  <c:v>58.75</c:v>
                </c:pt>
                <c:pt idx="3526">
                  <c:v>58.766666666666602</c:v>
                </c:pt>
                <c:pt idx="3527">
                  <c:v>58.783333333333303</c:v>
                </c:pt>
                <c:pt idx="3528">
                  <c:v>58.8</c:v>
                </c:pt>
                <c:pt idx="3529">
                  <c:v>58.816666666666599</c:v>
                </c:pt>
                <c:pt idx="3530">
                  <c:v>58.8333333333333</c:v>
                </c:pt>
                <c:pt idx="3531">
                  <c:v>58.85</c:v>
                </c:pt>
                <c:pt idx="3532">
                  <c:v>58.866666666666603</c:v>
                </c:pt>
                <c:pt idx="3533">
                  <c:v>58.883333333333297</c:v>
                </c:pt>
                <c:pt idx="3534">
                  <c:v>58.9</c:v>
                </c:pt>
                <c:pt idx="3535">
                  <c:v>58.9166666666666</c:v>
                </c:pt>
                <c:pt idx="3536">
                  <c:v>58.933333333333302</c:v>
                </c:pt>
                <c:pt idx="3537">
                  <c:v>58.95</c:v>
                </c:pt>
                <c:pt idx="3538">
                  <c:v>58.966666666666598</c:v>
                </c:pt>
                <c:pt idx="3539">
                  <c:v>58.983333333333299</c:v>
                </c:pt>
                <c:pt idx="3540">
                  <c:v>59</c:v>
                </c:pt>
                <c:pt idx="3541">
                  <c:v>59.016666666666602</c:v>
                </c:pt>
                <c:pt idx="3542">
                  <c:v>59.033333333333303</c:v>
                </c:pt>
                <c:pt idx="3543">
                  <c:v>59.05</c:v>
                </c:pt>
                <c:pt idx="3544">
                  <c:v>59.066666666666599</c:v>
                </c:pt>
                <c:pt idx="3545">
                  <c:v>59.0833333333333</c:v>
                </c:pt>
                <c:pt idx="3546">
                  <c:v>59.1</c:v>
                </c:pt>
                <c:pt idx="3547">
                  <c:v>59.116666666666603</c:v>
                </c:pt>
                <c:pt idx="3548">
                  <c:v>59.133333333333297</c:v>
                </c:pt>
                <c:pt idx="3549">
                  <c:v>59.15</c:v>
                </c:pt>
                <c:pt idx="3550">
                  <c:v>59.1666666666666</c:v>
                </c:pt>
                <c:pt idx="3551">
                  <c:v>59.183333333333302</c:v>
                </c:pt>
                <c:pt idx="3552">
                  <c:v>59.2</c:v>
                </c:pt>
                <c:pt idx="3553">
                  <c:v>59.216666666666598</c:v>
                </c:pt>
                <c:pt idx="3554">
                  <c:v>59.233333333333299</c:v>
                </c:pt>
                <c:pt idx="3555">
                  <c:v>59.25</c:v>
                </c:pt>
                <c:pt idx="3556">
                  <c:v>59.266666666666602</c:v>
                </c:pt>
                <c:pt idx="3557">
                  <c:v>59.283333333333303</c:v>
                </c:pt>
                <c:pt idx="3558">
                  <c:v>59.3</c:v>
                </c:pt>
                <c:pt idx="3559">
                  <c:v>59.316666666666599</c:v>
                </c:pt>
                <c:pt idx="3560">
                  <c:v>59.3333333333333</c:v>
                </c:pt>
                <c:pt idx="3561">
                  <c:v>59.35</c:v>
                </c:pt>
                <c:pt idx="3562">
                  <c:v>59.366666666666603</c:v>
                </c:pt>
                <c:pt idx="3563">
                  <c:v>59.383333333333297</c:v>
                </c:pt>
                <c:pt idx="3564">
                  <c:v>59.4</c:v>
                </c:pt>
                <c:pt idx="3565">
                  <c:v>59.4166666666666</c:v>
                </c:pt>
                <c:pt idx="3566">
                  <c:v>59.433333333333302</c:v>
                </c:pt>
                <c:pt idx="3567">
                  <c:v>59.45</c:v>
                </c:pt>
                <c:pt idx="3568">
                  <c:v>59.466666666666598</c:v>
                </c:pt>
                <c:pt idx="3569">
                  <c:v>59.483333333333299</c:v>
                </c:pt>
                <c:pt idx="3570">
                  <c:v>59.5</c:v>
                </c:pt>
                <c:pt idx="3571">
                  <c:v>59.516666666666602</c:v>
                </c:pt>
                <c:pt idx="3572">
                  <c:v>59.533333333333303</c:v>
                </c:pt>
                <c:pt idx="3573">
                  <c:v>59.55</c:v>
                </c:pt>
                <c:pt idx="3574">
                  <c:v>59.566666666666599</c:v>
                </c:pt>
                <c:pt idx="3575">
                  <c:v>59.5833333333333</c:v>
                </c:pt>
                <c:pt idx="3576">
                  <c:v>59.6</c:v>
                </c:pt>
                <c:pt idx="3577">
                  <c:v>59.616666666666603</c:v>
                </c:pt>
                <c:pt idx="3578">
                  <c:v>59.633333333333297</c:v>
                </c:pt>
                <c:pt idx="3579">
                  <c:v>59.65</c:v>
                </c:pt>
                <c:pt idx="3580">
                  <c:v>59.6666666666666</c:v>
                </c:pt>
                <c:pt idx="3581">
                  <c:v>59.683333333333302</c:v>
                </c:pt>
                <c:pt idx="3582">
                  <c:v>59.7</c:v>
                </c:pt>
                <c:pt idx="3583">
                  <c:v>59.716666666666598</c:v>
                </c:pt>
                <c:pt idx="3584">
                  <c:v>59.733333333333299</c:v>
                </c:pt>
                <c:pt idx="3585">
                  <c:v>59.75</c:v>
                </c:pt>
                <c:pt idx="3586">
                  <c:v>59.766666666666602</c:v>
                </c:pt>
                <c:pt idx="3587">
                  <c:v>59.783333333333303</c:v>
                </c:pt>
                <c:pt idx="3588">
                  <c:v>59.8</c:v>
                </c:pt>
                <c:pt idx="3589">
                  <c:v>59.816666666666599</c:v>
                </c:pt>
                <c:pt idx="3590">
                  <c:v>59.8333333333333</c:v>
                </c:pt>
                <c:pt idx="3591">
                  <c:v>59.85</c:v>
                </c:pt>
                <c:pt idx="3592">
                  <c:v>59.866666666666603</c:v>
                </c:pt>
                <c:pt idx="3593">
                  <c:v>59.883333333333297</c:v>
                </c:pt>
                <c:pt idx="3594">
                  <c:v>59.9</c:v>
                </c:pt>
                <c:pt idx="3595">
                  <c:v>59.9166666666666</c:v>
                </c:pt>
                <c:pt idx="3596">
                  <c:v>59.933333333333302</c:v>
                </c:pt>
                <c:pt idx="3597">
                  <c:v>59.95</c:v>
                </c:pt>
                <c:pt idx="3598">
                  <c:v>59.966666666666598</c:v>
                </c:pt>
                <c:pt idx="3599">
                  <c:v>59.983333333333299</c:v>
                </c:pt>
                <c:pt idx="3600">
                  <c:v>60</c:v>
                </c:pt>
                <c:pt idx="3601">
                  <c:v>60.016666666666602</c:v>
                </c:pt>
                <c:pt idx="3602">
                  <c:v>60.033333333333303</c:v>
                </c:pt>
                <c:pt idx="3603">
                  <c:v>60.05</c:v>
                </c:pt>
                <c:pt idx="3604">
                  <c:v>60.066666666666599</c:v>
                </c:pt>
                <c:pt idx="3605">
                  <c:v>60.0833333333333</c:v>
                </c:pt>
                <c:pt idx="3606">
                  <c:v>60.1</c:v>
                </c:pt>
                <c:pt idx="3607">
                  <c:v>60.116666666666603</c:v>
                </c:pt>
                <c:pt idx="3608">
                  <c:v>60.133333333333297</c:v>
                </c:pt>
                <c:pt idx="3609">
                  <c:v>60.15</c:v>
                </c:pt>
                <c:pt idx="3610">
                  <c:v>60.1666666666666</c:v>
                </c:pt>
                <c:pt idx="3611">
                  <c:v>60.183333333333302</c:v>
                </c:pt>
                <c:pt idx="3612">
                  <c:v>60.2</c:v>
                </c:pt>
                <c:pt idx="3613">
                  <c:v>60.216666666666598</c:v>
                </c:pt>
                <c:pt idx="3614">
                  <c:v>60.233333333333299</c:v>
                </c:pt>
                <c:pt idx="3615">
                  <c:v>60.25</c:v>
                </c:pt>
                <c:pt idx="3616">
                  <c:v>60.266666666666602</c:v>
                </c:pt>
                <c:pt idx="3617">
                  <c:v>60.283333333333303</c:v>
                </c:pt>
                <c:pt idx="3618">
                  <c:v>60.3</c:v>
                </c:pt>
                <c:pt idx="3619">
                  <c:v>60.316666666666599</c:v>
                </c:pt>
                <c:pt idx="3620">
                  <c:v>60.3333333333333</c:v>
                </c:pt>
                <c:pt idx="3621">
                  <c:v>60.35</c:v>
                </c:pt>
                <c:pt idx="3622">
                  <c:v>60.366666666666603</c:v>
                </c:pt>
                <c:pt idx="3623">
                  <c:v>60.383333333333297</c:v>
                </c:pt>
                <c:pt idx="3624">
                  <c:v>60.4</c:v>
                </c:pt>
                <c:pt idx="3625">
                  <c:v>60.4166666666666</c:v>
                </c:pt>
                <c:pt idx="3626">
                  <c:v>60.433333333333302</c:v>
                </c:pt>
                <c:pt idx="3627">
                  <c:v>60.45</c:v>
                </c:pt>
                <c:pt idx="3628">
                  <c:v>60.466666666666598</c:v>
                </c:pt>
                <c:pt idx="3629">
                  <c:v>60.483333333333299</c:v>
                </c:pt>
                <c:pt idx="3630">
                  <c:v>60.5</c:v>
                </c:pt>
                <c:pt idx="3631">
                  <c:v>60.516666666666602</c:v>
                </c:pt>
                <c:pt idx="3632">
                  <c:v>60.533333333333303</c:v>
                </c:pt>
                <c:pt idx="3633">
                  <c:v>60.55</c:v>
                </c:pt>
                <c:pt idx="3634">
                  <c:v>60.566666666666599</c:v>
                </c:pt>
                <c:pt idx="3635">
                  <c:v>60.5833333333333</c:v>
                </c:pt>
                <c:pt idx="3636">
                  <c:v>60.6</c:v>
                </c:pt>
                <c:pt idx="3637">
                  <c:v>60.616666666666603</c:v>
                </c:pt>
                <c:pt idx="3638">
                  <c:v>60.633333333333297</c:v>
                </c:pt>
                <c:pt idx="3639">
                  <c:v>60.65</c:v>
                </c:pt>
                <c:pt idx="3640">
                  <c:v>60.6666666666666</c:v>
                </c:pt>
                <c:pt idx="3641">
                  <c:v>60.683333333333302</c:v>
                </c:pt>
                <c:pt idx="3642">
                  <c:v>60.7</c:v>
                </c:pt>
                <c:pt idx="3643">
                  <c:v>60.716666666666598</c:v>
                </c:pt>
                <c:pt idx="3644">
                  <c:v>60.733333333333299</c:v>
                </c:pt>
                <c:pt idx="3645">
                  <c:v>60.75</c:v>
                </c:pt>
                <c:pt idx="3646">
                  <c:v>60.766666666666602</c:v>
                </c:pt>
                <c:pt idx="3647">
                  <c:v>60.783333333333303</c:v>
                </c:pt>
                <c:pt idx="3648">
                  <c:v>60.8</c:v>
                </c:pt>
                <c:pt idx="3649">
                  <c:v>60.816666666666599</c:v>
                </c:pt>
                <c:pt idx="3650">
                  <c:v>60.8333333333333</c:v>
                </c:pt>
                <c:pt idx="3651">
                  <c:v>60.85</c:v>
                </c:pt>
                <c:pt idx="3652">
                  <c:v>60.866666666666603</c:v>
                </c:pt>
                <c:pt idx="3653">
                  <c:v>60.883333333333297</c:v>
                </c:pt>
                <c:pt idx="3654">
                  <c:v>60.9</c:v>
                </c:pt>
                <c:pt idx="3655">
                  <c:v>60.9166666666666</c:v>
                </c:pt>
                <c:pt idx="3656">
                  <c:v>60.933333333333302</c:v>
                </c:pt>
                <c:pt idx="3657">
                  <c:v>60.95</c:v>
                </c:pt>
                <c:pt idx="3658">
                  <c:v>60.966666666666598</c:v>
                </c:pt>
                <c:pt idx="3659">
                  <c:v>60.983333333333299</c:v>
                </c:pt>
                <c:pt idx="3660">
                  <c:v>61</c:v>
                </c:pt>
                <c:pt idx="3661">
                  <c:v>61.016666666666602</c:v>
                </c:pt>
                <c:pt idx="3662">
                  <c:v>61.033333333333303</c:v>
                </c:pt>
                <c:pt idx="3663">
                  <c:v>61.05</c:v>
                </c:pt>
                <c:pt idx="3664">
                  <c:v>61.066666666666599</c:v>
                </c:pt>
                <c:pt idx="3665">
                  <c:v>61.0833333333333</c:v>
                </c:pt>
                <c:pt idx="3666">
                  <c:v>61.1</c:v>
                </c:pt>
                <c:pt idx="3667">
                  <c:v>61.116666666666603</c:v>
                </c:pt>
                <c:pt idx="3668">
                  <c:v>61.133333333333297</c:v>
                </c:pt>
                <c:pt idx="3669">
                  <c:v>61.15</c:v>
                </c:pt>
                <c:pt idx="3670">
                  <c:v>61.1666666666666</c:v>
                </c:pt>
                <c:pt idx="3671">
                  <c:v>61.183333333333302</c:v>
                </c:pt>
                <c:pt idx="3672">
                  <c:v>61.2</c:v>
                </c:pt>
                <c:pt idx="3673">
                  <c:v>61.216666666666598</c:v>
                </c:pt>
                <c:pt idx="3674">
                  <c:v>61.233333333333299</c:v>
                </c:pt>
                <c:pt idx="3675">
                  <c:v>61.25</c:v>
                </c:pt>
                <c:pt idx="3676">
                  <c:v>61.266666666666602</c:v>
                </c:pt>
                <c:pt idx="3677">
                  <c:v>61.283333333333303</c:v>
                </c:pt>
                <c:pt idx="3678">
                  <c:v>61.3</c:v>
                </c:pt>
                <c:pt idx="3679">
                  <c:v>61.316666666666599</c:v>
                </c:pt>
                <c:pt idx="3680">
                  <c:v>61.3333333333333</c:v>
                </c:pt>
                <c:pt idx="3681">
                  <c:v>61.35</c:v>
                </c:pt>
                <c:pt idx="3682">
                  <c:v>61.366666666666603</c:v>
                </c:pt>
                <c:pt idx="3683">
                  <c:v>61.383333333333297</c:v>
                </c:pt>
                <c:pt idx="3684">
                  <c:v>61.4</c:v>
                </c:pt>
                <c:pt idx="3685">
                  <c:v>61.4166666666666</c:v>
                </c:pt>
                <c:pt idx="3686">
                  <c:v>61.433333333333302</c:v>
                </c:pt>
                <c:pt idx="3687">
                  <c:v>61.45</c:v>
                </c:pt>
                <c:pt idx="3688">
                  <c:v>61.466666666666598</c:v>
                </c:pt>
                <c:pt idx="3689">
                  <c:v>61.483333333333299</c:v>
                </c:pt>
                <c:pt idx="3690">
                  <c:v>61.5</c:v>
                </c:pt>
                <c:pt idx="3691">
                  <c:v>61.516666666666602</c:v>
                </c:pt>
                <c:pt idx="3692">
                  <c:v>61.533333333333303</c:v>
                </c:pt>
                <c:pt idx="3693">
                  <c:v>61.55</c:v>
                </c:pt>
                <c:pt idx="3694">
                  <c:v>61.566666666666599</c:v>
                </c:pt>
                <c:pt idx="3695">
                  <c:v>61.5833333333333</c:v>
                </c:pt>
                <c:pt idx="3696">
                  <c:v>61.6</c:v>
                </c:pt>
                <c:pt idx="3697">
                  <c:v>61.616666666666603</c:v>
                </c:pt>
                <c:pt idx="3698">
                  <c:v>61.633333333333297</c:v>
                </c:pt>
                <c:pt idx="3699">
                  <c:v>61.65</c:v>
                </c:pt>
                <c:pt idx="3700">
                  <c:v>61.6666666666666</c:v>
                </c:pt>
                <c:pt idx="3701">
                  <c:v>61.683333333333302</c:v>
                </c:pt>
                <c:pt idx="3702">
                  <c:v>61.7</c:v>
                </c:pt>
                <c:pt idx="3703">
                  <c:v>61.716666666666598</c:v>
                </c:pt>
                <c:pt idx="3704">
                  <c:v>61.733333333333299</c:v>
                </c:pt>
                <c:pt idx="3705">
                  <c:v>61.75</c:v>
                </c:pt>
                <c:pt idx="3706">
                  <c:v>61.766666666666602</c:v>
                </c:pt>
                <c:pt idx="3707">
                  <c:v>61.783333333333303</c:v>
                </c:pt>
                <c:pt idx="3708">
                  <c:v>61.8</c:v>
                </c:pt>
                <c:pt idx="3709">
                  <c:v>61.816666666666599</c:v>
                </c:pt>
                <c:pt idx="3710">
                  <c:v>61.8333333333333</c:v>
                </c:pt>
                <c:pt idx="3711">
                  <c:v>61.85</c:v>
                </c:pt>
                <c:pt idx="3712">
                  <c:v>61.866666666666603</c:v>
                </c:pt>
                <c:pt idx="3713">
                  <c:v>61.883333333333297</c:v>
                </c:pt>
                <c:pt idx="3714">
                  <c:v>61.9</c:v>
                </c:pt>
                <c:pt idx="3715">
                  <c:v>61.9166666666666</c:v>
                </c:pt>
                <c:pt idx="3716">
                  <c:v>61.933333333333302</c:v>
                </c:pt>
                <c:pt idx="3717">
                  <c:v>61.95</c:v>
                </c:pt>
                <c:pt idx="3718">
                  <c:v>61.966666666666598</c:v>
                </c:pt>
                <c:pt idx="3719">
                  <c:v>61.983333333333299</c:v>
                </c:pt>
                <c:pt idx="3720">
                  <c:v>62</c:v>
                </c:pt>
                <c:pt idx="3721">
                  <c:v>62.016666666666602</c:v>
                </c:pt>
                <c:pt idx="3722">
                  <c:v>62.033333333333303</c:v>
                </c:pt>
                <c:pt idx="3723">
                  <c:v>62.05</c:v>
                </c:pt>
                <c:pt idx="3724">
                  <c:v>62.066666666666599</c:v>
                </c:pt>
                <c:pt idx="3725">
                  <c:v>62.0833333333333</c:v>
                </c:pt>
                <c:pt idx="3726">
                  <c:v>62.1</c:v>
                </c:pt>
                <c:pt idx="3727">
                  <c:v>62.116666666666603</c:v>
                </c:pt>
                <c:pt idx="3728">
                  <c:v>62.133333333333297</c:v>
                </c:pt>
                <c:pt idx="3729">
                  <c:v>62.15</c:v>
                </c:pt>
                <c:pt idx="3730">
                  <c:v>62.1666666666666</c:v>
                </c:pt>
                <c:pt idx="3731">
                  <c:v>62.183333333333302</c:v>
                </c:pt>
                <c:pt idx="3732">
                  <c:v>62.2</c:v>
                </c:pt>
                <c:pt idx="3733">
                  <c:v>62.216666666666598</c:v>
                </c:pt>
                <c:pt idx="3734">
                  <c:v>62.233333333333299</c:v>
                </c:pt>
                <c:pt idx="3735">
                  <c:v>62.25</c:v>
                </c:pt>
                <c:pt idx="3736">
                  <c:v>62.266666666666602</c:v>
                </c:pt>
                <c:pt idx="3737">
                  <c:v>62.283333333333303</c:v>
                </c:pt>
                <c:pt idx="3738">
                  <c:v>62.3</c:v>
                </c:pt>
                <c:pt idx="3739">
                  <c:v>62.316666666666599</c:v>
                </c:pt>
                <c:pt idx="3740">
                  <c:v>62.3333333333333</c:v>
                </c:pt>
                <c:pt idx="3741">
                  <c:v>62.35</c:v>
                </c:pt>
                <c:pt idx="3742">
                  <c:v>62.366666666666603</c:v>
                </c:pt>
                <c:pt idx="3743">
                  <c:v>62.383333333333297</c:v>
                </c:pt>
                <c:pt idx="3744">
                  <c:v>62.4</c:v>
                </c:pt>
                <c:pt idx="3745">
                  <c:v>62.4166666666666</c:v>
                </c:pt>
                <c:pt idx="3746">
                  <c:v>62.433333333333302</c:v>
                </c:pt>
                <c:pt idx="3747">
                  <c:v>62.45</c:v>
                </c:pt>
                <c:pt idx="3748">
                  <c:v>62.466666666666598</c:v>
                </c:pt>
                <c:pt idx="3749">
                  <c:v>62.483333333333299</c:v>
                </c:pt>
                <c:pt idx="3750">
                  <c:v>62.5</c:v>
                </c:pt>
                <c:pt idx="3751">
                  <c:v>62.516666666666602</c:v>
                </c:pt>
                <c:pt idx="3752">
                  <c:v>62.533333333333303</c:v>
                </c:pt>
                <c:pt idx="3753">
                  <c:v>62.55</c:v>
                </c:pt>
                <c:pt idx="3754">
                  <c:v>62.566666666666599</c:v>
                </c:pt>
                <c:pt idx="3755">
                  <c:v>62.5833333333333</c:v>
                </c:pt>
                <c:pt idx="3756">
                  <c:v>62.6</c:v>
                </c:pt>
                <c:pt idx="3757">
                  <c:v>62.616666666666603</c:v>
                </c:pt>
                <c:pt idx="3758">
                  <c:v>62.633333333333297</c:v>
                </c:pt>
                <c:pt idx="3759">
                  <c:v>62.65</c:v>
                </c:pt>
                <c:pt idx="3760">
                  <c:v>62.6666666666666</c:v>
                </c:pt>
                <c:pt idx="3761">
                  <c:v>62.683333333333302</c:v>
                </c:pt>
                <c:pt idx="3762">
                  <c:v>62.7</c:v>
                </c:pt>
                <c:pt idx="3763">
                  <c:v>62.716666666666598</c:v>
                </c:pt>
                <c:pt idx="3764">
                  <c:v>62.733333333333299</c:v>
                </c:pt>
                <c:pt idx="3765">
                  <c:v>62.75</c:v>
                </c:pt>
                <c:pt idx="3766">
                  <c:v>62.766666666666602</c:v>
                </c:pt>
                <c:pt idx="3767">
                  <c:v>62.783333333333303</c:v>
                </c:pt>
                <c:pt idx="3768">
                  <c:v>62.8</c:v>
                </c:pt>
                <c:pt idx="3769">
                  <c:v>62.816666666666599</c:v>
                </c:pt>
                <c:pt idx="3770">
                  <c:v>62.8333333333333</c:v>
                </c:pt>
                <c:pt idx="3771">
                  <c:v>62.85</c:v>
                </c:pt>
                <c:pt idx="3772">
                  <c:v>62.866666666666603</c:v>
                </c:pt>
                <c:pt idx="3773">
                  <c:v>62.883333333333297</c:v>
                </c:pt>
                <c:pt idx="3774">
                  <c:v>62.9</c:v>
                </c:pt>
                <c:pt idx="3775">
                  <c:v>62.9166666666666</c:v>
                </c:pt>
                <c:pt idx="3776">
                  <c:v>62.933333333333302</c:v>
                </c:pt>
                <c:pt idx="3777">
                  <c:v>62.95</c:v>
                </c:pt>
                <c:pt idx="3778">
                  <c:v>62.966666666666598</c:v>
                </c:pt>
                <c:pt idx="3779">
                  <c:v>62.983333333333299</c:v>
                </c:pt>
                <c:pt idx="3780">
                  <c:v>63</c:v>
                </c:pt>
                <c:pt idx="3781">
                  <c:v>63.016666666666602</c:v>
                </c:pt>
                <c:pt idx="3782">
                  <c:v>63.033333333333303</c:v>
                </c:pt>
                <c:pt idx="3783">
                  <c:v>63.05</c:v>
                </c:pt>
                <c:pt idx="3784">
                  <c:v>63.066666666666599</c:v>
                </c:pt>
                <c:pt idx="3785">
                  <c:v>63.0833333333333</c:v>
                </c:pt>
                <c:pt idx="3786">
                  <c:v>63.1</c:v>
                </c:pt>
                <c:pt idx="3787">
                  <c:v>63.116666666666603</c:v>
                </c:pt>
                <c:pt idx="3788">
                  <c:v>63.133333333333297</c:v>
                </c:pt>
                <c:pt idx="3789">
                  <c:v>63.15</c:v>
                </c:pt>
                <c:pt idx="3790">
                  <c:v>63.1666666666666</c:v>
                </c:pt>
                <c:pt idx="3791">
                  <c:v>63.183333333333302</c:v>
                </c:pt>
                <c:pt idx="3792">
                  <c:v>63.2</c:v>
                </c:pt>
                <c:pt idx="3793">
                  <c:v>63.216666666666598</c:v>
                </c:pt>
                <c:pt idx="3794">
                  <c:v>63.233333333333299</c:v>
                </c:pt>
                <c:pt idx="3795">
                  <c:v>63.25</c:v>
                </c:pt>
                <c:pt idx="3796">
                  <c:v>63.266666666666602</c:v>
                </c:pt>
                <c:pt idx="3797">
                  <c:v>63.283333333333303</c:v>
                </c:pt>
                <c:pt idx="3798">
                  <c:v>63.3</c:v>
                </c:pt>
                <c:pt idx="3799">
                  <c:v>63.316666666666599</c:v>
                </c:pt>
                <c:pt idx="3800">
                  <c:v>63.3333333333333</c:v>
                </c:pt>
                <c:pt idx="3801">
                  <c:v>63.35</c:v>
                </c:pt>
                <c:pt idx="3802">
                  <c:v>63.366666666666603</c:v>
                </c:pt>
                <c:pt idx="3803">
                  <c:v>63.383333333333297</c:v>
                </c:pt>
                <c:pt idx="3804">
                  <c:v>63.4</c:v>
                </c:pt>
                <c:pt idx="3805">
                  <c:v>63.4166666666666</c:v>
                </c:pt>
                <c:pt idx="3806">
                  <c:v>63.433333333333302</c:v>
                </c:pt>
                <c:pt idx="3807">
                  <c:v>63.45</c:v>
                </c:pt>
                <c:pt idx="3808">
                  <c:v>63.466666666666598</c:v>
                </c:pt>
                <c:pt idx="3809">
                  <c:v>63.483333333333299</c:v>
                </c:pt>
                <c:pt idx="3810">
                  <c:v>63.5</c:v>
                </c:pt>
                <c:pt idx="3811">
                  <c:v>63.516666666666602</c:v>
                </c:pt>
                <c:pt idx="3812">
                  <c:v>63.533333333333303</c:v>
                </c:pt>
                <c:pt idx="3813">
                  <c:v>63.55</c:v>
                </c:pt>
                <c:pt idx="3814">
                  <c:v>63.566666666666599</c:v>
                </c:pt>
                <c:pt idx="3815">
                  <c:v>63.5833333333333</c:v>
                </c:pt>
                <c:pt idx="3816">
                  <c:v>63.6</c:v>
                </c:pt>
                <c:pt idx="3817">
                  <c:v>63.616666666666603</c:v>
                </c:pt>
                <c:pt idx="3818">
                  <c:v>63.633333333333297</c:v>
                </c:pt>
                <c:pt idx="3819">
                  <c:v>63.65</c:v>
                </c:pt>
                <c:pt idx="3820">
                  <c:v>63.6666666666666</c:v>
                </c:pt>
                <c:pt idx="3821">
                  <c:v>63.683333333333302</c:v>
                </c:pt>
                <c:pt idx="3822">
                  <c:v>63.7</c:v>
                </c:pt>
                <c:pt idx="3823">
                  <c:v>63.716666666666598</c:v>
                </c:pt>
                <c:pt idx="3824">
                  <c:v>63.733333333333299</c:v>
                </c:pt>
                <c:pt idx="3825">
                  <c:v>63.75</c:v>
                </c:pt>
                <c:pt idx="3826">
                  <c:v>63.766666666666602</c:v>
                </c:pt>
                <c:pt idx="3827">
                  <c:v>63.783333333333303</c:v>
                </c:pt>
                <c:pt idx="3828">
                  <c:v>63.8</c:v>
                </c:pt>
                <c:pt idx="3829">
                  <c:v>63.816666666666599</c:v>
                </c:pt>
                <c:pt idx="3830">
                  <c:v>63.8333333333333</c:v>
                </c:pt>
                <c:pt idx="3831">
                  <c:v>63.85</c:v>
                </c:pt>
                <c:pt idx="3832">
                  <c:v>63.866666666666603</c:v>
                </c:pt>
                <c:pt idx="3833">
                  <c:v>63.883333333333297</c:v>
                </c:pt>
                <c:pt idx="3834">
                  <c:v>63.9</c:v>
                </c:pt>
                <c:pt idx="3835">
                  <c:v>63.9166666666666</c:v>
                </c:pt>
                <c:pt idx="3836">
                  <c:v>63.933333333333302</c:v>
                </c:pt>
                <c:pt idx="3837">
                  <c:v>63.95</c:v>
                </c:pt>
                <c:pt idx="3838">
                  <c:v>63.966666666666598</c:v>
                </c:pt>
                <c:pt idx="3839">
                  <c:v>63.983333333333299</c:v>
                </c:pt>
                <c:pt idx="3840">
                  <c:v>64</c:v>
                </c:pt>
                <c:pt idx="3841">
                  <c:v>64.016666666666595</c:v>
                </c:pt>
                <c:pt idx="3842">
                  <c:v>64.033333333333303</c:v>
                </c:pt>
                <c:pt idx="3843">
                  <c:v>64.05</c:v>
                </c:pt>
                <c:pt idx="3844">
                  <c:v>64.066666666666606</c:v>
                </c:pt>
                <c:pt idx="3845">
                  <c:v>64.0833333333333</c:v>
                </c:pt>
                <c:pt idx="3846">
                  <c:v>64.099999999999994</c:v>
                </c:pt>
                <c:pt idx="3847">
                  <c:v>64.116666666666603</c:v>
                </c:pt>
                <c:pt idx="3848">
                  <c:v>64.133333333333297</c:v>
                </c:pt>
                <c:pt idx="3849">
                  <c:v>64.150000000000006</c:v>
                </c:pt>
                <c:pt idx="3850">
                  <c:v>64.1666666666666</c:v>
                </c:pt>
                <c:pt idx="3851">
                  <c:v>64.183333333333294</c:v>
                </c:pt>
                <c:pt idx="3852">
                  <c:v>64.2</c:v>
                </c:pt>
                <c:pt idx="3853">
                  <c:v>64.216666666666598</c:v>
                </c:pt>
                <c:pt idx="3854">
                  <c:v>64.233333333333306</c:v>
                </c:pt>
                <c:pt idx="3855">
                  <c:v>64.25</c:v>
                </c:pt>
                <c:pt idx="3856">
                  <c:v>64.266666666666595</c:v>
                </c:pt>
                <c:pt idx="3857">
                  <c:v>64.283333333333303</c:v>
                </c:pt>
                <c:pt idx="3858">
                  <c:v>64.3</c:v>
                </c:pt>
                <c:pt idx="3859">
                  <c:v>64.316666666666606</c:v>
                </c:pt>
                <c:pt idx="3860">
                  <c:v>64.3333333333333</c:v>
                </c:pt>
                <c:pt idx="3861">
                  <c:v>64.349999999999994</c:v>
                </c:pt>
                <c:pt idx="3862">
                  <c:v>64.366666666666603</c:v>
                </c:pt>
                <c:pt idx="3863">
                  <c:v>64.383333333333297</c:v>
                </c:pt>
                <c:pt idx="3864">
                  <c:v>64.400000000000006</c:v>
                </c:pt>
                <c:pt idx="3865">
                  <c:v>64.4166666666666</c:v>
                </c:pt>
                <c:pt idx="3866">
                  <c:v>64.433333333333294</c:v>
                </c:pt>
                <c:pt idx="3867">
                  <c:v>64.45</c:v>
                </c:pt>
                <c:pt idx="3868">
                  <c:v>64.466666666666598</c:v>
                </c:pt>
                <c:pt idx="3869">
                  <c:v>64.483333333333306</c:v>
                </c:pt>
                <c:pt idx="3870">
                  <c:v>64.5</c:v>
                </c:pt>
                <c:pt idx="3871">
                  <c:v>64.516666666666595</c:v>
                </c:pt>
                <c:pt idx="3872">
                  <c:v>64.533333333333303</c:v>
                </c:pt>
                <c:pt idx="3873">
                  <c:v>64.55</c:v>
                </c:pt>
                <c:pt idx="3874">
                  <c:v>64.566666666666606</c:v>
                </c:pt>
                <c:pt idx="3875">
                  <c:v>64.5833333333333</c:v>
                </c:pt>
                <c:pt idx="3876">
                  <c:v>64.599999999999994</c:v>
                </c:pt>
                <c:pt idx="3877">
                  <c:v>64.616666666666603</c:v>
                </c:pt>
                <c:pt idx="3878">
                  <c:v>64.633333333333297</c:v>
                </c:pt>
                <c:pt idx="3879">
                  <c:v>64.650000000000006</c:v>
                </c:pt>
                <c:pt idx="3880">
                  <c:v>64.6666666666666</c:v>
                </c:pt>
                <c:pt idx="3881">
                  <c:v>64.683333333333294</c:v>
                </c:pt>
                <c:pt idx="3882">
                  <c:v>64.7</c:v>
                </c:pt>
                <c:pt idx="3883">
                  <c:v>64.716666666666598</c:v>
                </c:pt>
                <c:pt idx="3884">
                  <c:v>64.733333333333306</c:v>
                </c:pt>
                <c:pt idx="3885">
                  <c:v>64.75</c:v>
                </c:pt>
                <c:pt idx="3886">
                  <c:v>64.766666666666595</c:v>
                </c:pt>
                <c:pt idx="3887">
                  <c:v>64.783333333333303</c:v>
                </c:pt>
                <c:pt idx="3888">
                  <c:v>64.8</c:v>
                </c:pt>
                <c:pt idx="3889">
                  <c:v>64.816666666666606</c:v>
                </c:pt>
                <c:pt idx="3890">
                  <c:v>64.8333333333333</c:v>
                </c:pt>
                <c:pt idx="3891">
                  <c:v>64.849999999999994</c:v>
                </c:pt>
                <c:pt idx="3892">
                  <c:v>64.866666666666603</c:v>
                </c:pt>
                <c:pt idx="3893">
                  <c:v>64.883333333333297</c:v>
                </c:pt>
                <c:pt idx="3894">
                  <c:v>64.900000000000006</c:v>
                </c:pt>
                <c:pt idx="3895">
                  <c:v>64.9166666666666</c:v>
                </c:pt>
                <c:pt idx="3896">
                  <c:v>64.933333333333294</c:v>
                </c:pt>
                <c:pt idx="3897">
                  <c:v>64.95</c:v>
                </c:pt>
                <c:pt idx="3898">
                  <c:v>64.966666666666598</c:v>
                </c:pt>
                <c:pt idx="3899">
                  <c:v>64.983333333333306</c:v>
                </c:pt>
                <c:pt idx="3900">
                  <c:v>65</c:v>
                </c:pt>
                <c:pt idx="3901">
                  <c:v>65.016666666666595</c:v>
                </c:pt>
                <c:pt idx="3902">
                  <c:v>65.033333333333303</c:v>
                </c:pt>
                <c:pt idx="3903">
                  <c:v>65.05</c:v>
                </c:pt>
                <c:pt idx="3904">
                  <c:v>65.066666666666606</c:v>
                </c:pt>
                <c:pt idx="3905">
                  <c:v>65.0833333333333</c:v>
                </c:pt>
                <c:pt idx="3906">
                  <c:v>65.099999999999994</c:v>
                </c:pt>
                <c:pt idx="3907">
                  <c:v>65.116666666666603</c:v>
                </c:pt>
                <c:pt idx="3908">
                  <c:v>65.133333333333297</c:v>
                </c:pt>
                <c:pt idx="3909">
                  <c:v>65.150000000000006</c:v>
                </c:pt>
                <c:pt idx="3910">
                  <c:v>65.1666666666666</c:v>
                </c:pt>
                <c:pt idx="3911">
                  <c:v>65.183333333333294</c:v>
                </c:pt>
                <c:pt idx="3912">
                  <c:v>65.2</c:v>
                </c:pt>
                <c:pt idx="3913">
                  <c:v>65.216666666666598</c:v>
                </c:pt>
                <c:pt idx="3914">
                  <c:v>65.233333333333306</c:v>
                </c:pt>
                <c:pt idx="3915">
                  <c:v>65.25</c:v>
                </c:pt>
                <c:pt idx="3916">
                  <c:v>65.266666666666595</c:v>
                </c:pt>
                <c:pt idx="3917">
                  <c:v>65.283333333333303</c:v>
                </c:pt>
                <c:pt idx="3918">
                  <c:v>65.3</c:v>
                </c:pt>
                <c:pt idx="3919">
                  <c:v>65.316666666666606</c:v>
                </c:pt>
                <c:pt idx="3920">
                  <c:v>65.3333333333333</c:v>
                </c:pt>
                <c:pt idx="3921">
                  <c:v>65.349999999999994</c:v>
                </c:pt>
                <c:pt idx="3922">
                  <c:v>65.366666666666603</c:v>
                </c:pt>
                <c:pt idx="3923">
                  <c:v>65.383333333333297</c:v>
                </c:pt>
                <c:pt idx="3924">
                  <c:v>65.400000000000006</c:v>
                </c:pt>
                <c:pt idx="3925">
                  <c:v>65.4166666666666</c:v>
                </c:pt>
                <c:pt idx="3926">
                  <c:v>65.433333333333294</c:v>
                </c:pt>
                <c:pt idx="3927">
                  <c:v>65.45</c:v>
                </c:pt>
                <c:pt idx="3928">
                  <c:v>65.466666666666598</c:v>
                </c:pt>
                <c:pt idx="3929">
                  <c:v>65.483333333333306</c:v>
                </c:pt>
                <c:pt idx="3930">
                  <c:v>65.5</c:v>
                </c:pt>
                <c:pt idx="3931">
                  <c:v>65.516666666666595</c:v>
                </c:pt>
                <c:pt idx="3932">
                  <c:v>65.533333333333303</c:v>
                </c:pt>
                <c:pt idx="3933">
                  <c:v>65.55</c:v>
                </c:pt>
                <c:pt idx="3934">
                  <c:v>65.566666666666606</c:v>
                </c:pt>
                <c:pt idx="3935">
                  <c:v>65.5833333333333</c:v>
                </c:pt>
                <c:pt idx="3936">
                  <c:v>65.599999999999994</c:v>
                </c:pt>
                <c:pt idx="3937">
                  <c:v>65.616666666666603</c:v>
                </c:pt>
                <c:pt idx="3938">
                  <c:v>65.633333333333297</c:v>
                </c:pt>
                <c:pt idx="3939">
                  <c:v>65.650000000000006</c:v>
                </c:pt>
                <c:pt idx="3940">
                  <c:v>65.6666666666666</c:v>
                </c:pt>
                <c:pt idx="3941">
                  <c:v>65.683333333333294</c:v>
                </c:pt>
                <c:pt idx="3942">
                  <c:v>65.7</c:v>
                </c:pt>
                <c:pt idx="3943">
                  <c:v>65.716666666666598</c:v>
                </c:pt>
                <c:pt idx="3944">
                  <c:v>65.733333333333306</c:v>
                </c:pt>
                <c:pt idx="3945">
                  <c:v>65.75</c:v>
                </c:pt>
                <c:pt idx="3946">
                  <c:v>65.766666666666595</c:v>
                </c:pt>
                <c:pt idx="3947">
                  <c:v>65.783333333333303</c:v>
                </c:pt>
                <c:pt idx="3948">
                  <c:v>65.8</c:v>
                </c:pt>
                <c:pt idx="3949">
                  <c:v>65.816666666666606</c:v>
                </c:pt>
                <c:pt idx="3950">
                  <c:v>65.8333333333333</c:v>
                </c:pt>
                <c:pt idx="3951">
                  <c:v>65.849999999999994</c:v>
                </c:pt>
                <c:pt idx="3952">
                  <c:v>65.866666666666603</c:v>
                </c:pt>
                <c:pt idx="3953">
                  <c:v>65.883333333333297</c:v>
                </c:pt>
                <c:pt idx="3954">
                  <c:v>65.900000000000006</c:v>
                </c:pt>
                <c:pt idx="3955">
                  <c:v>65.9166666666666</c:v>
                </c:pt>
                <c:pt idx="3956">
                  <c:v>65.933333333333294</c:v>
                </c:pt>
                <c:pt idx="3957">
                  <c:v>65.95</c:v>
                </c:pt>
                <c:pt idx="3958">
                  <c:v>65.966666666666598</c:v>
                </c:pt>
                <c:pt idx="3959">
                  <c:v>65.983333333333306</c:v>
                </c:pt>
                <c:pt idx="3960">
                  <c:v>66</c:v>
                </c:pt>
                <c:pt idx="3961">
                  <c:v>66.016666666666595</c:v>
                </c:pt>
                <c:pt idx="3962">
                  <c:v>66.033333333333303</c:v>
                </c:pt>
                <c:pt idx="3963">
                  <c:v>66.05</c:v>
                </c:pt>
                <c:pt idx="3964">
                  <c:v>66.066666666666606</c:v>
                </c:pt>
                <c:pt idx="3965">
                  <c:v>66.0833333333333</c:v>
                </c:pt>
                <c:pt idx="3966">
                  <c:v>66.099999999999994</c:v>
                </c:pt>
                <c:pt idx="3967">
                  <c:v>66.116666666666603</c:v>
                </c:pt>
                <c:pt idx="3968">
                  <c:v>66.133333333333297</c:v>
                </c:pt>
                <c:pt idx="3969">
                  <c:v>66.150000000000006</c:v>
                </c:pt>
                <c:pt idx="3970">
                  <c:v>66.1666666666666</c:v>
                </c:pt>
                <c:pt idx="3971">
                  <c:v>66.183333333333294</c:v>
                </c:pt>
                <c:pt idx="3972">
                  <c:v>66.2</c:v>
                </c:pt>
                <c:pt idx="3973">
                  <c:v>66.216666666666598</c:v>
                </c:pt>
                <c:pt idx="3974">
                  <c:v>66.233333333333306</c:v>
                </c:pt>
                <c:pt idx="3975">
                  <c:v>66.25</c:v>
                </c:pt>
                <c:pt idx="3976">
                  <c:v>66.266666666666595</c:v>
                </c:pt>
                <c:pt idx="3977">
                  <c:v>66.283333333333303</c:v>
                </c:pt>
                <c:pt idx="3978">
                  <c:v>66.3</c:v>
                </c:pt>
                <c:pt idx="3979">
                  <c:v>66.316666666666606</c:v>
                </c:pt>
                <c:pt idx="3980">
                  <c:v>66.3333333333333</c:v>
                </c:pt>
                <c:pt idx="3981">
                  <c:v>66.349999999999994</c:v>
                </c:pt>
                <c:pt idx="3982">
                  <c:v>66.366666666666603</c:v>
                </c:pt>
                <c:pt idx="3983">
                  <c:v>66.383333333333297</c:v>
                </c:pt>
                <c:pt idx="3984">
                  <c:v>66.400000000000006</c:v>
                </c:pt>
                <c:pt idx="3985">
                  <c:v>66.4166666666666</c:v>
                </c:pt>
                <c:pt idx="3986">
                  <c:v>66.433333333333294</c:v>
                </c:pt>
                <c:pt idx="3987">
                  <c:v>66.45</c:v>
                </c:pt>
                <c:pt idx="3988">
                  <c:v>66.466666666666598</c:v>
                </c:pt>
                <c:pt idx="3989">
                  <c:v>66.483333333333306</c:v>
                </c:pt>
                <c:pt idx="3990">
                  <c:v>66.5</c:v>
                </c:pt>
                <c:pt idx="3991">
                  <c:v>66.516666666666595</c:v>
                </c:pt>
                <c:pt idx="3992">
                  <c:v>66.533333333333303</c:v>
                </c:pt>
                <c:pt idx="3993">
                  <c:v>66.55</c:v>
                </c:pt>
                <c:pt idx="3994">
                  <c:v>66.566666666666606</c:v>
                </c:pt>
                <c:pt idx="3995">
                  <c:v>66.5833333333333</c:v>
                </c:pt>
                <c:pt idx="3996">
                  <c:v>66.599999999999994</c:v>
                </c:pt>
                <c:pt idx="3997">
                  <c:v>66.616666666666603</c:v>
                </c:pt>
                <c:pt idx="3998">
                  <c:v>66.633333333333297</c:v>
                </c:pt>
                <c:pt idx="3999">
                  <c:v>66.650000000000006</c:v>
                </c:pt>
                <c:pt idx="4000">
                  <c:v>66.6666666666666</c:v>
                </c:pt>
                <c:pt idx="4001">
                  <c:v>66.683333333333294</c:v>
                </c:pt>
                <c:pt idx="4002">
                  <c:v>66.7</c:v>
                </c:pt>
                <c:pt idx="4003">
                  <c:v>66.716666666666598</c:v>
                </c:pt>
                <c:pt idx="4004">
                  <c:v>66.733333333333306</c:v>
                </c:pt>
                <c:pt idx="4005">
                  <c:v>66.75</c:v>
                </c:pt>
                <c:pt idx="4006">
                  <c:v>66.766666666666595</c:v>
                </c:pt>
                <c:pt idx="4007">
                  <c:v>66.783333333333303</c:v>
                </c:pt>
                <c:pt idx="4008">
                  <c:v>66.8</c:v>
                </c:pt>
                <c:pt idx="4009">
                  <c:v>66.816666666666606</c:v>
                </c:pt>
                <c:pt idx="4010">
                  <c:v>66.8333333333333</c:v>
                </c:pt>
                <c:pt idx="4011">
                  <c:v>66.849999999999994</c:v>
                </c:pt>
                <c:pt idx="4012">
                  <c:v>66.866666666666603</c:v>
                </c:pt>
                <c:pt idx="4013">
                  <c:v>66.883333333333297</c:v>
                </c:pt>
                <c:pt idx="4014">
                  <c:v>66.900000000000006</c:v>
                </c:pt>
                <c:pt idx="4015">
                  <c:v>66.9166666666666</c:v>
                </c:pt>
                <c:pt idx="4016">
                  <c:v>66.933333333333294</c:v>
                </c:pt>
                <c:pt idx="4017">
                  <c:v>66.95</c:v>
                </c:pt>
                <c:pt idx="4018">
                  <c:v>66.966666666666598</c:v>
                </c:pt>
                <c:pt idx="4019">
                  <c:v>66.983333333333306</c:v>
                </c:pt>
                <c:pt idx="4020">
                  <c:v>67</c:v>
                </c:pt>
                <c:pt idx="4021">
                  <c:v>67.016666666666595</c:v>
                </c:pt>
                <c:pt idx="4022">
                  <c:v>67.033333333333303</c:v>
                </c:pt>
                <c:pt idx="4023">
                  <c:v>67.05</c:v>
                </c:pt>
                <c:pt idx="4024">
                  <c:v>67.066666666666606</c:v>
                </c:pt>
                <c:pt idx="4025">
                  <c:v>67.0833333333333</c:v>
                </c:pt>
                <c:pt idx="4026">
                  <c:v>67.099999999999994</c:v>
                </c:pt>
                <c:pt idx="4027">
                  <c:v>67.116666666666603</c:v>
                </c:pt>
                <c:pt idx="4028">
                  <c:v>67.133333333333297</c:v>
                </c:pt>
                <c:pt idx="4029">
                  <c:v>67.150000000000006</c:v>
                </c:pt>
                <c:pt idx="4030">
                  <c:v>67.1666666666666</c:v>
                </c:pt>
                <c:pt idx="4031">
                  <c:v>67.183333333333294</c:v>
                </c:pt>
                <c:pt idx="4032">
                  <c:v>67.2</c:v>
                </c:pt>
                <c:pt idx="4033">
                  <c:v>67.216666666666598</c:v>
                </c:pt>
                <c:pt idx="4034">
                  <c:v>67.233333333333306</c:v>
                </c:pt>
                <c:pt idx="4035">
                  <c:v>67.25</c:v>
                </c:pt>
                <c:pt idx="4036">
                  <c:v>67.266666666666595</c:v>
                </c:pt>
                <c:pt idx="4037">
                  <c:v>67.283333333333303</c:v>
                </c:pt>
                <c:pt idx="4038">
                  <c:v>67.3</c:v>
                </c:pt>
                <c:pt idx="4039">
                  <c:v>67.316666666666606</c:v>
                </c:pt>
                <c:pt idx="4040">
                  <c:v>67.3333333333333</c:v>
                </c:pt>
                <c:pt idx="4041">
                  <c:v>67.349999999999994</c:v>
                </c:pt>
                <c:pt idx="4042">
                  <c:v>67.366666666666603</c:v>
                </c:pt>
                <c:pt idx="4043">
                  <c:v>67.383333333333297</c:v>
                </c:pt>
                <c:pt idx="4044">
                  <c:v>67.400000000000006</c:v>
                </c:pt>
                <c:pt idx="4045">
                  <c:v>67.4166666666666</c:v>
                </c:pt>
                <c:pt idx="4046">
                  <c:v>67.433333333333294</c:v>
                </c:pt>
                <c:pt idx="4047">
                  <c:v>67.45</c:v>
                </c:pt>
                <c:pt idx="4048">
                  <c:v>67.466666666666598</c:v>
                </c:pt>
                <c:pt idx="4049">
                  <c:v>67.483333333333306</c:v>
                </c:pt>
                <c:pt idx="4050">
                  <c:v>67.5</c:v>
                </c:pt>
                <c:pt idx="4051">
                  <c:v>67.516666666666595</c:v>
                </c:pt>
                <c:pt idx="4052">
                  <c:v>67.533333333333303</c:v>
                </c:pt>
                <c:pt idx="4053">
                  <c:v>67.55</c:v>
                </c:pt>
                <c:pt idx="4054">
                  <c:v>67.566666666666606</c:v>
                </c:pt>
                <c:pt idx="4055">
                  <c:v>67.5833333333333</c:v>
                </c:pt>
                <c:pt idx="4056">
                  <c:v>67.599999999999994</c:v>
                </c:pt>
                <c:pt idx="4057">
                  <c:v>67.616666666666603</c:v>
                </c:pt>
                <c:pt idx="4058">
                  <c:v>67.633333333333297</c:v>
                </c:pt>
                <c:pt idx="4059">
                  <c:v>67.650000000000006</c:v>
                </c:pt>
                <c:pt idx="4060">
                  <c:v>67.6666666666666</c:v>
                </c:pt>
                <c:pt idx="4061">
                  <c:v>67.683333333333294</c:v>
                </c:pt>
                <c:pt idx="4062">
                  <c:v>67.7</c:v>
                </c:pt>
                <c:pt idx="4063">
                  <c:v>67.716666666666598</c:v>
                </c:pt>
                <c:pt idx="4064">
                  <c:v>67.733333333333306</c:v>
                </c:pt>
                <c:pt idx="4065">
                  <c:v>67.75</c:v>
                </c:pt>
                <c:pt idx="4066">
                  <c:v>67.766666666666595</c:v>
                </c:pt>
                <c:pt idx="4067">
                  <c:v>67.783333333333303</c:v>
                </c:pt>
                <c:pt idx="4068">
                  <c:v>67.8</c:v>
                </c:pt>
                <c:pt idx="4069">
                  <c:v>67.816666666666606</c:v>
                </c:pt>
                <c:pt idx="4070">
                  <c:v>67.8333333333333</c:v>
                </c:pt>
                <c:pt idx="4071">
                  <c:v>67.849999999999994</c:v>
                </c:pt>
                <c:pt idx="4072">
                  <c:v>67.866666666666603</c:v>
                </c:pt>
                <c:pt idx="4073">
                  <c:v>67.883333333333297</c:v>
                </c:pt>
                <c:pt idx="4074">
                  <c:v>67.900000000000006</c:v>
                </c:pt>
                <c:pt idx="4075">
                  <c:v>67.9166666666666</c:v>
                </c:pt>
                <c:pt idx="4076">
                  <c:v>67.933333333333294</c:v>
                </c:pt>
                <c:pt idx="4077">
                  <c:v>67.95</c:v>
                </c:pt>
                <c:pt idx="4078">
                  <c:v>67.966666666666598</c:v>
                </c:pt>
                <c:pt idx="4079">
                  <c:v>67.983333333333306</c:v>
                </c:pt>
                <c:pt idx="4080">
                  <c:v>68</c:v>
                </c:pt>
                <c:pt idx="4081">
                  <c:v>68.016666666666595</c:v>
                </c:pt>
                <c:pt idx="4082">
                  <c:v>68.033333333333303</c:v>
                </c:pt>
                <c:pt idx="4083">
                  <c:v>68.05</c:v>
                </c:pt>
                <c:pt idx="4084">
                  <c:v>68.066666666666606</c:v>
                </c:pt>
                <c:pt idx="4085">
                  <c:v>68.0833333333333</c:v>
                </c:pt>
                <c:pt idx="4086">
                  <c:v>68.099999999999994</c:v>
                </c:pt>
                <c:pt idx="4087">
                  <c:v>68.116666666666603</c:v>
                </c:pt>
                <c:pt idx="4088">
                  <c:v>68.133333333333297</c:v>
                </c:pt>
                <c:pt idx="4089">
                  <c:v>68.150000000000006</c:v>
                </c:pt>
                <c:pt idx="4090">
                  <c:v>68.1666666666666</c:v>
                </c:pt>
                <c:pt idx="4091">
                  <c:v>68.183333333333294</c:v>
                </c:pt>
                <c:pt idx="4092">
                  <c:v>68.2</c:v>
                </c:pt>
                <c:pt idx="4093">
                  <c:v>68.216666666666598</c:v>
                </c:pt>
                <c:pt idx="4094">
                  <c:v>68.233333333333306</c:v>
                </c:pt>
                <c:pt idx="4095">
                  <c:v>68.25</c:v>
                </c:pt>
                <c:pt idx="4096">
                  <c:v>68.266666666666595</c:v>
                </c:pt>
                <c:pt idx="4097">
                  <c:v>68.283333333333303</c:v>
                </c:pt>
                <c:pt idx="4098">
                  <c:v>68.3</c:v>
                </c:pt>
                <c:pt idx="4099">
                  <c:v>68.316666666666606</c:v>
                </c:pt>
                <c:pt idx="4100">
                  <c:v>68.3333333333333</c:v>
                </c:pt>
                <c:pt idx="4101">
                  <c:v>68.349999999999994</c:v>
                </c:pt>
                <c:pt idx="4102">
                  <c:v>68.366666666666603</c:v>
                </c:pt>
                <c:pt idx="4103">
                  <c:v>68.383333333333297</c:v>
                </c:pt>
                <c:pt idx="4104">
                  <c:v>68.400000000000006</c:v>
                </c:pt>
                <c:pt idx="4105">
                  <c:v>68.4166666666666</c:v>
                </c:pt>
                <c:pt idx="4106">
                  <c:v>68.433333333333294</c:v>
                </c:pt>
                <c:pt idx="4107">
                  <c:v>68.45</c:v>
                </c:pt>
                <c:pt idx="4108">
                  <c:v>68.466666666666598</c:v>
                </c:pt>
                <c:pt idx="4109">
                  <c:v>68.483333333333306</c:v>
                </c:pt>
                <c:pt idx="4110">
                  <c:v>68.5</c:v>
                </c:pt>
                <c:pt idx="4111">
                  <c:v>68.516666666666595</c:v>
                </c:pt>
                <c:pt idx="4112">
                  <c:v>68.533333333333303</c:v>
                </c:pt>
                <c:pt idx="4113">
                  <c:v>68.55</c:v>
                </c:pt>
                <c:pt idx="4114">
                  <c:v>68.566666666666606</c:v>
                </c:pt>
                <c:pt idx="4115">
                  <c:v>68.5833333333333</c:v>
                </c:pt>
                <c:pt idx="4116">
                  <c:v>68.599999999999994</c:v>
                </c:pt>
                <c:pt idx="4117">
                  <c:v>68.616666666666603</c:v>
                </c:pt>
                <c:pt idx="4118">
                  <c:v>68.633333333333297</c:v>
                </c:pt>
                <c:pt idx="4119">
                  <c:v>68.650000000000006</c:v>
                </c:pt>
                <c:pt idx="4120">
                  <c:v>68.6666666666666</c:v>
                </c:pt>
                <c:pt idx="4121">
                  <c:v>68.683333333333294</c:v>
                </c:pt>
                <c:pt idx="4122">
                  <c:v>68.7</c:v>
                </c:pt>
                <c:pt idx="4123">
                  <c:v>68.716666666666598</c:v>
                </c:pt>
                <c:pt idx="4124">
                  <c:v>68.733333333333306</c:v>
                </c:pt>
                <c:pt idx="4125">
                  <c:v>68.75</c:v>
                </c:pt>
                <c:pt idx="4126">
                  <c:v>68.766666666666595</c:v>
                </c:pt>
                <c:pt idx="4127">
                  <c:v>68.783333333333303</c:v>
                </c:pt>
                <c:pt idx="4128">
                  <c:v>68.8</c:v>
                </c:pt>
                <c:pt idx="4129">
                  <c:v>68.816666666666606</c:v>
                </c:pt>
                <c:pt idx="4130">
                  <c:v>68.8333333333333</c:v>
                </c:pt>
                <c:pt idx="4131">
                  <c:v>68.849999999999994</c:v>
                </c:pt>
                <c:pt idx="4132">
                  <c:v>68.866666666666603</c:v>
                </c:pt>
                <c:pt idx="4133">
                  <c:v>68.883333333333297</c:v>
                </c:pt>
                <c:pt idx="4134">
                  <c:v>68.900000000000006</c:v>
                </c:pt>
                <c:pt idx="4135">
                  <c:v>68.9166666666666</c:v>
                </c:pt>
                <c:pt idx="4136">
                  <c:v>68.933333333333294</c:v>
                </c:pt>
                <c:pt idx="4137">
                  <c:v>68.95</c:v>
                </c:pt>
                <c:pt idx="4138">
                  <c:v>68.966666666666598</c:v>
                </c:pt>
                <c:pt idx="4139">
                  <c:v>68.983333333333306</c:v>
                </c:pt>
                <c:pt idx="4140">
                  <c:v>69</c:v>
                </c:pt>
                <c:pt idx="4141">
                  <c:v>69.016666666666595</c:v>
                </c:pt>
                <c:pt idx="4142">
                  <c:v>69.033333333333303</c:v>
                </c:pt>
                <c:pt idx="4143">
                  <c:v>69.05</c:v>
                </c:pt>
                <c:pt idx="4144">
                  <c:v>69.066666666666606</c:v>
                </c:pt>
                <c:pt idx="4145">
                  <c:v>69.0833333333333</c:v>
                </c:pt>
                <c:pt idx="4146">
                  <c:v>69.099999999999994</c:v>
                </c:pt>
                <c:pt idx="4147">
                  <c:v>69.116666666666603</c:v>
                </c:pt>
                <c:pt idx="4148">
                  <c:v>69.133333333333297</c:v>
                </c:pt>
                <c:pt idx="4149">
                  <c:v>69.150000000000006</c:v>
                </c:pt>
                <c:pt idx="4150">
                  <c:v>69.1666666666666</c:v>
                </c:pt>
                <c:pt idx="4151">
                  <c:v>69.183333333333294</c:v>
                </c:pt>
                <c:pt idx="4152">
                  <c:v>69.2</c:v>
                </c:pt>
                <c:pt idx="4153">
                  <c:v>69.216666666666598</c:v>
                </c:pt>
                <c:pt idx="4154">
                  <c:v>69.233333333333306</c:v>
                </c:pt>
                <c:pt idx="4155">
                  <c:v>69.25</c:v>
                </c:pt>
                <c:pt idx="4156">
                  <c:v>69.266666666666595</c:v>
                </c:pt>
                <c:pt idx="4157">
                  <c:v>69.283333333333303</c:v>
                </c:pt>
                <c:pt idx="4158">
                  <c:v>69.3</c:v>
                </c:pt>
                <c:pt idx="4159">
                  <c:v>69.316666666666606</c:v>
                </c:pt>
                <c:pt idx="4160">
                  <c:v>69.3333333333333</c:v>
                </c:pt>
                <c:pt idx="4161">
                  <c:v>69.349999999999994</c:v>
                </c:pt>
                <c:pt idx="4162">
                  <c:v>69.366666666666603</c:v>
                </c:pt>
                <c:pt idx="4163">
                  <c:v>69.383333333333297</c:v>
                </c:pt>
                <c:pt idx="4164">
                  <c:v>69.400000000000006</c:v>
                </c:pt>
                <c:pt idx="4165">
                  <c:v>69.4166666666666</c:v>
                </c:pt>
                <c:pt idx="4166">
                  <c:v>69.433333333333294</c:v>
                </c:pt>
                <c:pt idx="4167">
                  <c:v>69.45</c:v>
                </c:pt>
                <c:pt idx="4168">
                  <c:v>69.466666666666598</c:v>
                </c:pt>
                <c:pt idx="4169">
                  <c:v>69.483333333333306</c:v>
                </c:pt>
                <c:pt idx="4170">
                  <c:v>69.5</c:v>
                </c:pt>
                <c:pt idx="4171">
                  <c:v>69.516666666666595</c:v>
                </c:pt>
                <c:pt idx="4172">
                  <c:v>69.533333333333303</c:v>
                </c:pt>
                <c:pt idx="4173">
                  <c:v>69.55</c:v>
                </c:pt>
                <c:pt idx="4174">
                  <c:v>69.566666666666606</c:v>
                </c:pt>
                <c:pt idx="4175">
                  <c:v>69.5833333333333</c:v>
                </c:pt>
                <c:pt idx="4176">
                  <c:v>69.599999999999994</c:v>
                </c:pt>
                <c:pt idx="4177">
                  <c:v>69.616666666666603</c:v>
                </c:pt>
                <c:pt idx="4178">
                  <c:v>69.633333333333297</c:v>
                </c:pt>
                <c:pt idx="4179">
                  <c:v>69.650000000000006</c:v>
                </c:pt>
                <c:pt idx="4180">
                  <c:v>69.6666666666666</c:v>
                </c:pt>
                <c:pt idx="4181">
                  <c:v>69.683333333333294</c:v>
                </c:pt>
                <c:pt idx="4182">
                  <c:v>69.7</c:v>
                </c:pt>
                <c:pt idx="4183">
                  <c:v>69.716666666666598</c:v>
                </c:pt>
                <c:pt idx="4184">
                  <c:v>69.733333333333306</c:v>
                </c:pt>
                <c:pt idx="4185">
                  <c:v>69.75</c:v>
                </c:pt>
                <c:pt idx="4186">
                  <c:v>69.766666666666595</c:v>
                </c:pt>
                <c:pt idx="4187">
                  <c:v>69.783333333333303</c:v>
                </c:pt>
                <c:pt idx="4188">
                  <c:v>69.8</c:v>
                </c:pt>
                <c:pt idx="4189">
                  <c:v>69.816666666666606</c:v>
                </c:pt>
                <c:pt idx="4190">
                  <c:v>69.8333333333333</c:v>
                </c:pt>
                <c:pt idx="4191">
                  <c:v>69.849999999999994</c:v>
                </c:pt>
                <c:pt idx="4192">
                  <c:v>69.866666666666603</c:v>
                </c:pt>
                <c:pt idx="4193">
                  <c:v>69.883333333333297</c:v>
                </c:pt>
                <c:pt idx="4194">
                  <c:v>69.900000000000006</c:v>
                </c:pt>
                <c:pt idx="4195">
                  <c:v>69.9166666666666</c:v>
                </c:pt>
                <c:pt idx="4196">
                  <c:v>69.933333333333294</c:v>
                </c:pt>
                <c:pt idx="4197">
                  <c:v>69.95</c:v>
                </c:pt>
                <c:pt idx="4198">
                  <c:v>69.966666666666598</c:v>
                </c:pt>
                <c:pt idx="4199">
                  <c:v>69.983333333333306</c:v>
                </c:pt>
                <c:pt idx="4200">
                  <c:v>70</c:v>
                </c:pt>
                <c:pt idx="4201">
                  <c:v>70.016666666666595</c:v>
                </c:pt>
                <c:pt idx="4202">
                  <c:v>70.033333333333303</c:v>
                </c:pt>
                <c:pt idx="4203">
                  <c:v>70.05</c:v>
                </c:pt>
                <c:pt idx="4204">
                  <c:v>70.066666666666606</c:v>
                </c:pt>
                <c:pt idx="4205">
                  <c:v>70.0833333333333</c:v>
                </c:pt>
                <c:pt idx="4206">
                  <c:v>70.099999999999994</c:v>
                </c:pt>
                <c:pt idx="4207">
                  <c:v>70.116666666666603</c:v>
                </c:pt>
                <c:pt idx="4208">
                  <c:v>70.133333333333297</c:v>
                </c:pt>
                <c:pt idx="4209">
                  <c:v>70.150000000000006</c:v>
                </c:pt>
                <c:pt idx="4210">
                  <c:v>70.1666666666666</c:v>
                </c:pt>
                <c:pt idx="4211">
                  <c:v>70.183333333333294</c:v>
                </c:pt>
                <c:pt idx="4212">
                  <c:v>70.2</c:v>
                </c:pt>
                <c:pt idx="4213">
                  <c:v>70.216666666666598</c:v>
                </c:pt>
                <c:pt idx="4214">
                  <c:v>70.233333333333306</c:v>
                </c:pt>
                <c:pt idx="4215">
                  <c:v>70.25</c:v>
                </c:pt>
                <c:pt idx="4216">
                  <c:v>70.266666666666595</c:v>
                </c:pt>
                <c:pt idx="4217">
                  <c:v>70.283333333333303</c:v>
                </c:pt>
                <c:pt idx="4218">
                  <c:v>70.3</c:v>
                </c:pt>
                <c:pt idx="4219">
                  <c:v>70.316666666666606</c:v>
                </c:pt>
                <c:pt idx="4220">
                  <c:v>70.3333333333333</c:v>
                </c:pt>
                <c:pt idx="4221">
                  <c:v>70.349999999999994</c:v>
                </c:pt>
                <c:pt idx="4222">
                  <c:v>70.366666666666603</c:v>
                </c:pt>
                <c:pt idx="4223">
                  <c:v>70.383333333333297</c:v>
                </c:pt>
                <c:pt idx="4224">
                  <c:v>70.400000000000006</c:v>
                </c:pt>
                <c:pt idx="4225">
                  <c:v>70.4166666666666</c:v>
                </c:pt>
                <c:pt idx="4226">
                  <c:v>70.433333333333294</c:v>
                </c:pt>
                <c:pt idx="4227">
                  <c:v>70.45</c:v>
                </c:pt>
                <c:pt idx="4228">
                  <c:v>70.466666666666598</c:v>
                </c:pt>
                <c:pt idx="4229">
                  <c:v>70.483333333333306</c:v>
                </c:pt>
                <c:pt idx="4230">
                  <c:v>70.5</c:v>
                </c:pt>
                <c:pt idx="4231">
                  <c:v>70.516666666666595</c:v>
                </c:pt>
                <c:pt idx="4232">
                  <c:v>70.533333333333303</c:v>
                </c:pt>
                <c:pt idx="4233">
                  <c:v>70.55</c:v>
                </c:pt>
                <c:pt idx="4234">
                  <c:v>70.566666666666606</c:v>
                </c:pt>
                <c:pt idx="4235">
                  <c:v>70.5833333333333</c:v>
                </c:pt>
                <c:pt idx="4236">
                  <c:v>70.599999999999994</c:v>
                </c:pt>
                <c:pt idx="4237">
                  <c:v>70.616666666666603</c:v>
                </c:pt>
                <c:pt idx="4238">
                  <c:v>70.633333333333297</c:v>
                </c:pt>
                <c:pt idx="4239">
                  <c:v>70.650000000000006</c:v>
                </c:pt>
                <c:pt idx="4240">
                  <c:v>70.6666666666666</c:v>
                </c:pt>
                <c:pt idx="4241">
                  <c:v>70.683333333333294</c:v>
                </c:pt>
                <c:pt idx="4242">
                  <c:v>70.7</c:v>
                </c:pt>
                <c:pt idx="4243">
                  <c:v>70.716666666666598</c:v>
                </c:pt>
                <c:pt idx="4244">
                  <c:v>70.733333333333306</c:v>
                </c:pt>
                <c:pt idx="4245">
                  <c:v>70.75</c:v>
                </c:pt>
                <c:pt idx="4246">
                  <c:v>70.766666666666595</c:v>
                </c:pt>
                <c:pt idx="4247">
                  <c:v>70.783333333333303</c:v>
                </c:pt>
                <c:pt idx="4248">
                  <c:v>70.8</c:v>
                </c:pt>
                <c:pt idx="4249">
                  <c:v>70.816666666666606</c:v>
                </c:pt>
                <c:pt idx="4250">
                  <c:v>70.8333333333333</c:v>
                </c:pt>
                <c:pt idx="4251">
                  <c:v>70.849999999999994</c:v>
                </c:pt>
                <c:pt idx="4252">
                  <c:v>70.866666666666603</c:v>
                </c:pt>
                <c:pt idx="4253">
                  <c:v>70.883333333333297</c:v>
                </c:pt>
                <c:pt idx="4254">
                  <c:v>70.900000000000006</c:v>
                </c:pt>
                <c:pt idx="4255">
                  <c:v>70.9166666666666</c:v>
                </c:pt>
                <c:pt idx="4256">
                  <c:v>70.933333333333294</c:v>
                </c:pt>
                <c:pt idx="4257">
                  <c:v>70.95</c:v>
                </c:pt>
                <c:pt idx="4258">
                  <c:v>70.966666666666598</c:v>
                </c:pt>
                <c:pt idx="4259">
                  <c:v>70.983333333333306</c:v>
                </c:pt>
                <c:pt idx="4260">
                  <c:v>71</c:v>
                </c:pt>
                <c:pt idx="4261">
                  <c:v>71.016666666666595</c:v>
                </c:pt>
                <c:pt idx="4262">
                  <c:v>71.033333333333303</c:v>
                </c:pt>
                <c:pt idx="4263">
                  <c:v>71.05</c:v>
                </c:pt>
                <c:pt idx="4264">
                  <c:v>71.066666666666606</c:v>
                </c:pt>
                <c:pt idx="4265">
                  <c:v>71.0833333333333</c:v>
                </c:pt>
                <c:pt idx="4266">
                  <c:v>71.099999999999994</c:v>
                </c:pt>
                <c:pt idx="4267">
                  <c:v>71.116666666666603</c:v>
                </c:pt>
                <c:pt idx="4268">
                  <c:v>71.133333333333297</c:v>
                </c:pt>
                <c:pt idx="4269">
                  <c:v>71.150000000000006</c:v>
                </c:pt>
                <c:pt idx="4270">
                  <c:v>71.1666666666666</c:v>
                </c:pt>
                <c:pt idx="4271">
                  <c:v>71.183333333333294</c:v>
                </c:pt>
                <c:pt idx="4272">
                  <c:v>71.2</c:v>
                </c:pt>
                <c:pt idx="4273">
                  <c:v>71.216666666666598</c:v>
                </c:pt>
                <c:pt idx="4274">
                  <c:v>71.233333333333306</c:v>
                </c:pt>
                <c:pt idx="4275">
                  <c:v>71.25</c:v>
                </c:pt>
                <c:pt idx="4276">
                  <c:v>71.266666666666595</c:v>
                </c:pt>
                <c:pt idx="4277">
                  <c:v>71.283333333333303</c:v>
                </c:pt>
                <c:pt idx="4278">
                  <c:v>71.3</c:v>
                </c:pt>
                <c:pt idx="4279">
                  <c:v>71.316666666666606</c:v>
                </c:pt>
                <c:pt idx="4280">
                  <c:v>71.3333333333333</c:v>
                </c:pt>
                <c:pt idx="4281">
                  <c:v>71.349999999999994</c:v>
                </c:pt>
                <c:pt idx="4282">
                  <c:v>71.366666666666603</c:v>
                </c:pt>
                <c:pt idx="4283">
                  <c:v>71.383333333333297</c:v>
                </c:pt>
                <c:pt idx="4284">
                  <c:v>71.400000000000006</c:v>
                </c:pt>
                <c:pt idx="4285">
                  <c:v>71.4166666666666</c:v>
                </c:pt>
                <c:pt idx="4286">
                  <c:v>71.433333333333294</c:v>
                </c:pt>
                <c:pt idx="4287">
                  <c:v>71.45</c:v>
                </c:pt>
                <c:pt idx="4288">
                  <c:v>71.466666666666598</c:v>
                </c:pt>
                <c:pt idx="4289">
                  <c:v>71.483333333333306</c:v>
                </c:pt>
                <c:pt idx="4290">
                  <c:v>71.5</c:v>
                </c:pt>
                <c:pt idx="4291">
                  <c:v>71.516666666666595</c:v>
                </c:pt>
                <c:pt idx="4292">
                  <c:v>71.533333333333303</c:v>
                </c:pt>
                <c:pt idx="4293">
                  <c:v>71.55</c:v>
                </c:pt>
                <c:pt idx="4294">
                  <c:v>71.566666666666606</c:v>
                </c:pt>
                <c:pt idx="4295">
                  <c:v>71.5833333333333</c:v>
                </c:pt>
                <c:pt idx="4296">
                  <c:v>71.599999999999994</c:v>
                </c:pt>
                <c:pt idx="4297">
                  <c:v>71.616666666666603</c:v>
                </c:pt>
                <c:pt idx="4298">
                  <c:v>71.633333333333297</c:v>
                </c:pt>
                <c:pt idx="4299">
                  <c:v>71.650000000000006</c:v>
                </c:pt>
                <c:pt idx="4300">
                  <c:v>71.6666666666666</c:v>
                </c:pt>
                <c:pt idx="4301">
                  <c:v>71.683333333333294</c:v>
                </c:pt>
                <c:pt idx="4302">
                  <c:v>71.7</c:v>
                </c:pt>
                <c:pt idx="4303">
                  <c:v>71.716666666666598</c:v>
                </c:pt>
                <c:pt idx="4304">
                  <c:v>71.733333333333306</c:v>
                </c:pt>
                <c:pt idx="4305">
                  <c:v>71.75</c:v>
                </c:pt>
                <c:pt idx="4306">
                  <c:v>71.766666666666595</c:v>
                </c:pt>
                <c:pt idx="4307">
                  <c:v>71.783333333333303</c:v>
                </c:pt>
                <c:pt idx="4308">
                  <c:v>71.8</c:v>
                </c:pt>
                <c:pt idx="4309">
                  <c:v>71.816666666666606</c:v>
                </c:pt>
                <c:pt idx="4310">
                  <c:v>71.8333333333333</c:v>
                </c:pt>
                <c:pt idx="4311">
                  <c:v>71.849999999999994</c:v>
                </c:pt>
                <c:pt idx="4312">
                  <c:v>71.866666666666603</c:v>
                </c:pt>
                <c:pt idx="4313">
                  <c:v>71.883333333333297</c:v>
                </c:pt>
                <c:pt idx="4314">
                  <c:v>71.900000000000006</c:v>
                </c:pt>
                <c:pt idx="4315">
                  <c:v>71.9166666666666</c:v>
                </c:pt>
                <c:pt idx="4316">
                  <c:v>71.933333333333294</c:v>
                </c:pt>
                <c:pt idx="4317">
                  <c:v>71.95</c:v>
                </c:pt>
                <c:pt idx="4318">
                  <c:v>71.966666666666598</c:v>
                </c:pt>
                <c:pt idx="4319">
                  <c:v>71.983333333333306</c:v>
                </c:pt>
                <c:pt idx="4320">
                  <c:v>72</c:v>
                </c:pt>
                <c:pt idx="4321">
                  <c:v>72.016666666666595</c:v>
                </c:pt>
                <c:pt idx="4322">
                  <c:v>72.033333333333303</c:v>
                </c:pt>
                <c:pt idx="4323">
                  <c:v>72.05</c:v>
                </c:pt>
                <c:pt idx="4324">
                  <c:v>72.066666666666606</c:v>
                </c:pt>
                <c:pt idx="4325">
                  <c:v>72.0833333333333</c:v>
                </c:pt>
                <c:pt idx="4326">
                  <c:v>72.099999999999994</c:v>
                </c:pt>
                <c:pt idx="4327">
                  <c:v>72.116666666666603</c:v>
                </c:pt>
                <c:pt idx="4328">
                  <c:v>72.133333333333297</c:v>
                </c:pt>
                <c:pt idx="4329">
                  <c:v>72.150000000000006</c:v>
                </c:pt>
                <c:pt idx="4330">
                  <c:v>72.1666666666666</c:v>
                </c:pt>
                <c:pt idx="4331">
                  <c:v>72.183333333333294</c:v>
                </c:pt>
                <c:pt idx="4332">
                  <c:v>72.2</c:v>
                </c:pt>
                <c:pt idx="4333">
                  <c:v>72.216666666666598</c:v>
                </c:pt>
                <c:pt idx="4334">
                  <c:v>72.233333333333306</c:v>
                </c:pt>
                <c:pt idx="4335">
                  <c:v>72.25</c:v>
                </c:pt>
                <c:pt idx="4336">
                  <c:v>72.266666666666595</c:v>
                </c:pt>
                <c:pt idx="4337">
                  <c:v>72.283333333333303</c:v>
                </c:pt>
                <c:pt idx="4338">
                  <c:v>72.3</c:v>
                </c:pt>
                <c:pt idx="4339">
                  <c:v>72.316666666666606</c:v>
                </c:pt>
                <c:pt idx="4340">
                  <c:v>72.3333333333333</c:v>
                </c:pt>
                <c:pt idx="4341">
                  <c:v>72.349999999999994</c:v>
                </c:pt>
                <c:pt idx="4342">
                  <c:v>72.366666666666603</c:v>
                </c:pt>
                <c:pt idx="4343">
                  <c:v>72.383333333333297</c:v>
                </c:pt>
                <c:pt idx="4344">
                  <c:v>72.400000000000006</c:v>
                </c:pt>
                <c:pt idx="4345">
                  <c:v>72.4166666666666</c:v>
                </c:pt>
                <c:pt idx="4346">
                  <c:v>72.433333333333294</c:v>
                </c:pt>
                <c:pt idx="4347">
                  <c:v>72.45</c:v>
                </c:pt>
                <c:pt idx="4348">
                  <c:v>72.466666666666598</c:v>
                </c:pt>
                <c:pt idx="4349">
                  <c:v>72.483333333333306</c:v>
                </c:pt>
                <c:pt idx="4350">
                  <c:v>72.5</c:v>
                </c:pt>
                <c:pt idx="4351">
                  <c:v>72.516666666666595</c:v>
                </c:pt>
                <c:pt idx="4352">
                  <c:v>72.533333333333303</c:v>
                </c:pt>
                <c:pt idx="4353">
                  <c:v>72.55</c:v>
                </c:pt>
                <c:pt idx="4354">
                  <c:v>72.566666666666606</c:v>
                </c:pt>
                <c:pt idx="4355">
                  <c:v>72.5833333333333</c:v>
                </c:pt>
                <c:pt idx="4356">
                  <c:v>72.599999999999994</c:v>
                </c:pt>
                <c:pt idx="4357">
                  <c:v>72.616666666666603</c:v>
                </c:pt>
                <c:pt idx="4358">
                  <c:v>72.633333333333297</c:v>
                </c:pt>
                <c:pt idx="4359">
                  <c:v>72.650000000000006</c:v>
                </c:pt>
                <c:pt idx="4360">
                  <c:v>72.6666666666666</c:v>
                </c:pt>
                <c:pt idx="4361">
                  <c:v>72.683333333333294</c:v>
                </c:pt>
                <c:pt idx="4362">
                  <c:v>72.7</c:v>
                </c:pt>
                <c:pt idx="4363">
                  <c:v>72.716666666666598</c:v>
                </c:pt>
                <c:pt idx="4364">
                  <c:v>72.733333333333306</c:v>
                </c:pt>
                <c:pt idx="4365">
                  <c:v>72.75</c:v>
                </c:pt>
                <c:pt idx="4366">
                  <c:v>72.766666666666595</c:v>
                </c:pt>
                <c:pt idx="4367">
                  <c:v>72.783333333333303</c:v>
                </c:pt>
                <c:pt idx="4368">
                  <c:v>72.8</c:v>
                </c:pt>
                <c:pt idx="4369">
                  <c:v>72.816666666666606</c:v>
                </c:pt>
                <c:pt idx="4370">
                  <c:v>72.8333333333333</c:v>
                </c:pt>
                <c:pt idx="4371">
                  <c:v>72.849999999999994</c:v>
                </c:pt>
                <c:pt idx="4372">
                  <c:v>72.866666666666603</c:v>
                </c:pt>
                <c:pt idx="4373">
                  <c:v>72.883333333333297</c:v>
                </c:pt>
                <c:pt idx="4374">
                  <c:v>72.900000000000006</c:v>
                </c:pt>
                <c:pt idx="4375">
                  <c:v>72.9166666666666</c:v>
                </c:pt>
                <c:pt idx="4376">
                  <c:v>72.933333333333294</c:v>
                </c:pt>
                <c:pt idx="4377">
                  <c:v>72.95</c:v>
                </c:pt>
                <c:pt idx="4378">
                  <c:v>72.966666666666598</c:v>
                </c:pt>
                <c:pt idx="4379">
                  <c:v>72.983333333333306</c:v>
                </c:pt>
                <c:pt idx="4380">
                  <c:v>73</c:v>
                </c:pt>
                <c:pt idx="4381">
                  <c:v>73.016666666666595</c:v>
                </c:pt>
                <c:pt idx="4382">
                  <c:v>73.033333333333303</c:v>
                </c:pt>
                <c:pt idx="4383">
                  <c:v>73.05</c:v>
                </c:pt>
                <c:pt idx="4384">
                  <c:v>73.066666666666606</c:v>
                </c:pt>
                <c:pt idx="4385">
                  <c:v>73.0833333333333</c:v>
                </c:pt>
                <c:pt idx="4386">
                  <c:v>73.099999999999994</c:v>
                </c:pt>
                <c:pt idx="4387">
                  <c:v>73.116666666666603</c:v>
                </c:pt>
                <c:pt idx="4388">
                  <c:v>73.133333333333297</c:v>
                </c:pt>
                <c:pt idx="4389">
                  <c:v>73.150000000000006</c:v>
                </c:pt>
                <c:pt idx="4390">
                  <c:v>73.1666666666666</c:v>
                </c:pt>
                <c:pt idx="4391">
                  <c:v>73.183333333333294</c:v>
                </c:pt>
                <c:pt idx="4392">
                  <c:v>73.2</c:v>
                </c:pt>
                <c:pt idx="4393">
                  <c:v>73.216666666666598</c:v>
                </c:pt>
                <c:pt idx="4394">
                  <c:v>73.233333333333306</c:v>
                </c:pt>
                <c:pt idx="4395">
                  <c:v>73.25</c:v>
                </c:pt>
                <c:pt idx="4396">
                  <c:v>73.266666666666595</c:v>
                </c:pt>
                <c:pt idx="4397">
                  <c:v>73.283333333333303</c:v>
                </c:pt>
                <c:pt idx="4398">
                  <c:v>73.3</c:v>
                </c:pt>
                <c:pt idx="4399">
                  <c:v>73.316666666666606</c:v>
                </c:pt>
                <c:pt idx="4400">
                  <c:v>73.3333333333333</c:v>
                </c:pt>
                <c:pt idx="4401">
                  <c:v>73.349999999999994</c:v>
                </c:pt>
                <c:pt idx="4402">
                  <c:v>73.366666666666603</c:v>
                </c:pt>
                <c:pt idx="4403">
                  <c:v>73.383333333333297</c:v>
                </c:pt>
                <c:pt idx="4404">
                  <c:v>73.400000000000006</c:v>
                </c:pt>
                <c:pt idx="4405">
                  <c:v>73.4166666666666</c:v>
                </c:pt>
                <c:pt idx="4406">
                  <c:v>73.433333333333294</c:v>
                </c:pt>
                <c:pt idx="4407">
                  <c:v>73.45</c:v>
                </c:pt>
                <c:pt idx="4408">
                  <c:v>73.466666666666598</c:v>
                </c:pt>
                <c:pt idx="4409">
                  <c:v>73.483333333333306</c:v>
                </c:pt>
                <c:pt idx="4410">
                  <c:v>73.5</c:v>
                </c:pt>
                <c:pt idx="4411">
                  <c:v>73.516666666666595</c:v>
                </c:pt>
                <c:pt idx="4412">
                  <c:v>73.533333333333303</c:v>
                </c:pt>
                <c:pt idx="4413">
                  <c:v>73.55</c:v>
                </c:pt>
                <c:pt idx="4414">
                  <c:v>73.566666666666606</c:v>
                </c:pt>
                <c:pt idx="4415">
                  <c:v>73.5833333333333</c:v>
                </c:pt>
                <c:pt idx="4416">
                  <c:v>73.599999999999994</c:v>
                </c:pt>
                <c:pt idx="4417">
                  <c:v>73.616666666666603</c:v>
                </c:pt>
                <c:pt idx="4418">
                  <c:v>73.633333333333297</c:v>
                </c:pt>
                <c:pt idx="4419">
                  <c:v>73.650000000000006</c:v>
                </c:pt>
                <c:pt idx="4420">
                  <c:v>73.6666666666666</c:v>
                </c:pt>
                <c:pt idx="4421">
                  <c:v>73.683333333333294</c:v>
                </c:pt>
                <c:pt idx="4422">
                  <c:v>73.7</c:v>
                </c:pt>
                <c:pt idx="4423">
                  <c:v>73.716666666666598</c:v>
                </c:pt>
                <c:pt idx="4424">
                  <c:v>73.733333333333306</c:v>
                </c:pt>
                <c:pt idx="4425">
                  <c:v>73.75</c:v>
                </c:pt>
                <c:pt idx="4426">
                  <c:v>73.766666666666595</c:v>
                </c:pt>
                <c:pt idx="4427">
                  <c:v>73.783333333333303</c:v>
                </c:pt>
                <c:pt idx="4428">
                  <c:v>73.8</c:v>
                </c:pt>
                <c:pt idx="4429">
                  <c:v>73.816666666666606</c:v>
                </c:pt>
                <c:pt idx="4430">
                  <c:v>73.8333333333333</c:v>
                </c:pt>
                <c:pt idx="4431">
                  <c:v>73.849999999999994</c:v>
                </c:pt>
                <c:pt idx="4432">
                  <c:v>73.866666666666603</c:v>
                </c:pt>
                <c:pt idx="4433">
                  <c:v>73.883333333333297</c:v>
                </c:pt>
                <c:pt idx="4434">
                  <c:v>73.900000000000006</c:v>
                </c:pt>
                <c:pt idx="4435">
                  <c:v>73.9166666666666</c:v>
                </c:pt>
                <c:pt idx="4436">
                  <c:v>73.933333333333294</c:v>
                </c:pt>
                <c:pt idx="4437">
                  <c:v>73.95</c:v>
                </c:pt>
                <c:pt idx="4438">
                  <c:v>73.966666666666598</c:v>
                </c:pt>
                <c:pt idx="4439">
                  <c:v>73.983333333333306</c:v>
                </c:pt>
                <c:pt idx="4440">
                  <c:v>74</c:v>
                </c:pt>
                <c:pt idx="4441">
                  <c:v>74.016666666666595</c:v>
                </c:pt>
                <c:pt idx="4442">
                  <c:v>74.033333333333303</c:v>
                </c:pt>
                <c:pt idx="4443">
                  <c:v>74.05</c:v>
                </c:pt>
                <c:pt idx="4444">
                  <c:v>74.066666666666606</c:v>
                </c:pt>
                <c:pt idx="4445">
                  <c:v>74.0833333333333</c:v>
                </c:pt>
                <c:pt idx="4446">
                  <c:v>74.099999999999994</c:v>
                </c:pt>
                <c:pt idx="4447">
                  <c:v>74.116666666666603</c:v>
                </c:pt>
                <c:pt idx="4448">
                  <c:v>74.133333333333297</c:v>
                </c:pt>
                <c:pt idx="4449">
                  <c:v>74.150000000000006</c:v>
                </c:pt>
                <c:pt idx="4450">
                  <c:v>74.1666666666666</c:v>
                </c:pt>
                <c:pt idx="4451">
                  <c:v>74.183333333333294</c:v>
                </c:pt>
                <c:pt idx="4452">
                  <c:v>74.2</c:v>
                </c:pt>
                <c:pt idx="4453">
                  <c:v>74.216666666666598</c:v>
                </c:pt>
                <c:pt idx="4454">
                  <c:v>74.233333333333306</c:v>
                </c:pt>
                <c:pt idx="4455">
                  <c:v>74.25</c:v>
                </c:pt>
                <c:pt idx="4456">
                  <c:v>74.266666666666595</c:v>
                </c:pt>
                <c:pt idx="4457">
                  <c:v>74.283333333333303</c:v>
                </c:pt>
                <c:pt idx="4458">
                  <c:v>74.3</c:v>
                </c:pt>
                <c:pt idx="4459">
                  <c:v>74.316666666666606</c:v>
                </c:pt>
                <c:pt idx="4460">
                  <c:v>74.3333333333333</c:v>
                </c:pt>
                <c:pt idx="4461">
                  <c:v>74.349999999999994</c:v>
                </c:pt>
                <c:pt idx="4462">
                  <c:v>74.366666666666603</c:v>
                </c:pt>
                <c:pt idx="4463">
                  <c:v>74.383333333333297</c:v>
                </c:pt>
                <c:pt idx="4464">
                  <c:v>74.400000000000006</c:v>
                </c:pt>
                <c:pt idx="4465">
                  <c:v>74.4166666666666</c:v>
                </c:pt>
                <c:pt idx="4466">
                  <c:v>74.433333333333294</c:v>
                </c:pt>
                <c:pt idx="4467">
                  <c:v>74.45</c:v>
                </c:pt>
                <c:pt idx="4468">
                  <c:v>74.466666666666598</c:v>
                </c:pt>
                <c:pt idx="4469">
                  <c:v>74.483333333333306</c:v>
                </c:pt>
                <c:pt idx="4470">
                  <c:v>74.5</c:v>
                </c:pt>
                <c:pt idx="4471">
                  <c:v>74.516666666666595</c:v>
                </c:pt>
                <c:pt idx="4472">
                  <c:v>74.533333333333303</c:v>
                </c:pt>
                <c:pt idx="4473">
                  <c:v>74.55</c:v>
                </c:pt>
                <c:pt idx="4474">
                  <c:v>74.566666666666606</c:v>
                </c:pt>
                <c:pt idx="4475">
                  <c:v>74.5833333333333</c:v>
                </c:pt>
                <c:pt idx="4476">
                  <c:v>74.599999999999994</c:v>
                </c:pt>
                <c:pt idx="4477">
                  <c:v>74.616666666666603</c:v>
                </c:pt>
                <c:pt idx="4478">
                  <c:v>74.633333333333297</c:v>
                </c:pt>
                <c:pt idx="4479">
                  <c:v>74.650000000000006</c:v>
                </c:pt>
                <c:pt idx="4480">
                  <c:v>74.6666666666666</c:v>
                </c:pt>
                <c:pt idx="4481">
                  <c:v>74.683333333333294</c:v>
                </c:pt>
                <c:pt idx="4482">
                  <c:v>74.7</c:v>
                </c:pt>
                <c:pt idx="4483">
                  <c:v>74.716666666666598</c:v>
                </c:pt>
                <c:pt idx="4484">
                  <c:v>74.733333333333306</c:v>
                </c:pt>
                <c:pt idx="4485">
                  <c:v>74.75</c:v>
                </c:pt>
                <c:pt idx="4486">
                  <c:v>74.766666666666595</c:v>
                </c:pt>
                <c:pt idx="4487">
                  <c:v>74.783333333333303</c:v>
                </c:pt>
                <c:pt idx="4488">
                  <c:v>74.8</c:v>
                </c:pt>
                <c:pt idx="4489">
                  <c:v>74.816666666666606</c:v>
                </c:pt>
                <c:pt idx="4490">
                  <c:v>74.8333333333333</c:v>
                </c:pt>
                <c:pt idx="4491">
                  <c:v>74.849999999999994</c:v>
                </c:pt>
                <c:pt idx="4492">
                  <c:v>74.866666666666603</c:v>
                </c:pt>
                <c:pt idx="4493">
                  <c:v>74.883333333333297</c:v>
                </c:pt>
                <c:pt idx="4494">
                  <c:v>74.900000000000006</c:v>
                </c:pt>
                <c:pt idx="4495">
                  <c:v>74.9166666666666</c:v>
                </c:pt>
                <c:pt idx="4496">
                  <c:v>74.933333333333294</c:v>
                </c:pt>
                <c:pt idx="4497">
                  <c:v>74.95</c:v>
                </c:pt>
                <c:pt idx="4498">
                  <c:v>74.966666666666598</c:v>
                </c:pt>
                <c:pt idx="4499">
                  <c:v>74.983333333333306</c:v>
                </c:pt>
                <c:pt idx="4500">
                  <c:v>75</c:v>
                </c:pt>
                <c:pt idx="4501">
                  <c:v>75.016666666666595</c:v>
                </c:pt>
                <c:pt idx="4502">
                  <c:v>75.033333333333303</c:v>
                </c:pt>
                <c:pt idx="4503">
                  <c:v>75.05</c:v>
                </c:pt>
                <c:pt idx="4504">
                  <c:v>75.066666666666606</c:v>
                </c:pt>
                <c:pt idx="4505">
                  <c:v>75.0833333333333</c:v>
                </c:pt>
                <c:pt idx="4506">
                  <c:v>75.099999999999994</c:v>
                </c:pt>
                <c:pt idx="4507">
                  <c:v>75.116666666666603</c:v>
                </c:pt>
                <c:pt idx="4508">
                  <c:v>75.133333333333297</c:v>
                </c:pt>
                <c:pt idx="4509">
                  <c:v>75.150000000000006</c:v>
                </c:pt>
                <c:pt idx="4510">
                  <c:v>75.1666666666666</c:v>
                </c:pt>
                <c:pt idx="4511">
                  <c:v>75.183333333333294</c:v>
                </c:pt>
                <c:pt idx="4512">
                  <c:v>75.2</c:v>
                </c:pt>
                <c:pt idx="4513">
                  <c:v>75.216666666666598</c:v>
                </c:pt>
                <c:pt idx="4514">
                  <c:v>75.233333333333306</c:v>
                </c:pt>
                <c:pt idx="4515">
                  <c:v>75.25</c:v>
                </c:pt>
                <c:pt idx="4516">
                  <c:v>75.266666666666595</c:v>
                </c:pt>
                <c:pt idx="4517">
                  <c:v>75.283333333333303</c:v>
                </c:pt>
                <c:pt idx="4518">
                  <c:v>75.3</c:v>
                </c:pt>
                <c:pt idx="4519">
                  <c:v>75.316666666666606</c:v>
                </c:pt>
                <c:pt idx="4520">
                  <c:v>75.3333333333333</c:v>
                </c:pt>
                <c:pt idx="4521">
                  <c:v>75.349999999999994</c:v>
                </c:pt>
                <c:pt idx="4522">
                  <c:v>75.366666666666603</c:v>
                </c:pt>
                <c:pt idx="4523">
                  <c:v>75.383333333333297</c:v>
                </c:pt>
                <c:pt idx="4524">
                  <c:v>75.400000000000006</c:v>
                </c:pt>
                <c:pt idx="4525">
                  <c:v>75.4166666666666</c:v>
                </c:pt>
                <c:pt idx="4526">
                  <c:v>75.433333333333294</c:v>
                </c:pt>
                <c:pt idx="4527">
                  <c:v>75.45</c:v>
                </c:pt>
                <c:pt idx="4528">
                  <c:v>75.466666666666598</c:v>
                </c:pt>
                <c:pt idx="4529">
                  <c:v>75.483333333333306</c:v>
                </c:pt>
                <c:pt idx="4530">
                  <c:v>75.5</c:v>
                </c:pt>
                <c:pt idx="4531">
                  <c:v>75.516666666666595</c:v>
                </c:pt>
                <c:pt idx="4532">
                  <c:v>75.533333333333303</c:v>
                </c:pt>
                <c:pt idx="4533">
                  <c:v>75.55</c:v>
                </c:pt>
                <c:pt idx="4534">
                  <c:v>75.566666666666606</c:v>
                </c:pt>
                <c:pt idx="4535">
                  <c:v>75.5833333333333</c:v>
                </c:pt>
                <c:pt idx="4536">
                  <c:v>75.599999999999994</c:v>
                </c:pt>
                <c:pt idx="4537">
                  <c:v>75.616666666666603</c:v>
                </c:pt>
                <c:pt idx="4538">
                  <c:v>75.633333333333297</c:v>
                </c:pt>
                <c:pt idx="4539">
                  <c:v>75.650000000000006</c:v>
                </c:pt>
                <c:pt idx="4540">
                  <c:v>75.6666666666666</c:v>
                </c:pt>
                <c:pt idx="4541">
                  <c:v>75.683333333333294</c:v>
                </c:pt>
                <c:pt idx="4542">
                  <c:v>75.7</c:v>
                </c:pt>
                <c:pt idx="4543">
                  <c:v>75.716666666666598</c:v>
                </c:pt>
                <c:pt idx="4544">
                  <c:v>75.733333333333306</c:v>
                </c:pt>
                <c:pt idx="4545">
                  <c:v>75.75</c:v>
                </c:pt>
                <c:pt idx="4546">
                  <c:v>75.766666666666595</c:v>
                </c:pt>
                <c:pt idx="4547">
                  <c:v>75.783333333333303</c:v>
                </c:pt>
                <c:pt idx="4548">
                  <c:v>75.8</c:v>
                </c:pt>
                <c:pt idx="4549">
                  <c:v>75.816666666666606</c:v>
                </c:pt>
                <c:pt idx="4550">
                  <c:v>75.8333333333333</c:v>
                </c:pt>
                <c:pt idx="4551">
                  <c:v>75.849999999999994</c:v>
                </c:pt>
                <c:pt idx="4552">
                  <c:v>75.866666666666603</c:v>
                </c:pt>
                <c:pt idx="4553">
                  <c:v>75.883333333333297</c:v>
                </c:pt>
                <c:pt idx="4554">
                  <c:v>75.900000000000006</c:v>
                </c:pt>
                <c:pt idx="4555">
                  <c:v>75.9166666666666</c:v>
                </c:pt>
                <c:pt idx="4556">
                  <c:v>75.933333333333294</c:v>
                </c:pt>
                <c:pt idx="4557">
                  <c:v>75.95</c:v>
                </c:pt>
                <c:pt idx="4558">
                  <c:v>75.966666666666598</c:v>
                </c:pt>
                <c:pt idx="4559">
                  <c:v>75.983333333333306</c:v>
                </c:pt>
                <c:pt idx="4560">
                  <c:v>76</c:v>
                </c:pt>
                <c:pt idx="4561">
                  <c:v>76.016666666666595</c:v>
                </c:pt>
                <c:pt idx="4562">
                  <c:v>76.033333333333303</c:v>
                </c:pt>
                <c:pt idx="4563">
                  <c:v>76.05</c:v>
                </c:pt>
                <c:pt idx="4564">
                  <c:v>76.066666666666606</c:v>
                </c:pt>
                <c:pt idx="4565">
                  <c:v>76.0833333333333</c:v>
                </c:pt>
                <c:pt idx="4566">
                  <c:v>76.099999999999994</c:v>
                </c:pt>
                <c:pt idx="4567">
                  <c:v>76.116666666666603</c:v>
                </c:pt>
                <c:pt idx="4568">
                  <c:v>76.133333333333297</c:v>
                </c:pt>
                <c:pt idx="4569">
                  <c:v>76.150000000000006</c:v>
                </c:pt>
                <c:pt idx="4570">
                  <c:v>76.1666666666666</c:v>
                </c:pt>
                <c:pt idx="4571">
                  <c:v>76.183333333333294</c:v>
                </c:pt>
                <c:pt idx="4572">
                  <c:v>76.2</c:v>
                </c:pt>
                <c:pt idx="4573">
                  <c:v>76.216666666666598</c:v>
                </c:pt>
                <c:pt idx="4574">
                  <c:v>76.233333333333306</c:v>
                </c:pt>
                <c:pt idx="4575">
                  <c:v>76.25</c:v>
                </c:pt>
                <c:pt idx="4576">
                  <c:v>76.266666666666595</c:v>
                </c:pt>
                <c:pt idx="4577">
                  <c:v>76.283333333333303</c:v>
                </c:pt>
                <c:pt idx="4578">
                  <c:v>76.3</c:v>
                </c:pt>
                <c:pt idx="4579">
                  <c:v>76.316666666666606</c:v>
                </c:pt>
                <c:pt idx="4580">
                  <c:v>76.3333333333333</c:v>
                </c:pt>
                <c:pt idx="4581">
                  <c:v>76.349999999999994</c:v>
                </c:pt>
                <c:pt idx="4582">
                  <c:v>76.366666666666603</c:v>
                </c:pt>
                <c:pt idx="4583">
                  <c:v>76.383333333333297</c:v>
                </c:pt>
                <c:pt idx="4584">
                  <c:v>76.400000000000006</c:v>
                </c:pt>
                <c:pt idx="4585">
                  <c:v>76.4166666666666</c:v>
                </c:pt>
                <c:pt idx="4586">
                  <c:v>76.433333333333294</c:v>
                </c:pt>
                <c:pt idx="4587">
                  <c:v>76.45</c:v>
                </c:pt>
                <c:pt idx="4588">
                  <c:v>76.466666666666598</c:v>
                </c:pt>
                <c:pt idx="4589">
                  <c:v>76.483333333333306</c:v>
                </c:pt>
                <c:pt idx="4590">
                  <c:v>76.5</c:v>
                </c:pt>
                <c:pt idx="4591">
                  <c:v>76.516666666666595</c:v>
                </c:pt>
                <c:pt idx="4592">
                  <c:v>76.533333333333303</c:v>
                </c:pt>
                <c:pt idx="4593">
                  <c:v>76.55</c:v>
                </c:pt>
                <c:pt idx="4594">
                  <c:v>76.566666666666606</c:v>
                </c:pt>
                <c:pt idx="4595">
                  <c:v>76.5833333333333</c:v>
                </c:pt>
                <c:pt idx="4596">
                  <c:v>76.599999999999994</c:v>
                </c:pt>
                <c:pt idx="4597">
                  <c:v>76.616666666666603</c:v>
                </c:pt>
                <c:pt idx="4598">
                  <c:v>76.633333333333297</c:v>
                </c:pt>
                <c:pt idx="4599">
                  <c:v>76.650000000000006</c:v>
                </c:pt>
                <c:pt idx="4600">
                  <c:v>76.6666666666666</c:v>
                </c:pt>
                <c:pt idx="4601">
                  <c:v>76.683333333333294</c:v>
                </c:pt>
                <c:pt idx="4602">
                  <c:v>76.7</c:v>
                </c:pt>
                <c:pt idx="4603">
                  <c:v>76.716666666666598</c:v>
                </c:pt>
                <c:pt idx="4604">
                  <c:v>76.733333333333306</c:v>
                </c:pt>
                <c:pt idx="4605">
                  <c:v>76.75</c:v>
                </c:pt>
                <c:pt idx="4606">
                  <c:v>76.766666666666595</c:v>
                </c:pt>
                <c:pt idx="4607">
                  <c:v>76.783333333333303</c:v>
                </c:pt>
                <c:pt idx="4608">
                  <c:v>76.8</c:v>
                </c:pt>
                <c:pt idx="4609">
                  <c:v>76.816666666666606</c:v>
                </c:pt>
                <c:pt idx="4610">
                  <c:v>76.8333333333333</c:v>
                </c:pt>
                <c:pt idx="4611">
                  <c:v>76.849999999999994</c:v>
                </c:pt>
                <c:pt idx="4612">
                  <c:v>76.866666666666603</c:v>
                </c:pt>
                <c:pt idx="4613">
                  <c:v>76.883333333333297</c:v>
                </c:pt>
                <c:pt idx="4614">
                  <c:v>76.900000000000006</c:v>
                </c:pt>
                <c:pt idx="4615">
                  <c:v>76.9166666666666</c:v>
                </c:pt>
                <c:pt idx="4616">
                  <c:v>76.933333333333294</c:v>
                </c:pt>
                <c:pt idx="4617">
                  <c:v>76.95</c:v>
                </c:pt>
                <c:pt idx="4618">
                  <c:v>76.966666666666598</c:v>
                </c:pt>
                <c:pt idx="4619">
                  <c:v>76.983333333333306</c:v>
                </c:pt>
                <c:pt idx="4620">
                  <c:v>77</c:v>
                </c:pt>
                <c:pt idx="4621">
                  <c:v>77.016666666666595</c:v>
                </c:pt>
                <c:pt idx="4622">
                  <c:v>77.033333333333303</c:v>
                </c:pt>
                <c:pt idx="4623">
                  <c:v>77.05</c:v>
                </c:pt>
                <c:pt idx="4624">
                  <c:v>77.066666666666606</c:v>
                </c:pt>
                <c:pt idx="4625">
                  <c:v>77.0833333333333</c:v>
                </c:pt>
                <c:pt idx="4626">
                  <c:v>77.099999999999994</c:v>
                </c:pt>
                <c:pt idx="4627">
                  <c:v>77.116666666666603</c:v>
                </c:pt>
                <c:pt idx="4628">
                  <c:v>77.133333333333297</c:v>
                </c:pt>
                <c:pt idx="4629">
                  <c:v>77.150000000000006</c:v>
                </c:pt>
                <c:pt idx="4630">
                  <c:v>77.1666666666666</c:v>
                </c:pt>
                <c:pt idx="4631">
                  <c:v>77.183333333333294</c:v>
                </c:pt>
                <c:pt idx="4632">
                  <c:v>77.2</c:v>
                </c:pt>
                <c:pt idx="4633">
                  <c:v>77.216666666666598</c:v>
                </c:pt>
                <c:pt idx="4634">
                  <c:v>77.233333333333306</c:v>
                </c:pt>
                <c:pt idx="4635">
                  <c:v>77.25</c:v>
                </c:pt>
                <c:pt idx="4636">
                  <c:v>77.266666666666595</c:v>
                </c:pt>
                <c:pt idx="4637">
                  <c:v>77.283333333333303</c:v>
                </c:pt>
                <c:pt idx="4638">
                  <c:v>77.3</c:v>
                </c:pt>
                <c:pt idx="4639">
                  <c:v>77.316666666666606</c:v>
                </c:pt>
                <c:pt idx="4640">
                  <c:v>77.3333333333333</c:v>
                </c:pt>
                <c:pt idx="4641">
                  <c:v>77.349999999999994</c:v>
                </c:pt>
                <c:pt idx="4642">
                  <c:v>77.366666666666603</c:v>
                </c:pt>
                <c:pt idx="4643">
                  <c:v>77.383333333333297</c:v>
                </c:pt>
                <c:pt idx="4644">
                  <c:v>77.400000000000006</c:v>
                </c:pt>
                <c:pt idx="4645">
                  <c:v>77.4166666666666</c:v>
                </c:pt>
                <c:pt idx="4646">
                  <c:v>77.433333333333294</c:v>
                </c:pt>
                <c:pt idx="4647">
                  <c:v>77.45</c:v>
                </c:pt>
                <c:pt idx="4648">
                  <c:v>77.466666666666598</c:v>
                </c:pt>
                <c:pt idx="4649">
                  <c:v>77.483333333333306</c:v>
                </c:pt>
                <c:pt idx="4650">
                  <c:v>77.5</c:v>
                </c:pt>
                <c:pt idx="4651">
                  <c:v>77.516666666666595</c:v>
                </c:pt>
                <c:pt idx="4652">
                  <c:v>77.533333333333303</c:v>
                </c:pt>
                <c:pt idx="4653">
                  <c:v>77.55</c:v>
                </c:pt>
                <c:pt idx="4654">
                  <c:v>77.566666666666606</c:v>
                </c:pt>
                <c:pt idx="4655">
                  <c:v>77.5833333333333</c:v>
                </c:pt>
                <c:pt idx="4656">
                  <c:v>77.599999999999994</c:v>
                </c:pt>
                <c:pt idx="4657">
                  <c:v>77.616666666666603</c:v>
                </c:pt>
                <c:pt idx="4658">
                  <c:v>77.633333333333297</c:v>
                </c:pt>
                <c:pt idx="4659">
                  <c:v>77.650000000000006</c:v>
                </c:pt>
                <c:pt idx="4660">
                  <c:v>77.6666666666666</c:v>
                </c:pt>
                <c:pt idx="4661">
                  <c:v>77.683333333333294</c:v>
                </c:pt>
                <c:pt idx="4662">
                  <c:v>77.7</c:v>
                </c:pt>
                <c:pt idx="4663">
                  <c:v>77.716666666666598</c:v>
                </c:pt>
                <c:pt idx="4664">
                  <c:v>77.733333333333306</c:v>
                </c:pt>
                <c:pt idx="4665">
                  <c:v>77.75</c:v>
                </c:pt>
                <c:pt idx="4666">
                  <c:v>77.766666666666595</c:v>
                </c:pt>
                <c:pt idx="4667">
                  <c:v>77.783333333333303</c:v>
                </c:pt>
                <c:pt idx="4668">
                  <c:v>77.8</c:v>
                </c:pt>
                <c:pt idx="4669">
                  <c:v>77.816666666666606</c:v>
                </c:pt>
                <c:pt idx="4670">
                  <c:v>77.8333333333333</c:v>
                </c:pt>
                <c:pt idx="4671">
                  <c:v>77.849999999999994</c:v>
                </c:pt>
                <c:pt idx="4672">
                  <c:v>77.866666666666603</c:v>
                </c:pt>
                <c:pt idx="4673">
                  <c:v>77.883333333333297</c:v>
                </c:pt>
                <c:pt idx="4674">
                  <c:v>77.900000000000006</c:v>
                </c:pt>
                <c:pt idx="4675">
                  <c:v>77.9166666666666</c:v>
                </c:pt>
                <c:pt idx="4676">
                  <c:v>77.933333333333294</c:v>
                </c:pt>
                <c:pt idx="4677">
                  <c:v>77.95</c:v>
                </c:pt>
                <c:pt idx="4678">
                  <c:v>77.966666666666598</c:v>
                </c:pt>
                <c:pt idx="4679">
                  <c:v>77.983333333333306</c:v>
                </c:pt>
                <c:pt idx="4680">
                  <c:v>78</c:v>
                </c:pt>
                <c:pt idx="4681">
                  <c:v>78.016666666666595</c:v>
                </c:pt>
                <c:pt idx="4682">
                  <c:v>78.033333333333303</c:v>
                </c:pt>
                <c:pt idx="4683">
                  <c:v>78.05</c:v>
                </c:pt>
                <c:pt idx="4684">
                  <c:v>78.066666666666606</c:v>
                </c:pt>
                <c:pt idx="4685">
                  <c:v>78.0833333333333</c:v>
                </c:pt>
                <c:pt idx="4686">
                  <c:v>78.099999999999994</c:v>
                </c:pt>
                <c:pt idx="4687">
                  <c:v>78.116666666666603</c:v>
                </c:pt>
                <c:pt idx="4688">
                  <c:v>78.133333333333297</c:v>
                </c:pt>
                <c:pt idx="4689">
                  <c:v>78.150000000000006</c:v>
                </c:pt>
                <c:pt idx="4690">
                  <c:v>78.1666666666666</c:v>
                </c:pt>
                <c:pt idx="4691">
                  <c:v>78.183333333333294</c:v>
                </c:pt>
                <c:pt idx="4692">
                  <c:v>78.2</c:v>
                </c:pt>
                <c:pt idx="4693">
                  <c:v>78.216666666666598</c:v>
                </c:pt>
                <c:pt idx="4694">
                  <c:v>78.233333333333306</c:v>
                </c:pt>
                <c:pt idx="4695">
                  <c:v>78.25</c:v>
                </c:pt>
                <c:pt idx="4696">
                  <c:v>78.266666666666595</c:v>
                </c:pt>
                <c:pt idx="4697">
                  <c:v>78.283333333333303</c:v>
                </c:pt>
                <c:pt idx="4698">
                  <c:v>78.3</c:v>
                </c:pt>
                <c:pt idx="4699">
                  <c:v>78.316666666666606</c:v>
                </c:pt>
                <c:pt idx="4700">
                  <c:v>78.3333333333333</c:v>
                </c:pt>
                <c:pt idx="4701">
                  <c:v>78.349999999999994</c:v>
                </c:pt>
                <c:pt idx="4702">
                  <c:v>78.366666666666603</c:v>
                </c:pt>
                <c:pt idx="4703">
                  <c:v>78.383333333333297</c:v>
                </c:pt>
                <c:pt idx="4704">
                  <c:v>78.400000000000006</c:v>
                </c:pt>
                <c:pt idx="4705">
                  <c:v>78.4166666666666</c:v>
                </c:pt>
                <c:pt idx="4706">
                  <c:v>78.433333333333294</c:v>
                </c:pt>
                <c:pt idx="4707">
                  <c:v>78.45</c:v>
                </c:pt>
                <c:pt idx="4708">
                  <c:v>78.466666666666598</c:v>
                </c:pt>
                <c:pt idx="4709">
                  <c:v>78.483333333333306</c:v>
                </c:pt>
                <c:pt idx="4710">
                  <c:v>78.5</c:v>
                </c:pt>
                <c:pt idx="4711">
                  <c:v>78.516666666666595</c:v>
                </c:pt>
                <c:pt idx="4712">
                  <c:v>78.533333333333303</c:v>
                </c:pt>
                <c:pt idx="4713">
                  <c:v>78.55</c:v>
                </c:pt>
                <c:pt idx="4714">
                  <c:v>78.566666666666606</c:v>
                </c:pt>
                <c:pt idx="4715">
                  <c:v>78.5833333333333</c:v>
                </c:pt>
                <c:pt idx="4716">
                  <c:v>78.599999999999994</c:v>
                </c:pt>
                <c:pt idx="4717">
                  <c:v>78.616666666666603</c:v>
                </c:pt>
                <c:pt idx="4718">
                  <c:v>78.633333333333297</c:v>
                </c:pt>
                <c:pt idx="4719">
                  <c:v>78.650000000000006</c:v>
                </c:pt>
                <c:pt idx="4720">
                  <c:v>78.6666666666666</c:v>
                </c:pt>
                <c:pt idx="4721">
                  <c:v>78.683333333333294</c:v>
                </c:pt>
                <c:pt idx="4722">
                  <c:v>78.7</c:v>
                </c:pt>
                <c:pt idx="4723">
                  <c:v>78.716666666666598</c:v>
                </c:pt>
                <c:pt idx="4724">
                  <c:v>78.733333333333306</c:v>
                </c:pt>
                <c:pt idx="4725">
                  <c:v>78.75</c:v>
                </c:pt>
                <c:pt idx="4726">
                  <c:v>78.766666666666595</c:v>
                </c:pt>
                <c:pt idx="4727">
                  <c:v>78.783333333333303</c:v>
                </c:pt>
                <c:pt idx="4728">
                  <c:v>78.8</c:v>
                </c:pt>
                <c:pt idx="4729">
                  <c:v>78.816666666666606</c:v>
                </c:pt>
                <c:pt idx="4730">
                  <c:v>78.8333333333333</c:v>
                </c:pt>
                <c:pt idx="4731">
                  <c:v>78.849999999999994</c:v>
                </c:pt>
                <c:pt idx="4732">
                  <c:v>78.866666666666603</c:v>
                </c:pt>
                <c:pt idx="4733">
                  <c:v>78.883333333333297</c:v>
                </c:pt>
                <c:pt idx="4734">
                  <c:v>78.900000000000006</c:v>
                </c:pt>
                <c:pt idx="4735">
                  <c:v>78.9166666666666</c:v>
                </c:pt>
                <c:pt idx="4736">
                  <c:v>78.933333333333294</c:v>
                </c:pt>
                <c:pt idx="4737">
                  <c:v>78.95</c:v>
                </c:pt>
                <c:pt idx="4738">
                  <c:v>78.966666666666598</c:v>
                </c:pt>
                <c:pt idx="4739">
                  <c:v>78.983333333333306</c:v>
                </c:pt>
                <c:pt idx="4740">
                  <c:v>79</c:v>
                </c:pt>
                <c:pt idx="4741">
                  <c:v>79.016666666666595</c:v>
                </c:pt>
                <c:pt idx="4742">
                  <c:v>79.033333333333303</c:v>
                </c:pt>
                <c:pt idx="4743">
                  <c:v>79.05</c:v>
                </c:pt>
                <c:pt idx="4744">
                  <c:v>79.066666666666606</c:v>
                </c:pt>
                <c:pt idx="4745">
                  <c:v>79.0833333333333</c:v>
                </c:pt>
                <c:pt idx="4746">
                  <c:v>79.099999999999994</c:v>
                </c:pt>
                <c:pt idx="4747">
                  <c:v>79.116666666666603</c:v>
                </c:pt>
                <c:pt idx="4748">
                  <c:v>79.133333333333297</c:v>
                </c:pt>
                <c:pt idx="4749">
                  <c:v>79.150000000000006</c:v>
                </c:pt>
                <c:pt idx="4750">
                  <c:v>79.1666666666666</c:v>
                </c:pt>
                <c:pt idx="4751">
                  <c:v>79.183333333333294</c:v>
                </c:pt>
                <c:pt idx="4752">
                  <c:v>79.2</c:v>
                </c:pt>
                <c:pt idx="4753">
                  <c:v>79.216666666666598</c:v>
                </c:pt>
                <c:pt idx="4754">
                  <c:v>79.233333333333306</c:v>
                </c:pt>
                <c:pt idx="4755">
                  <c:v>79.25</c:v>
                </c:pt>
                <c:pt idx="4756">
                  <c:v>79.266666666666595</c:v>
                </c:pt>
                <c:pt idx="4757">
                  <c:v>79.283333333333303</c:v>
                </c:pt>
                <c:pt idx="4758">
                  <c:v>79.3</c:v>
                </c:pt>
                <c:pt idx="4759">
                  <c:v>79.316666666666606</c:v>
                </c:pt>
                <c:pt idx="4760">
                  <c:v>79.3333333333333</c:v>
                </c:pt>
                <c:pt idx="4761">
                  <c:v>79.349999999999994</c:v>
                </c:pt>
                <c:pt idx="4762">
                  <c:v>79.366666666666603</c:v>
                </c:pt>
                <c:pt idx="4763">
                  <c:v>79.383333333333297</c:v>
                </c:pt>
                <c:pt idx="4764">
                  <c:v>79.400000000000006</c:v>
                </c:pt>
                <c:pt idx="4765">
                  <c:v>79.4166666666666</c:v>
                </c:pt>
                <c:pt idx="4766">
                  <c:v>79.433333333333294</c:v>
                </c:pt>
                <c:pt idx="4767">
                  <c:v>79.45</c:v>
                </c:pt>
                <c:pt idx="4768">
                  <c:v>79.466666666666598</c:v>
                </c:pt>
                <c:pt idx="4769">
                  <c:v>79.483333333333306</c:v>
                </c:pt>
                <c:pt idx="4770">
                  <c:v>79.5</c:v>
                </c:pt>
                <c:pt idx="4771">
                  <c:v>79.516666666666595</c:v>
                </c:pt>
                <c:pt idx="4772">
                  <c:v>79.533333333333303</c:v>
                </c:pt>
                <c:pt idx="4773">
                  <c:v>79.55</c:v>
                </c:pt>
                <c:pt idx="4774">
                  <c:v>79.566666666666606</c:v>
                </c:pt>
                <c:pt idx="4775">
                  <c:v>79.5833333333333</c:v>
                </c:pt>
                <c:pt idx="4776">
                  <c:v>79.599999999999994</c:v>
                </c:pt>
                <c:pt idx="4777">
                  <c:v>79.616666666666603</c:v>
                </c:pt>
                <c:pt idx="4778">
                  <c:v>79.633333333333297</c:v>
                </c:pt>
                <c:pt idx="4779">
                  <c:v>79.650000000000006</c:v>
                </c:pt>
                <c:pt idx="4780">
                  <c:v>79.6666666666666</c:v>
                </c:pt>
                <c:pt idx="4781">
                  <c:v>79.683333333333294</c:v>
                </c:pt>
                <c:pt idx="4782">
                  <c:v>79.7</c:v>
                </c:pt>
                <c:pt idx="4783">
                  <c:v>79.716666666666598</c:v>
                </c:pt>
                <c:pt idx="4784">
                  <c:v>79.733333333333306</c:v>
                </c:pt>
                <c:pt idx="4785">
                  <c:v>79.75</c:v>
                </c:pt>
                <c:pt idx="4786">
                  <c:v>79.766666666666595</c:v>
                </c:pt>
                <c:pt idx="4787">
                  <c:v>79.783333333333303</c:v>
                </c:pt>
                <c:pt idx="4788">
                  <c:v>79.8</c:v>
                </c:pt>
                <c:pt idx="4789">
                  <c:v>79.816666666666606</c:v>
                </c:pt>
                <c:pt idx="4790">
                  <c:v>79.8333333333333</c:v>
                </c:pt>
                <c:pt idx="4791">
                  <c:v>79.849999999999994</c:v>
                </c:pt>
                <c:pt idx="4792">
                  <c:v>79.866666666666603</c:v>
                </c:pt>
                <c:pt idx="4793">
                  <c:v>79.883333333333297</c:v>
                </c:pt>
                <c:pt idx="4794">
                  <c:v>79.900000000000006</c:v>
                </c:pt>
                <c:pt idx="4795">
                  <c:v>79.9166666666666</c:v>
                </c:pt>
                <c:pt idx="4796">
                  <c:v>79.933333333333294</c:v>
                </c:pt>
                <c:pt idx="4797">
                  <c:v>79.95</c:v>
                </c:pt>
                <c:pt idx="4798">
                  <c:v>79.966666666666598</c:v>
                </c:pt>
                <c:pt idx="4799">
                  <c:v>79.983333333333306</c:v>
                </c:pt>
                <c:pt idx="4800">
                  <c:v>80</c:v>
                </c:pt>
                <c:pt idx="4801">
                  <c:v>80.016666666666595</c:v>
                </c:pt>
                <c:pt idx="4802">
                  <c:v>80.033333333333303</c:v>
                </c:pt>
                <c:pt idx="4803">
                  <c:v>80.05</c:v>
                </c:pt>
                <c:pt idx="4804">
                  <c:v>80.066666666666606</c:v>
                </c:pt>
                <c:pt idx="4805">
                  <c:v>80.0833333333333</c:v>
                </c:pt>
                <c:pt idx="4806">
                  <c:v>80.099999999999994</c:v>
                </c:pt>
                <c:pt idx="4807">
                  <c:v>80.116666666666603</c:v>
                </c:pt>
                <c:pt idx="4808">
                  <c:v>80.133333333333297</c:v>
                </c:pt>
                <c:pt idx="4809">
                  <c:v>80.150000000000006</c:v>
                </c:pt>
                <c:pt idx="4810">
                  <c:v>80.1666666666666</c:v>
                </c:pt>
                <c:pt idx="4811">
                  <c:v>80.183333333333294</c:v>
                </c:pt>
                <c:pt idx="4812">
                  <c:v>80.2</c:v>
                </c:pt>
                <c:pt idx="4813">
                  <c:v>80.216666666666598</c:v>
                </c:pt>
                <c:pt idx="4814">
                  <c:v>80.233333333333306</c:v>
                </c:pt>
                <c:pt idx="4815">
                  <c:v>80.25</c:v>
                </c:pt>
                <c:pt idx="4816">
                  <c:v>80.266666666666595</c:v>
                </c:pt>
                <c:pt idx="4817">
                  <c:v>80.283333333333303</c:v>
                </c:pt>
                <c:pt idx="4818">
                  <c:v>80.3</c:v>
                </c:pt>
                <c:pt idx="4819">
                  <c:v>80.316666666666606</c:v>
                </c:pt>
                <c:pt idx="4820">
                  <c:v>80.3333333333333</c:v>
                </c:pt>
                <c:pt idx="4821">
                  <c:v>80.349999999999994</c:v>
                </c:pt>
                <c:pt idx="4822">
                  <c:v>80.366666666666603</c:v>
                </c:pt>
                <c:pt idx="4823">
                  <c:v>80.383333333333297</c:v>
                </c:pt>
                <c:pt idx="4824">
                  <c:v>80.400000000000006</c:v>
                </c:pt>
                <c:pt idx="4825">
                  <c:v>80.4166666666666</c:v>
                </c:pt>
                <c:pt idx="4826">
                  <c:v>80.433333333333294</c:v>
                </c:pt>
                <c:pt idx="4827">
                  <c:v>80.45</c:v>
                </c:pt>
                <c:pt idx="4828">
                  <c:v>80.466666666666598</c:v>
                </c:pt>
                <c:pt idx="4829">
                  <c:v>80.483333333333306</c:v>
                </c:pt>
                <c:pt idx="4830">
                  <c:v>80.5</c:v>
                </c:pt>
                <c:pt idx="4831">
                  <c:v>80.516666666666595</c:v>
                </c:pt>
                <c:pt idx="4832">
                  <c:v>80.533333333333303</c:v>
                </c:pt>
                <c:pt idx="4833">
                  <c:v>80.55</c:v>
                </c:pt>
                <c:pt idx="4834">
                  <c:v>80.566666666666606</c:v>
                </c:pt>
                <c:pt idx="4835">
                  <c:v>80.5833333333333</c:v>
                </c:pt>
                <c:pt idx="4836">
                  <c:v>80.599999999999994</c:v>
                </c:pt>
                <c:pt idx="4837">
                  <c:v>80.616666666666603</c:v>
                </c:pt>
                <c:pt idx="4838">
                  <c:v>80.633333333333297</c:v>
                </c:pt>
                <c:pt idx="4839">
                  <c:v>80.650000000000006</c:v>
                </c:pt>
                <c:pt idx="4840">
                  <c:v>80.6666666666666</c:v>
                </c:pt>
                <c:pt idx="4841">
                  <c:v>80.683333333333294</c:v>
                </c:pt>
                <c:pt idx="4842">
                  <c:v>80.7</c:v>
                </c:pt>
                <c:pt idx="4843">
                  <c:v>80.716666666666598</c:v>
                </c:pt>
                <c:pt idx="4844">
                  <c:v>80.733333333333306</c:v>
                </c:pt>
                <c:pt idx="4845">
                  <c:v>80.75</c:v>
                </c:pt>
                <c:pt idx="4846">
                  <c:v>80.766666666666595</c:v>
                </c:pt>
                <c:pt idx="4847">
                  <c:v>80.783333333333303</c:v>
                </c:pt>
                <c:pt idx="4848">
                  <c:v>80.8</c:v>
                </c:pt>
                <c:pt idx="4849">
                  <c:v>80.816666666666606</c:v>
                </c:pt>
                <c:pt idx="4850">
                  <c:v>80.8333333333333</c:v>
                </c:pt>
                <c:pt idx="4851">
                  <c:v>80.849999999999994</c:v>
                </c:pt>
                <c:pt idx="4852">
                  <c:v>80.866666666666603</c:v>
                </c:pt>
                <c:pt idx="4853">
                  <c:v>80.883333333333297</c:v>
                </c:pt>
                <c:pt idx="4854">
                  <c:v>80.900000000000006</c:v>
                </c:pt>
                <c:pt idx="4855">
                  <c:v>80.9166666666666</c:v>
                </c:pt>
                <c:pt idx="4856">
                  <c:v>80.933333333333294</c:v>
                </c:pt>
                <c:pt idx="4857">
                  <c:v>80.95</c:v>
                </c:pt>
                <c:pt idx="4858">
                  <c:v>80.966666666666598</c:v>
                </c:pt>
                <c:pt idx="4859">
                  <c:v>80.983333333333306</c:v>
                </c:pt>
                <c:pt idx="4860">
                  <c:v>81</c:v>
                </c:pt>
                <c:pt idx="4861">
                  <c:v>81.016666666666595</c:v>
                </c:pt>
                <c:pt idx="4862">
                  <c:v>81.033333333333303</c:v>
                </c:pt>
                <c:pt idx="4863">
                  <c:v>81.05</c:v>
                </c:pt>
                <c:pt idx="4864">
                  <c:v>81.066666666666606</c:v>
                </c:pt>
                <c:pt idx="4865">
                  <c:v>81.0833333333333</c:v>
                </c:pt>
                <c:pt idx="4866">
                  <c:v>81.099999999999994</c:v>
                </c:pt>
                <c:pt idx="4867">
                  <c:v>81.116666666666603</c:v>
                </c:pt>
                <c:pt idx="4868">
                  <c:v>81.133333333333297</c:v>
                </c:pt>
                <c:pt idx="4869">
                  <c:v>81.150000000000006</c:v>
                </c:pt>
                <c:pt idx="4870">
                  <c:v>81.1666666666666</c:v>
                </c:pt>
                <c:pt idx="4871">
                  <c:v>81.183333333333294</c:v>
                </c:pt>
                <c:pt idx="4872">
                  <c:v>81.2</c:v>
                </c:pt>
                <c:pt idx="4873">
                  <c:v>81.216666666666598</c:v>
                </c:pt>
                <c:pt idx="4874">
                  <c:v>81.233333333333306</c:v>
                </c:pt>
                <c:pt idx="4875">
                  <c:v>81.25</c:v>
                </c:pt>
                <c:pt idx="4876">
                  <c:v>81.266666666666595</c:v>
                </c:pt>
                <c:pt idx="4877">
                  <c:v>81.283333333333303</c:v>
                </c:pt>
                <c:pt idx="4878">
                  <c:v>81.3</c:v>
                </c:pt>
                <c:pt idx="4879">
                  <c:v>81.316666666666606</c:v>
                </c:pt>
                <c:pt idx="4880">
                  <c:v>81.3333333333333</c:v>
                </c:pt>
                <c:pt idx="4881">
                  <c:v>81.349999999999994</c:v>
                </c:pt>
                <c:pt idx="4882">
                  <c:v>81.366666666666603</c:v>
                </c:pt>
                <c:pt idx="4883">
                  <c:v>81.383333333333297</c:v>
                </c:pt>
                <c:pt idx="4884">
                  <c:v>81.400000000000006</c:v>
                </c:pt>
                <c:pt idx="4885">
                  <c:v>81.4166666666666</c:v>
                </c:pt>
                <c:pt idx="4886">
                  <c:v>81.433333333333294</c:v>
                </c:pt>
                <c:pt idx="4887">
                  <c:v>81.45</c:v>
                </c:pt>
                <c:pt idx="4888">
                  <c:v>81.466666666666598</c:v>
                </c:pt>
                <c:pt idx="4889">
                  <c:v>81.483333333333306</c:v>
                </c:pt>
                <c:pt idx="4890">
                  <c:v>81.5</c:v>
                </c:pt>
                <c:pt idx="4891">
                  <c:v>81.516666666666595</c:v>
                </c:pt>
                <c:pt idx="4892">
                  <c:v>81.533333333333303</c:v>
                </c:pt>
                <c:pt idx="4893">
                  <c:v>81.55</c:v>
                </c:pt>
                <c:pt idx="4894">
                  <c:v>81.566666666666606</c:v>
                </c:pt>
                <c:pt idx="4895">
                  <c:v>81.5833333333333</c:v>
                </c:pt>
                <c:pt idx="4896">
                  <c:v>81.599999999999994</c:v>
                </c:pt>
                <c:pt idx="4897">
                  <c:v>81.616666666666603</c:v>
                </c:pt>
                <c:pt idx="4898">
                  <c:v>81.633333333333297</c:v>
                </c:pt>
                <c:pt idx="4899">
                  <c:v>81.650000000000006</c:v>
                </c:pt>
                <c:pt idx="4900">
                  <c:v>81.6666666666666</c:v>
                </c:pt>
                <c:pt idx="4901">
                  <c:v>81.683333333333294</c:v>
                </c:pt>
                <c:pt idx="4902">
                  <c:v>81.7</c:v>
                </c:pt>
                <c:pt idx="4903">
                  <c:v>81.716666666666598</c:v>
                </c:pt>
                <c:pt idx="4904">
                  <c:v>81.733333333333306</c:v>
                </c:pt>
                <c:pt idx="4905">
                  <c:v>81.75</c:v>
                </c:pt>
                <c:pt idx="4906">
                  <c:v>81.766666666666595</c:v>
                </c:pt>
                <c:pt idx="4907">
                  <c:v>81.783333333333303</c:v>
                </c:pt>
                <c:pt idx="4908">
                  <c:v>81.8</c:v>
                </c:pt>
                <c:pt idx="4909">
                  <c:v>81.816666666666606</c:v>
                </c:pt>
                <c:pt idx="4910">
                  <c:v>81.8333333333333</c:v>
                </c:pt>
                <c:pt idx="4911">
                  <c:v>81.849999999999994</c:v>
                </c:pt>
                <c:pt idx="4912">
                  <c:v>81.866666666666603</c:v>
                </c:pt>
                <c:pt idx="4913">
                  <c:v>81.883333333333297</c:v>
                </c:pt>
                <c:pt idx="4914">
                  <c:v>81.900000000000006</c:v>
                </c:pt>
                <c:pt idx="4915">
                  <c:v>81.9166666666666</c:v>
                </c:pt>
                <c:pt idx="4916">
                  <c:v>81.933333333333294</c:v>
                </c:pt>
                <c:pt idx="4917">
                  <c:v>81.95</c:v>
                </c:pt>
                <c:pt idx="4918">
                  <c:v>81.966666666666598</c:v>
                </c:pt>
                <c:pt idx="4919">
                  <c:v>81.983333333333306</c:v>
                </c:pt>
                <c:pt idx="4920">
                  <c:v>82</c:v>
                </c:pt>
                <c:pt idx="4921">
                  <c:v>82.016666666666595</c:v>
                </c:pt>
                <c:pt idx="4922">
                  <c:v>82.033333333333303</c:v>
                </c:pt>
                <c:pt idx="4923">
                  <c:v>82.05</c:v>
                </c:pt>
                <c:pt idx="4924">
                  <c:v>82.066666666666606</c:v>
                </c:pt>
                <c:pt idx="4925">
                  <c:v>82.0833333333333</c:v>
                </c:pt>
                <c:pt idx="4926">
                  <c:v>82.1</c:v>
                </c:pt>
                <c:pt idx="4927">
                  <c:v>82.116666666666603</c:v>
                </c:pt>
                <c:pt idx="4928">
                  <c:v>82.133333333333297</c:v>
                </c:pt>
                <c:pt idx="4929">
                  <c:v>82.15</c:v>
                </c:pt>
                <c:pt idx="4930">
                  <c:v>82.1666666666666</c:v>
                </c:pt>
                <c:pt idx="4931">
                  <c:v>82.183333333333294</c:v>
                </c:pt>
                <c:pt idx="4932">
                  <c:v>82.2</c:v>
                </c:pt>
                <c:pt idx="4933">
                  <c:v>82.216666666666598</c:v>
                </c:pt>
                <c:pt idx="4934">
                  <c:v>82.233333333333306</c:v>
                </c:pt>
                <c:pt idx="4935">
                  <c:v>82.25</c:v>
                </c:pt>
                <c:pt idx="4936">
                  <c:v>82.266666666666595</c:v>
                </c:pt>
                <c:pt idx="4937">
                  <c:v>82.283333333333303</c:v>
                </c:pt>
                <c:pt idx="4938">
                  <c:v>82.3</c:v>
                </c:pt>
                <c:pt idx="4939">
                  <c:v>82.316666666666606</c:v>
                </c:pt>
                <c:pt idx="4940">
                  <c:v>82.3333333333333</c:v>
                </c:pt>
                <c:pt idx="4941">
                  <c:v>82.35</c:v>
                </c:pt>
                <c:pt idx="4942">
                  <c:v>82.366666666666603</c:v>
                </c:pt>
                <c:pt idx="4943">
                  <c:v>82.383333333333297</c:v>
                </c:pt>
                <c:pt idx="4944">
                  <c:v>82.4</c:v>
                </c:pt>
                <c:pt idx="4945">
                  <c:v>82.4166666666666</c:v>
                </c:pt>
                <c:pt idx="4946">
                  <c:v>82.433333333333294</c:v>
                </c:pt>
                <c:pt idx="4947">
                  <c:v>82.45</c:v>
                </c:pt>
                <c:pt idx="4948">
                  <c:v>82.466666666666598</c:v>
                </c:pt>
                <c:pt idx="4949">
                  <c:v>82.483333333333306</c:v>
                </c:pt>
                <c:pt idx="4950">
                  <c:v>82.5</c:v>
                </c:pt>
                <c:pt idx="4951">
                  <c:v>82.516666666666595</c:v>
                </c:pt>
                <c:pt idx="4952">
                  <c:v>82.533333333333303</c:v>
                </c:pt>
                <c:pt idx="4953">
                  <c:v>82.55</c:v>
                </c:pt>
                <c:pt idx="4954">
                  <c:v>82.566666666666606</c:v>
                </c:pt>
                <c:pt idx="4955">
                  <c:v>82.5833333333333</c:v>
                </c:pt>
                <c:pt idx="4956">
                  <c:v>82.6</c:v>
                </c:pt>
                <c:pt idx="4957">
                  <c:v>82.616666666666603</c:v>
                </c:pt>
                <c:pt idx="4958">
                  <c:v>82.633333333333297</c:v>
                </c:pt>
                <c:pt idx="4959">
                  <c:v>82.65</c:v>
                </c:pt>
                <c:pt idx="4960">
                  <c:v>82.6666666666666</c:v>
                </c:pt>
                <c:pt idx="4961">
                  <c:v>82.683333333333294</c:v>
                </c:pt>
                <c:pt idx="4962">
                  <c:v>82.7</c:v>
                </c:pt>
                <c:pt idx="4963">
                  <c:v>82.716666666666598</c:v>
                </c:pt>
                <c:pt idx="4964">
                  <c:v>82.733333333333306</c:v>
                </c:pt>
                <c:pt idx="4965">
                  <c:v>82.75</c:v>
                </c:pt>
                <c:pt idx="4966">
                  <c:v>82.766666666666595</c:v>
                </c:pt>
                <c:pt idx="4967">
                  <c:v>82.783333333333303</c:v>
                </c:pt>
                <c:pt idx="4968">
                  <c:v>82.8</c:v>
                </c:pt>
                <c:pt idx="4969">
                  <c:v>82.816666666666606</c:v>
                </c:pt>
                <c:pt idx="4970">
                  <c:v>82.8333333333333</c:v>
                </c:pt>
                <c:pt idx="4971">
                  <c:v>82.85</c:v>
                </c:pt>
                <c:pt idx="4972">
                  <c:v>82.866666666666603</c:v>
                </c:pt>
                <c:pt idx="4973">
                  <c:v>82.883333333333297</c:v>
                </c:pt>
                <c:pt idx="4974">
                  <c:v>82.9</c:v>
                </c:pt>
                <c:pt idx="4975">
                  <c:v>82.9166666666666</c:v>
                </c:pt>
                <c:pt idx="4976">
                  <c:v>82.933333333333294</c:v>
                </c:pt>
                <c:pt idx="4977">
                  <c:v>82.95</c:v>
                </c:pt>
                <c:pt idx="4978">
                  <c:v>82.966666666666598</c:v>
                </c:pt>
                <c:pt idx="4979">
                  <c:v>82.983333333333306</c:v>
                </c:pt>
                <c:pt idx="4980">
                  <c:v>83</c:v>
                </c:pt>
                <c:pt idx="4981">
                  <c:v>83.016666666666595</c:v>
                </c:pt>
                <c:pt idx="4982">
                  <c:v>83.033333333333303</c:v>
                </c:pt>
                <c:pt idx="4983">
                  <c:v>83.05</c:v>
                </c:pt>
                <c:pt idx="4984">
                  <c:v>83.066666666666606</c:v>
                </c:pt>
                <c:pt idx="4985">
                  <c:v>83.0833333333333</c:v>
                </c:pt>
                <c:pt idx="4986">
                  <c:v>83.1</c:v>
                </c:pt>
                <c:pt idx="4987">
                  <c:v>83.116666666666603</c:v>
                </c:pt>
                <c:pt idx="4988">
                  <c:v>83.133333333333297</c:v>
                </c:pt>
                <c:pt idx="4989">
                  <c:v>83.15</c:v>
                </c:pt>
                <c:pt idx="4990">
                  <c:v>83.1666666666666</c:v>
                </c:pt>
                <c:pt idx="4991">
                  <c:v>83.183333333333294</c:v>
                </c:pt>
                <c:pt idx="4992">
                  <c:v>83.2</c:v>
                </c:pt>
                <c:pt idx="4993">
                  <c:v>83.216666666666598</c:v>
                </c:pt>
                <c:pt idx="4994">
                  <c:v>83.233333333333306</c:v>
                </c:pt>
                <c:pt idx="4995">
                  <c:v>83.25</c:v>
                </c:pt>
                <c:pt idx="4996">
                  <c:v>83.266666666666595</c:v>
                </c:pt>
                <c:pt idx="4997">
                  <c:v>83.283333333333303</c:v>
                </c:pt>
                <c:pt idx="4998">
                  <c:v>83.3</c:v>
                </c:pt>
                <c:pt idx="4999">
                  <c:v>83.316666666666606</c:v>
                </c:pt>
                <c:pt idx="5000">
                  <c:v>83.3333333333333</c:v>
                </c:pt>
                <c:pt idx="5001">
                  <c:v>83.35</c:v>
                </c:pt>
                <c:pt idx="5002">
                  <c:v>83.366666666666603</c:v>
                </c:pt>
                <c:pt idx="5003">
                  <c:v>83.383333333333297</c:v>
                </c:pt>
                <c:pt idx="5004">
                  <c:v>83.4</c:v>
                </c:pt>
                <c:pt idx="5005">
                  <c:v>83.4166666666666</c:v>
                </c:pt>
                <c:pt idx="5006">
                  <c:v>83.433333333333294</c:v>
                </c:pt>
                <c:pt idx="5007">
                  <c:v>83.45</c:v>
                </c:pt>
                <c:pt idx="5008">
                  <c:v>83.466666666666598</c:v>
                </c:pt>
                <c:pt idx="5009">
                  <c:v>83.483333333333306</c:v>
                </c:pt>
                <c:pt idx="5010">
                  <c:v>83.5</c:v>
                </c:pt>
                <c:pt idx="5011">
                  <c:v>83.516666666666595</c:v>
                </c:pt>
                <c:pt idx="5012">
                  <c:v>83.533333333333303</c:v>
                </c:pt>
                <c:pt idx="5013">
                  <c:v>83.55</c:v>
                </c:pt>
                <c:pt idx="5014">
                  <c:v>83.566666666666606</c:v>
                </c:pt>
                <c:pt idx="5015">
                  <c:v>83.5833333333333</c:v>
                </c:pt>
                <c:pt idx="5016">
                  <c:v>83.6</c:v>
                </c:pt>
                <c:pt idx="5017">
                  <c:v>83.616666666666603</c:v>
                </c:pt>
                <c:pt idx="5018">
                  <c:v>83.633333333333297</c:v>
                </c:pt>
                <c:pt idx="5019">
                  <c:v>83.65</c:v>
                </c:pt>
                <c:pt idx="5020">
                  <c:v>83.6666666666666</c:v>
                </c:pt>
                <c:pt idx="5021">
                  <c:v>83.683333333333294</c:v>
                </c:pt>
                <c:pt idx="5022">
                  <c:v>83.7</c:v>
                </c:pt>
                <c:pt idx="5023">
                  <c:v>83.716666666666598</c:v>
                </c:pt>
                <c:pt idx="5024">
                  <c:v>83.733333333333306</c:v>
                </c:pt>
                <c:pt idx="5025">
                  <c:v>83.75</c:v>
                </c:pt>
                <c:pt idx="5026">
                  <c:v>83.766666666666595</c:v>
                </c:pt>
                <c:pt idx="5027">
                  <c:v>83.783333333333303</c:v>
                </c:pt>
                <c:pt idx="5028">
                  <c:v>83.8</c:v>
                </c:pt>
                <c:pt idx="5029">
                  <c:v>83.816666666666606</c:v>
                </c:pt>
                <c:pt idx="5030">
                  <c:v>83.8333333333333</c:v>
                </c:pt>
                <c:pt idx="5031">
                  <c:v>83.85</c:v>
                </c:pt>
                <c:pt idx="5032">
                  <c:v>83.866666666666603</c:v>
                </c:pt>
                <c:pt idx="5033">
                  <c:v>83.883333333333297</c:v>
                </c:pt>
                <c:pt idx="5034">
                  <c:v>83.9</c:v>
                </c:pt>
                <c:pt idx="5035">
                  <c:v>83.9166666666666</c:v>
                </c:pt>
                <c:pt idx="5036">
                  <c:v>83.933333333333294</c:v>
                </c:pt>
                <c:pt idx="5037">
                  <c:v>83.95</c:v>
                </c:pt>
                <c:pt idx="5038">
                  <c:v>83.966666666666598</c:v>
                </c:pt>
                <c:pt idx="5039">
                  <c:v>83.983333333333306</c:v>
                </c:pt>
                <c:pt idx="5040">
                  <c:v>84</c:v>
                </c:pt>
                <c:pt idx="5041">
                  <c:v>84.016666666666595</c:v>
                </c:pt>
                <c:pt idx="5042">
                  <c:v>84.033333333333303</c:v>
                </c:pt>
                <c:pt idx="5043">
                  <c:v>84.05</c:v>
                </c:pt>
                <c:pt idx="5044">
                  <c:v>84.066666666666606</c:v>
                </c:pt>
                <c:pt idx="5045">
                  <c:v>84.0833333333333</c:v>
                </c:pt>
                <c:pt idx="5046">
                  <c:v>84.1</c:v>
                </c:pt>
                <c:pt idx="5047">
                  <c:v>84.116666666666603</c:v>
                </c:pt>
                <c:pt idx="5048">
                  <c:v>84.133333333333297</c:v>
                </c:pt>
                <c:pt idx="5049">
                  <c:v>84.15</c:v>
                </c:pt>
                <c:pt idx="5050">
                  <c:v>84.1666666666666</c:v>
                </c:pt>
                <c:pt idx="5051">
                  <c:v>84.183333333333294</c:v>
                </c:pt>
                <c:pt idx="5052">
                  <c:v>84.2</c:v>
                </c:pt>
                <c:pt idx="5053">
                  <c:v>84.216666666666598</c:v>
                </c:pt>
                <c:pt idx="5054">
                  <c:v>84.233333333333306</c:v>
                </c:pt>
                <c:pt idx="5055">
                  <c:v>84.25</c:v>
                </c:pt>
                <c:pt idx="5056">
                  <c:v>84.266666666666595</c:v>
                </c:pt>
                <c:pt idx="5057">
                  <c:v>84.283333333333303</c:v>
                </c:pt>
                <c:pt idx="5058">
                  <c:v>84.3</c:v>
                </c:pt>
                <c:pt idx="5059">
                  <c:v>84.316666666666606</c:v>
                </c:pt>
                <c:pt idx="5060">
                  <c:v>84.3333333333333</c:v>
                </c:pt>
                <c:pt idx="5061">
                  <c:v>84.35</c:v>
                </c:pt>
                <c:pt idx="5062">
                  <c:v>84.366666666666603</c:v>
                </c:pt>
                <c:pt idx="5063">
                  <c:v>84.383333333333297</c:v>
                </c:pt>
                <c:pt idx="5064">
                  <c:v>84.4</c:v>
                </c:pt>
                <c:pt idx="5065">
                  <c:v>84.4166666666666</c:v>
                </c:pt>
                <c:pt idx="5066">
                  <c:v>84.433333333333294</c:v>
                </c:pt>
                <c:pt idx="5067">
                  <c:v>84.45</c:v>
                </c:pt>
                <c:pt idx="5068">
                  <c:v>84.466666666666598</c:v>
                </c:pt>
                <c:pt idx="5069">
                  <c:v>84.483333333333306</c:v>
                </c:pt>
                <c:pt idx="5070">
                  <c:v>84.5</c:v>
                </c:pt>
                <c:pt idx="5071">
                  <c:v>84.516666666666595</c:v>
                </c:pt>
                <c:pt idx="5072">
                  <c:v>84.533333333333303</c:v>
                </c:pt>
                <c:pt idx="5073">
                  <c:v>84.55</c:v>
                </c:pt>
                <c:pt idx="5074">
                  <c:v>84.566666666666606</c:v>
                </c:pt>
                <c:pt idx="5075">
                  <c:v>84.5833333333333</c:v>
                </c:pt>
                <c:pt idx="5076">
                  <c:v>84.6</c:v>
                </c:pt>
                <c:pt idx="5077">
                  <c:v>84.616666666666603</c:v>
                </c:pt>
                <c:pt idx="5078">
                  <c:v>84.633333333333297</c:v>
                </c:pt>
                <c:pt idx="5079">
                  <c:v>84.65</c:v>
                </c:pt>
                <c:pt idx="5080">
                  <c:v>84.6666666666666</c:v>
                </c:pt>
                <c:pt idx="5081">
                  <c:v>84.683333333333294</c:v>
                </c:pt>
                <c:pt idx="5082">
                  <c:v>84.7</c:v>
                </c:pt>
                <c:pt idx="5083">
                  <c:v>84.716666666666598</c:v>
                </c:pt>
                <c:pt idx="5084">
                  <c:v>84.733333333333306</c:v>
                </c:pt>
                <c:pt idx="5085">
                  <c:v>84.75</c:v>
                </c:pt>
                <c:pt idx="5086">
                  <c:v>84.766666666666595</c:v>
                </c:pt>
                <c:pt idx="5087">
                  <c:v>84.783333333333303</c:v>
                </c:pt>
                <c:pt idx="5088">
                  <c:v>84.8</c:v>
                </c:pt>
                <c:pt idx="5089">
                  <c:v>84.816666666666606</c:v>
                </c:pt>
                <c:pt idx="5090">
                  <c:v>84.8333333333333</c:v>
                </c:pt>
                <c:pt idx="5091">
                  <c:v>84.85</c:v>
                </c:pt>
                <c:pt idx="5092">
                  <c:v>84.866666666666603</c:v>
                </c:pt>
                <c:pt idx="5093">
                  <c:v>84.883333333333297</c:v>
                </c:pt>
                <c:pt idx="5094">
                  <c:v>84.9</c:v>
                </c:pt>
                <c:pt idx="5095">
                  <c:v>84.9166666666666</c:v>
                </c:pt>
                <c:pt idx="5096">
                  <c:v>84.933333333333294</c:v>
                </c:pt>
                <c:pt idx="5097">
                  <c:v>84.95</c:v>
                </c:pt>
                <c:pt idx="5098">
                  <c:v>84.966666666666598</c:v>
                </c:pt>
                <c:pt idx="5099">
                  <c:v>84.983333333333306</c:v>
                </c:pt>
                <c:pt idx="5100">
                  <c:v>85</c:v>
                </c:pt>
                <c:pt idx="5101">
                  <c:v>85.016666666666595</c:v>
                </c:pt>
                <c:pt idx="5102">
                  <c:v>85.033333333333303</c:v>
                </c:pt>
                <c:pt idx="5103">
                  <c:v>85.05</c:v>
                </c:pt>
                <c:pt idx="5104">
                  <c:v>85.066666666666606</c:v>
                </c:pt>
                <c:pt idx="5105">
                  <c:v>85.0833333333333</c:v>
                </c:pt>
                <c:pt idx="5106">
                  <c:v>85.1</c:v>
                </c:pt>
                <c:pt idx="5107">
                  <c:v>85.116666666666603</c:v>
                </c:pt>
                <c:pt idx="5108">
                  <c:v>85.133333333333297</c:v>
                </c:pt>
                <c:pt idx="5109">
                  <c:v>85.15</c:v>
                </c:pt>
                <c:pt idx="5110">
                  <c:v>85.1666666666666</c:v>
                </c:pt>
                <c:pt idx="5111">
                  <c:v>85.183333333333294</c:v>
                </c:pt>
                <c:pt idx="5112">
                  <c:v>85.2</c:v>
                </c:pt>
                <c:pt idx="5113">
                  <c:v>85.216666666666598</c:v>
                </c:pt>
                <c:pt idx="5114">
                  <c:v>85.233333333333306</c:v>
                </c:pt>
                <c:pt idx="5115">
                  <c:v>85.25</c:v>
                </c:pt>
                <c:pt idx="5116">
                  <c:v>85.266666666666595</c:v>
                </c:pt>
                <c:pt idx="5117">
                  <c:v>85.283333333333303</c:v>
                </c:pt>
                <c:pt idx="5118">
                  <c:v>85.3</c:v>
                </c:pt>
                <c:pt idx="5119">
                  <c:v>85.316666666666606</c:v>
                </c:pt>
                <c:pt idx="5120">
                  <c:v>85.3333333333333</c:v>
                </c:pt>
                <c:pt idx="5121">
                  <c:v>85.35</c:v>
                </c:pt>
                <c:pt idx="5122">
                  <c:v>85.366666666666603</c:v>
                </c:pt>
                <c:pt idx="5123">
                  <c:v>85.383333333333297</c:v>
                </c:pt>
                <c:pt idx="5124">
                  <c:v>85.4</c:v>
                </c:pt>
                <c:pt idx="5125">
                  <c:v>85.4166666666666</c:v>
                </c:pt>
                <c:pt idx="5126">
                  <c:v>85.433333333333294</c:v>
                </c:pt>
                <c:pt idx="5127">
                  <c:v>85.45</c:v>
                </c:pt>
                <c:pt idx="5128">
                  <c:v>85.466666666666598</c:v>
                </c:pt>
                <c:pt idx="5129">
                  <c:v>85.483333333333306</c:v>
                </c:pt>
                <c:pt idx="5130">
                  <c:v>85.5</c:v>
                </c:pt>
                <c:pt idx="5131">
                  <c:v>85.516666666666595</c:v>
                </c:pt>
                <c:pt idx="5132">
                  <c:v>85.533333333333303</c:v>
                </c:pt>
                <c:pt idx="5133">
                  <c:v>85.55</c:v>
                </c:pt>
                <c:pt idx="5134">
                  <c:v>85.566666666666606</c:v>
                </c:pt>
                <c:pt idx="5135">
                  <c:v>85.5833333333333</c:v>
                </c:pt>
                <c:pt idx="5136">
                  <c:v>85.6</c:v>
                </c:pt>
                <c:pt idx="5137">
                  <c:v>85.616666666666603</c:v>
                </c:pt>
                <c:pt idx="5138">
                  <c:v>85.633333333333297</c:v>
                </c:pt>
                <c:pt idx="5139">
                  <c:v>85.65</c:v>
                </c:pt>
                <c:pt idx="5140">
                  <c:v>85.6666666666666</c:v>
                </c:pt>
                <c:pt idx="5141">
                  <c:v>85.683333333333294</c:v>
                </c:pt>
                <c:pt idx="5142">
                  <c:v>85.7</c:v>
                </c:pt>
                <c:pt idx="5143">
                  <c:v>85.716666666666598</c:v>
                </c:pt>
                <c:pt idx="5144">
                  <c:v>85.733333333333306</c:v>
                </c:pt>
                <c:pt idx="5145">
                  <c:v>85.75</c:v>
                </c:pt>
                <c:pt idx="5146">
                  <c:v>85.766666666666595</c:v>
                </c:pt>
                <c:pt idx="5147">
                  <c:v>85.783333333333303</c:v>
                </c:pt>
                <c:pt idx="5148">
                  <c:v>85.8</c:v>
                </c:pt>
                <c:pt idx="5149">
                  <c:v>85.816666666666606</c:v>
                </c:pt>
                <c:pt idx="5150">
                  <c:v>85.8333333333333</c:v>
                </c:pt>
                <c:pt idx="5151">
                  <c:v>85.85</c:v>
                </c:pt>
                <c:pt idx="5152">
                  <c:v>85.866666666666603</c:v>
                </c:pt>
                <c:pt idx="5153">
                  <c:v>85.883333333333297</c:v>
                </c:pt>
                <c:pt idx="5154">
                  <c:v>85.9</c:v>
                </c:pt>
                <c:pt idx="5155">
                  <c:v>85.9166666666666</c:v>
                </c:pt>
                <c:pt idx="5156">
                  <c:v>85.933333333333294</c:v>
                </c:pt>
                <c:pt idx="5157">
                  <c:v>85.95</c:v>
                </c:pt>
                <c:pt idx="5158">
                  <c:v>85.966666666666598</c:v>
                </c:pt>
                <c:pt idx="5159">
                  <c:v>85.983333333333306</c:v>
                </c:pt>
                <c:pt idx="5160">
                  <c:v>86</c:v>
                </c:pt>
                <c:pt idx="5161">
                  <c:v>86.016666666666595</c:v>
                </c:pt>
                <c:pt idx="5162">
                  <c:v>86.033333333333303</c:v>
                </c:pt>
                <c:pt idx="5163">
                  <c:v>86.05</c:v>
                </c:pt>
                <c:pt idx="5164">
                  <c:v>86.066666666666606</c:v>
                </c:pt>
                <c:pt idx="5165">
                  <c:v>86.0833333333333</c:v>
                </c:pt>
                <c:pt idx="5166">
                  <c:v>86.1</c:v>
                </c:pt>
                <c:pt idx="5167">
                  <c:v>86.116666666666603</c:v>
                </c:pt>
                <c:pt idx="5168">
                  <c:v>86.133333333333297</c:v>
                </c:pt>
                <c:pt idx="5169">
                  <c:v>86.15</c:v>
                </c:pt>
                <c:pt idx="5170">
                  <c:v>86.1666666666666</c:v>
                </c:pt>
                <c:pt idx="5171">
                  <c:v>86.183333333333294</c:v>
                </c:pt>
                <c:pt idx="5172">
                  <c:v>86.2</c:v>
                </c:pt>
                <c:pt idx="5173">
                  <c:v>86.216666666666598</c:v>
                </c:pt>
                <c:pt idx="5174">
                  <c:v>86.233333333333306</c:v>
                </c:pt>
                <c:pt idx="5175">
                  <c:v>86.25</c:v>
                </c:pt>
                <c:pt idx="5176">
                  <c:v>86.266666666666595</c:v>
                </c:pt>
                <c:pt idx="5177">
                  <c:v>86.283333333333303</c:v>
                </c:pt>
                <c:pt idx="5178">
                  <c:v>86.3</c:v>
                </c:pt>
                <c:pt idx="5179">
                  <c:v>86.316666666666606</c:v>
                </c:pt>
                <c:pt idx="5180">
                  <c:v>86.3333333333333</c:v>
                </c:pt>
                <c:pt idx="5181">
                  <c:v>86.35</c:v>
                </c:pt>
                <c:pt idx="5182">
                  <c:v>86.366666666666603</c:v>
                </c:pt>
                <c:pt idx="5183">
                  <c:v>86.383333333333297</c:v>
                </c:pt>
                <c:pt idx="5184">
                  <c:v>86.4</c:v>
                </c:pt>
                <c:pt idx="5185">
                  <c:v>86.4166666666666</c:v>
                </c:pt>
                <c:pt idx="5186">
                  <c:v>86.433333333333294</c:v>
                </c:pt>
                <c:pt idx="5187">
                  <c:v>86.45</c:v>
                </c:pt>
                <c:pt idx="5188">
                  <c:v>86.466666666666598</c:v>
                </c:pt>
                <c:pt idx="5189">
                  <c:v>86.483333333333306</c:v>
                </c:pt>
                <c:pt idx="5190">
                  <c:v>86.5</c:v>
                </c:pt>
                <c:pt idx="5191">
                  <c:v>86.516666666666595</c:v>
                </c:pt>
                <c:pt idx="5192">
                  <c:v>86.533333333333303</c:v>
                </c:pt>
                <c:pt idx="5193">
                  <c:v>86.55</c:v>
                </c:pt>
                <c:pt idx="5194">
                  <c:v>86.566666666666606</c:v>
                </c:pt>
                <c:pt idx="5195">
                  <c:v>86.5833333333333</c:v>
                </c:pt>
                <c:pt idx="5196">
                  <c:v>86.6</c:v>
                </c:pt>
                <c:pt idx="5197">
                  <c:v>86.616666666666603</c:v>
                </c:pt>
                <c:pt idx="5198">
                  <c:v>86.633333333333297</c:v>
                </c:pt>
                <c:pt idx="5199">
                  <c:v>86.65</c:v>
                </c:pt>
                <c:pt idx="5200">
                  <c:v>86.6666666666666</c:v>
                </c:pt>
                <c:pt idx="5201">
                  <c:v>86.683333333333294</c:v>
                </c:pt>
                <c:pt idx="5202">
                  <c:v>86.7</c:v>
                </c:pt>
                <c:pt idx="5203">
                  <c:v>86.716666666666598</c:v>
                </c:pt>
                <c:pt idx="5204">
                  <c:v>86.733333333333306</c:v>
                </c:pt>
                <c:pt idx="5205">
                  <c:v>86.75</c:v>
                </c:pt>
                <c:pt idx="5206">
                  <c:v>86.766666666666595</c:v>
                </c:pt>
                <c:pt idx="5207">
                  <c:v>86.783333333333303</c:v>
                </c:pt>
                <c:pt idx="5208">
                  <c:v>86.8</c:v>
                </c:pt>
                <c:pt idx="5209">
                  <c:v>86.816666666666606</c:v>
                </c:pt>
                <c:pt idx="5210">
                  <c:v>86.8333333333333</c:v>
                </c:pt>
                <c:pt idx="5211">
                  <c:v>86.85</c:v>
                </c:pt>
                <c:pt idx="5212">
                  <c:v>86.866666666666603</c:v>
                </c:pt>
                <c:pt idx="5213">
                  <c:v>86.883333333333297</c:v>
                </c:pt>
                <c:pt idx="5214">
                  <c:v>86.9</c:v>
                </c:pt>
                <c:pt idx="5215">
                  <c:v>86.9166666666666</c:v>
                </c:pt>
                <c:pt idx="5216">
                  <c:v>86.933333333333294</c:v>
                </c:pt>
                <c:pt idx="5217">
                  <c:v>86.95</c:v>
                </c:pt>
                <c:pt idx="5218">
                  <c:v>86.966666666666598</c:v>
                </c:pt>
                <c:pt idx="5219">
                  <c:v>86.983333333333306</c:v>
                </c:pt>
                <c:pt idx="5220">
                  <c:v>87</c:v>
                </c:pt>
                <c:pt idx="5221">
                  <c:v>87.016666666666595</c:v>
                </c:pt>
                <c:pt idx="5222">
                  <c:v>87.033333333333303</c:v>
                </c:pt>
                <c:pt idx="5223">
                  <c:v>87.05</c:v>
                </c:pt>
                <c:pt idx="5224">
                  <c:v>87.066666666666606</c:v>
                </c:pt>
                <c:pt idx="5225">
                  <c:v>87.0833333333333</c:v>
                </c:pt>
                <c:pt idx="5226">
                  <c:v>87.1</c:v>
                </c:pt>
                <c:pt idx="5227">
                  <c:v>87.116666666666603</c:v>
                </c:pt>
                <c:pt idx="5228">
                  <c:v>87.133333333333297</c:v>
                </c:pt>
                <c:pt idx="5229">
                  <c:v>87.15</c:v>
                </c:pt>
                <c:pt idx="5230">
                  <c:v>87.1666666666666</c:v>
                </c:pt>
                <c:pt idx="5231">
                  <c:v>87.183333333333294</c:v>
                </c:pt>
                <c:pt idx="5232">
                  <c:v>87.2</c:v>
                </c:pt>
                <c:pt idx="5233">
                  <c:v>87.216666666666598</c:v>
                </c:pt>
                <c:pt idx="5234">
                  <c:v>87.233333333333306</c:v>
                </c:pt>
                <c:pt idx="5235">
                  <c:v>87.25</c:v>
                </c:pt>
                <c:pt idx="5236">
                  <c:v>87.266666666666595</c:v>
                </c:pt>
                <c:pt idx="5237">
                  <c:v>87.283333333333303</c:v>
                </c:pt>
                <c:pt idx="5238">
                  <c:v>87.3</c:v>
                </c:pt>
                <c:pt idx="5239">
                  <c:v>87.316666666666606</c:v>
                </c:pt>
                <c:pt idx="5240">
                  <c:v>87.3333333333333</c:v>
                </c:pt>
                <c:pt idx="5241">
                  <c:v>87.35</c:v>
                </c:pt>
                <c:pt idx="5242">
                  <c:v>87.366666666666603</c:v>
                </c:pt>
                <c:pt idx="5243">
                  <c:v>87.383333333333297</c:v>
                </c:pt>
                <c:pt idx="5244">
                  <c:v>87.4</c:v>
                </c:pt>
                <c:pt idx="5245">
                  <c:v>87.4166666666666</c:v>
                </c:pt>
                <c:pt idx="5246">
                  <c:v>87.433333333333294</c:v>
                </c:pt>
                <c:pt idx="5247">
                  <c:v>87.45</c:v>
                </c:pt>
                <c:pt idx="5248">
                  <c:v>87.466666666666598</c:v>
                </c:pt>
                <c:pt idx="5249">
                  <c:v>87.483333333333306</c:v>
                </c:pt>
                <c:pt idx="5250">
                  <c:v>87.5</c:v>
                </c:pt>
                <c:pt idx="5251">
                  <c:v>87.516666666666595</c:v>
                </c:pt>
                <c:pt idx="5252">
                  <c:v>87.533333333333303</c:v>
                </c:pt>
                <c:pt idx="5253">
                  <c:v>87.55</c:v>
                </c:pt>
                <c:pt idx="5254">
                  <c:v>87.566666666666606</c:v>
                </c:pt>
                <c:pt idx="5255">
                  <c:v>87.5833333333333</c:v>
                </c:pt>
                <c:pt idx="5256">
                  <c:v>87.6</c:v>
                </c:pt>
                <c:pt idx="5257">
                  <c:v>87.616666666666603</c:v>
                </c:pt>
                <c:pt idx="5258">
                  <c:v>87.633333333333297</c:v>
                </c:pt>
                <c:pt idx="5259">
                  <c:v>87.65</c:v>
                </c:pt>
                <c:pt idx="5260">
                  <c:v>87.6666666666666</c:v>
                </c:pt>
                <c:pt idx="5261">
                  <c:v>87.683333333333294</c:v>
                </c:pt>
                <c:pt idx="5262">
                  <c:v>87.7</c:v>
                </c:pt>
                <c:pt idx="5263">
                  <c:v>87.716666666666598</c:v>
                </c:pt>
                <c:pt idx="5264">
                  <c:v>87.733333333333306</c:v>
                </c:pt>
                <c:pt idx="5265">
                  <c:v>87.75</c:v>
                </c:pt>
                <c:pt idx="5266">
                  <c:v>87.766666666666595</c:v>
                </c:pt>
                <c:pt idx="5267">
                  <c:v>87.783333333333303</c:v>
                </c:pt>
                <c:pt idx="5268">
                  <c:v>87.8</c:v>
                </c:pt>
                <c:pt idx="5269">
                  <c:v>87.816666666666606</c:v>
                </c:pt>
                <c:pt idx="5270">
                  <c:v>87.8333333333333</c:v>
                </c:pt>
                <c:pt idx="5271">
                  <c:v>87.85</c:v>
                </c:pt>
                <c:pt idx="5272">
                  <c:v>87.866666666666603</c:v>
                </c:pt>
                <c:pt idx="5273">
                  <c:v>87.883333333333297</c:v>
                </c:pt>
                <c:pt idx="5274">
                  <c:v>87.9</c:v>
                </c:pt>
                <c:pt idx="5275">
                  <c:v>87.9166666666666</c:v>
                </c:pt>
                <c:pt idx="5276">
                  <c:v>87.933333333333294</c:v>
                </c:pt>
                <c:pt idx="5277">
                  <c:v>87.95</c:v>
                </c:pt>
                <c:pt idx="5278">
                  <c:v>87.966666666666598</c:v>
                </c:pt>
                <c:pt idx="5279">
                  <c:v>87.983333333333306</c:v>
                </c:pt>
                <c:pt idx="5280">
                  <c:v>88</c:v>
                </c:pt>
                <c:pt idx="5281">
                  <c:v>88.016666666666595</c:v>
                </c:pt>
                <c:pt idx="5282">
                  <c:v>88.033333333333303</c:v>
                </c:pt>
                <c:pt idx="5283">
                  <c:v>88.05</c:v>
                </c:pt>
                <c:pt idx="5284">
                  <c:v>88.066666666666606</c:v>
                </c:pt>
                <c:pt idx="5285">
                  <c:v>88.0833333333333</c:v>
                </c:pt>
                <c:pt idx="5286">
                  <c:v>88.1</c:v>
                </c:pt>
                <c:pt idx="5287">
                  <c:v>88.116666666666603</c:v>
                </c:pt>
                <c:pt idx="5288">
                  <c:v>88.133333333333297</c:v>
                </c:pt>
                <c:pt idx="5289">
                  <c:v>88.15</c:v>
                </c:pt>
                <c:pt idx="5290">
                  <c:v>88.1666666666666</c:v>
                </c:pt>
                <c:pt idx="5291">
                  <c:v>88.183333333333294</c:v>
                </c:pt>
                <c:pt idx="5292">
                  <c:v>88.2</c:v>
                </c:pt>
                <c:pt idx="5293">
                  <c:v>88.216666666666598</c:v>
                </c:pt>
                <c:pt idx="5294">
                  <c:v>88.233333333333306</c:v>
                </c:pt>
                <c:pt idx="5295">
                  <c:v>88.25</c:v>
                </c:pt>
                <c:pt idx="5296">
                  <c:v>88.266666666666595</c:v>
                </c:pt>
                <c:pt idx="5297">
                  <c:v>88.283333333333303</c:v>
                </c:pt>
                <c:pt idx="5298">
                  <c:v>88.3</c:v>
                </c:pt>
                <c:pt idx="5299">
                  <c:v>88.316666666666606</c:v>
                </c:pt>
                <c:pt idx="5300">
                  <c:v>88.3333333333333</c:v>
                </c:pt>
                <c:pt idx="5301">
                  <c:v>88.35</c:v>
                </c:pt>
                <c:pt idx="5302">
                  <c:v>88.366666666666603</c:v>
                </c:pt>
                <c:pt idx="5303">
                  <c:v>88.383333333333297</c:v>
                </c:pt>
                <c:pt idx="5304">
                  <c:v>88.4</c:v>
                </c:pt>
                <c:pt idx="5305">
                  <c:v>88.4166666666666</c:v>
                </c:pt>
                <c:pt idx="5306">
                  <c:v>88.433333333333294</c:v>
                </c:pt>
                <c:pt idx="5307">
                  <c:v>88.45</c:v>
                </c:pt>
                <c:pt idx="5308">
                  <c:v>88.466666666666598</c:v>
                </c:pt>
                <c:pt idx="5309">
                  <c:v>88.483333333333306</c:v>
                </c:pt>
                <c:pt idx="5310">
                  <c:v>88.5</c:v>
                </c:pt>
                <c:pt idx="5311">
                  <c:v>88.516666666666595</c:v>
                </c:pt>
                <c:pt idx="5312">
                  <c:v>88.533333333333303</c:v>
                </c:pt>
                <c:pt idx="5313">
                  <c:v>88.55</c:v>
                </c:pt>
                <c:pt idx="5314">
                  <c:v>88.566666666666606</c:v>
                </c:pt>
                <c:pt idx="5315">
                  <c:v>88.5833333333333</c:v>
                </c:pt>
                <c:pt idx="5316">
                  <c:v>88.6</c:v>
                </c:pt>
                <c:pt idx="5317">
                  <c:v>88.616666666666603</c:v>
                </c:pt>
                <c:pt idx="5318">
                  <c:v>88.633333333333297</c:v>
                </c:pt>
                <c:pt idx="5319">
                  <c:v>88.65</c:v>
                </c:pt>
                <c:pt idx="5320">
                  <c:v>88.6666666666666</c:v>
                </c:pt>
                <c:pt idx="5321">
                  <c:v>88.683333333333294</c:v>
                </c:pt>
                <c:pt idx="5322">
                  <c:v>88.7</c:v>
                </c:pt>
                <c:pt idx="5323">
                  <c:v>88.716666666666598</c:v>
                </c:pt>
                <c:pt idx="5324">
                  <c:v>88.733333333333306</c:v>
                </c:pt>
                <c:pt idx="5325">
                  <c:v>88.75</c:v>
                </c:pt>
                <c:pt idx="5326">
                  <c:v>88.766666666666595</c:v>
                </c:pt>
                <c:pt idx="5327">
                  <c:v>88.783333333333303</c:v>
                </c:pt>
                <c:pt idx="5328">
                  <c:v>88.8</c:v>
                </c:pt>
                <c:pt idx="5329">
                  <c:v>88.816666666666606</c:v>
                </c:pt>
                <c:pt idx="5330">
                  <c:v>88.8333333333333</c:v>
                </c:pt>
                <c:pt idx="5331">
                  <c:v>88.85</c:v>
                </c:pt>
                <c:pt idx="5332">
                  <c:v>88.866666666666603</c:v>
                </c:pt>
                <c:pt idx="5333">
                  <c:v>88.883333333333297</c:v>
                </c:pt>
                <c:pt idx="5334">
                  <c:v>88.9</c:v>
                </c:pt>
                <c:pt idx="5335">
                  <c:v>88.9166666666666</c:v>
                </c:pt>
                <c:pt idx="5336">
                  <c:v>88.933333333333294</c:v>
                </c:pt>
                <c:pt idx="5337">
                  <c:v>88.95</c:v>
                </c:pt>
                <c:pt idx="5338">
                  <c:v>88.966666666666598</c:v>
                </c:pt>
                <c:pt idx="5339">
                  <c:v>88.983333333333306</c:v>
                </c:pt>
                <c:pt idx="5340">
                  <c:v>89</c:v>
                </c:pt>
                <c:pt idx="5341">
                  <c:v>89.016666666666595</c:v>
                </c:pt>
                <c:pt idx="5342">
                  <c:v>89.033333333333303</c:v>
                </c:pt>
                <c:pt idx="5343">
                  <c:v>89.05</c:v>
                </c:pt>
                <c:pt idx="5344">
                  <c:v>89.066666666666606</c:v>
                </c:pt>
                <c:pt idx="5345">
                  <c:v>89.0833333333333</c:v>
                </c:pt>
                <c:pt idx="5346">
                  <c:v>89.1</c:v>
                </c:pt>
                <c:pt idx="5347">
                  <c:v>89.116666666666603</c:v>
                </c:pt>
                <c:pt idx="5348">
                  <c:v>89.133333333333297</c:v>
                </c:pt>
                <c:pt idx="5349">
                  <c:v>89.15</c:v>
                </c:pt>
                <c:pt idx="5350">
                  <c:v>89.1666666666666</c:v>
                </c:pt>
                <c:pt idx="5351">
                  <c:v>89.183333333333294</c:v>
                </c:pt>
                <c:pt idx="5352">
                  <c:v>89.2</c:v>
                </c:pt>
                <c:pt idx="5353">
                  <c:v>89.216666666666598</c:v>
                </c:pt>
                <c:pt idx="5354">
                  <c:v>89.233333333333306</c:v>
                </c:pt>
                <c:pt idx="5355">
                  <c:v>89.25</c:v>
                </c:pt>
                <c:pt idx="5356">
                  <c:v>89.266666666666595</c:v>
                </c:pt>
                <c:pt idx="5357">
                  <c:v>89.283333333333303</c:v>
                </c:pt>
                <c:pt idx="5358">
                  <c:v>89.3</c:v>
                </c:pt>
                <c:pt idx="5359">
                  <c:v>89.316666666666606</c:v>
                </c:pt>
                <c:pt idx="5360">
                  <c:v>89.3333333333333</c:v>
                </c:pt>
                <c:pt idx="5361">
                  <c:v>89.35</c:v>
                </c:pt>
                <c:pt idx="5362">
                  <c:v>89.366666666666603</c:v>
                </c:pt>
                <c:pt idx="5363">
                  <c:v>89.383333333333297</c:v>
                </c:pt>
                <c:pt idx="5364">
                  <c:v>89.4</c:v>
                </c:pt>
                <c:pt idx="5365">
                  <c:v>89.4166666666666</c:v>
                </c:pt>
                <c:pt idx="5366">
                  <c:v>89.433333333333294</c:v>
                </c:pt>
                <c:pt idx="5367">
                  <c:v>89.45</c:v>
                </c:pt>
                <c:pt idx="5368">
                  <c:v>89.466666666666598</c:v>
                </c:pt>
                <c:pt idx="5369">
                  <c:v>89.483333333333306</c:v>
                </c:pt>
                <c:pt idx="5370">
                  <c:v>89.5</c:v>
                </c:pt>
                <c:pt idx="5371">
                  <c:v>89.516666666666595</c:v>
                </c:pt>
                <c:pt idx="5372">
                  <c:v>89.533333333333303</c:v>
                </c:pt>
                <c:pt idx="5373">
                  <c:v>89.55</c:v>
                </c:pt>
                <c:pt idx="5374">
                  <c:v>89.566666666666606</c:v>
                </c:pt>
                <c:pt idx="5375">
                  <c:v>89.5833333333333</c:v>
                </c:pt>
                <c:pt idx="5376">
                  <c:v>89.6</c:v>
                </c:pt>
                <c:pt idx="5377">
                  <c:v>89.616666666666603</c:v>
                </c:pt>
                <c:pt idx="5378">
                  <c:v>89.633333333333297</c:v>
                </c:pt>
                <c:pt idx="5379">
                  <c:v>89.65</c:v>
                </c:pt>
                <c:pt idx="5380">
                  <c:v>89.6666666666666</c:v>
                </c:pt>
                <c:pt idx="5381">
                  <c:v>89.683333333333294</c:v>
                </c:pt>
                <c:pt idx="5382">
                  <c:v>89.7</c:v>
                </c:pt>
                <c:pt idx="5383">
                  <c:v>89.716666666666598</c:v>
                </c:pt>
                <c:pt idx="5384">
                  <c:v>89.733333333333306</c:v>
                </c:pt>
                <c:pt idx="5385">
                  <c:v>89.75</c:v>
                </c:pt>
                <c:pt idx="5386">
                  <c:v>89.766666666666595</c:v>
                </c:pt>
                <c:pt idx="5387">
                  <c:v>89.783333333333303</c:v>
                </c:pt>
                <c:pt idx="5388">
                  <c:v>89.8</c:v>
                </c:pt>
                <c:pt idx="5389">
                  <c:v>89.816666666666606</c:v>
                </c:pt>
                <c:pt idx="5390">
                  <c:v>89.8333333333333</c:v>
                </c:pt>
                <c:pt idx="5391">
                  <c:v>89.85</c:v>
                </c:pt>
                <c:pt idx="5392">
                  <c:v>89.866666666666603</c:v>
                </c:pt>
                <c:pt idx="5393">
                  <c:v>89.883333333333297</c:v>
                </c:pt>
                <c:pt idx="5394">
                  <c:v>89.9</c:v>
                </c:pt>
                <c:pt idx="5395">
                  <c:v>89.9166666666666</c:v>
                </c:pt>
                <c:pt idx="5396">
                  <c:v>89.933333333333294</c:v>
                </c:pt>
                <c:pt idx="5397">
                  <c:v>89.95</c:v>
                </c:pt>
                <c:pt idx="5398">
                  <c:v>89.966666666666598</c:v>
                </c:pt>
                <c:pt idx="5399">
                  <c:v>89.983333333333306</c:v>
                </c:pt>
                <c:pt idx="5400">
                  <c:v>90</c:v>
                </c:pt>
                <c:pt idx="5401">
                  <c:v>90.016666666666595</c:v>
                </c:pt>
                <c:pt idx="5402">
                  <c:v>90.033333333333303</c:v>
                </c:pt>
                <c:pt idx="5403">
                  <c:v>90.05</c:v>
                </c:pt>
                <c:pt idx="5404">
                  <c:v>90.066666666666606</c:v>
                </c:pt>
                <c:pt idx="5405">
                  <c:v>90.0833333333333</c:v>
                </c:pt>
                <c:pt idx="5406">
                  <c:v>90.1</c:v>
                </c:pt>
                <c:pt idx="5407">
                  <c:v>90.116666666666603</c:v>
                </c:pt>
                <c:pt idx="5408">
                  <c:v>90.133333333333297</c:v>
                </c:pt>
                <c:pt idx="5409">
                  <c:v>90.15</c:v>
                </c:pt>
                <c:pt idx="5410">
                  <c:v>90.1666666666666</c:v>
                </c:pt>
                <c:pt idx="5411">
                  <c:v>90.183333333333294</c:v>
                </c:pt>
                <c:pt idx="5412">
                  <c:v>90.2</c:v>
                </c:pt>
                <c:pt idx="5413">
                  <c:v>90.216666666666598</c:v>
                </c:pt>
                <c:pt idx="5414">
                  <c:v>90.233333333333306</c:v>
                </c:pt>
                <c:pt idx="5415">
                  <c:v>90.25</c:v>
                </c:pt>
                <c:pt idx="5416">
                  <c:v>90.266666666666595</c:v>
                </c:pt>
                <c:pt idx="5417">
                  <c:v>90.283333333333303</c:v>
                </c:pt>
                <c:pt idx="5418">
                  <c:v>90.3</c:v>
                </c:pt>
                <c:pt idx="5419">
                  <c:v>90.316666666666606</c:v>
                </c:pt>
                <c:pt idx="5420">
                  <c:v>90.3333333333333</c:v>
                </c:pt>
                <c:pt idx="5421">
                  <c:v>90.35</c:v>
                </c:pt>
                <c:pt idx="5422">
                  <c:v>90.366666666666603</c:v>
                </c:pt>
                <c:pt idx="5423">
                  <c:v>90.383333333333297</c:v>
                </c:pt>
                <c:pt idx="5424">
                  <c:v>90.4</c:v>
                </c:pt>
                <c:pt idx="5425">
                  <c:v>90.4166666666666</c:v>
                </c:pt>
                <c:pt idx="5426">
                  <c:v>90.433333333333294</c:v>
                </c:pt>
                <c:pt idx="5427">
                  <c:v>90.45</c:v>
                </c:pt>
                <c:pt idx="5428">
                  <c:v>90.466666666666598</c:v>
                </c:pt>
                <c:pt idx="5429">
                  <c:v>90.483333333333306</c:v>
                </c:pt>
                <c:pt idx="5430">
                  <c:v>90.5</c:v>
                </c:pt>
                <c:pt idx="5431">
                  <c:v>90.516666666666595</c:v>
                </c:pt>
                <c:pt idx="5432">
                  <c:v>90.533333333333303</c:v>
                </c:pt>
                <c:pt idx="5433">
                  <c:v>90.55</c:v>
                </c:pt>
                <c:pt idx="5434">
                  <c:v>90.566666666666606</c:v>
                </c:pt>
                <c:pt idx="5435">
                  <c:v>90.5833333333333</c:v>
                </c:pt>
                <c:pt idx="5436">
                  <c:v>90.6</c:v>
                </c:pt>
                <c:pt idx="5437">
                  <c:v>90.616666666666603</c:v>
                </c:pt>
                <c:pt idx="5438">
                  <c:v>90.633333333333297</c:v>
                </c:pt>
                <c:pt idx="5439">
                  <c:v>90.65</c:v>
                </c:pt>
                <c:pt idx="5440">
                  <c:v>90.6666666666666</c:v>
                </c:pt>
                <c:pt idx="5441">
                  <c:v>90.683333333333294</c:v>
                </c:pt>
                <c:pt idx="5442">
                  <c:v>90.7</c:v>
                </c:pt>
                <c:pt idx="5443">
                  <c:v>90.716666666666598</c:v>
                </c:pt>
                <c:pt idx="5444">
                  <c:v>90.733333333333306</c:v>
                </c:pt>
                <c:pt idx="5445">
                  <c:v>90.75</c:v>
                </c:pt>
                <c:pt idx="5446">
                  <c:v>90.766666666666595</c:v>
                </c:pt>
                <c:pt idx="5447">
                  <c:v>90.783333333333303</c:v>
                </c:pt>
                <c:pt idx="5448">
                  <c:v>90.8</c:v>
                </c:pt>
                <c:pt idx="5449">
                  <c:v>90.816666666666606</c:v>
                </c:pt>
                <c:pt idx="5450">
                  <c:v>90.8333333333333</c:v>
                </c:pt>
                <c:pt idx="5451">
                  <c:v>90.85</c:v>
                </c:pt>
                <c:pt idx="5452">
                  <c:v>90.866666666666603</c:v>
                </c:pt>
                <c:pt idx="5453">
                  <c:v>90.883333333333297</c:v>
                </c:pt>
                <c:pt idx="5454">
                  <c:v>90.9</c:v>
                </c:pt>
                <c:pt idx="5455">
                  <c:v>90.9166666666666</c:v>
                </c:pt>
                <c:pt idx="5456">
                  <c:v>90.933333333333294</c:v>
                </c:pt>
                <c:pt idx="5457">
                  <c:v>90.95</c:v>
                </c:pt>
                <c:pt idx="5458">
                  <c:v>90.966666666666598</c:v>
                </c:pt>
                <c:pt idx="5459">
                  <c:v>90.983333333333306</c:v>
                </c:pt>
                <c:pt idx="5460">
                  <c:v>91</c:v>
                </c:pt>
                <c:pt idx="5461">
                  <c:v>91.016666666666595</c:v>
                </c:pt>
                <c:pt idx="5462">
                  <c:v>91.033333333333303</c:v>
                </c:pt>
                <c:pt idx="5463">
                  <c:v>91.05</c:v>
                </c:pt>
                <c:pt idx="5464">
                  <c:v>91.066666666666606</c:v>
                </c:pt>
                <c:pt idx="5465">
                  <c:v>91.0833333333333</c:v>
                </c:pt>
                <c:pt idx="5466">
                  <c:v>91.1</c:v>
                </c:pt>
                <c:pt idx="5467">
                  <c:v>91.116666666666603</c:v>
                </c:pt>
                <c:pt idx="5468">
                  <c:v>91.133333333333297</c:v>
                </c:pt>
                <c:pt idx="5469">
                  <c:v>91.15</c:v>
                </c:pt>
                <c:pt idx="5470">
                  <c:v>91.1666666666666</c:v>
                </c:pt>
                <c:pt idx="5471">
                  <c:v>91.183333333333294</c:v>
                </c:pt>
                <c:pt idx="5472">
                  <c:v>91.2</c:v>
                </c:pt>
                <c:pt idx="5473">
                  <c:v>91.216666666666598</c:v>
                </c:pt>
                <c:pt idx="5474">
                  <c:v>91.233333333333306</c:v>
                </c:pt>
                <c:pt idx="5475">
                  <c:v>91.25</c:v>
                </c:pt>
                <c:pt idx="5476">
                  <c:v>91.266666666666595</c:v>
                </c:pt>
                <c:pt idx="5477">
                  <c:v>91.283333333333303</c:v>
                </c:pt>
                <c:pt idx="5478">
                  <c:v>91.3</c:v>
                </c:pt>
                <c:pt idx="5479">
                  <c:v>91.316666666666606</c:v>
                </c:pt>
                <c:pt idx="5480">
                  <c:v>91.3333333333333</c:v>
                </c:pt>
                <c:pt idx="5481">
                  <c:v>91.35</c:v>
                </c:pt>
                <c:pt idx="5482">
                  <c:v>91.366666666666603</c:v>
                </c:pt>
                <c:pt idx="5483">
                  <c:v>91.383333333333297</c:v>
                </c:pt>
                <c:pt idx="5484">
                  <c:v>91.4</c:v>
                </c:pt>
                <c:pt idx="5485">
                  <c:v>91.4166666666666</c:v>
                </c:pt>
                <c:pt idx="5486">
                  <c:v>91.433333333333294</c:v>
                </c:pt>
                <c:pt idx="5487">
                  <c:v>91.45</c:v>
                </c:pt>
                <c:pt idx="5488">
                  <c:v>91.466666666666598</c:v>
                </c:pt>
                <c:pt idx="5489">
                  <c:v>91.483333333333306</c:v>
                </c:pt>
                <c:pt idx="5490">
                  <c:v>91.5</c:v>
                </c:pt>
                <c:pt idx="5491">
                  <c:v>91.516666666666595</c:v>
                </c:pt>
                <c:pt idx="5492">
                  <c:v>91.533333333333303</c:v>
                </c:pt>
                <c:pt idx="5493">
                  <c:v>91.55</c:v>
                </c:pt>
                <c:pt idx="5494">
                  <c:v>91.566666666666606</c:v>
                </c:pt>
                <c:pt idx="5495">
                  <c:v>91.5833333333333</c:v>
                </c:pt>
                <c:pt idx="5496">
                  <c:v>91.6</c:v>
                </c:pt>
                <c:pt idx="5497">
                  <c:v>91.616666666666603</c:v>
                </c:pt>
                <c:pt idx="5498">
                  <c:v>91.633333333333297</c:v>
                </c:pt>
                <c:pt idx="5499">
                  <c:v>91.65</c:v>
                </c:pt>
                <c:pt idx="5500">
                  <c:v>91.6666666666666</c:v>
                </c:pt>
                <c:pt idx="5501">
                  <c:v>91.683333333333294</c:v>
                </c:pt>
                <c:pt idx="5502">
                  <c:v>91.7</c:v>
                </c:pt>
                <c:pt idx="5503">
                  <c:v>91.716666666666598</c:v>
                </c:pt>
                <c:pt idx="5504">
                  <c:v>91.733333333333306</c:v>
                </c:pt>
                <c:pt idx="5505">
                  <c:v>91.75</c:v>
                </c:pt>
                <c:pt idx="5506">
                  <c:v>91.766666666666595</c:v>
                </c:pt>
                <c:pt idx="5507">
                  <c:v>91.783333333333303</c:v>
                </c:pt>
                <c:pt idx="5508">
                  <c:v>91.8</c:v>
                </c:pt>
                <c:pt idx="5509">
                  <c:v>91.816666666666606</c:v>
                </c:pt>
                <c:pt idx="5510">
                  <c:v>91.8333333333333</c:v>
                </c:pt>
                <c:pt idx="5511">
                  <c:v>91.85</c:v>
                </c:pt>
                <c:pt idx="5512">
                  <c:v>91.866666666666603</c:v>
                </c:pt>
                <c:pt idx="5513">
                  <c:v>91.883333333333297</c:v>
                </c:pt>
                <c:pt idx="5514">
                  <c:v>91.9</c:v>
                </c:pt>
                <c:pt idx="5515">
                  <c:v>91.9166666666666</c:v>
                </c:pt>
                <c:pt idx="5516">
                  <c:v>91.933333333333294</c:v>
                </c:pt>
                <c:pt idx="5517">
                  <c:v>91.95</c:v>
                </c:pt>
                <c:pt idx="5518">
                  <c:v>91.966666666666598</c:v>
                </c:pt>
                <c:pt idx="5519">
                  <c:v>91.983333333333306</c:v>
                </c:pt>
                <c:pt idx="5520">
                  <c:v>92</c:v>
                </c:pt>
                <c:pt idx="5521">
                  <c:v>92.016666666666595</c:v>
                </c:pt>
                <c:pt idx="5522">
                  <c:v>92.033333333333303</c:v>
                </c:pt>
                <c:pt idx="5523">
                  <c:v>92.05</c:v>
                </c:pt>
                <c:pt idx="5524">
                  <c:v>92.066666666666606</c:v>
                </c:pt>
                <c:pt idx="5525">
                  <c:v>92.0833333333333</c:v>
                </c:pt>
                <c:pt idx="5526">
                  <c:v>92.1</c:v>
                </c:pt>
                <c:pt idx="5527">
                  <c:v>92.116666666666603</c:v>
                </c:pt>
                <c:pt idx="5528">
                  <c:v>92.133333333333297</c:v>
                </c:pt>
                <c:pt idx="5529">
                  <c:v>92.15</c:v>
                </c:pt>
                <c:pt idx="5530">
                  <c:v>92.1666666666666</c:v>
                </c:pt>
                <c:pt idx="5531">
                  <c:v>92.183333333333294</c:v>
                </c:pt>
                <c:pt idx="5532">
                  <c:v>92.2</c:v>
                </c:pt>
                <c:pt idx="5533">
                  <c:v>92.216666666666598</c:v>
                </c:pt>
                <c:pt idx="5534">
                  <c:v>92.233333333333306</c:v>
                </c:pt>
                <c:pt idx="5535">
                  <c:v>92.25</c:v>
                </c:pt>
                <c:pt idx="5536">
                  <c:v>92.266666666666595</c:v>
                </c:pt>
                <c:pt idx="5537">
                  <c:v>92.283333333333303</c:v>
                </c:pt>
                <c:pt idx="5538">
                  <c:v>92.3</c:v>
                </c:pt>
                <c:pt idx="5539">
                  <c:v>92.316666666666606</c:v>
                </c:pt>
                <c:pt idx="5540">
                  <c:v>92.3333333333333</c:v>
                </c:pt>
                <c:pt idx="5541">
                  <c:v>92.35</c:v>
                </c:pt>
                <c:pt idx="5542">
                  <c:v>92.366666666666603</c:v>
                </c:pt>
                <c:pt idx="5543">
                  <c:v>92.383333333333297</c:v>
                </c:pt>
                <c:pt idx="5544">
                  <c:v>92.4</c:v>
                </c:pt>
                <c:pt idx="5545">
                  <c:v>92.4166666666666</c:v>
                </c:pt>
                <c:pt idx="5546">
                  <c:v>92.433333333333294</c:v>
                </c:pt>
                <c:pt idx="5547">
                  <c:v>92.45</c:v>
                </c:pt>
                <c:pt idx="5548">
                  <c:v>92.466666666666598</c:v>
                </c:pt>
                <c:pt idx="5549">
                  <c:v>92.483333333333306</c:v>
                </c:pt>
                <c:pt idx="5550">
                  <c:v>92.5</c:v>
                </c:pt>
                <c:pt idx="5551">
                  <c:v>92.516666666666595</c:v>
                </c:pt>
                <c:pt idx="5552">
                  <c:v>92.533333333333303</c:v>
                </c:pt>
                <c:pt idx="5553">
                  <c:v>92.55</c:v>
                </c:pt>
                <c:pt idx="5554">
                  <c:v>92.566666666666606</c:v>
                </c:pt>
                <c:pt idx="5555">
                  <c:v>92.5833333333333</c:v>
                </c:pt>
                <c:pt idx="5556">
                  <c:v>92.6</c:v>
                </c:pt>
                <c:pt idx="5557">
                  <c:v>92.616666666666603</c:v>
                </c:pt>
                <c:pt idx="5558">
                  <c:v>92.633333333333297</c:v>
                </c:pt>
                <c:pt idx="5559">
                  <c:v>92.65</c:v>
                </c:pt>
                <c:pt idx="5560">
                  <c:v>92.6666666666666</c:v>
                </c:pt>
                <c:pt idx="5561">
                  <c:v>92.683333333333294</c:v>
                </c:pt>
                <c:pt idx="5562">
                  <c:v>92.7</c:v>
                </c:pt>
                <c:pt idx="5563">
                  <c:v>92.716666666666598</c:v>
                </c:pt>
                <c:pt idx="5564">
                  <c:v>92.733333333333306</c:v>
                </c:pt>
                <c:pt idx="5565">
                  <c:v>92.75</c:v>
                </c:pt>
                <c:pt idx="5566">
                  <c:v>92.766666666666595</c:v>
                </c:pt>
                <c:pt idx="5567">
                  <c:v>92.783333333333303</c:v>
                </c:pt>
                <c:pt idx="5568">
                  <c:v>92.8</c:v>
                </c:pt>
                <c:pt idx="5569">
                  <c:v>92.816666666666606</c:v>
                </c:pt>
                <c:pt idx="5570">
                  <c:v>92.8333333333333</c:v>
                </c:pt>
                <c:pt idx="5571">
                  <c:v>92.85</c:v>
                </c:pt>
                <c:pt idx="5572">
                  <c:v>92.866666666666603</c:v>
                </c:pt>
                <c:pt idx="5573">
                  <c:v>92.883333333333297</c:v>
                </c:pt>
                <c:pt idx="5574">
                  <c:v>92.9</c:v>
                </c:pt>
                <c:pt idx="5575">
                  <c:v>92.9166666666666</c:v>
                </c:pt>
                <c:pt idx="5576">
                  <c:v>92.933333333333294</c:v>
                </c:pt>
                <c:pt idx="5577">
                  <c:v>92.95</c:v>
                </c:pt>
                <c:pt idx="5578">
                  <c:v>92.966666666666598</c:v>
                </c:pt>
                <c:pt idx="5579">
                  <c:v>92.983333333333306</c:v>
                </c:pt>
                <c:pt idx="5580">
                  <c:v>93</c:v>
                </c:pt>
                <c:pt idx="5581">
                  <c:v>93.016666666666595</c:v>
                </c:pt>
                <c:pt idx="5582">
                  <c:v>93.033333333333303</c:v>
                </c:pt>
                <c:pt idx="5583">
                  <c:v>93.05</c:v>
                </c:pt>
                <c:pt idx="5584">
                  <c:v>93.066666666666606</c:v>
                </c:pt>
                <c:pt idx="5585">
                  <c:v>93.0833333333333</c:v>
                </c:pt>
                <c:pt idx="5586">
                  <c:v>93.1</c:v>
                </c:pt>
                <c:pt idx="5587">
                  <c:v>93.116666666666603</c:v>
                </c:pt>
                <c:pt idx="5588">
                  <c:v>93.133333333333297</c:v>
                </c:pt>
                <c:pt idx="5589">
                  <c:v>93.15</c:v>
                </c:pt>
                <c:pt idx="5590">
                  <c:v>93.1666666666666</c:v>
                </c:pt>
                <c:pt idx="5591">
                  <c:v>93.183333333333294</c:v>
                </c:pt>
                <c:pt idx="5592">
                  <c:v>93.2</c:v>
                </c:pt>
                <c:pt idx="5593">
                  <c:v>93.216666666666598</c:v>
                </c:pt>
                <c:pt idx="5594">
                  <c:v>93.233333333333306</c:v>
                </c:pt>
                <c:pt idx="5595">
                  <c:v>93.25</c:v>
                </c:pt>
                <c:pt idx="5596">
                  <c:v>93.266666666666595</c:v>
                </c:pt>
                <c:pt idx="5597">
                  <c:v>93.283333333333303</c:v>
                </c:pt>
                <c:pt idx="5598">
                  <c:v>93.3</c:v>
                </c:pt>
                <c:pt idx="5599">
                  <c:v>93.316666666666606</c:v>
                </c:pt>
                <c:pt idx="5600">
                  <c:v>93.3333333333333</c:v>
                </c:pt>
                <c:pt idx="5601">
                  <c:v>93.35</c:v>
                </c:pt>
                <c:pt idx="5602">
                  <c:v>93.366666666666603</c:v>
                </c:pt>
                <c:pt idx="5603">
                  <c:v>93.383333333333297</c:v>
                </c:pt>
                <c:pt idx="5604">
                  <c:v>93.4</c:v>
                </c:pt>
                <c:pt idx="5605">
                  <c:v>93.4166666666666</c:v>
                </c:pt>
                <c:pt idx="5606">
                  <c:v>93.433333333333294</c:v>
                </c:pt>
                <c:pt idx="5607">
                  <c:v>93.45</c:v>
                </c:pt>
                <c:pt idx="5608">
                  <c:v>93.466666666666598</c:v>
                </c:pt>
                <c:pt idx="5609">
                  <c:v>93.483333333333306</c:v>
                </c:pt>
                <c:pt idx="5610">
                  <c:v>93.5</c:v>
                </c:pt>
                <c:pt idx="5611">
                  <c:v>93.516666666666595</c:v>
                </c:pt>
                <c:pt idx="5612">
                  <c:v>93.533333333333303</c:v>
                </c:pt>
                <c:pt idx="5613">
                  <c:v>93.55</c:v>
                </c:pt>
                <c:pt idx="5614">
                  <c:v>93.566666666666606</c:v>
                </c:pt>
                <c:pt idx="5615">
                  <c:v>93.5833333333333</c:v>
                </c:pt>
                <c:pt idx="5616">
                  <c:v>93.6</c:v>
                </c:pt>
                <c:pt idx="5617">
                  <c:v>93.616666666666603</c:v>
                </c:pt>
                <c:pt idx="5618">
                  <c:v>93.633333333333297</c:v>
                </c:pt>
                <c:pt idx="5619">
                  <c:v>93.65</c:v>
                </c:pt>
                <c:pt idx="5620">
                  <c:v>93.6666666666666</c:v>
                </c:pt>
                <c:pt idx="5621">
                  <c:v>93.683333333333294</c:v>
                </c:pt>
                <c:pt idx="5622">
                  <c:v>93.7</c:v>
                </c:pt>
                <c:pt idx="5623">
                  <c:v>93.716666666666598</c:v>
                </c:pt>
                <c:pt idx="5624">
                  <c:v>93.733333333333306</c:v>
                </c:pt>
                <c:pt idx="5625">
                  <c:v>93.75</c:v>
                </c:pt>
                <c:pt idx="5626">
                  <c:v>93.766666666666595</c:v>
                </c:pt>
                <c:pt idx="5627">
                  <c:v>93.783333333333303</c:v>
                </c:pt>
                <c:pt idx="5628">
                  <c:v>93.8</c:v>
                </c:pt>
                <c:pt idx="5629">
                  <c:v>93.816666666666606</c:v>
                </c:pt>
                <c:pt idx="5630">
                  <c:v>93.8333333333333</c:v>
                </c:pt>
                <c:pt idx="5631">
                  <c:v>93.85</c:v>
                </c:pt>
                <c:pt idx="5632">
                  <c:v>93.866666666666603</c:v>
                </c:pt>
                <c:pt idx="5633">
                  <c:v>93.883333333333297</c:v>
                </c:pt>
                <c:pt idx="5634">
                  <c:v>93.9</c:v>
                </c:pt>
                <c:pt idx="5635">
                  <c:v>93.9166666666666</c:v>
                </c:pt>
                <c:pt idx="5636">
                  <c:v>93.933333333333294</c:v>
                </c:pt>
                <c:pt idx="5637">
                  <c:v>93.95</c:v>
                </c:pt>
                <c:pt idx="5638">
                  <c:v>93.966666666666598</c:v>
                </c:pt>
                <c:pt idx="5639">
                  <c:v>93.983333333333306</c:v>
                </c:pt>
                <c:pt idx="5640">
                  <c:v>94</c:v>
                </c:pt>
                <c:pt idx="5641">
                  <c:v>94.016666666666595</c:v>
                </c:pt>
                <c:pt idx="5642">
                  <c:v>94.033333333333303</c:v>
                </c:pt>
                <c:pt idx="5643">
                  <c:v>94.05</c:v>
                </c:pt>
                <c:pt idx="5644">
                  <c:v>94.066666666666606</c:v>
                </c:pt>
                <c:pt idx="5645">
                  <c:v>94.0833333333333</c:v>
                </c:pt>
                <c:pt idx="5646">
                  <c:v>94.1</c:v>
                </c:pt>
                <c:pt idx="5647">
                  <c:v>94.116666666666603</c:v>
                </c:pt>
                <c:pt idx="5648">
                  <c:v>94.133333333333297</c:v>
                </c:pt>
                <c:pt idx="5649">
                  <c:v>94.15</c:v>
                </c:pt>
                <c:pt idx="5650">
                  <c:v>94.1666666666666</c:v>
                </c:pt>
                <c:pt idx="5651">
                  <c:v>94.183333333333294</c:v>
                </c:pt>
                <c:pt idx="5652">
                  <c:v>94.2</c:v>
                </c:pt>
                <c:pt idx="5653">
                  <c:v>94.216666666666598</c:v>
                </c:pt>
                <c:pt idx="5654">
                  <c:v>94.233333333333306</c:v>
                </c:pt>
                <c:pt idx="5655">
                  <c:v>94.25</c:v>
                </c:pt>
                <c:pt idx="5656">
                  <c:v>94.266666666666595</c:v>
                </c:pt>
                <c:pt idx="5657">
                  <c:v>94.283333333333303</c:v>
                </c:pt>
                <c:pt idx="5658">
                  <c:v>94.3</c:v>
                </c:pt>
                <c:pt idx="5659">
                  <c:v>94.316666666666606</c:v>
                </c:pt>
                <c:pt idx="5660">
                  <c:v>94.3333333333333</c:v>
                </c:pt>
                <c:pt idx="5661">
                  <c:v>94.35</c:v>
                </c:pt>
                <c:pt idx="5662">
                  <c:v>94.366666666666603</c:v>
                </c:pt>
                <c:pt idx="5663">
                  <c:v>94.383333333333297</c:v>
                </c:pt>
                <c:pt idx="5664">
                  <c:v>94.4</c:v>
                </c:pt>
                <c:pt idx="5665">
                  <c:v>94.4166666666666</c:v>
                </c:pt>
                <c:pt idx="5666">
                  <c:v>94.433333333333294</c:v>
                </c:pt>
                <c:pt idx="5667">
                  <c:v>94.45</c:v>
                </c:pt>
                <c:pt idx="5668">
                  <c:v>94.466666666666598</c:v>
                </c:pt>
                <c:pt idx="5669">
                  <c:v>94.483333333333306</c:v>
                </c:pt>
                <c:pt idx="5670">
                  <c:v>94.5</c:v>
                </c:pt>
                <c:pt idx="5671">
                  <c:v>94.516666666666595</c:v>
                </c:pt>
                <c:pt idx="5672">
                  <c:v>94.533333333333303</c:v>
                </c:pt>
                <c:pt idx="5673">
                  <c:v>94.55</c:v>
                </c:pt>
                <c:pt idx="5674">
                  <c:v>94.566666666666606</c:v>
                </c:pt>
                <c:pt idx="5675">
                  <c:v>94.5833333333333</c:v>
                </c:pt>
                <c:pt idx="5676">
                  <c:v>94.6</c:v>
                </c:pt>
                <c:pt idx="5677">
                  <c:v>94.616666666666603</c:v>
                </c:pt>
                <c:pt idx="5678">
                  <c:v>94.633333333333297</c:v>
                </c:pt>
                <c:pt idx="5679">
                  <c:v>94.65</c:v>
                </c:pt>
                <c:pt idx="5680">
                  <c:v>94.6666666666666</c:v>
                </c:pt>
                <c:pt idx="5681">
                  <c:v>94.683333333333294</c:v>
                </c:pt>
                <c:pt idx="5682">
                  <c:v>94.7</c:v>
                </c:pt>
                <c:pt idx="5683">
                  <c:v>94.716666666666598</c:v>
                </c:pt>
                <c:pt idx="5684">
                  <c:v>94.733333333333306</c:v>
                </c:pt>
                <c:pt idx="5685">
                  <c:v>94.75</c:v>
                </c:pt>
                <c:pt idx="5686">
                  <c:v>94.766666666666595</c:v>
                </c:pt>
                <c:pt idx="5687">
                  <c:v>94.783333333333303</c:v>
                </c:pt>
                <c:pt idx="5688">
                  <c:v>94.8</c:v>
                </c:pt>
                <c:pt idx="5689">
                  <c:v>94.816666666666606</c:v>
                </c:pt>
                <c:pt idx="5690">
                  <c:v>94.8333333333333</c:v>
                </c:pt>
                <c:pt idx="5691">
                  <c:v>94.85</c:v>
                </c:pt>
                <c:pt idx="5692">
                  <c:v>94.866666666666603</c:v>
                </c:pt>
                <c:pt idx="5693">
                  <c:v>94.883333333333297</c:v>
                </c:pt>
                <c:pt idx="5694">
                  <c:v>94.9</c:v>
                </c:pt>
                <c:pt idx="5695">
                  <c:v>94.9166666666666</c:v>
                </c:pt>
                <c:pt idx="5696">
                  <c:v>94.933333333333294</c:v>
                </c:pt>
                <c:pt idx="5697">
                  <c:v>94.95</c:v>
                </c:pt>
                <c:pt idx="5698">
                  <c:v>94.966666666666598</c:v>
                </c:pt>
                <c:pt idx="5699">
                  <c:v>94.983333333333306</c:v>
                </c:pt>
                <c:pt idx="5700">
                  <c:v>95</c:v>
                </c:pt>
                <c:pt idx="5701">
                  <c:v>95.016666666666595</c:v>
                </c:pt>
                <c:pt idx="5702">
                  <c:v>95.033333333333303</c:v>
                </c:pt>
                <c:pt idx="5703">
                  <c:v>95.05</c:v>
                </c:pt>
                <c:pt idx="5704">
                  <c:v>95.066666666666606</c:v>
                </c:pt>
                <c:pt idx="5705">
                  <c:v>95.0833333333333</c:v>
                </c:pt>
                <c:pt idx="5706">
                  <c:v>95.1</c:v>
                </c:pt>
                <c:pt idx="5707">
                  <c:v>95.116666666666603</c:v>
                </c:pt>
                <c:pt idx="5708">
                  <c:v>95.133333333333297</c:v>
                </c:pt>
                <c:pt idx="5709">
                  <c:v>95.15</c:v>
                </c:pt>
                <c:pt idx="5710">
                  <c:v>95.1666666666666</c:v>
                </c:pt>
                <c:pt idx="5711">
                  <c:v>95.183333333333294</c:v>
                </c:pt>
                <c:pt idx="5712">
                  <c:v>95.2</c:v>
                </c:pt>
                <c:pt idx="5713">
                  <c:v>95.216666666666598</c:v>
                </c:pt>
                <c:pt idx="5714">
                  <c:v>95.233333333333306</c:v>
                </c:pt>
                <c:pt idx="5715">
                  <c:v>95.25</c:v>
                </c:pt>
                <c:pt idx="5716">
                  <c:v>95.266666666666595</c:v>
                </c:pt>
                <c:pt idx="5717">
                  <c:v>95.283333333333303</c:v>
                </c:pt>
                <c:pt idx="5718">
                  <c:v>95.3</c:v>
                </c:pt>
                <c:pt idx="5719">
                  <c:v>95.316666666666606</c:v>
                </c:pt>
                <c:pt idx="5720">
                  <c:v>95.3333333333333</c:v>
                </c:pt>
                <c:pt idx="5721">
                  <c:v>95.35</c:v>
                </c:pt>
                <c:pt idx="5722">
                  <c:v>95.366666666666603</c:v>
                </c:pt>
                <c:pt idx="5723">
                  <c:v>95.383333333333297</c:v>
                </c:pt>
                <c:pt idx="5724">
                  <c:v>95.4</c:v>
                </c:pt>
                <c:pt idx="5725">
                  <c:v>95.4166666666666</c:v>
                </c:pt>
                <c:pt idx="5726">
                  <c:v>95.433333333333294</c:v>
                </c:pt>
                <c:pt idx="5727">
                  <c:v>95.45</c:v>
                </c:pt>
                <c:pt idx="5728">
                  <c:v>95.466666666666598</c:v>
                </c:pt>
                <c:pt idx="5729">
                  <c:v>95.483333333333306</c:v>
                </c:pt>
                <c:pt idx="5730">
                  <c:v>95.5</c:v>
                </c:pt>
                <c:pt idx="5731">
                  <c:v>95.516666666666595</c:v>
                </c:pt>
                <c:pt idx="5732">
                  <c:v>95.533333333333303</c:v>
                </c:pt>
                <c:pt idx="5733">
                  <c:v>95.55</c:v>
                </c:pt>
                <c:pt idx="5734">
                  <c:v>95.566666666666606</c:v>
                </c:pt>
                <c:pt idx="5735">
                  <c:v>95.5833333333333</c:v>
                </c:pt>
                <c:pt idx="5736">
                  <c:v>95.6</c:v>
                </c:pt>
                <c:pt idx="5737">
                  <c:v>95.616666666666603</c:v>
                </c:pt>
                <c:pt idx="5738">
                  <c:v>95.633333333333297</c:v>
                </c:pt>
                <c:pt idx="5739">
                  <c:v>95.65</c:v>
                </c:pt>
                <c:pt idx="5740">
                  <c:v>95.6666666666666</c:v>
                </c:pt>
                <c:pt idx="5741">
                  <c:v>95.683333333333294</c:v>
                </c:pt>
                <c:pt idx="5742">
                  <c:v>95.7</c:v>
                </c:pt>
                <c:pt idx="5743">
                  <c:v>95.716666666666598</c:v>
                </c:pt>
                <c:pt idx="5744">
                  <c:v>95.733333333333306</c:v>
                </c:pt>
                <c:pt idx="5745">
                  <c:v>95.75</c:v>
                </c:pt>
                <c:pt idx="5746">
                  <c:v>95.766666666666595</c:v>
                </c:pt>
                <c:pt idx="5747">
                  <c:v>95.783333333333303</c:v>
                </c:pt>
                <c:pt idx="5748">
                  <c:v>95.8</c:v>
                </c:pt>
                <c:pt idx="5749">
                  <c:v>95.816666666666606</c:v>
                </c:pt>
                <c:pt idx="5750">
                  <c:v>95.8333333333333</c:v>
                </c:pt>
                <c:pt idx="5751">
                  <c:v>95.85</c:v>
                </c:pt>
                <c:pt idx="5752">
                  <c:v>95.866666666666603</c:v>
                </c:pt>
                <c:pt idx="5753">
                  <c:v>95.883333333333297</c:v>
                </c:pt>
                <c:pt idx="5754">
                  <c:v>95.9</c:v>
                </c:pt>
                <c:pt idx="5755">
                  <c:v>95.9166666666666</c:v>
                </c:pt>
                <c:pt idx="5756">
                  <c:v>95.933333333333294</c:v>
                </c:pt>
                <c:pt idx="5757">
                  <c:v>95.95</c:v>
                </c:pt>
                <c:pt idx="5758">
                  <c:v>95.966666666666598</c:v>
                </c:pt>
                <c:pt idx="5759">
                  <c:v>95.983333333333306</c:v>
                </c:pt>
                <c:pt idx="5760">
                  <c:v>96</c:v>
                </c:pt>
                <c:pt idx="5761">
                  <c:v>96.016666666666595</c:v>
                </c:pt>
                <c:pt idx="5762">
                  <c:v>96.033333333333303</c:v>
                </c:pt>
                <c:pt idx="5763">
                  <c:v>96.05</c:v>
                </c:pt>
                <c:pt idx="5764">
                  <c:v>96.066666666666606</c:v>
                </c:pt>
                <c:pt idx="5765">
                  <c:v>96.0833333333333</c:v>
                </c:pt>
                <c:pt idx="5766">
                  <c:v>96.1</c:v>
                </c:pt>
                <c:pt idx="5767">
                  <c:v>96.116666666666603</c:v>
                </c:pt>
                <c:pt idx="5768">
                  <c:v>96.133333333333297</c:v>
                </c:pt>
                <c:pt idx="5769">
                  <c:v>96.15</c:v>
                </c:pt>
                <c:pt idx="5770">
                  <c:v>96.1666666666666</c:v>
                </c:pt>
                <c:pt idx="5771">
                  <c:v>96.183333333333294</c:v>
                </c:pt>
                <c:pt idx="5772">
                  <c:v>96.2</c:v>
                </c:pt>
                <c:pt idx="5773">
                  <c:v>96.216666666666598</c:v>
                </c:pt>
                <c:pt idx="5774">
                  <c:v>96.233333333333306</c:v>
                </c:pt>
                <c:pt idx="5775">
                  <c:v>96.25</c:v>
                </c:pt>
                <c:pt idx="5776">
                  <c:v>96.266666666666595</c:v>
                </c:pt>
                <c:pt idx="5777">
                  <c:v>96.283333333333303</c:v>
                </c:pt>
                <c:pt idx="5778">
                  <c:v>96.3</c:v>
                </c:pt>
                <c:pt idx="5779">
                  <c:v>96.316666666666606</c:v>
                </c:pt>
                <c:pt idx="5780">
                  <c:v>96.3333333333333</c:v>
                </c:pt>
                <c:pt idx="5781">
                  <c:v>96.35</c:v>
                </c:pt>
                <c:pt idx="5782">
                  <c:v>96.366666666666603</c:v>
                </c:pt>
                <c:pt idx="5783">
                  <c:v>96.383333333333297</c:v>
                </c:pt>
                <c:pt idx="5784">
                  <c:v>96.4</c:v>
                </c:pt>
                <c:pt idx="5785">
                  <c:v>96.4166666666666</c:v>
                </c:pt>
                <c:pt idx="5786">
                  <c:v>96.433333333333294</c:v>
                </c:pt>
                <c:pt idx="5787">
                  <c:v>96.45</c:v>
                </c:pt>
                <c:pt idx="5788">
                  <c:v>96.466666666666598</c:v>
                </c:pt>
                <c:pt idx="5789">
                  <c:v>96.483333333333306</c:v>
                </c:pt>
                <c:pt idx="5790">
                  <c:v>96.5</c:v>
                </c:pt>
                <c:pt idx="5791">
                  <c:v>96.516666666666595</c:v>
                </c:pt>
                <c:pt idx="5792">
                  <c:v>96.533333333333303</c:v>
                </c:pt>
                <c:pt idx="5793">
                  <c:v>96.55</c:v>
                </c:pt>
                <c:pt idx="5794">
                  <c:v>96.566666666666606</c:v>
                </c:pt>
                <c:pt idx="5795">
                  <c:v>96.5833333333333</c:v>
                </c:pt>
                <c:pt idx="5796">
                  <c:v>96.6</c:v>
                </c:pt>
                <c:pt idx="5797">
                  <c:v>96.616666666666603</c:v>
                </c:pt>
                <c:pt idx="5798">
                  <c:v>96.633333333333297</c:v>
                </c:pt>
                <c:pt idx="5799">
                  <c:v>96.65</c:v>
                </c:pt>
                <c:pt idx="5800">
                  <c:v>96.6666666666666</c:v>
                </c:pt>
                <c:pt idx="5801">
                  <c:v>96.683333333333294</c:v>
                </c:pt>
                <c:pt idx="5802">
                  <c:v>96.7</c:v>
                </c:pt>
                <c:pt idx="5803">
                  <c:v>96.716666666666598</c:v>
                </c:pt>
                <c:pt idx="5804">
                  <c:v>96.733333333333306</c:v>
                </c:pt>
                <c:pt idx="5805">
                  <c:v>96.75</c:v>
                </c:pt>
                <c:pt idx="5806">
                  <c:v>96.766666666666595</c:v>
                </c:pt>
                <c:pt idx="5807">
                  <c:v>96.783333333333303</c:v>
                </c:pt>
                <c:pt idx="5808">
                  <c:v>96.8</c:v>
                </c:pt>
                <c:pt idx="5809">
                  <c:v>96.816666666666606</c:v>
                </c:pt>
                <c:pt idx="5810">
                  <c:v>96.8333333333333</c:v>
                </c:pt>
                <c:pt idx="5811">
                  <c:v>96.85</c:v>
                </c:pt>
                <c:pt idx="5812">
                  <c:v>96.866666666666603</c:v>
                </c:pt>
                <c:pt idx="5813">
                  <c:v>96.883333333333297</c:v>
                </c:pt>
                <c:pt idx="5814">
                  <c:v>96.9</c:v>
                </c:pt>
                <c:pt idx="5815">
                  <c:v>96.9166666666666</c:v>
                </c:pt>
                <c:pt idx="5816">
                  <c:v>96.933333333333294</c:v>
                </c:pt>
                <c:pt idx="5817">
                  <c:v>96.95</c:v>
                </c:pt>
                <c:pt idx="5818">
                  <c:v>96.966666666666598</c:v>
                </c:pt>
                <c:pt idx="5819">
                  <c:v>96.983333333333306</c:v>
                </c:pt>
                <c:pt idx="5820">
                  <c:v>97</c:v>
                </c:pt>
                <c:pt idx="5821">
                  <c:v>97.016666666666595</c:v>
                </c:pt>
                <c:pt idx="5822">
                  <c:v>97.033333333333303</c:v>
                </c:pt>
                <c:pt idx="5823">
                  <c:v>97.05</c:v>
                </c:pt>
                <c:pt idx="5824">
                  <c:v>97.066666666666606</c:v>
                </c:pt>
                <c:pt idx="5825">
                  <c:v>97.0833333333333</c:v>
                </c:pt>
                <c:pt idx="5826">
                  <c:v>97.1</c:v>
                </c:pt>
                <c:pt idx="5827">
                  <c:v>97.116666666666603</c:v>
                </c:pt>
                <c:pt idx="5828">
                  <c:v>97.133333333333297</c:v>
                </c:pt>
                <c:pt idx="5829">
                  <c:v>97.15</c:v>
                </c:pt>
                <c:pt idx="5830">
                  <c:v>97.1666666666666</c:v>
                </c:pt>
                <c:pt idx="5831">
                  <c:v>97.183333333333294</c:v>
                </c:pt>
                <c:pt idx="5832">
                  <c:v>97.2</c:v>
                </c:pt>
                <c:pt idx="5833">
                  <c:v>97.216666666666598</c:v>
                </c:pt>
                <c:pt idx="5834">
                  <c:v>97.233333333333306</c:v>
                </c:pt>
                <c:pt idx="5835">
                  <c:v>97.25</c:v>
                </c:pt>
                <c:pt idx="5836">
                  <c:v>97.266666666666595</c:v>
                </c:pt>
                <c:pt idx="5837">
                  <c:v>97.283333333333303</c:v>
                </c:pt>
                <c:pt idx="5838">
                  <c:v>97.3</c:v>
                </c:pt>
                <c:pt idx="5839">
                  <c:v>97.316666666666606</c:v>
                </c:pt>
                <c:pt idx="5840">
                  <c:v>97.3333333333333</c:v>
                </c:pt>
                <c:pt idx="5841">
                  <c:v>97.35</c:v>
                </c:pt>
                <c:pt idx="5842">
                  <c:v>97.366666666666603</c:v>
                </c:pt>
                <c:pt idx="5843">
                  <c:v>97.383333333333297</c:v>
                </c:pt>
                <c:pt idx="5844">
                  <c:v>97.4</c:v>
                </c:pt>
                <c:pt idx="5845">
                  <c:v>97.4166666666666</c:v>
                </c:pt>
                <c:pt idx="5846">
                  <c:v>97.433333333333294</c:v>
                </c:pt>
                <c:pt idx="5847">
                  <c:v>97.45</c:v>
                </c:pt>
                <c:pt idx="5848">
                  <c:v>97.466666666666598</c:v>
                </c:pt>
                <c:pt idx="5849">
                  <c:v>97.483333333333306</c:v>
                </c:pt>
                <c:pt idx="5850">
                  <c:v>97.5</c:v>
                </c:pt>
                <c:pt idx="5851">
                  <c:v>97.516666666666595</c:v>
                </c:pt>
                <c:pt idx="5852">
                  <c:v>97.533333333333303</c:v>
                </c:pt>
                <c:pt idx="5853">
                  <c:v>97.55</c:v>
                </c:pt>
                <c:pt idx="5854">
                  <c:v>97.566666666666606</c:v>
                </c:pt>
                <c:pt idx="5855">
                  <c:v>97.5833333333333</c:v>
                </c:pt>
                <c:pt idx="5856">
                  <c:v>97.6</c:v>
                </c:pt>
                <c:pt idx="5857">
                  <c:v>97.616666666666603</c:v>
                </c:pt>
                <c:pt idx="5858">
                  <c:v>97.633333333333297</c:v>
                </c:pt>
                <c:pt idx="5859">
                  <c:v>97.65</c:v>
                </c:pt>
                <c:pt idx="5860">
                  <c:v>97.6666666666666</c:v>
                </c:pt>
                <c:pt idx="5861">
                  <c:v>97.683333333333294</c:v>
                </c:pt>
                <c:pt idx="5862">
                  <c:v>97.7</c:v>
                </c:pt>
                <c:pt idx="5863">
                  <c:v>97.716666666666598</c:v>
                </c:pt>
                <c:pt idx="5864">
                  <c:v>97.733333333333306</c:v>
                </c:pt>
                <c:pt idx="5865">
                  <c:v>97.75</c:v>
                </c:pt>
                <c:pt idx="5866">
                  <c:v>97.766666666666595</c:v>
                </c:pt>
                <c:pt idx="5867">
                  <c:v>97.783333333333303</c:v>
                </c:pt>
                <c:pt idx="5868">
                  <c:v>97.8</c:v>
                </c:pt>
                <c:pt idx="5869">
                  <c:v>97.816666666666606</c:v>
                </c:pt>
                <c:pt idx="5870">
                  <c:v>97.8333333333333</c:v>
                </c:pt>
                <c:pt idx="5871">
                  <c:v>97.85</c:v>
                </c:pt>
                <c:pt idx="5872">
                  <c:v>97.866666666666603</c:v>
                </c:pt>
                <c:pt idx="5873">
                  <c:v>97.883333333333297</c:v>
                </c:pt>
                <c:pt idx="5874">
                  <c:v>97.9</c:v>
                </c:pt>
                <c:pt idx="5875">
                  <c:v>97.9166666666666</c:v>
                </c:pt>
                <c:pt idx="5876">
                  <c:v>97.933333333333294</c:v>
                </c:pt>
                <c:pt idx="5877">
                  <c:v>97.95</c:v>
                </c:pt>
                <c:pt idx="5878">
                  <c:v>97.966666666666598</c:v>
                </c:pt>
                <c:pt idx="5879">
                  <c:v>97.983333333333306</c:v>
                </c:pt>
                <c:pt idx="5880">
                  <c:v>98</c:v>
                </c:pt>
                <c:pt idx="5881">
                  <c:v>98.016666666666595</c:v>
                </c:pt>
                <c:pt idx="5882">
                  <c:v>98.033333333333303</c:v>
                </c:pt>
                <c:pt idx="5883">
                  <c:v>98.05</c:v>
                </c:pt>
                <c:pt idx="5884">
                  <c:v>98.066666666666606</c:v>
                </c:pt>
                <c:pt idx="5885">
                  <c:v>98.0833333333333</c:v>
                </c:pt>
                <c:pt idx="5886">
                  <c:v>98.1</c:v>
                </c:pt>
                <c:pt idx="5887">
                  <c:v>98.116666666666603</c:v>
                </c:pt>
                <c:pt idx="5888">
                  <c:v>98.133333333333297</c:v>
                </c:pt>
                <c:pt idx="5889">
                  <c:v>98.15</c:v>
                </c:pt>
                <c:pt idx="5890">
                  <c:v>98.1666666666666</c:v>
                </c:pt>
                <c:pt idx="5891">
                  <c:v>98.183333333333294</c:v>
                </c:pt>
                <c:pt idx="5892">
                  <c:v>98.2</c:v>
                </c:pt>
                <c:pt idx="5893">
                  <c:v>98.216666666666598</c:v>
                </c:pt>
                <c:pt idx="5894">
                  <c:v>98.233333333333306</c:v>
                </c:pt>
                <c:pt idx="5895">
                  <c:v>98.25</c:v>
                </c:pt>
                <c:pt idx="5896">
                  <c:v>98.266666666666595</c:v>
                </c:pt>
                <c:pt idx="5897">
                  <c:v>98.283333333333303</c:v>
                </c:pt>
                <c:pt idx="5898">
                  <c:v>98.3</c:v>
                </c:pt>
                <c:pt idx="5899">
                  <c:v>98.316666666666606</c:v>
                </c:pt>
                <c:pt idx="5900">
                  <c:v>98.3333333333333</c:v>
                </c:pt>
                <c:pt idx="5901">
                  <c:v>98.35</c:v>
                </c:pt>
                <c:pt idx="5902">
                  <c:v>98.366666666666603</c:v>
                </c:pt>
                <c:pt idx="5903">
                  <c:v>98.383333333333297</c:v>
                </c:pt>
                <c:pt idx="5904">
                  <c:v>98.4</c:v>
                </c:pt>
                <c:pt idx="5905">
                  <c:v>98.4166666666666</c:v>
                </c:pt>
                <c:pt idx="5906">
                  <c:v>98.433333333333294</c:v>
                </c:pt>
                <c:pt idx="5907">
                  <c:v>98.45</c:v>
                </c:pt>
                <c:pt idx="5908">
                  <c:v>98.466666666666598</c:v>
                </c:pt>
                <c:pt idx="5909">
                  <c:v>98.483333333333306</c:v>
                </c:pt>
                <c:pt idx="5910">
                  <c:v>98.5</c:v>
                </c:pt>
                <c:pt idx="5911">
                  <c:v>98.516666666666595</c:v>
                </c:pt>
                <c:pt idx="5912">
                  <c:v>98.533333333333303</c:v>
                </c:pt>
                <c:pt idx="5913">
                  <c:v>98.55</c:v>
                </c:pt>
                <c:pt idx="5914">
                  <c:v>98.566666666666606</c:v>
                </c:pt>
                <c:pt idx="5915">
                  <c:v>98.5833333333333</c:v>
                </c:pt>
                <c:pt idx="5916">
                  <c:v>98.6</c:v>
                </c:pt>
                <c:pt idx="5917">
                  <c:v>98.616666666666603</c:v>
                </c:pt>
                <c:pt idx="5918">
                  <c:v>98.633333333333297</c:v>
                </c:pt>
                <c:pt idx="5919">
                  <c:v>98.65</c:v>
                </c:pt>
                <c:pt idx="5920">
                  <c:v>98.6666666666666</c:v>
                </c:pt>
                <c:pt idx="5921">
                  <c:v>98.683333333333294</c:v>
                </c:pt>
                <c:pt idx="5922">
                  <c:v>98.7</c:v>
                </c:pt>
                <c:pt idx="5923">
                  <c:v>98.716666666666598</c:v>
                </c:pt>
                <c:pt idx="5924">
                  <c:v>98.733333333333306</c:v>
                </c:pt>
                <c:pt idx="5925">
                  <c:v>98.75</c:v>
                </c:pt>
                <c:pt idx="5926">
                  <c:v>98.766666666666595</c:v>
                </c:pt>
                <c:pt idx="5927">
                  <c:v>98.783333333333303</c:v>
                </c:pt>
                <c:pt idx="5928">
                  <c:v>98.8</c:v>
                </c:pt>
                <c:pt idx="5929">
                  <c:v>98.816666666666606</c:v>
                </c:pt>
                <c:pt idx="5930">
                  <c:v>98.8333333333333</c:v>
                </c:pt>
                <c:pt idx="5931">
                  <c:v>98.85</c:v>
                </c:pt>
                <c:pt idx="5932">
                  <c:v>98.866666666666603</c:v>
                </c:pt>
                <c:pt idx="5933">
                  <c:v>98.883333333333297</c:v>
                </c:pt>
                <c:pt idx="5934">
                  <c:v>98.9</c:v>
                </c:pt>
                <c:pt idx="5935">
                  <c:v>98.9166666666666</c:v>
                </c:pt>
                <c:pt idx="5936">
                  <c:v>98.933333333333294</c:v>
                </c:pt>
                <c:pt idx="5937">
                  <c:v>98.95</c:v>
                </c:pt>
                <c:pt idx="5938">
                  <c:v>98.966666666666598</c:v>
                </c:pt>
                <c:pt idx="5939">
                  <c:v>98.983333333333306</c:v>
                </c:pt>
                <c:pt idx="5940">
                  <c:v>99</c:v>
                </c:pt>
                <c:pt idx="5941">
                  <c:v>99.016666666666595</c:v>
                </c:pt>
                <c:pt idx="5942">
                  <c:v>99.033333333333303</c:v>
                </c:pt>
                <c:pt idx="5943">
                  <c:v>99.05</c:v>
                </c:pt>
                <c:pt idx="5944">
                  <c:v>99.066666666666606</c:v>
                </c:pt>
                <c:pt idx="5945">
                  <c:v>99.0833333333333</c:v>
                </c:pt>
                <c:pt idx="5946">
                  <c:v>99.1</c:v>
                </c:pt>
                <c:pt idx="5947">
                  <c:v>99.116666666666603</c:v>
                </c:pt>
                <c:pt idx="5948">
                  <c:v>99.133333333333297</c:v>
                </c:pt>
                <c:pt idx="5949">
                  <c:v>99.15</c:v>
                </c:pt>
                <c:pt idx="5950">
                  <c:v>99.1666666666666</c:v>
                </c:pt>
                <c:pt idx="5951">
                  <c:v>99.183333333333294</c:v>
                </c:pt>
                <c:pt idx="5952">
                  <c:v>99.2</c:v>
                </c:pt>
                <c:pt idx="5953">
                  <c:v>99.216666666666598</c:v>
                </c:pt>
                <c:pt idx="5954">
                  <c:v>99.233333333333306</c:v>
                </c:pt>
                <c:pt idx="5955">
                  <c:v>99.25</c:v>
                </c:pt>
                <c:pt idx="5956">
                  <c:v>99.266666666666595</c:v>
                </c:pt>
                <c:pt idx="5957">
                  <c:v>99.283333333333303</c:v>
                </c:pt>
                <c:pt idx="5958">
                  <c:v>99.3</c:v>
                </c:pt>
                <c:pt idx="5959">
                  <c:v>99.316666666666606</c:v>
                </c:pt>
                <c:pt idx="5960">
                  <c:v>99.3333333333333</c:v>
                </c:pt>
                <c:pt idx="5961">
                  <c:v>99.35</c:v>
                </c:pt>
                <c:pt idx="5962">
                  <c:v>99.366666666666603</c:v>
                </c:pt>
                <c:pt idx="5963">
                  <c:v>99.383333333333297</c:v>
                </c:pt>
                <c:pt idx="5964">
                  <c:v>99.4</c:v>
                </c:pt>
                <c:pt idx="5965">
                  <c:v>99.4166666666666</c:v>
                </c:pt>
                <c:pt idx="5966">
                  <c:v>99.433333333333294</c:v>
                </c:pt>
                <c:pt idx="5967">
                  <c:v>99.45</c:v>
                </c:pt>
                <c:pt idx="5968">
                  <c:v>99.466666666666598</c:v>
                </c:pt>
                <c:pt idx="5969">
                  <c:v>99.483333333333306</c:v>
                </c:pt>
                <c:pt idx="5970">
                  <c:v>99.5</c:v>
                </c:pt>
                <c:pt idx="5971">
                  <c:v>99.516666666666595</c:v>
                </c:pt>
                <c:pt idx="5972">
                  <c:v>99.533333333333303</c:v>
                </c:pt>
                <c:pt idx="5973">
                  <c:v>99.55</c:v>
                </c:pt>
                <c:pt idx="5974">
                  <c:v>99.566666666666606</c:v>
                </c:pt>
                <c:pt idx="5975">
                  <c:v>99.5833333333333</c:v>
                </c:pt>
                <c:pt idx="5976">
                  <c:v>99.6</c:v>
                </c:pt>
                <c:pt idx="5977">
                  <c:v>99.616666666666603</c:v>
                </c:pt>
                <c:pt idx="5978">
                  <c:v>99.633333333333297</c:v>
                </c:pt>
                <c:pt idx="5979">
                  <c:v>99.65</c:v>
                </c:pt>
                <c:pt idx="5980">
                  <c:v>99.6666666666666</c:v>
                </c:pt>
                <c:pt idx="5981">
                  <c:v>99.683333333333294</c:v>
                </c:pt>
                <c:pt idx="5982">
                  <c:v>99.7</c:v>
                </c:pt>
                <c:pt idx="5983">
                  <c:v>99.716666666666598</c:v>
                </c:pt>
                <c:pt idx="5984">
                  <c:v>99.733333333333306</c:v>
                </c:pt>
                <c:pt idx="5985">
                  <c:v>99.75</c:v>
                </c:pt>
                <c:pt idx="5986">
                  <c:v>99.766666666666595</c:v>
                </c:pt>
                <c:pt idx="5987">
                  <c:v>99.783333333333303</c:v>
                </c:pt>
                <c:pt idx="5988">
                  <c:v>99.8</c:v>
                </c:pt>
                <c:pt idx="5989">
                  <c:v>99.816666666666606</c:v>
                </c:pt>
                <c:pt idx="5990">
                  <c:v>99.8333333333333</c:v>
                </c:pt>
                <c:pt idx="5991">
                  <c:v>99.85</c:v>
                </c:pt>
                <c:pt idx="5992">
                  <c:v>99.866666666666603</c:v>
                </c:pt>
                <c:pt idx="5993">
                  <c:v>99.883333333333297</c:v>
                </c:pt>
                <c:pt idx="5994">
                  <c:v>99.9</c:v>
                </c:pt>
                <c:pt idx="5995">
                  <c:v>99.9166666666666</c:v>
                </c:pt>
                <c:pt idx="5996">
                  <c:v>99.933333333333294</c:v>
                </c:pt>
                <c:pt idx="5997">
                  <c:v>99.95</c:v>
                </c:pt>
                <c:pt idx="5998">
                  <c:v>99.966666666666598</c:v>
                </c:pt>
                <c:pt idx="5999">
                  <c:v>99.983333333333306</c:v>
                </c:pt>
                <c:pt idx="6000">
                  <c:v>100</c:v>
                </c:pt>
                <c:pt idx="6001">
                  <c:v>100.016666666666</c:v>
                </c:pt>
                <c:pt idx="6002">
                  <c:v>100.033333333333</c:v>
                </c:pt>
                <c:pt idx="6003">
                  <c:v>100.05</c:v>
                </c:pt>
                <c:pt idx="6004">
                  <c:v>100.06666666666599</c:v>
                </c:pt>
                <c:pt idx="6005">
                  <c:v>100.083333333333</c:v>
                </c:pt>
                <c:pt idx="6006">
                  <c:v>100.1</c:v>
                </c:pt>
                <c:pt idx="6007">
                  <c:v>100.11666666666601</c:v>
                </c:pt>
                <c:pt idx="6008">
                  <c:v>100.133333333333</c:v>
                </c:pt>
                <c:pt idx="6009">
                  <c:v>100.15</c:v>
                </c:pt>
                <c:pt idx="6010">
                  <c:v>100.166666666666</c:v>
                </c:pt>
                <c:pt idx="6011">
                  <c:v>100.183333333333</c:v>
                </c:pt>
                <c:pt idx="6012">
                  <c:v>100.2</c:v>
                </c:pt>
                <c:pt idx="6013">
                  <c:v>100.216666666666</c:v>
                </c:pt>
                <c:pt idx="6014">
                  <c:v>100.23333333333299</c:v>
                </c:pt>
                <c:pt idx="6015">
                  <c:v>100.25</c:v>
                </c:pt>
                <c:pt idx="6016">
                  <c:v>100.266666666666</c:v>
                </c:pt>
                <c:pt idx="6017">
                  <c:v>100.283333333333</c:v>
                </c:pt>
                <c:pt idx="6018">
                  <c:v>100.3</c:v>
                </c:pt>
                <c:pt idx="6019">
                  <c:v>100.31666666666599</c:v>
                </c:pt>
                <c:pt idx="6020">
                  <c:v>100.333333333333</c:v>
                </c:pt>
                <c:pt idx="6021">
                  <c:v>100.35</c:v>
                </c:pt>
                <c:pt idx="6022">
                  <c:v>100.36666666666601</c:v>
                </c:pt>
                <c:pt idx="6023">
                  <c:v>100.383333333333</c:v>
                </c:pt>
                <c:pt idx="6024">
                  <c:v>100.4</c:v>
                </c:pt>
                <c:pt idx="6025">
                  <c:v>100.416666666666</c:v>
                </c:pt>
                <c:pt idx="6026">
                  <c:v>100.433333333333</c:v>
                </c:pt>
                <c:pt idx="6027">
                  <c:v>100.45</c:v>
                </c:pt>
                <c:pt idx="6028">
                  <c:v>100.466666666666</c:v>
                </c:pt>
                <c:pt idx="6029">
                  <c:v>100.48333333333299</c:v>
                </c:pt>
                <c:pt idx="6030">
                  <c:v>100.5</c:v>
                </c:pt>
                <c:pt idx="6031">
                  <c:v>100.516666666666</c:v>
                </c:pt>
                <c:pt idx="6032">
                  <c:v>100.533333333333</c:v>
                </c:pt>
                <c:pt idx="6033">
                  <c:v>100.55</c:v>
                </c:pt>
                <c:pt idx="6034">
                  <c:v>100.56666666666599</c:v>
                </c:pt>
                <c:pt idx="6035">
                  <c:v>100.583333333333</c:v>
                </c:pt>
                <c:pt idx="6036">
                  <c:v>100.6</c:v>
                </c:pt>
                <c:pt idx="6037">
                  <c:v>100.61666666666601</c:v>
                </c:pt>
                <c:pt idx="6038">
                  <c:v>100.633333333333</c:v>
                </c:pt>
                <c:pt idx="6039">
                  <c:v>100.65</c:v>
                </c:pt>
                <c:pt idx="6040">
                  <c:v>100.666666666666</c:v>
                </c:pt>
                <c:pt idx="6041">
                  <c:v>100.683333333333</c:v>
                </c:pt>
                <c:pt idx="6042">
                  <c:v>100.7</c:v>
                </c:pt>
                <c:pt idx="6043">
                  <c:v>100.716666666666</c:v>
                </c:pt>
                <c:pt idx="6044">
                  <c:v>100.73333333333299</c:v>
                </c:pt>
                <c:pt idx="6045">
                  <c:v>100.75</c:v>
                </c:pt>
                <c:pt idx="6046">
                  <c:v>100.766666666666</c:v>
                </c:pt>
                <c:pt idx="6047">
                  <c:v>100.783333333333</c:v>
                </c:pt>
                <c:pt idx="6048">
                  <c:v>100.8</c:v>
                </c:pt>
                <c:pt idx="6049">
                  <c:v>100.81666666666599</c:v>
                </c:pt>
                <c:pt idx="6050">
                  <c:v>100.833333333333</c:v>
                </c:pt>
                <c:pt idx="6051">
                  <c:v>100.85</c:v>
                </c:pt>
                <c:pt idx="6052">
                  <c:v>100.86666666666601</c:v>
                </c:pt>
                <c:pt idx="6053">
                  <c:v>100.883333333333</c:v>
                </c:pt>
                <c:pt idx="6054">
                  <c:v>100.9</c:v>
                </c:pt>
                <c:pt idx="6055">
                  <c:v>100.916666666666</c:v>
                </c:pt>
                <c:pt idx="6056">
                  <c:v>100.933333333333</c:v>
                </c:pt>
                <c:pt idx="6057">
                  <c:v>100.95</c:v>
                </c:pt>
                <c:pt idx="6058">
                  <c:v>100.966666666666</c:v>
                </c:pt>
                <c:pt idx="6059">
                  <c:v>100.98333333333299</c:v>
                </c:pt>
                <c:pt idx="6060">
                  <c:v>101</c:v>
                </c:pt>
                <c:pt idx="6061">
                  <c:v>101.016666666666</c:v>
                </c:pt>
                <c:pt idx="6062">
                  <c:v>101.033333333333</c:v>
                </c:pt>
                <c:pt idx="6063">
                  <c:v>101.05</c:v>
                </c:pt>
                <c:pt idx="6064">
                  <c:v>101.06666666666599</c:v>
                </c:pt>
                <c:pt idx="6065">
                  <c:v>101.083333333333</c:v>
                </c:pt>
                <c:pt idx="6066">
                  <c:v>101.1</c:v>
                </c:pt>
                <c:pt idx="6067">
                  <c:v>101.11666666666601</c:v>
                </c:pt>
                <c:pt idx="6068">
                  <c:v>101.133333333333</c:v>
                </c:pt>
                <c:pt idx="6069">
                  <c:v>101.15</c:v>
                </c:pt>
                <c:pt idx="6070">
                  <c:v>101.166666666666</c:v>
                </c:pt>
                <c:pt idx="6071">
                  <c:v>101.183333333333</c:v>
                </c:pt>
                <c:pt idx="6072">
                  <c:v>101.2</c:v>
                </c:pt>
                <c:pt idx="6073">
                  <c:v>101.216666666666</c:v>
                </c:pt>
                <c:pt idx="6074">
                  <c:v>101.23333333333299</c:v>
                </c:pt>
                <c:pt idx="6075">
                  <c:v>101.25</c:v>
                </c:pt>
                <c:pt idx="6076">
                  <c:v>101.266666666666</c:v>
                </c:pt>
                <c:pt idx="6077">
                  <c:v>101.283333333333</c:v>
                </c:pt>
                <c:pt idx="6078">
                  <c:v>101.3</c:v>
                </c:pt>
                <c:pt idx="6079">
                  <c:v>101.31666666666599</c:v>
                </c:pt>
                <c:pt idx="6080">
                  <c:v>101.333333333333</c:v>
                </c:pt>
                <c:pt idx="6081">
                  <c:v>101.35</c:v>
                </c:pt>
                <c:pt idx="6082">
                  <c:v>101.36666666666601</c:v>
                </c:pt>
                <c:pt idx="6083">
                  <c:v>101.383333333333</c:v>
                </c:pt>
                <c:pt idx="6084">
                  <c:v>101.4</c:v>
                </c:pt>
                <c:pt idx="6085">
                  <c:v>101.416666666666</c:v>
                </c:pt>
                <c:pt idx="6086">
                  <c:v>101.433333333333</c:v>
                </c:pt>
                <c:pt idx="6087">
                  <c:v>101.45</c:v>
                </c:pt>
                <c:pt idx="6088">
                  <c:v>101.466666666666</c:v>
                </c:pt>
                <c:pt idx="6089">
                  <c:v>101.48333333333299</c:v>
                </c:pt>
                <c:pt idx="6090">
                  <c:v>101.5</c:v>
                </c:pt>
                <c:pt idx="6091">
                  <c:v>101.516666666666</c:v>
                </c:pt>
                <c:pt idx="6092">
                  <c:v>101.533333333333</c:v>
                </c:pt>
                <c:pt idx="6093">
                  <c:v>101.55</c:v>
                </c:pt>
                <c:pt idx="6094">
                  <c:v>101.56666666666599</c:v>
                </c:pt>
                <c:pt idx="6095">
                  <c:v>101.583333333333</c:v>
                </c:pt>
                <c:pt idx="6096">
                  <c:v>101.6</c:v>
                </c:pt>
                <c:pt idx="6097">
                  <c:v>101.61666666666601</c:v>
                </c:pt>
                <c:pt idx="6098">
                  <c:v>101.633333333333</c:v>
                </c:pt>
                <c:pt idx="6099">
                  <c:v>101.65</c:v>
                </c:pt>
                <c:pt idx="6100">
                  <c:v>101.666666666666</c:v>
                </c:pt>
                <c:pt idx="6101">
                  <c:v>101.683333333333</c:v>
                </c:pt>
                <c:pt idx="6102">
                  <c:v>101.7</c:v>
                </c:pt>
                <c:pt idx="6103">
                  <c:v>101.716666666666</c:v>
                </c:pt>
                <c:pt idx="6104">
                  <c:v>101.73333333333299</c:v>
                </c:pt>
                <c:pt idx="6105">
                  <c:v>101.75</c:v>
                </c:pt>
                <c:pt idx="6106">
                  <c:v>101.766666666666</c:v>
                </c:pt>
                <c:pt idx="6107">
                  <c:v>101.783333333333</c:v>
                </c:pt>
                <c:pt idx="6108">
                  <c:v>101.8</c:v>
                </c:pt>
                <c:pt idx="6109">
                  <c:v>101.81666666666599</c:v>
                </c:pt>
                <c:pt idx="6110">
                  <c:v>101.833333333333</c:v>
                </c:pt>
                <c:pt idx="6111">
                  <c:v>101.85</c:v>
                </c:pt>
                <c:pt idx="6112">
                  <c:v>101.86666666666601</c:v>
                </c:pt>
                <c:pt idx="6113">
                  <c:v>101.883333333333</c:v>
                </c:pt>
                <c:pt idx="6114">
                  <c:v>101.9</c:v>
                </c:pt>
                <c:pt idx="6115">
                  <c:v>101.916666666666</c:v>
                </c:pt>
                <c:pt idx="6116">
                  <c:v>101.933333333333</c:v>
                </c:pt>
                <c:pt idx="6117">
                  <c:v>101.95</c:v>
                </c:pt>
                <c:pt idx="6118">
                  <c:v>101.966666666666</c:v>
                </c:pt>
                <c:pt idx="6119">
                  <c:v>101.98333333333299</c:v>
                </c:pt>
                <c:pt idx="6120">
                  <c:v>102</c:v>
                </c:pt>
                <c:pt idx="6121">
                  <c:v>102.016666666666</c:v>
                </c:pt>
                <c:pt idx="6122">
                  <c:v>102.033333333333</c:v>
                </c:pt>
                <c:pt idx="6123">
                  <c:v>102.05</c:v>
                </c:pt>
                <c:pt idx="6124">
                  <c:v>102.06666666666599</c:v>
                </c:pt>
                <c:pt idx="6125">
                  <c:v>102.083333333333</c:v>
                </c:pt>
                <c:pt idx="6126">
                  <c:v>102.1</c:v>
                </c:pt>
                <c:pt idx="6127">
                  <c:v>102.11666666666601</c:v>
                </c:pt>
                <c:pt idx="6128">
                  <c:v>102.133333333333</c:v>
                </c:pt>
                <c:pt idx="6129">
                  <c:v>102.15</c:v>
                </c:pt>
                <c:pt idx="6130">
                  <c:v>102.166666666666</c:v>
                </c:pt>
                <c:pt idx="6131">
                  <c:v>102.183333333333</c:v>
                </c:pt>
                <c:pt idx="6132">
                  <c:v>102.2</c:v>
                </c:pt>
                <c:pt idx="6133">
                  <c:v>102.216666666666</c:v>
                </c:pt>
                <c:pt idx="6134">
                  <c:v>102.23333333333299</c:v>
                </c:pt>
                <c:pt idx="6135">
                  <c:v>102.25</c:v>
                </c:pt>
                <c:pt idx="6136">
                  <c:v>102.266666666666</c:v>
                </c:pt>
                <c:pt idx="6137">
                  <c:v>102.283333333333</c:v>
                </c:pt>
                <c:pt idx="6138">
                  <c:v>102.3</c:v>
                </c:pt>
                <c:pt idx="6139">
                  <c:v>102.31666666666599</c:v>
                </c:pt>
                <c:pt idx="6140">
                  <c:v>102.333333333333</c:v>
                </c:pt>
                <c:pt idx="6141">
                  <c:v>102.35</c:v>
                </c:pt>
                <c:pt idx="6142">
                  <c:v>102.36666666666601</c:v>
                </c:pt>
                <c:pt idx="6143">
                  <c:v>102.383333333333</c:v>
                </c:pt>
                <c:pt idx="6144">
                  <c:v>102.4</c:v>
                </c:pt>
                <c:pt idx="6145">
                  <c:v>102.416666666666</c:v>
                </c:pt>
                <c:pt idx="6146">
                  <c:v>102.433333333333</c:v>
                </c:pt>
                <c:pt idx="6147">
                  <c:v>102.45</c:v>
                </c:pt>
                <c:pt idx="6148">
                  <c:v>102.466666666666</c:v>
                </c:pt>
                <c:pt idx="6149">
                  <c:v>102.48333333333299</c:v>
                </c:pt>
                <c:pt idx="6150">
                  <c:v>102.5</c:v>
                </c:pt>
                <c:pt idx="6151">
                  <c:v>102.516666666666</c:v>
                </c:pt>
                <c:pt idx="6152">
                  <c:v>102.533333333333</c:v>
                </c:pt>
                <c:pt idx="6153">
                  <c:v>102.55</c:v>
                </c:pt>
                <c:pt idx="6154">
                  <c:v>102.56666666666599</c:v>
                </c:pt>
                <c:pt idx="6155">
                  <c:v>102.583333333333</c:v>
                </c:pt>
                <c:pt idx="6156">
                  <c:v>102.6</c:v>
                </c:pt>
                <c:pt idx="6157">
                  <c:v>102.61666666666601</c:v>
                </c:pt>
                <c:pt idx="6158">
                  <c:v>102.633333333333</c:v>
                </c:pt>
                <c:pt idx="6159">
                  <c:v>102.65</c:v>
                </c:pt>
                <c:pt idx="6160">
                  <c:v>102.666666666666</c:v>
                </c:pt>
                <c:pt idx="6161">
                  <c:v>102.683333333333</c:v>
                </c:pt>
                <c:pt idx="6162">
                  <c:v>102.7</c:v>
                </c:pt>
                <c:pt idx="6163">
                  <c:v>102.716666666666</c:v>
                </c:pt>
                <c:pt idx="6164">
                  <c:v>102.73333333333299</c:v>
                </c:pt>
                <c:pt idx="6165">
                  <c:v>102.75</c:v>
                </c:pt>
                <c:pt idx="6166">
                  <c:v>102.766666666666</c:v>
                </c:pt>
                <c:pt idx="6167">
                  <c:v>102.783333333333</c:v>
                </c:pt>
                <c:pt idx="6168">
                  <c:v>102.8</c:v>
                </c:pt>
                <c:pt idx="6169">
                  <c:v>102.81666666666599</c:v>
                </c:pt>
                <c:pt idx="6170">
                  <c:v>102.833333333333</c:v>
                </c:pt>
                <c:pt idx="6171">
                  <c:v>102.85</c:v>
                </c:pt>
                <c:pt idx="6172">
                  <c:v>102.86666666666601</c:v>
                </c:pt>
                <c:pt idx="6173">
                  <c:v>102.883333333333</c:v>
                </c:pt>
                <c:pt idx="6174">
                  <c:v>102.9</c:v>
                </c:pt>
                <c:pt idx="6175">
                  <c:v>102.916666666666</c:v>
                </c:pt>
                <c:pt idx="6176">
                  <c:v>102.933333333333</c:v>
                </c:pt>
                <c:pt idx="6177">
                  <c:v>102.95</c:v>
                </c:pt>
                <c:pt idx="6178">
                  <c:v>102.966666666666</c:v>
                </c:pt>
                <c:pt idx="6179">
                  <c:v>102.98333333333299</c:v>
                </c:pt>
                <c:pt idx="6180">
                  <c:v>103</c:v>
                </c:pt>
                <c:pt idx="6181">
                  <c:v>103.016666666666</c:v>
                </c:pt>
                <c:pt idx="6182">
                  <c:v>103.033333333333</c:v>
                </c:pt>
                <c:pt idx="6183">
                  <c:v>103.05</c:v>
                </c:pt>
                <c:pt idx="6184">
                  <c:v>103.06666666666599</c:v>
                </c:pt>
                <c:pt idx="6185">
                  <c:v>103.083333333333</c:v>
                </c:pt>
                <c:pt idx="6186">
                  <c:v>103.1</c:v>
                </c:pt>
                <c:pt idx="6187">
                  <c:v>103.11666666666601</c:v>
                </c:pt>
                <c:pt idx="6188">
                  <c:v>103.133333333333</c:v>
                </c:pt>
                <c:pt idx="6189">
                  <c:v>103.15</c:v>
                </c:pt>
                <c:pt idx="6190">
                  <c:v>103.166666666666</c:v>
                </c:pt>
                <c:pt idx="6191">
                  <c:v>103.183333333333</c:v>
                </c:pt>
                <c:pt idx="6192">
                  <c:v>103.2</c:v>
                </c:pt>
                <c:pt idx="6193">
                  <c:v>103.216666666666</c:v>
                </c:pt>
                <c:pt idx="6194">
                  <c:v>103.23333333333299</c:v>
                </c:pt>
                <c:pt idx="6195">
                  <c:v>103.25</c:v>
                </c:pt>
                <c:pt idx="6196">
                  <c:v>103.266666666666</c:v>
                </c:pt>
                <c:pt idx="6197">
                  <c:v>103.283333333333</c:v>
                </c:pt>
                <c:pt idx="6198">
                  <c:v>103.3</c:v>
                </c:pt>
                <c:pt idx="6199">
                  <c:v>103.31666666666599</c:v>
                </c:pt>
                <c:pt idx="6200">
                  <c:v>103.333333333333</c:v>
                </c:pt>
                <c:pt idx="6201">
                  <c:v>103.35</c:v>
                </c:pt>
                <c:pt idx="6202">
                  <c:v>103.36666666666601</c:v>
                </c:pt>
                <c:pt idx="6203">
                  <c:v>103.383333333333</c:v>
                </c:pt>
                <c:pt idx="6204">
                  <c:v>103.4</c:v>
                </c:pt>
                <c:pt idx="6205">
                  <c:v>103.416666666666</c:v>
                </c:pt>
                <c:pt idx="6206">
                  <c:v>103.433333333333</c:v>
                </c:pt>
                <c:pt idx="6207">
                  <c:v>103.45</c:v>
                </c:pt>
                <c:pt idx="6208">
                  <c:v>103.466666666666</c:v>
                </c:pt>
                <c:pt idx="6209">
                  <c:v>103.48333333333299</c:v>
                </c:pt>
                <c:pt idx="6210">
                  <c:v>103.5</c:v>
                </c:pt>
                <c:pt idx="6211">
                  <c:v>103.516666666666</c:v>
                </c:pt>
                <c:pt idx="6212">
                  <c:v>103.533333333333</c:v>
                </c:pt>
                <c:pt idx="6213">
                  <c:v>103.55</c:v>
                </c:pt>
                <c:pt idx="6214">
                  <c:v>103.56666666666599</c:v>
                </c:pt>
                <c:pt idx="6215">
                  <c:v>103.583333333333</c:v>
                </c:pt>
                <c:pt idx="6216">
                  <c:v>103.6</c:v>
                </c:pt>
                <c:pt idx="6217">
                  <c:v>103.61666666666601</c:v>
                </c:pt>
                <c:pt idx="6218">
                  <c:v>103.633333333333</c:v>
                </c:pt>
                <c:pt idx="6219">
                  <c:v>103.65</c:v>
                </c:pt>
                <c:pt idx="6220">
                  <c:v>103.666666666666</c:v>
                </c:pt>
                <c:pt idx="6221">
                  <c:v>103.683333333333</c:v>
                </c:pt>
                <c:pt idx="6222">
                  <c:v>103.7</c:v>
                </c:pt>
                <c:pt idx="6223">
                  <c:v>103.716666666666</c:v>
                </c:pt>
                <c:pt idx="6224">
                  <c:v>103.73333333333299</c:v>
                </c:pt>
                <c:pt idx="6225">
                  <c:v>103.75</c:v>
                </c:pt>
                <c:pt idx="6226">
                  <c:v>103.766666666666</c:v>
                </c:pt>
                <c:pt idx="6227">
                  <c:v>103.783333333333</c:v>
                </c:pt>
                <c:pt idx="6228">
                  <c:v>103.8</c:v>
                </c:pt>
                <c:pt idx="6229">
                  <c:v>103.81666666666599</c:v>
                </c:pt>
                <c:pt idx="6230">
                  <c:v>103.833333333333</c:v>
                </c:pt>
                <c:pt idx="6231">
                  <c:v>103.85</c:v>
                </c:pt>
                <c:pt idx="6232">
                  <c:v>103.86666666666601</c:v>
                </c:pt>
                <c:pt idx="6233">
                  <c:v>103.883333333333</c:v>
                </c:pt>
                <c:pt idx="6234">
                  <c:v>103.9</c:v>
                </c:pt>
                <c:pt idx="6235">
                  <c:v>103.916666666666</c:v>
                </c:pt>
                <c:pt idx="6236">
                  <c:v>103.933333333333</c:v>
                </c:pt>
                <c:pt idx="6237">
                  <c:v>103.95</c:v>
                </c:pt>
                <c:pt idx="6238">
                  <c:v>103.966666666666</c:v>
                </c:pt>
                <c:pt idx="6239">
                  <c:v>103.98333333333299</c:v>
                </c:pt>
                <c:pt idx="6240">
                  <c:v>104</c:v>
                </c:pt>
                <c:pt idx="6241">
                  <c:v>104.016666666666</c:v>
                </c:pt>
                <c:pt idx="6242">
                  <c:v>104.033333333333</c:v>
                </c:pt>
                <c:pt idx="6243">
                  <c:v>104.05</c:v>
                </c:pt>
                <c:pt idx="6244">
                  <c:v>104.06666666666599</c:v>
                </c:pt>
                <c:pt idx="6245">
                  <c:v>104.083333333333</c:v>
                </c:pt>
                <c:pt idx="6246">
                  <c:v>104.1</c:v>
                </c:pt>
                <c:pt idx="6247">
                  <c:v>104.11666666666601</c:v>
                </c:pt>
                <c:pt idx="6248">
                  <c:v>104.133333333333</c:v>
                </c:pt>
                <c:pt idx="6249">
                  <c:v>104.15</c:v>
                </c:pt>
                <c:pt idx="6250">
                  <c:v>104.166666666666</c:v>
                </c:pt>
                <c:pt idx="6251">
                  <c:v>104.183333333333</c:v>
                </c:pt>
                <c:pt idx="6252">
                  <c:v>104.2</c:v>
                </c:pt>
                <c:pt idx="6253">
                  <c:v>104.216666666666</c:v>
                </c:pt>
                <c:pt idx="6254">
                  <c:v>104.23333333333299</c:v>
                </c:pt>
                <c:pt idx="6255">
                  <c:v>104.25</c:v>
                </c:pt>
                <c:pt idx="6256">
                  <c:v>104.266666666666</c:v>
                </c:pt>
                <c:pt idx="6257">
                  <c:v>104.283333333333</c:v>
                </c:pt>
                <c:pt idx="6258">
                  <c:v>104.3</c:v>
                </c:pt>
                <c:pt idx="6259">
                  <c:v>104.31666666666599</c:v>
                </c:pt>
                <c:pt idx="6260">
                  <c:v>104.333333333333</c:v>
                </c:pt>
                <c:pt idx="6261">
                  <c:v>104.35</c:v>
                </c:pt>
                <c:pt idx="6262">
                  <c:v>104.36666666666601</c:v>
                </c:pt>
                <c:pt idx="6263">
                  <c:v>104.383333333333</c:v>
                </c:pt>
                <c:pt idx="6264">
                  <c:v>104.4</c:v>
                </c:pt>
                <c:pt idx="6265">
                  <c:v>104.416666666666</c:v>
                </c:pt>
                <c:pt idx="6266">
                  <c:v>104.433333333333</c:v>
                </c:pt>
                <c:pt idx="6267">
                  <c:v>104.45</c:v>
                </c:pt>
                <c:pt idx="6268">
                  <c:v>104.466666666666</c:v>
                </c:pt>
                <c:pt idx="6269">
                  <c:v>104.48333333333299</c:v>
                </c:pt>
                <c:pt idx="6270">
                  <c:v>104.5</c:v>
                </c:pt>
                <c:pt idx="6271">
                  <c:v>104.516666666666</c:v>
                </c:pt>
                <c:pt idx="6272">
                  <c:v>104.533333333333</c:v>
                </c:pt>
                <c:pt idx="6273">
                  <c:v>104.55</c:v>
                </c:pt>
                <c:pt idx="6274">
                  <c:v>104.56666666666599</c:v>
                </c:pt>
                <c:pt idx="6275">
                  <c:v>104.583333333333</c:v>
                </c:pt>
                <c:pt idx="6276">
                  <c:v>104.6</c:v>
                </c:pt>
                <c:pt idx="6277">
                  <c:v>104.61666666666601</c:v>
                </c:pt>
                <c:pt idx="6278">
                  <c:v>104.633333333333</c:v>
                </c:pt>
                <c:pt idx="6279">
                  <c:v>104.65</c:v>
                </c:pt>
                <c:pt idx="6280">
                  <c:v>104.666666666666</c:v>
                </c:pt>
                <c:pt idx="6281">
                  <c:v>104.683333333333</c:v>
                </c:pt>
                <c:pt idx="6282">
                  <c:v>104.7</c:v>
                </c:pt>
                <c:pt idx="6283">
                  <c:v>104.716666666666</c:v>
                </c:pt>
                <c:pt idx="6284">
                  <c:v>104.73333333333299</c:v>
                </c:pt>
                <c:pt idx="6285">
                  <c:v>104.75</c:v>
                </c:pt>
                <c:pt idx="6286">
                  <c:v>104.766666666666</c:v>
                </c:pt>
                <c:pt idx="6287">
                  <c:v>104.783333333333</c:v>
                </c:pt>
                <c:pt idx="6288">
                  <c:v>104.8</c:v>
                </c:pt>
                <c:pt idx="6289">
                  <c:v>104.81666666666599</c:v>
                </c:pt>
                <c:pt idx="6290">
                  <c:v>104.833333333333</c:v>
                </c:pt>
                <c:pt idx="6291">
                  <c:v>104.85</c:v>
                </c:pt>
                <c:pt idx="6292">
                  <c:v>104.86666666666601</c:v>
                </c:pt>
                <c:pt idx="6293">
                  <c:v>104.883333333333</c:v>
                </c:pt>
                <c:pt idx="6294">
                  <c:v>104.9</c:v>
                </c:pt>
                <c:pt idx="6295">
                  <c:v>104.916666666666</c:v>
                </c:pt>
                <c:pt idx="6296">
                  <c:v>104.933333333333</c:v>
                </c:pt>
                <c:pt idx="6297">
                  <c:v>104.95</c:v>
                </c:pt>
                <c:pt idx="6298">
                  <c:v>104.966666666666</c:v>
                </c:pt>
                <c:pt idx="6299">
                  <c:v>104.98333333333299</c:v>
                </c:pt>
                <c:pt idx="6300">
                  <c:v>105</c:v>
                </c:pt>
                <c:pt idx="6301">
                  <c:v>105.016666666666</c:v>
                </c:pt>
                <c:pt idx="6302">
                  <c:v>105.033333333333</c:v>
                </c:pt>
                <c:pt idx="6303">
                  <c:v>105.05</c:v>
                </c:pt>
                <c:pt idx="6304">
                  <c:v>105.06666666666599</c:v>
                </c:pt>
                <c:pt idx="6305">
                  <c:v>105.083333333333</c:v>
                </c:pt>
                <c:pt idx="6306">
                  <c:v>105.1</c:v>
                </c:pt>
                <c:pt idx="6307">
                  <c:v>105.11666666666601</c:v>
                </c:pt>
                <c:pt idx="6308">
                  <c:v>105.133333333333</c:v>
                </c:pt>
                <c:pt idx="6309">
                  <c:v>105.15</c:v>
                </c:pt>
                <c:pt idx="6310">
                  <c:v>105.166666666666</c:v>
                </c:pt>
                <c:pt idx="6311">
                  <c:v>105.183333333333</c:v>
                </c:pt>
                <c:pt idx="6312">
                  <c:v>105.2</c:v>
                </c:pt>
                <c:pt idx="6313">
                  <c:v>105.216666666666</c:v>
                </c:pt>
                <c:pt idx="6314">
                  <c:v>105.23333333333299</c:v>
                </c:pt>
                <c:pt idx="6315">
                  <c:v>105.25</c:v>
                </c:pt>
                <c:pt idx="6316">
                  <c:v>105.266666666666</c:v>
                </c:pt>
                <c:pt idx="6317">
                  <c:v>105.283333333333</c:v>
                </c:pt>
                <c:pt idx="6318">
                  <c:v>105.3</c:v>
                </c:pt>
                <c:pt idx="6319">
                  <c:v>105.31666666666599</c:v>
                </c:pt>
                <c:pt idx="6320">
                  <c:v>105.333333333333</c:v>
                </c:pt>
                <c:pt idx="6321">
                  <c:v>105.35</c:v>
                </c:pt>
                <c:pt idx="6322">
                  <c:v>105.36666666666601</c:v>
                </c:pt>
                <c:pt idx="6323">
                  <c:v>105.383333333333</c:v>
                </c:pt>
                <c:pt idx="6324">
                  <c:v>105.4</c:v>
                </c:pt>
                <c:pt idx="6325">
                  <c:v>105.416666666666</c:v>
                </c:pt>
                <c:pt idx="6326">
                  <c:v>105.433333333333</c:v>
                </c:pt>
                <c:pt idx="6327">
                  <c:v>105.45</c:v>
                </c:pt>
                <c:pt idx="6328">
                  <c:v>105.466666666666</c:v>
                </c:pt>
                <c:pt idx="6329">
                  <c:v>105.48333333333299</c:v>
                </c:pt>
                <c:pt idx="6330">
                  <c:v>105.5</c:v>
                </c:pt>
                <c:pt idx="6331">
                  <c:v>105.516666666666</c:v>
                </c:pt>
                <c:pt idx="6332">
                  <c:v>105.533333333333</c:v>
                </c:pt>
                <c:pt idx="6333">
                  <c:v>105.55</c:v>
                </c:pt>
                <c:pt idx="6334">
                  <c:v>105.56666666666599</c:v>
                </c:pt>
                <c:pt idx="6335">
                  <c:v>105.583333333333</c:v>
                </c:pt>
                <c:pt idx="6336">
                  <c:v>105.6</c:v>
                </c:pt>
                <c:pt idx="6337">
                  <c:v>105.61666666666601</c:v>
                </c:pt>
                <c:pt idx="6338">
                  <c:v>105.633333333333</c:v>
                </c:pt>
                <c:pt idx="6339">
                  <c:v>105.65</c:v>
                </c:pt>
                <c:pt idx="6340">
                  <c:v>105.666666666666</c:v>
                </c:pt>
                <c:pt idx="6341">
                  <c:v>105.683333333333</c:v>
                </c:pt>
                <c:pt idx="6342">
                  <c:v>105.7</c:v>
                </c:pt>
                <c:pt idx="6343">
                  <c:v>105.716666666666</c:v>
                </c:pt>
                <c:pt idx="6344">
                  <c:v>105.73333333333299</c:v>
                </c:pt>
                <c:pt idx="6345">
                  <c:v>105.75</c:v>
                </c:pt>
                <c:pt idx="6346">
                  <c:v>105.766666666666</c:v>
                </c:pt>
                <c:pt idx="6347">
                  <c:v>105.783333333333</c:v>
                </c:pt>
                <c:pt idx="6348">
                  <c:v>105.8</c:v>
                </c:pt>
                <c:pt idx="6349">
                  <c:v>105.81666666666599</c:v>
                </c:pt>
                <c:pt idx="6350">
                  <c:v>105.833333333333</c:v>
                </c:pt>
                <c:pt idx="6351">
                  <c:v>105.85</c:v>
                </c:pt>
                <c:pt idx="6352">
                  <c:v>105.86666666666601</c:v>
                </c:pt>
                <c:pt idx="6353">
                  <c:v>105.883333333333</c:v>
                </c:pt>
                <c:pt idx="6354">
                  <c:v>105.9</c:v>
                </c:pt>
                <c:pt idx="6355">
                  <c:v>105.916666666666</c:v>
                </c:pt>
                <c:pt idx="6356">
                  <c:v>105.933333333333</c:v>
                </c:pt>
                <c:pt idx="6357">
                  <c:v>105.95</c:v>
                </c:pt>
                <c:pt idx="6358">
                  <c:v>105.966666666666</c:v>
                </c:pt>
                <c:pt idx="6359">
                  <c:v>105.98333333333299</c:v>
                </c:pt>
                <c:pt idx="6360">
                  <c:v>106</c:v>
                </c:pt>
                <c:pt idx="6361">
                  <c:v>106.016666666666</c:v>
                </c:pt>
                <c:pt idx="6362">
                  <c:v>106.033333333333</c:v>
                </c:pt>
                <c:pt idx="6363">
                  <c:v>106.05</c:v>
                </c:pt>
                <c:pt idx="6364">
                  <c:v>106.06666666666599</c:v>
                </c:pt>
                <c:pt idx="6365">
                  <c:v>106.083333333333</c:v>
                </c:pt>
                <c:pt idx="6366">
                  <c:v>106.1</c:v>
                </c:pt>
                <c:pt idx="6367">
                  <c:v>106.11666666666601</c:v>
                </c:pt>
                <c:pt idx="6368">
                  <c:v>106.133333333333</c:v>
                </c:pt>
                <c:pt idx="6369">
                  <c:v>106.15</c:v>
                </c:pt>
                <c:pt idx="6370">
                  <c:v>106.166666666666</c:v>
                </c:pt>
                <c:pt idx="6371">
                  <c:v>106.183333333333</c:v>
                </c:pt>
                <c:pt idx="6372">
                  <c:v>106.2</c:v>
                </c:pt>
                <c:pt idx="6373">
                  <c:v>106.216666666666</c:v>
                </c:pt>
                <c:pt idx="6374">
                  <c:v>106.23333333333299</c:v>
                </c:pt>
                <c:pt idx="6375">
                  <c:v>106.25</c:v>
                </c:pt>
                <c:pt idx="6376">
                  <c:v>106.266666666666</c:v>
                </c:pt>
                <c:pt idx="6377">
                  <c:v>106.283333333333</c:v>
                </c:pt>
                <c:pt idx="6378">
                  <c:v>106.3</c:v>
                </c:pt>
                <c:pt idx="6379">
                  <c:v>106.31666666666599</c:v>
                </c:pt>
                <c:pt idx="6380">
                  <c:v>106.333333333333</c:v>
                </c:pt>
                <c:pt idx="6381">
                  <c:v>106.35</c:v>
                </c:pt>
                <c:pt idx="6382">
                  <c:v>106.36666666666601</c:v>
                </c:pt>
                <c:pt idx="6383">
                  <c:v>106.383333333333</c:v>
                </c:pt>
                <c:pt idx="6384">
                  <c:v>106.4</c:v>
                </c:pt>
                <c:pt idx="6385">
                  <c:v>106.416666666666</c:v>
                </c:pt>
                <c:pt idx="6386">
                  <c:v>106.433333333333</c:v>
                </c:pt>
                <c:pt idx="6387">
                  <c:v>106.45</c:v>
                </c:pt>
                <c:pt idx="6388">
                  <c:v>106.466666666666</c:v>
                </c:pt>
                <c:pt idx="6389">
                  <c:v>106.48333333333299</c:v>
                </c:pt>
                <c:pt idx="6390">
                  <c:v>106.5</c:v>
                </c:pt>
                <c:pt idx="6391">
                  <c:v>106.516666666666</c:v>
                </c:pt>
                <c:pt idx="6392">
                  <c:v>106.533333333333</c:v>
                </c:pt>
                <c:pt idx="6393">
                  <c:v>106.55</c:v>
                </c:pt>
                <c:pt idx="6394">
                  <c:v>106.56666666666599</c:v>
                </c:pt>
                <c:pt idx="6395">
                  <c:v>106.583333333333</c:v>
                </c:pt>
                <c:pt idx="6396">
                  <c:v>106.6</c:v>
                </c:pt>
                <c:pt idx="6397">
                  <c:v>106.61666666666601</c:v>
                </c:pt>
                <c:pt idx="6398">
                  <c:v>106.633333333333</c:v>
                </c:pt>
                <c:pt idx="6399">
                  <c:v>106.65</c:v>
                </c:pt>
                <c:pt idx="6400">
                  <c:v>106.666666666666</c:v>
                </c:pt>
                <c:pt idx="6401">
                  <c:v>106.683333333333</c:v>
                </c:pt>
                <c:pt idx="6402">
                  <c:v>106.7</c:v>
                </c:pt>
                <c:pt idx="6403">
                  <c:v>106.716666666666</c:v>
                </c:pt>
                <c:pt idx="6404">
                  <c:v>106.73333333333299</c:v>
                </c:pt>
                <c:pt idx="6405">
                  <c:v>106.75</c:v>
                </c:pt>
                <c:pt idx="6406">
                  <c:v>106.766666666666</c:v>
                </c:pt>
                <c:pt idx="6407">
                  <c:v>106.783333333333</c:v>
                </c:pt>
                <c:pt idx="6408">
                  <c:v>106.8</c:v>
                </c:pt>
                <c:pt idx="6409">
                  <c:v>106.81666666666599</c:v>
                </c:pt>
                <c:pt idx="6410">
                  <c:v>106.833333333333</c:v>
                </c:pt>
                <c:pt idx="6411">
                  <c:v>106.85</c:v>
                </c:pt>
                <c:pt idx="6412">
                  <c:v>106.86666666666601</c:v>
                </c:pt>
                <c:pt idx="6413">
                  <c:v>106.883333333333</c:v>
                </c:pt>
                <c:pt idx="6414">
                  <c:v>106.9</c:v>
                </c:pt>
                <c:pt idx="6415">
                  <c:v>106.916666666666</c:v>
                </c:pt>
                <c:pt idx="6416">
                  <c:v>106.933333333333</c:v>
                </c:pt>
                <c:pt idx="6417">
                  <c:v>106.95</c:v>
                </c:pt>
                <c:pt idx="6418">
                  <c:v>106.966666666666</c:v>
                </c:pt>
                <c:pt idx="6419">
                  <c:v>106.98333333333299</c:v>
                </c:pt>
                <c:pt idx="6420">
                  <c:v>107</c:v>
                </c:pt>
                <c:pt idx="6421">
                  <c:v>107.016666666666</c:v>
                </c:pt>
                <c:pt idx="6422">
                  <c:v>107.033333333333</c:v>
                </c:pt>
                <c:pt idx="6423">
                  <c:v>107.05</c:v>
                </c:pt>
                <c:pt idx="6424">
                  <c:v>107.06666666666599</c:v>
                </c:pt>
                <c:pt idx="6425">
                  <c:v>107.083333333333</c:v>
                </c:pt>
                <c:pt idx="6426">
                  <c:v>107.1</c:v>
                </c:pt>
                <c:pt idx="6427">
                  <c:v>107.11666666666601</c:v>
                </c:pt>
                <c:pt idx="6428">
                  <c:v>107.133333333333</c:v>
                </c:pt>
                <c:pt idx="6429">
                  <c:v>107.15</c:v>
                </c:pt>
                <c:pt idx="6430">
                  <c:v>107.166666666666</c:v>
                </c:pt>
                <c:pt idx="6431">
                  <c:v>107.183333333333</c:v>
                </c:pt>
                <c:pt idx="6432">
                  <c:v>107.2</c:v>
                </c:pt>
                <c:pt idx="6433">
                  <c:v>107.216666666666</c:v>
                </c:pt>
                <c:pt idx="6434">
                  <c:v>107.23333333333299</c:v>
                </c:pt>
                <c:pt idx="6435">
                  <c:v>107.25</c:v>
                </c:pt>
                <c:pt idx="6436">
                  <c:v>107.266666666666</c:v>
                </c:pt>
                <c:pt idx="6437">
                  <c:v>107.283333333333</c:v>
                </c:pt>
                <c:pt idx="6438">
                  <c:v>107.3</c:v>
                </c:pt>
                <c:pt idx="6439">
                  <c:v>107.31666666666599</c:v>
                </c:pt>
                <c:pt idx="6440">
                  <c:v>107.333333333333</c:v>
                </c:pt>
                <c:pt idx="6441">
                  <c:v>107.35</c:v>
                </c:pt>
                <c:pt idx="6442">
                  <c:v>107.36666666666601</c:v>
                </c:pt>
                <c:pt idx="6443">
                  <c:v>107.383333333333</c:v>
                </c:pt>
                <c:pt idx="6444">
                  <c:v>107.4</c:v>
                </c:pt>
                <c:pt idx="6445">
                  <c:v>107.416666666666</c:v>
                </c:pt>
                <c:pt idx="6446">
                  <c:v>107.433333333333</c:v>
                </c:pt>
                <c:pt idx="6447">
                  <c:v>107.45</c:v>
                </c:pt>
                <c:pt idx="6448">
                  <c:v>107.466666666666</c:v>
                </c:pt>
                <c:pt idx="6449">
                  <c:v>107.48333333333299</c:v>
                </c:pt>
                <c:pt idx="6450">
                  <c:v>107.5</c:v>
                </c:pt>
                <c:pt idx="6451">
                  <c:v>107.516666666666</c:v>
                </c:pt>
                <c:pt idx="6452">
                  <c:v>107.533333333333</c:v>
                </c:pt>
                <c:pt idx="6453">
                  <c:v>107.55</c:v>
                </c:pt>
                <c:pt idx="6454">
                  <c:v>107.56666666666599</c:v>
                </c:pt>
                <c:pt idx="6455">
                  <c:v>107.583333333333</c:v>
                </c:pt>
                <c:pt idx="6456">
                  <c:v>107.6</c:v>
                </c:pt>
                <c:pt idx="6457">
                  <c:v>107.61666666666601</c:v>
                </c:pt>
                <c:pt idx="6458">
                  <c:v>107.633333333333</c:v>
                </c:pt>
                <c:pt idx="6459">
                  <c:v>107.65</c:v>
                </c:pt>
                <c:pt idx="6460">
                  <c:v>107.666666666666</c:v>
                </c:pt>
                <c:pt idx="6461">
                  <c:v>107.683333333333</c:v>
                </c:pt>
                <c:pt idx="6462">
                  <c:v>107.7</c:v>
                </c:pt>
                <c:pt idx="6463">
                  <c:v>107.716666666666</c:v>
                </c:pt>
                <c:pt idx="6464">
                  <c:v>107.73333333333299</c:v>
                </c:pt>
                <c:pt idx="6465">
                  <c:v>107.75</c:v>
                </c:pt>
                <c:pt idx="6466">
                  <c:v>107.766666666666</c:v>
                </c:pt>
                <c:pt idx="6467">
                  <c:v>107.783333333333</c:v>
                </c:pt>
                <c:pt idx="6468">
                  <c:v>107.8</c:v>
                </c:pt>
                <c:pt idx="6469">
                  <c:v>107.81666666666599</c:v>
                </c:pt>
                <c:pt idx="6470">
                  <c:v>107.833333333333</c:v>
                </c:pt>
                <c:pt idx="6471">
                  <c:v>107.85</c:v>
                </c:pt>
                <c:pt idx="6472">
                  <c:v>107.86666666666601</c:v>
                </c:pt>
                <c:pt idx="6473">
                  <c:v>107.883333333333</c:v>
                </c:pt>
                <c:pt idx="6474">
                  <c:v>107.9</c:v>
                </c:pt>
                <c:pt idx="6475">
                  <c:v>107.916666666666</c:v>
                </c:pt>
                <c:pt idx="6476">
                  <c:v>107.933333333333</c:v>
                </c:pt>
                <c:pt idx="6477">
                  <c:v>107.95</c:v>
                </c:pt>
                <c:pt idx="6478">
                  <c:v>107.966666666666</c:v>
                </c:pt>
                <c:pt idx="6479">
                  <c:v>107.98333333333299</c:v>
                </c:pt>
                <c:pt idx="6480">
                  <c:v>108</c:v>
                </c:pt>
                <c:pt idx="6481">
                  <c:v>108.016666666666</c:v>
                </c:pt>
                <c:pt idx="6482">
                  <c:v>108.033333333333</c:v>
                </c:pt>
                <c:pt idx="6483">
                  <c:v>108.05</c:v>
                </c:pt>
                <c:pt idx="6484">
                  <c:v>108.06666666666599</c:v>
                </c:pt>
                <c:pt idx="6485">
                  <c:v>108.083333333333</c:v>
                </c:pt>
                <c:pt idx="6486">
                  <c:v>108.1</c:v>
                </c:pt>
                <c:pt idx="6487">
                  <c:v>108.11666666666601</c:v>
                </c:pt>
                <c:pt idx="6488">
                  <c:v>108.133333333333</c:v>
                </c:pt>
                <c:pt idx="6489">
                  <c:v>108.15</c:v>
                </c:pt>
                <c:pt idx="6490">
                  <c:v>108.166666666666</c:v>
                </c:pt>
                <c:pt idx="6491">
                  <c:v>108.183333333333</c:v>
                </c:pt>
                <c:pt idx="6492">
                  <c:v>108.2</c:v>
                </c:pt>
                <c:pt idx="6493">
                  <c:v>108.216666666666</c:v>
                </c:pt>
                <c:pt idx="6494">
                  <c:v>108.23333333333299</c:v>
                </c:pt>
                <c:pt idx="6495">
                  <c:v>108.25</c:v>
                </c:pt>
                <c:pt idx="6496">
                  <c:v>108.266666666666</c:v>
                </c:pt>
                <c:pt idx="6497">
                  <c:v>108.283333333333</c:v>
                </c:pt>
                <c:pt idx="6498">
                  <c:v>108.3</c:v>
                </c:pt>
                <c:pt idx="6499">
                  <c:v>108.31666666666599</c:v>
                </c:pt>
                <c:pt idx="6500">
                  <c:v>108.333333333333</c:v>
                </c:pt>
                <c:pt idx="6501">
                  <c:v>108.35</c:v>
                </c:pt>
                <c:pt idx="6502">
                  <c:v>108.36666666666601</c:v>
                </c:pt>
                <c:pt idx="6503">
                  <c:v>108.383333333333</c:v>
                </c:pt>
                <c:pt idx="6504">
                  <c:v>108.4</c:v>
                </c:pt>
                <c:pt idx="6505">
                  <c:v>108.416666666666</c:v>
                </c:pt>
                <c:pt idx="6506">
                  <c:v>108.433333333333</c:v>
                </c:pt>
                <c:pt idx="6507">
                  <c:v>108.45</c:v>
                </c:pt>
                <c:pt idx="6508">
                  <c:v>108.466666666666</c:v>
                </c:pt>
                <c:pt idx="6509">
                  <c:v>108.48333333333299</c:v>
                </c:pt>
                <c:pt idx="6510">
                  <c:v>108.5</c:v>
                </c:pt>
                <c:pt idx="6511">
                  <c:v>108.516666666666</c:v>
                </c:pt>
                <c:pt idx="6512">
                  <c:v>108.533333333333</c:v>
                </c:pt>
                <c:pt idx="6513">
                  <c:v>108.55</c:v>
                </c:pt>
                <c:pt idx="6514">
                  <c:v>108.56666666666599</c:v>
                </c:pt>
                <c:pt idx="6515">
                  <c:v>108.583333333333</c:v>
                </c:pt>
                <c:pt idx="6516">
                  <c:v>108.6</c:v>
                </c:pt>
                <c:pt idx="6517">
                  <c:v>108.61666666666601</c:v>
                </c:pt>
                <c:pt idx="6518">
                  <c:v>108.633333333333</c:v>
                </c:pt>
                <c:pt idx="6519">
                  <c:v>108.65</c:v>
                </c:pt>
                <c:pt idx="6520">
                  <c:v>108.666666666666</c:v>
                </c:pt>
                <c:pt idx="6521">
                  <c:v>108.683333333333</c:v>
                </c:pt>
                <c:pt idx="6522">
                  <c:v>108.7</c:v>
                </c:pt>
                <c:pt idx="6523">
                  <c:v>108.716666666666</c:v>
                </c:pt>
                <c:pt idx="6524">
                  <c:v>108.73333333333299</c:v>
                </c:pt>
                <c:pt idx="6525">
                  <c:v>108.75</c:v>
                </c:pt>
                <c:pt idx="6526">
                  <c:v>108.766666666666</c:v>
                </c:pt>
                <c:pt idx="6527">
                  <c:v>108.783333333333</c:v>
                </c:pt>
                <c:pt idx="6528">
                  <c:v>108.8</c:v>
                </c:pt>
                <c:pt idx="6529">
                  <c:v>108.81666666666599</c:v>
                </c:pt>
                <c:pt idx="6530">
                  <c:v>108.833333333333</c:v>
                </c:pt>
                <c:pt idx="6531">
                  <c:v>108.85</c:v>
                </c:pt>
                <c:pt idx="6532">
                  <c:v>108.86666666666601</c:v>
                </c:pt>
                <c:pt idx="6533">
                  <c:v>108.883333333333</c:v>
                </c:pt>
                <c:pt idx="6534">
                  <c:v>108.9</c:v>
                </c:pt>
                <c:pt idx="6535">
                  <c:v>108.916666666666</c:v>
                </c:pt>
                <c:pt idx="6536">
                  <c:v>108.933333333333</c:v>
                </c:pt>
                <c:pt idx="6537">
                  <c:v>108.95</c:v>
                </c:pt>
                <c:pt idx="6538">
                  <c:v>108.966666666666</c:v>
                </c:pt>
                <c:pt idx="6539">
                  <c:v>108.98333333333299</c:v>
                </c:pt>
                <c:pt idx="6540">
                  <c:v>109</c:v>
                </c:pt>
                <c:pt idx="6541">
                  <c:v>109.016666666666</c:v>
                </c:pt>
                <c:pt idx="6542">
                  <c:v>109.033333333333</c:v>
                </c:pt>
                <c:pt idx="6543">
                  <c:v>109.05</c:v>
                </c:pt>
                <c:pt idx="6544">
                  <c:v>109.06666666666599</c:v>
                </c:pt>
                <c:pt idx="6545">
                  <c:v>109.083333333333</c:v>
                </c:pt>
                <c:pt idx="6546">
                  <c:v>109.1</c:v>
                </c:pt>
                <c:pt idx="6547">
                  <c:v>109.11666666666601</c:v>
                </c:pt>
                <c:pt idx="6548">
                  <c:v>109.133333333333</c:v>
                </c:pt>
                <c:pt idx="6549">
                  <c:v>109.15</c:v>
                </c:pt>
                <c:pt idx="6550">
                  <c:v>109.166666666666</c:v>
                </c:pt>
                <c:pt idx="6551">
                  <c:v>109.183333333333</c:v>
                </c:pt>
                <c:pt idx="6552">
                  <c:v>109.2</c:v>
                </c:pt>
                <c:pt idx="6553">
                  <c:v>109.216666666666</c:v>
                </c:pt>
                <c:pt idx="6554">
                  <c:v>109.23333333333299</c:v>
                </c:pt>
                <c:pt idx="6555">
                  <c:v>109.25</c:v>
                </c:pt>
                <c:pt idx="6556">
                  <c:v>109.266666666666</c:v>
                </c:pt>
                <c:pt idx="6557">
                  <c:v>109.283333333333</c:v>
                </c:pt>
                <c:pt idx="6558">
                  <c:v>109.3</c:v>
                </c:pt>
                <c:pt idx="6559">
                  <c:v>109.31666666666599</c:v>
                </c:pt>
                <c:pt idx="6560">
                  <c:v>109.333333333333</c:v>
                </c:pt>
                <c:pt idx="6561">
                  <c:v>109.35</c:v>
                </c:pt>
                <c:pt idx="6562">
                  <c:v>109.36666666666601</c:v>
                </c:pt>
                <c:pt idx="6563">
                  <c:v>109.383333333333</c:v>
                </c:pt>
                <c:pt idx="6564">
                  <c:v>109.4</c:v>
                </c:pt>
                <c:pt idx="6565">
                  <c:v>109.416666666666</c:v>
                </c:pt>
                <c:pt idx="6566">
                  <c:v>109.433333333333</c:v>
                </c:pt>
                <c:pt idx="6567">
                  <c:v>109.45</c:v>
                </c:pt>
                <c:pt idx="6568">
                  <c:v>109.466666666666</c:v>
                </c:pt>
                <c:pt idx="6569">
                  <c:v>109.48333333333299</c:v>
                </c:pt>
                <c:pt idx="6570">
                  <c:v>109.5</c:v>
                </c:pt>
                <c:pt idx="6571">
                  <c:v>109.516666666666</c:v>
                </c:pt>
                <c:pt idx="6572">
                  <c:v>109.533333333333</c:v>
                </c:pt>
                <c:pt idx="6573">
                  <c:v>109.55</c:v>
                </c:pt>
                <c:pt idx="6574">
                  <c:v>109.56666666666599</c:v>
                </c:pt>
                <c:pt idx="6575">
                  <c:v>109.583333333333</c:v>
                </c:pt>
                <c:pt idx="6576">
                  <c:v>109.6</c:v>
                </c:pt>
                <c:pt idx="6577">
                  <c:v>109.61666666666601</c:v>
                </c:pt>
                <c:pt idx="6578">
                  <c:v>109.633333333333</c:v>
                </c:pt>
                <c:pt idx="6579">
                  <c:v>109.65</c:v>
                </c:pt>
                <c:pt idx="6580">
                  <c:v>109.666666666666</c:v>
                </c:pt>
                <c:pt idx="6581">
                  <c:v>109.683333333333</c:v>
                </c:pt>
                <c:pt idx="6582">
                  <c:v>109.7</c:v>
                </c:pt>
                <c:pt idx="6583">
                  <c:v>109.716666666666</c:v>
                </c:pt>
                <c:pt idx="6584">
                  <c:v>109.73333333333299</c:v>
                </c:pt>
                <c:pt idx="6585">
                  <c:v>109.75</c:v>
                </c:pt>
                <c:pt idx="6586">
                  <c:v>109.766666666666</c:v>
                </c:pt>
                <c:pt idx="6587">
                  <c:v>109.783333333333</c:v>
                </c:pt>
                <c:pt idx="6588">
                  <c:v>109.8</c:v>
                </c:pt>
                <c:pt idx="6589">
                  <c:v>109.81666666666599</c:v>
                </c:pt>
                <c:pt idx="6590">
                  <c:v>109.833333333333</c:v>
                </c:pt>
                <c:pt idx="6591">
                  <c:v>109.85</c:v>
                </c:pt>
                <c:pt idx="6592">
                  <c:v>109.86666666666601</c:v>
                </c:pt>
                <c:pt idx="6593">
                  <c:v>109.883333333333</c:v>
                </c:pt>
                <c:pt idx="6594">
                  <c:v>109.9</c:v>
                </c:pt>
                <c:pt idx="6595">
                  <c:v>109.916666666666</c:v>
                </c:pt>
                <c:pt idx="6596">
                  <c:v>109.933333333333</c:v>
                </c:pt>
                <c:pt idx="6597">
                  <c:v>109.95</c:v>
                </c:pt>
                <c:pt idx="6598">
                  <c:v>109.966666666666</c:v>
                </c:pt>
                <c:pt idx="6599">
                  <c:v>109.98333333333299</c:v>
                </c:pt>
                <c:pt idx="6600">
                  <c:v>110</c:v>
                </c:pt>
                <c:pt idx="6601">
                  <c:v>110.016666666666</c:v>
                </c:pt>
                <c:pt idx="6602">
                  <c:v>110.033333333333</c:v>
                </c:pt>
                <c:pt idx="6603">
                  <c:v>110.05</c:v>
                </c:pt>
                <c:pt idx="6604">
                  <c:v>110.06666666666599</c:v>
                </c:pt>
                <c:pt idx="6605">
                  <c:v>110.083333333333</c:v>
                </c:pt>
                <c:pt idx="6606">
                  <c:v>110.1</c:v>
                </c:pt>
                <c:pt idx="6607">
                  <c:v>110.11666666666601</c:v>
                </c:pt>
                <c:pt idx="6608">
                  <c:v>110.133333333333</c:v>
                </c:pt>
                <c:pt idx="6609">
                  <c:v>110.15</c:v>
                </c:pt>
                <c:pt idx="6610">
                  <c:v>110.166666666666</c:v>
                </c:pt>
                <c:pt idx="6611">
                  <c:v>110.183333333333</c:v>
                </c:pt>
                <c:pt idx="6612">
                  <c:v>110.2</c:v>
                </c:pt>
                <c:pt idx="6613">
                  <c:v>110.216666666666</c:v>
                </c:pt>
                <c:pt idx="6614">
                  <c:v>110.23333333333299</c:v>
                </c:pt>
                <c:pt idx="6615">
                  <c:v>110.25</c:v>
                </c:pt>
                <c:pt idx="6616">
                  <c:v>110.266666666666</c:v>
                </c:pt>
                <c:pt idx="6617">
                  <c:v>110.283333333333</c:v>
                </c:pt>
                <c:pt idx="6618">
                  <c:v>110.3</c:v>
                </c:pt>
                <c:pt idx="6619">
                  <c:v>110.31666666666599</c:v>
                </c:pt>
                <c:pt idx="6620">
                  <c:v>110.333333333333</c:v>
                </c:pt>
                <c:pt idx="6621">
                  <c:v>110.35</c:v>
                </c:pt>
                <c:pt idx="6622">
                  <c:v>110.36666666666601</c:v>
                </c:pt>
                <c:pt idx="6623">
                  <c:v>110.383333333333</c:v>
                </c:pt>
                <c:pt idx="6624">
                  <c:v>110.4</c:v>
                </c:pt>
                <c:pt idx="6625">
                  <c:v>110.416666666666</c:v>
                </c:pt>
                <c:pt idx="6626">
                  <c:v>110.433333333333</c:v>
                </c:pt>
                <c:pt idx="6627">
                  <c:v>110.45</c:v>
                </c:pt>
                <c:pt idx="6628">
                  <c:v>110.466666666666</c:v>
                </c:pt>
                <c:pt idx="6629">
                  <c:v>110.48333333333299</c:v>
                </c:pt>
                <c:pt idx="6630">
                  <c:v>110.5</c:v>
                </c:pt>
                <c:pt idx="6631">
                  <c:v>110.516666666666</c:v>
                </c:pt>
                <c:pt idx="6632">
                  <c:v>110.533333333333</c:v>
                </c:pt>
                <c:pt idx="6633">
                  <c:v>110.55</c:v>
                </c:pt>
                <c:pt idx="6634">
                  <c:v>110.56666666666599</c:v>
                </c:pt>
                <c:pt idx="6635">
                  <c:v>110.583333333333</c:v>
                </c:pt>
                <c:pt idx="6636">
                  <c:v>110.6</c:v>
                </c:pt>
                <c:pt idx="6637">
                  <c:v>110.61666666666601</c:v>
                </c:pt>
                <c:pt idx="6638">
                  <c:v>110.633333333333</c:v>
                </c:pt>
                <c:pt idx="6639">
                  <c:v>110.65</c:v>
                </c:pt>
                <c:pt idx="6640">
                  <c:v>110.666666666666</c:v>
                </c:pt>
                <c:pt idx="6641">
                  <c:v>110.683333333333</c:v>
                </c:pt>
                <c:pt idx="6642">
                  <c:v>110.7</c:v>
                </c:pt>
                <c:pt idx="6643">
                  <c:v>110.716666666666</c:v>
                </c:pt>
                <c:pt idx="6644">
                  <c:v>110.73333333333299</c:v>
                </c:pt>
                <c:pt idx="6645">
                  <c:v>110.75</c:v>
                </c:pt>
                <c:pt idx="6646">
                  <c:v>110.766666666666</c:v>
                </c:pt>
                <c:pt idx="6647">
                  <c:v>110.783333333333</c:v>
                </c:pt>
                <c:pt idx="6648">
                  <c:v>110.8</c:v>
                </c:pt>
                <c:pt idx="6649">
                  <c:v>110.81666666666599</c:v>
                </c:pt>
                <c:pt idx="6650">
                  <c:v>110.833333333333</c:v>
                </c:pt>
                <c:pt idx="6651">
                  <c:v>110.85</c:v>
                </c:pt>
                <c:pt idx="6652">
                  <c:v>110.86666666666601</c:v>
                </c:pt>
                <c:pt idx="6653">
                  <c:v>110.883333333333</c:v>
                </c:pt>
                <c:pt idx="6654">
                  <c:v>110.9</c:v>
                </c:pt>
                <c:pt idx="6655">
                  <c:v>110.916666666666</c:v>
                </c:pt>
                <c:pt idx="6656">
                  <c:v>110.933333333333</c:v>
                </c:pt>
                <c:pt idx="6657">
                  <c:v>110.95</c:v>
                </c:pt>
                <c:pt idx="6658">
                  <c:v>110.966666666666</c:v>
                </c:pt>
                <c:pt idx="6659">
                  <c:v>110.98333333333299</c:v>
                </c:pt>
                <c:pt idx="6660">
                  <c:v>111</c:v>
                </c:pt>
                <c:pt idx="6661">
                  <c:v>111.016666666666</c:v>
                </c:pt>
                <c:pt idx="6662">
                  <c:v>111.033333333333</c:v>
                </c:pt>
                <c:pt idx="6663">
                  <c:v>111.05</c:v>
                </c:pt>
                <c:pt idx="6664">
                  <c:v>111.06666666666599</c:v>
                </c:pt>
                <c:pt idx="6665">
                  <c:v>111.083333333333</c:v>
                </c:pt>
                <c:pt idx="6666">
                  <c:v>111.1</c:v>
                </c:pt>
                <c:pt idx="6667">
                  <c:v>111.11666666666601</c:v>
                </c:pt>
                <c:pt idx="6668">
                  <c:v>111.133333333333</c:v>
                </c:pt>
                <c:pt idx="6669">
                  <c:v>111.15</c:v>
                </c:pt>
                <c:pt idx="6670">
                  <c:v>111.166666666666</c:v>
                </c:pt>
                <c:pt idx="6671">
                  <c:v>111.183333333333</c:v>
                </c:pt>
                <c:pt idx="6672">
                  <c:v>111.2</c:v>
                </c:pt>
                <c:pt idx="6673">
                  <c:v>111.216666666666</c:v>
                </c:pt>
                <c:pt idx="6674">
                  <c:v>111.23333333333299</c:v>
                </c:pt>
                <c:pt idx="6675">
                  <c:v>111.25</c:v>
                </c:pt>
                <c:pt idx="6676">
                  <c:v>111.266666666666</c:v>
                </c:pt>
                <c:pt idx="6677">
                  <c:v>111.283333333333</c:v>
                </c:pt>
                <c:pt idx="6678">
                  <c:v>111.3</c:v>
                </c:pt>
                <c:pt idx="6679">
                  <c:v>111.31666666666599</c:v>
                </c:pt>
                <c:pt idx="6680">
                  <c:v>111.333333333333</c:v>
                </c:pt>
                <c:pt idx="6681">
                  <c:v>111.35</c:v>
                </c:pt>
                <c:pt idx="6682">
                  <c:v>111.36666666666601</c:v>
                </c:pt>
                <c:pt idx="6683">
                  <c:v>111.383333333333</c:v>
                </c:pt>
                <c:pt idx="6684">
                  <c:v>111.4</c:v>
                </c:pt>
                <c:pt idx="6685">
                  <c:v>111.416666666666</c:v>
                </c:pt>
                <c:pt idx="6686">
                  <c:v>111.433333333333</c:v>
                </c:pt>
                <c:pt idx="6687">
                  <c:v>111.45</c:v>
                </c:pt>
                <c:pt idx="6688">
                  <c:v>111.466666666666</c:v>
                </c:pt>
                <c:pt idx="6689">
                  <c:v>111.48333333333299</c:v>
                </c:pt>
                <c:pt idx="6690">
                  <c:v>111.5</c:v>
                </c:pt>
                <c:pt idx="6691">
                  <c:v>111.516666666666</c:v>
                </c:pt>
                <c:pt idx="6692">
                  <c:v>111.533333333333</c:v>
                </c:pt>
                <c:pt idx="6693">
                  <c:v>111.55</c:v>
                </c:pt>
                <c:pt idx="6694">
                  <c:v>111.56666666666599</c:v>
                </c:pt>
                <c:pt idx="6695">
                  <c:v>111.583333333333</c:v>
                </c:pt>
                <c:pt idx="6696">
                  <c:v>111.6</c:v>
                </c:pt>
                <c:pt idx="6697">
                  <c:v>111.61666666666601</c:v>
                </c:pt>
                <c:pt idx="6698">
                  <c:v>111.633333333333</c:v>
                </c:pt>
                <c:pt idx="6699">
                  <c:v>111.65</c:v>
                </c:pt>
                <c:pt idx="6700">
                  <c:v>111.666666666666</c:v>
                </c:pt>
                <c:pt idx="6701">
                  <c:v>111.683333333333</c:v>
                </c:pt>
                <c:pt idx="6702">
                  <c:v>111.7</c:v>
                </c:pt>
                <c:pt idx="6703">
                  <c:v>111.716666666666</c:v>
                </c:pt>
                <c:pt idx="6704">
                  <c:v>111.73333333333299</c:v>
                </c:pt>
                <c:pt idx="6705">
                  <c:v>111.75</c:v>
                </c:pt>
                <c:pt idx="6706">
                  <c:v>111.766666666666</c:v>
                </c:pt>
                <c:pt idx="6707">
                  <c:v>111.783333333333</c:v>
                </c:pt>
                <c:pt idx="6708">
                  <c:v>111.8</c:v>
                </c:pt>
                <c:pt idx="6709">
                  <c:v>111.81666666666599</c:v>
                </c:pt>
                <c:pt idx="6710">
                  <c:v>111.833333333333</c:v>
                </c:pt>
                <c:pt idx="6711">
                  <c:v>111.85</c:v>
                </c:pt>
                <c:pt idx="6712">
                  <c:v>111.86666666666601</c:v>
                </c:pt>
                <c:pt idx="6713">
                  <c:v>111.883333333333</c:v>
                </c:pt>
                <c:pt idx="6714">
                  <c:v>111.9</c:v>
                </c:pt>
                <c:pt idx="6715">
                  <c:v>111.916666666666</c:v>
                </c:pt>
                <c:pt idx="6716">
                  <c:v>111.933333333333</c:v>
                </c:pt>
                <c:pt idx="6717">
                  <c:v>111.95</c:v>
                </c:pt>
                <c:pt idx="6718">
                  <c:v>111.966666666666</c:v>
                </c:pt>
                <c:pt idx="6719">
                  <c:v>111.98333333333299</c:v>
                </c:pt>
                <c:pt idx="6720">
                  <c:v>112</c:v>
                </c:pt>
                <c:pt idx="6721">
                  <c:v>112.016666666666</c:v>
                </c:pt>
                <c:pt idx="6722">
                  <c:v>112.033333333333</c:v>
                </c:pt>
                <c:pt idx="6723">
                  <c:v>112.05</c:v>
                </c:pt>
                <c:pt idx="6724">
                  <c:v>112.06666666666599</c:v>
                </c:pt>
                <c:pt idx="6725">
                  <c:v>112.083333333333</c:v>
                </c:pt>
                <c:pt idx="6726">
                  <c:v>112.1</c:v>
                </c:pt>
                <c:pt idx="6727">
                  <c:v>112.11666666666601</c:v>
                </c:pt>
                <c:pt idx="6728">
                  <c:v>112.133333333333</c:v>
                </c:pt>
                <c:pt idx="6729">
                  <c:v>112.15</c:v>
                </c:pt>
                <c:pt idx="6730">
                  <c:v>112.166666666666</c:v>
                </c:pt>
                <c:pt idx="6731">
                  <c:v>112.183333333333</c:v>
                </c:pt>
                <c:pt idx="6732">
                  <c:v>112.2</c:v>
                </c:pt>
                <c:pt idx="6733">
                  <c:v>112.216666666666</c:v>
                </c:pt>
                <c:pt idx="6734">
                  <c:v>112.23333333333299</c:v>
                </c:pt>
                <c:pt idx="6735">
                  <c:v>112.25</c:v>
                </c:pt>
                <c:pt idx="6736">
                  <c:v>112.266666666666</c:v>
                </c:pt>
                <c:pt idx="6737">
                  <c:v>112.283333333333</c:v>
                </c:pt>
                <c:pt idx="6738">
                  <c:v>112.3</c:v>
                </c:pt>
                <c:pt idx="6739">
                  <c:v>112.31666666666599</c:v>
                </c:pt>
                <c:pt idx="6740">
                  <c:v>112.333333333333</c:v>
                </c:pt>
                <c:pt idx="6741">
                  <c:v>112.35</c:v>
                </c:pt>
                <c:pt idx="6742">
                  <c:v>112.36666666666601</c:v>
                </c:pt>
                <c:pt idx="6743">
                  <c:v>112.383333333333</c:v>
                </c:pt>
                <c:pt idx="6744">
                  <c:v>112.4</c:v>
                </c:pt>
                <c:pt idx="6745">
                  <c:v>112.416666666666</c:v>
                </c:pt>
                <c:pt idx="6746">
                  <c:v>112.433333333333</c:v>
                </c:pt>
                <c:pt idx="6747">
                  <c:v>112.45</c:v>
                </c:pt>
                <c:pt idx="6748">
                  <c:v>112.466666666666</c:v>
                </c:pt>
                <c:pt idx="6749">
                  <c:v>112.48333333333299</c:v>
                </c:pt>
                <c:pt idx="6750">
                  <c:v>112.5</c:v>
                </c:pt>
                <c:pt idx="6751">
                  <c:v>112.516666666666</c:v>
                </c:pt>
                <c:pt idx="6752">
                  <c:v>112.533333333333</c:v>
                </c:pt>
                <c:pt idx="6753">
                  <c:v>112.55</c:v>
                </c:pt>
                <c:pt idx="6754">
                  <c:v>112.56666666666599</c:v>
                </c:pt>
                <c:pt idx="6755">
                  <c:v>112.583333333333</c:v>
                </c:pt>
                <c:pt idx="6756">
                  <c:v>112.6</c:v>
                </c:pt>
                <c:pt idx="6757">
                  <c:v>112.61666666666601</c:v>
                </c:pt>
                <c:pt idx="6758">
                  <c:v>112.633333333333</c:v>
                </c:pt>
                <c:pt idx="6759">
                  <c:v>112.65</c:v>
                </c:pt>
                <c:pt idx="6760">
                  <c:v>112.666666666666</c:v>
                </c:pt>
                <c:pt idx="6761">
                  <c:v>112.683333333333</c:v>
                </c:pt>
                <c:pt idx="6762">
                  <c:v>112.7</c:v>
                </c:pt>
                <c:pt idx="6763">
                  <c:v>112.716666666666</c:v>
                </c:pt>
                <c:pt idx="6764">
                  <c:v>112.73333333333299</c:v>
                </c:pt>
                <c:pt idx="6765">
                  <c:v>112.75</c:v>
                </c:pt>
                <c:pt idx="6766">
                  <c:v>112.766666666666</c:v>
                </c:pt>
                <c:pt idx="6767">
                  <c:v>112.783333333333</c:v>
                </c:pt>
                <c:pt idx="6768">
                  <c:v>112.8</c:v>
                </c:pt>
                <c:pt idx="6769">
                  <c:v>112.81666666666599</c:v>
                </c:pt>
                <c:pt idx="6770">
                  <c:v>112.833333333333</c:v>
                </c:pt>
                <c:pt idx="6771">
                  <c:v>112.85</c:v>
                </c:pt>
                <c:pt idx="6772">
                  <c:v>112.86666666666601</c:v>
                </c:pt>
                <c:pt idx="6773">
                  <c:v>112.883333333333</c:v>
                </c:pt>
                <c:pt idx="6774">
                  <c:v>112.9</c:v>
                </c:pt>
                <c:pt idx="6775">
                  <c:v>112.916666666666</c:v>
                </c:pt>
                <c:pt idx="6776">
                  <c:v>112.933333333333</c:v>
                </c:pt>
                <c:pt idx="6777">
                  <c:v>112.95</c:v>
                </c:pt>
                <c:pt idx="6778">
                  <c:v>112.966666666666</c:v>
                </c:pt>
                <c:pt idx="6779">
                  <c:v>112.98333333333299</c:v>
                </c:pt>
                <c:pt idx="6780">
                  <c:v>113</c:v>
                </c:pt>
                <c:pt idx="6781">
                  <c:v>113.016666666666</c:v>
                </c:pt>
                <c:pt idx="6782">
                  <c:v>113.033333333333</c:v>
                </c:pt>
                <c:pt idx="6783">
                  <c:v>113.05</c:v>
                </c:pt>
                <c:pt idx="6784">
                  <c:v>113.06666666666599</c:v>
                </c:pt>
                <c:pt idx="6785">
                  <c:v>113.083333333333</c:v>
                </c:pt>
                <c:pt idx="6786">
                  <c:v>113.1</c:v>
                </c:pt>
                <c:pt idx="6787">
                  <c:v>113.11666666666601</c:v>
                </c:pt>
                <c:pt idx="6788">
                  <c:v>113.133333333333</c:v>
                </c:pt>
                <c:pt idx="6789">
                  <c:v>113.15</c:v>
                </c:pt>
                <c:pt idx="6790">
                  <c:v>113.166666666666</c:v>
                </c:pt>
                <c:pt idx="6791">
                  <c:v>113.183333333333</c:v>
                </c:pt>
                <c:pt idx="6792">
                  <c:v>113.2</c:v>
                </c:pt>
                <c:pt idx="6793">
                  <c:v>113.216666666666</c:v>
                </c:pt>
                <c:pt idx="6794">
                  <c:v>113.23333333333299</c:v>
                </c:pt>
                <c:pt idx="6795">
                  <c:v>113.25</c:v>
                </c:pt>
                <c:pt idx="6796">
                  <c:v>113.266666666666</c:v>
                </c:pt>
                <c:pt idx="6797">
                  <c:v>113.283333333333</c:v>
                </c:pt>
                <c:pt idx="6798">
                  <c:v>113.3</c:v>
                </c:pt>
                <c:pt idx="6799">
                  <c:v>113.31666666666599</c:v>
                </c:pt>
                <c:pt idx="6800">
                  <c:v>113.333333333333</c:v>
                </c:pt>
                <c:pt idx="6801">
                  <c:v>113.35</c:v>
                </c:pt>
                <c:pt idx="6802">
                  <c:v>113.36666666666601</c:v>
                </c:pt>
                <c:pt idx="6803">
                  <c:v>113.383333333333</c:v>
                </c:pt>
                <c:pt idx="6804">
                  <c:v>113.4</c:v>
                </c:pt>
                <c:pt idx="6805">
                  <c:v>113.416666666666</c:v>
                </c:pt>
                <c:pt idx="6806">
                  <c:v>113.433333333333</c:v>
                </c:pt>
                <c:pt idx="6807">
                  <c:v>113.45</c:v>
                </c:pt>
                <c:pt idx="6808">
                  <c:v>113.466666666666</c:v>
                </c:pt>
                <c:pt idx="6809">
                  <c:v>113.48333333333299</c:v>
                </c:pt>
                <c:pt idx="6810">
                  <c:v>113.5</c:v>
                </c:pt>
                <c:pt idx="6811">
                  <c:v>113.516666666666</c:v>
                </c:pt>
                <c:pt idx="6812">
                  <c:v>113.533333333333</c:v>
                </c:pt>
                <c:pt idx="6813">
                  <c:v>113.55</c:v>
                </c:pt>
                <c:pt idx="6814">
                  <c:v>113.56666666666599</c:v>
                </c:pt>
                <c:pt idx="6815">
                  <c:v>113.583333333333</c:v>
                </c:pt>
                <c:pt idx="6816">
                  <c:v>113.6</c:v>
                </c:pt>
                <c:pt idx="6817">
                  <c:v>113.61666666666601</c:v>
                </c:pt>
                <c:pt idx="6818">
                  <c:v>113.633333333333</c:v>
                </c:pt>
                <c:pt idx="6819">
                  <c:v>113.65</c:v>
                </c:pt>
                <c:pt idx="6820">
                  <c:v>113.666666666666</c:v>
                </c:pt>
                <c:pt idx="6821">
                  <c:v>113.683333333333</c:v>
                </c:pt>
                <c:pt idx="6822">
                  <c:v>113.7</c:v>
                </c:pt>
                <c:pt idx="6823">
                  <c:v>113.716666666666</c:v>
                </c:pt>
                <c:pt idx="6824">
                  <c:v>113.73333333333299</c:v>
                </c:pt>
                <c:pt idx="6825">
                  <c:v>113.75</c:v>
                </c:pt>
                <c:pt idx="6826">
                  <c:v>113.766666666666</c:v>
                </c:pt>
                <c:pt idx="6827">
                  <c:v>113.783333333333</c:v>
                </c:pt>
                <c:pt idx="6828">
                  <c:v>113.8</c:v>
                </c:pt>
                <c:pt idx="6829">
                  <c:v>113.81666666666599</c:v>
                </c:pt>
                <c:pt idx="6830">
                  <c:v>113.833333333333</c:v>
                </c:pt>
                <c:pt idx="6831">
                  <c:v>113.85</c:v>
                </c:pt>
                <c:pt idx="6832">
                  <c:v>113.86666666666601</c:v>
                </c:pt>
                <c:pt idx="6833">
                  <c:v>113.883333333333</c:v>
                </c:pt>
                <c:pt idx="6834">
                  <c:v>113.9</c:v>
                </c:pt>
                <c:pt idx="6835">
                  <c:v>113.916666666666</c:v>
                </c:pt>
                <c:pt idx="6836">
                  <c:v>113.933333333333</c:v>
                </c:pt>
                <c:pt idx="6837">
                  <c:v>113.95</c:v>
                </c:pt>
                <c:pt idx="6838">
                  <c:v>113.966666666666</c:v>
                </c:pt>
                <c:pt idx="6839">
                  <c:v>113.98333333333299</c:v>
                </c:pt>
                <c:pt idx="6840">
                  <c:v>114</c:v>
                </c:pt>
                <c:pt idx="6841">
                  <c:v>114.016666666666</c:v>
                </c:pt>
                <c:pt idx="6842">
                  <c:v>114.033333333333</c:v>
                </c:pt>
                <c:pt idx="6843">
                  <c:v>114.05</c:v>
                </c:pt>
                <c:pt idx="6844">
                  <c:v>114.06666666666599</c:v>
                </c:pt>
                <c:pt idx="6845">
                  <c:v>114.083333333333</c:v>
                </c:pt>
                <c:pt idx="6846">
                  <c:v>114.1</c:v>
                </c:pt>
                <c:pt idx="6847">
                  <c:v>114.11666666666601</c:v>
                </c:pt>
                <c:pt idx="6848">
                  <c:v>114.133333333333</c:v>
                </c:pt>
                <c:pt idx="6849">
                  <c:v>114.15</c:v>
                </c:pt>
                <c:pt idx="6850">
                  <c:v>114.166666666666</c:v>
                </c:pt>
                <c:pt idx="6851">
                  <c:v>114.183333333333</c:v>
                </c:pt>
                <c:pt idx="6852">
                  <c:v>114.2</c:v>
                </c:pt>
                <c:pt idx="6853">
                  <c:v>114.216666666666</c:v>
                </c:pt>
                <c:pt idx="6854">
                  <c:v>114.23333333333299</c:v>
                </c:pt>
                <c:pt idx="6855">
                  <c:v>114.25</c:v>
                </c:pt>
                <c:pt idx="6856">
                  <c:v>114.266666666666</c:v>
                </c:pt>
                <c:pt idx="6857">
                  <c:v>114.283333333333</c:v>
                </c:pt>
                <c:pt idx="6858">
                  <c:v>114.3</c:v>
                </c:pt>
                <c:pt idx="6859">
                  <c:v>114.31666666666599</c:v>
                </c:pt>
                <c:pt idx="6860">
                  <c:v>114.333333333333</c:v>
                </c:pt>
                <c:pt idx="6861">
                  <c:v>114.35</c:v>
                </c:pt>
                <c:pt idx="6862">
                  <c:v>114.36666666666601</c:v>
                </c:pt>
                <c:pt idx="6863">
                  <c:v>114.383333333333</c:v>
                </c:pt>
                <c:pt idx="6864">
                  <c:v>114.4</c:v>
                </c:pt>
                <c:pt idx="6865">
                  <c:v>114.416666666666</c:v>
                </c:pt>
                <c:pt idx="6866">
                  <c:v>114.433333333333</c:v>
                </c:pt>
                <c:pt idx="6867">
                  <c:v>114.45</c:v>
                </c:pt>
                <c:pt idx="6868">
                  <c:v>114.466666666666</c:v>
                </c:pt>
                <c:pt idx="6869">
                  <c:v>114.48333333333299</c:v>
                </c:pt>
                <c:pt idx="6870">
                  <c:v>114.5</c:v>
                </c:pt>
                <c:pt idx="6871">
                  <c:v>114.516666666666</c:v>
                </c:pt>
                <c:pt idx="6872">
                  <c:v>114.533333333333</c:v>
                </c:pt>
                <c:pt idx="6873">
                  <c:v>114.55</c:v>
                </c:pt>
                <c:pt idx="6874">
                  <c:v>114.56666666666599</c:v>
                </c:pt>
                <c:pt idx="6875">
                  <c:v>114.583333333333</c:v>
                </c:pt>
                <c:pt idx="6876">
                  <c:v>114.6</c:v>
                </c:pt>
                <c:pt idx="6877">
                  <c:v>114.61666666666601</c:v>
                </c:pt>
                <c:pt idx="6878">
                  <c:v>114.633333333333</c:v>
                </c:pt>
                <c:pt idx="6879">
                  <c:v>114.65</c:v>
                </c:pt>
                <c:pt idx="6880">
                  <c:v>114.666666666666</c:v>
                </c:pt>
                <c:pt idx="6881">
                  <c:v>114.683333333333</c:v>
                </c:pt>
                <c:pt idx="6882">
                  <c:v>114.7</c:v>
                </c:pt>
                <c:pt idx="6883">
                  <c:v>114.716666666666</c:v>
                </c:pt>
                <c:pt idx="6884">
                  <c:v>114.73333333333299</c:v>
                </c:pt>
                <c:pt idx="6885">
                  <c:v>114.75</c:v>
                </c:pt>
                <c:pt idx="6886">
                  <c:v>114.766666666666</c:v>
                </c:pt>
                <c:pt idx="6887">
                  <c:v>114.783333333333</c:v>
                </c:pt>
                <c:pt idx="6888">
                  <c:v>114.8</c:v>
                </c:pt>
                <c:pt idx="6889">
                  <c:v>114.81666666666599</c:v>
                </c:pt>
                <c:pt idx="6890">
                  <c:v>114.833333333333</c:v>
                </c:pt>
                <c:pt idx="6891">
                  <c:v>114.85</c:v>
                </c:pt>
                <c:pt idx="6892">
                  <c:v>114.86666666666601</c:v>
                </c:pt>
                <c:pt idx="6893">
                  <c:v>114.883333333333</c:v>
                </c:pt>
                <c:pt idx="6894">
                  <c:v>114.9</c:v>
                </c:pt>
                <c:pt idx="6895">
                  <c:v>114.916666666666</c:v>
                </c:pt>
                <c:pt idx="6896">
                  <c:v>114.933333333333</c:v>
                </c:pt>
                <c:pt idx="6897">
                  <c:v>114.95</c:v>
                </c:pt>
                <c:pt idx="6898">
                  <c:v>114.966666666666</c:v>
                </c:pt>
                <c:pt idx="6899">
                  <c:v>114.98333333333299</c:v>
                </c:pt>
                <c:pt idx="6900">
                  <c:v>115</c:v>
                </c:pt>
                <c:pt idx="6901">
                  <c:v>115.016666666666</c:v>
                </c:pt>
                <c:pt idx="6902">
                  <c:v>115.033333333333</c:v>
                </c:pt>
                <c:pt idx="6903">
                  <c:v>115.05</c:v>
                </c:pt>
                <c:pt idx="6904">
                  <c:v>115.06666666666599</c:v>
                </c:pt>
                <c:pt idx="6905">
                  <c:v>115.083333333333</c:v>
                </c:pt>
                <c:pt idx="6906">
                  <c:v>115.1</c:v>
                </c:pt>
                <c:pt idx="6907">
                  <c:v>115.11666666666601</c:v>
                </c:pt>
                <c:pt idx="6908">
                  <c:v>115.133333333333</c:v>
                </c:pt>
                <c:pt idx="6909">
                  <c:v>115.15</c:v>
                </c:pt>
                <c:pt idx="6910">
                  <c:v>115.166666666666</c:v>
                </c:pt>
                <c:pt idx="6911">
                  <c:v>115.183333333333</c:v>
                </c:pt>
                <c:pt idx="6912">
                  <c:v>115.2</c:v>
                </c:pt>
                <c:pt idx="6913">
                  <c:v>115.216666666666</c:v>
                </c:pt>
                <c:pt idx="6914">
                  <c:v>115.23333333333299</c:v>
                </c:pt>
                <c:pt idx="6915">
                  <c:v>115.25</c:v>
                </c:pt>
                <c:pt idx="6916">
                  <c:v>115.266666666666</c:v>
                </c:pt>
                <c:pt idx="6917">
                  <c:v>115.283333333333</c:v>
                </c:pt>
                <c:pt idx="6918">
                  <c:v>115.3</c:v>
                </c:pt>
                <c:pt idx="6919">
                  <c:v>115.31666666666599</c:v>
                </c:pt>
                <c:pt idx="6920">
                  <c:v>115.333333333333</c:v>
                </c:pt>
                <c:pt idx="6921">
                  <c:v>115.35</c:v>
                </c:pt>
                <c:pt idx="6922">
                  <c:v>115.36666666666601</c:v>
                </c:pt>
                <c:pt idx="6923">
                  <c:v>115.383333333333</c:v>
                </c:pt>
                <c:pt idx="6924">
                  <c:v>115.4</c:v>
                </c:pt>
                <c:pt idx="6925">
                  <c:v>115.416666666666</c:v>
                </c:pt>
                <c:pt idx="6926">
                  <c:v>115.433333333333</c:v>
                </c:pt>
                <c:pt idx="6927">
                  <c:v>115.45</c:v>
                </c:pt>
                <c:pt idx="6928">
                  <c:v>115.466666666666</c:v>
                </c:pt>
                <c:pt idx="6929">
                  <c:v>115.48333333333299</c:v>
                </c:pt>
                <c:pt idx="6930">
                  <c:v>115.5</c:v>
                </c:pt>
                <c:pt idx="6931">
                  <c:v>115.516666666666</c:v>
                </c:pt>
                <c:pt idx="6932">
                  <c:v>115.533333333333</c:v>
                </c:pt>
                <c:pt idx="6933">
                  <c:v>115.55</c:v>
                </c:pt>
                <c:pt idx="6934">
                  <c:v>115.56666666666599</c:v>
                </c:pt>
                <c:pt idx="6935">
                  <c:v>115.583333333333</c:v>
                </c:pt>
                <c:pt idx="6936">
                  <c:v>115.6</c:v>
                </c:pt>
                <c:pt idx="6937">
                  <c:v>115.61666666666601</c:v>
                </c:pt>
                <c:pt idx="6938">
                  <c:v>115.633333333333</c:v>
                </c:pt>
                <c:pt idx="6939">
                  <c:v>115.65</c:v>
                </c:pt>
                <c:pt idx="6940">
                  <c:v>115.666666666666</c:v>
                </c:pt>
                <c:pt idx="6941">
                  <c:v>115.683333333333</c:v>
                </c:pt>
                <c:pt idx="6942">
                  <c:v>115.7</c:v>
                </c:pt>
                <c:pt idx="6943">
                  <c:v>115.716666666666</c:v>
                </c:pt>
                <c:pt idx="6944">
                  <c:v>115.73333333333299</c:v>
                </c:pt>
                <c:pt idx="6945">
                  <c:v>115.75</c:v>
                </c:pt>
                <c:pt idx="6946">
                  <c:v>115.766666666666</c:v>
                </c:pt>
                <c:pt idx="6947">
                  <c:v>115.783333333333</c:v>
                </c:pt>
                <c:pt idx="6948">
                  <c:v>115.8</c:v>
                </c:pt>
                <c:pt idx="6949">
                  <c:v>115.81666666666599</c:v>
                </c:pt>
                <c:pt idx="6950">
                  <c:v>115.833333333333</c:v>
                </c:pt>
                <c:pt idx="6951">
                  <c:v>115.85</c:v>
                </c:pt>
                <c:pt idx="6952">
                  <c:v>115.86666666666601</c:v>
                </c:pt>
                <c:pt idx="6953">
                  <c:v>115.883333333333</c:v>
                </c:pt>
                <c:pt idx="6954">
                  <c:v>115.9</c:v>
                </c:pt>
                <c:pt idx="6955">
                  <c:v>115.916666666666</c:v>
                </c:pt>
                <c:pt idx="6956">
                  <c:v>115.933333333333</c:v>
                </c:pt>
                <c:pt idx="6957">
                  <c:v>115.95</c:v>
                </c:pt>
                <c:pt idx="6958">
                  <c:v>115.966666666666</c:v>
                </c:pt>
                <c:pt idx="6959">
                  <c:v>115.98333333333299</c:v>
                </c:pt>
                <c:pt idx="6960">
                  <c:v>116</c:v>
                </c:pt>
                <c:pt idx="6961">
                  <c:v>116.016666666666</c:v>
                </c:pt>
                <c:pt idx="6962">
                  <c:v>116.033333333333</c:v>
                </c:pt>
                <c:pt idx="6963">
                  <c:v>116.05</c:v>
                </c:pt>
                <c:pt idx="6964">
                  <c:v>116.06666666666599</c:v>
                </c:pt>
                <c:pt idx="6965">
                  <c:v>116.083333333333</c:v>
                </c:pt>
                <c:pt idx="6966">
                  <c:v>116.1</c:v>
                </c:pt>
                <c:pt idx="6967">
                  <c:v>116.11666666666601</c:v>
                </c:pt>
                <c:pt idx="6968">
                  <c:v>116.133333333333</c:v>
                </c:pt>
                <c:pt idx="6969">
                  <c:v>116.15</c:v>
                </c:pt>
                <c:pt idx="6970">
                  <c:v>116.166666666666</c:v>
                </c:pt>
                <c:pt idx="6971">
                  <c:v>116.183333333333</c:v>
                </c:pt>
                <c:pt idx="6972">
                  <c:v>116.2</c:v>
                </c:pt>
                <c:pt idx="6973">
                  <c:v>116.216666666666</c:v>
                </c:pt>
                <c:pt idx="6974">
                  <c:v>116.23333333333299</c:v>
                </c:pt>
                <c:pt idx="6975">
                  <c:v>116.25</c:v>
                </c:pt>
                <c:pt idx="6976">
                  <c:v>116.266666666666</c:v>
                </c:pt>
                <c:pt idx="6977">
                  <c:v>116.283333333333</c:v>
                </c:pt>
                <c:pt idx="6978">
                  <c:v>116.3</c:v>
                </c:pt>
                <c:pt idx="6979">
                  <c:v>116.31666666666599</c:v>
                </c:pt>
                <c:pt idx="6980">
                  <c:v>116.333333333333</c:v>
                </c:pt>
                <c:pt idx="6981">
                  <c:v>116.35</c:v>
                </c:pt>
                <c:pt idx="6982">
                  <c:v>116.36666666666601</c:v>
                </c:pt>
                <c:pt idx="6983">
                  <c:v>116.383333333333</c:v>
                </c:pt>
                <c:pt idx="6984">
                  <c:v>116.4</c:v>
                </c:pt>
                <c:pt idx="6985">
                  <c:v>116.416666666666</c:v>
                </c:pt>
                <c:pt idx="6986">
                  <c:v>116.433333333333</c:v>
                </c:pt>
                <c:pt idx="6987">
                  <c:v>116.45</c:v>
                </c:pt>
                <c:pt idx="6988">
                  <c:v>116.466666666666</c:v>
                </c:pt>
                <c:pt idx="6989">
                  <c:v>116.48333333333299</c:v>
                </c:pt>
                <c:pt idx="6990">
                  <c:v>116.5</c:v>
                </c:pt>
                <c:pt idx="6991">
                  <c:v>116.516666666666</c:v>
                </c:pt>
                <c:pt idx="6992">
                  <c:v>116.533333333333</c:v>
                </c:pt>
                <c:pt idx="6993">
                  <c:v>116.55</c:v>
                </c:pt>
                <c:pt idx="6994">
                  <c:v>116.56666666666599</c:v>
                </c:pt>
                <c:pt idx="6995">
                  <c:v>116.583333333333</c:v>
                </c:pt>
                <c:pt idx="6996">
                  <c:v>116.6</c:v>
                </c:pt>
                <c:pt idx="6997">
                  <c:v>116.61666666666601</c:v>
                </c:pt>
                <c:pt idx="6998">
                  <c:v>116.633333333333</c:v>
                </c:pt>
                <c:pt idx="6999">
                  <c:v>116.65</c:v>
                </c:pt>
                <c:pt idx="7000">
                  <c:v>116.666666666666</c:v>
                </c:pt>
                <c:pt idx="7001">
                  <c:v>116.683333333333</c:v>
                </c:pt>
                <c:pt idx="7002">
                  <c:v>116.7</c:v>
                </c:pt>
                <c:pt idx="7003">
                  <c:v>116.716666666666</c:v>
                </c:pt>
                <c:pt idx="7004">
                  <c:v>116.73333333333299</c:v>
                </c:pt>
                <c:pt idx="7005">
                  <c:v>116.75</c:v>
                </c:pt>
                <c:pt idx="7006">
                  <c:v>116.766666666666</c:v>
                </c:pt>
                <c:pt idx="7007">
                  <c:v>116.783333333333</c:v>
                </c:pt>
                <c:pt idx="7008">
                  <c:v>116.8</c:v>
                </c:pt>
                <c:pt idx="7009">
                  <c:v>116.81666666666599</c:v>
                </c:pt>
                <c:pt idx="7010">
                  <c:v>116.833333333333</c:v>
                </c:pt>
                <c:pt idx="7011">
                  <c:v>116.85</c:v>
                </c:pt>
                <c:pt idx="7012">
                  <c:v>116.86666666666601</c:v>
                </c:pt>
                <c:pt idx="7013">
                  <c:v>116.883333333333</c:v>
                </c:pt>
                <c:pt idx="7014">
                  <c:v>116.9</c:v>
                </c:pt>
                <c:pt idx="7015">
                  <c:v>116.916666666666</c:v>
                </c:pt>
                <c:pt idx="7016">
                  <c:v>116.933333333333</c:v>
                </c:pt>
                <c:pt idx="7017">
                  <c:v>116.95</c:v>
                </c:pt>
                <c:pt idx="7018">
                  <c:v>116.966666666666</c:v>
                </c:pt>
                <c:pt idx="7019">
                  <c:v>116.98333333333299</c:v>
                </c:pt>
                <c:pt idx="7020">
                  <c:v>117</c:v>
                </c:pt>
                <c:pt idx="7021">
                  <c:v>117.016666666666</c:v>
                </c:pt>
                <c:pt idx="7022">
                  <c:v>117.033333333333</c:v>
                </c:pt>
                <c:pt idx="7023">
                  <c:v>117.05</c:v>
                </c:pt>
                <c:pt idx="7024">
                  <c:v>117.06666666666599</c:v>
                </c:pt>
                <c:pt idx="7025">
                  <c:v>117.083333333333</c:v>
                </c:pt>
                <c:pt idx="7026">
                  <c:v>117.1</c:v>
                </c:pt>
                <c:pt idx="7027">
                  <c:v>117.11666666666601</c:v>
                </c:pt>
                <c:pt idx="7028">
                  <c:v>117.133333333333</c:v>
                </c:pt>
                <c:pt idx="7029">
                  <c:v>117.15</c:v>
                </c:pt>
                <c:pt idx="7030">
                  <c:v>117.166666666666</c:v>
                </c:pt>
                <c:pt idx="7031">
                  <c:v>117.183333333333</c:v>
                </c:pt>
                <c:pt idx="7032">
                  <c:v>117.2</c:v>
                </c:pt>
                <c:pt idx="7033">
                  <c:v>117.216666666666</c:v>
                </c:pt>
                <c:pt idx="7034">
                  <c:v>117.23333333333299</c:v>
                </c:pt>
                <c:pt idx="7035">
                  <c:v>117.25</c:v>
                </c:pt>
                <c:pt idx="7036">
                  <c:v>117.266666666666</c:v>
                </c:pt>
                <c:pt idx="7037">
                  <c:v>117.283333333333</c:v>
                </c:pt>
                <c:pt idx="7038">
                  <c:v>117.3</c:v>
                </c:pt>
                <c:pt idx="7039">
                  <c:v>117.31666666666599</c:v>
                </c:pt>
                <c:pt idx="7040">
                  <c:v>117.333333333333</c:v>
                </c:pt>
                <c:pt idx="7041">
                  <c:v>117.35</c:v>
                </c:pt>
                <c:pt idx="7042">
                  <c:v>117.36666666666601</c:v>
                </c:pt>
                <c:pt idx="7043">
                  <c:v>117.383333333333</c:v>
                </c:pt>
                <c:pt idx="7044">
                  <c:v>117.4</c:v>
                </c:pt>
                <c:pt idx="7045">
                  <c:v>117.416666666666</c:v>
                </c:pt>
                <c:pt idx="7046">
                  <c:v>117.433333333333</c:v>
                </c:pt>
                <c:pt idx="7047">
                  <c:v>117.45</c:v>
                </c:pt>
                <c:pt idx="7048">
                  <c:v>117.466666666666</c:v>
                </c:pt>
                <c:pt idx="7049">
                  <c:v>117.48333333333299</c:v>
                </c:pt>
                <c:pt idx="7050">
                  <c:v>117.5</c:v>
                </c:pt>
                <c:pt idx="7051">
                  <c:v>117.516666666666</c:v>
                </c:pt>
                <c:pt idx="7052">
                  <c:v>117.533333333333</c:v>
                </c:pt>
                <c:pt idx="7053">
                  <c:v>117.55</c:v>
                </c:pt>
                <c:pt idx="7054">
                  <c:v>117.56666666666599</c:v>
                </c:pt>
                <c:pt idx="7055">
                  <c:v>117.583333333333</c:v>
                </c:pt>
                <c:pt idx="7056">
                  <c:v>117.6</c:v>
                </c:pt>
                <c:pt idx="7057">
                  <c:v>117.61666666666601</c:v>
                </c:pt>
                <c:pt idx="7058">
                  <c:v>117.633333333333</c:v>
                </c:pt>
                <c:pt idx="7059">
                  <c:v>117.65</c:v>
                </c:pt>
                <c:pt idx="7060">
                  <c:v>117.666666666666</c:v>
                </c:pt>
                <c:pt idx="7061">
                  <c:v>117.683333333333</c:v>
                </c:pt>
                <c:pt idx="7062">
                  <c:v>117.7</c:v>
                </c:pt>
                <c:pt idx="7063">
                  <c:v>117.716666666666</c:v>
                </c:pt>
                <c:pt idx="7064">
                  <c:v>117.73333333333299</c:v>
                </c:pt>
                <c:pt idx="7065">
                  <c:v>117.75</c:v>
                </c:pt>
                <c:pt idx="7066">
                  <c:v>117.766666666666</c:v>
                </c:pt>
                <c:pt idx="7067">
                  <c:v>117.783333333333</c:v>
                </c:pt>
                <c:pt idx="7068">
                  <c:v>117.8</c:v>
                </c:pt>
                <c:pt idx="7069">
                  <c:v>117.81666666666599</c:v>
                </c:pt>
                <c:pt idx="7070">
                  <c:v>117.833333333333</c:v>
                </c:pt>
                <c:pt idx="7071">
                  <c:v>117.85</c:v>
                </c:pt>
                <c:pt idx="7072">
                  <c:v>117.86666666666601</c:v>
                </c:pt>
                <c:pt idx="7073">
                  <c:v>117.883333333333</c:v>
                </c:pt>
                <c:pt idx="7074">
                  <c:v>117.9</c:v>
                </c:pt>
                <c:pt idx="7075">
                  <c:v>117.916666666666</c:v>
                </c:pt>
                <c:pt idx="7076">
                  <c:v>117.933333333333</c:v>
                </c:pt>
                <c:pt idx="7077">
                  <c:v>117.95</c:v>
                </c:pt>
                <c:pt idx="7078">
                  <c:v>117.966666666666</c:v>
                </c:pt>
                <c:pt idx="7079">
                  <c:v>117.98333333333299</c:v>
                </c:pt>
                <c:pt idx="7080">
                  <c:v>118</c:v>
                </c:pt>
                <c:pt idx="7081">
                  <c:v>118.016666666666</c:v>
                </c:pt>
                <c:pt idx="7082">
                  <c:v>118.033333333333</c:v>
                </c:pt>
                <c:pt idx="7083">
                  <c:v>118.05</c:v>
                </c:pt>
                <c:pt idx="7084">
                  <c:v>118.06666666666599</c:v>
                </c:pt>
                <c:pt idx="7085">
                  <c:v>118.083333333333</c:v>
                </c:pt>
                <c:pt idx="7086">
                  <c:v>118.1</c:v>
                </c:pt>
                <c:pt idx="7087">
                  <c:v>118.11666666666601</c:v>
                </c:pt>
                <c:pt idx="7088">
                  <c:v>118.133333333333</c:v>
                </c:pt>
                <c:pt idx="7089">
                  <c:v>118.15</c:v>
                </c:pt>
                <c:pt idx="7090">
                  <c:v>118.166666666666</c:v>
                </c:pt>
                <c:pt idx="7091">
                  <c:v>118.183333333333</c:v>
                </c:pt>
                <c:pt idx="7092">
                  <c:v>118.2</c:v>
                </c:pt>
                <c:pt idx="7093">
                  <c:v>118.216666666666</c:v>
                </c:pt>
                <c:pt idx="7094">
                  <c:v>118.23333333333299</c:v>
                </c:pt>
                <c:pt idx="7095">
                  <c:v>118.25</c:v>
                </c:pt>
                <c:pt idx="7096">
                  <c:v>118.266666666666</c:v>
                </c:pt>
                <c:pt idx="7097">
                  <c:v>118.283333333333</c:v>
                </c:pt>
                <c:pt idx="7098">
                  <c:v>118.3</c:v>
                </c:pt>
                <c:pt idx="7099">
                  <c:v>118.31666666666599</c:v>
                </c:pt>
                <c:pt idx="7100">
                  <c:v>118.333333333333</c:v>
                </c:pt>
                <c:pt idx="7101">
                  <c:v>118.35</c:v>
                </c:pt>
                <c:pt idx="7102">
                  <c:v>118.36666666666601</c:v>
                </c:pt>
                <c:pt idx="7103">
                  <c:v>118.383333333333</c:v>
                </c:pt>
                <c:pt idx="7104">
                  <c:v>118.4</c:v>
                </c:pt>
                <c:pt idx="7105">
                  <c:v>118.416666666666</c:v>
                </c:pt>
                <c:pt idx="7106">
                  <c:v>118.433333333333</c:v>
                </c:pt>
                <c:pt idx="7107">
                  <c:v>118.45</c:v>
                </c:pt>
                <c:pt idx="7108">
                  <c:v>118.466666666666</c:v>
                </c:pt>
                <c:pt idx="7109">
                  <c:v>118.48333333333299</c:v>
                </c:pt>
                <c:pt idx="7110">
                  <c:v>118.5</c:v>
                </c:pt>
                <c:pt idx="7111">
                  <c:v>118.516666666666</c:v>
                </c:pt>
                <c:pt idx="7112">
                  <c:v>118.533333333333</c:v>
                </c:pt>
                <c:pt idx="7113">
                  <c:v>118.55</c:v>
                </c:pt>
                <c:pt idx="7114">
                  <c:v>118.56666666666599</c:v>
                </c:pt>
                <c:pt idx="7115">
                  <c:v>118.583333333333</c:v>
                </c:pt>
                <c:pt idx="7116">
                  <c:v>118.6</c:v>
                </c:pt>
                <c:pt idx="7117">
                  <c:v>118.61666666666601</c:v>
                </c:pt>
                <c:pt idx="7118">
                  <c:v>118.633333333333</c:v>
                </c:pt>
                <c:pt idx="7119">
                  <c:v>118.65</c:v>
                </c:pt>
                <c:pt idx="7120">
                  <c:v>118.666666666666</c:v>
                </c:pt>
                <c:pt idx="7121">
                  <c:v>118.683333333333</c:v>
                </c:pt>
                <c:pt idx="7122">
                  <c:v>118.7</c:v>
                </c:pt>
                <c:pt idx="7123">
                  <c:v>118.716666666666</c:v>
                </c:pt>
                <c:pt idx="7124">
                  <c:v>118.73333333333299</c:v>
                </c:pt>
                <c:pt idx="7125">
                  <c:v>118.75</c:v>
                </c:pt>
                <c:pt idx="7126">
                  <c:v>118.766666666666</c:v>
                </c:pt>
                <c:pt idx="7127">
                  <c:v>118.783333333333</c:v>
                </c:pt>
                <c:pt idx="7128">
                  <c:v>118.8</c:v>
                </c:pt>
                <c:pt idx="7129">
                  <c:v>118.81666666666599</c:v>
                </c:pt>
                <c:pt idx="7130">
                  <c:v>118.833333333333</c:v>
                </c:pt>
                <c:pt idx="7131">
                  <c:v>118.85</c:v>
                </c:pt>
                <c:pt idx="7132">
                  <c:v>118.86666666666601</c:v>
                </c:pt>
                <c:pt idx="7133">
                  <c:v>118.883333333333</c:v>
                </c:pt>
                <c:pt idx="7134">
                  <c:v>118.9</c:v>
                </c:pt>
                <c:pt idx="7135">
                  <c:v>118.916666666666</c:v>
                </c:pt>
                <c:pt idx="7136">
                  <c:v>118.933333333333</c:v>
                </c:pt>
                <c:pt idx="7137">
                  <c:v>118.95</c:v>
                </c:pt>
                <c:pt idx="7138">
                  <c:v>118.966666666666</c:v>
                </c:pt>
                <c:pt idx="7139">
                  <c:v>118.98333333333299</c:v>
                </c:pt>
                <c:pt idx="7140">
                  <c:v>119</c:v>
                </c:pt>
                <c:pt idx="7141">
                  <c:v>119.016666666666</c:v>
                </c:pt>
                <c:pt idx="7142">
                  <c:v>119.033333333333</c:v>
                </c:pt>
                <c:pt idx="7143">
                  <c:v>119.05</c:v>
                </c:pt>
                <c:pt idx="7144">
                  <c:v>119.06666666666599</c:v>
                </c:pt>
                <c:pt idx="7145">
                  <c:v>119.083333333333</c:v>
                </c:pt>
                <c:pt idx="7146">
                  <c:v>119.1</c:v>
                </c:pt>
                <c:pt idx="7147">
                  <c:v>119.11666666666601</c:v>
                </c:pt>
                <c:pt idx="7148">
                  <c:v>119.133333333333</c:v>
                </c:pt>
                <c:pt idx="7149">
                  <c:v>119.15</c:v>
                </c:pt>
                <c:pt idx="7150">
                  <c:v>119.166666666666</c:v>
                </c:pt>
                <c:pt idx="7151">
                  <c:v>119.183333333333</c:v>
                </c:pt>
                <c:pt idx="7152">
                  <c:v>119.2</c:v>
                </c:pt>
                <c:pt idx="7153">
                  <c:v>119.216666666666</c:v>
                </c:pt>
                <c:pt idx="7154">
                  <c:v>119.23333333333299</c:v>
                </c:pt>
                <c:pt idx="7155">
                  <c:v>119.25</c:v>
                </c:pt>
                <c:pt idx="7156">
                  <c:v>119.266666666666</c:v>
                </c:pt>
                <c:pt idx="7157">
                  <c:v>119.283333333333</c:v>
                </c:pt>
                <c:pt idx="7158">
                  <c:v>119.3</c:v>
                </c:pt>
                <c:pt idx="7159">
                  <c:v>119.31666666666599</c:v>
                </c:pt>
                <c:pt idx="7160">
                  <c:v>119.333333333333</c:v>
                </c:pt>
                <c:pt idx="7161">
                  <c:v>119.35</c:v>
                </c:pt>
                <c:pt idx="7162">
                  <c:v>119.36666666666601</c:v>
                </c:pt>
                <c:pt idx="7163">
                  <c:v>119.383333333333</c:v>
                </c:pt>
                <c:pt idx="7164">
                  <c:v>119.4</c:v>
                </c:pt>
                <c:pt idx="7165">
                  <c:v>119.416666666666</c:v>
                </c:pt>
                <c:pt idx="7166">
                  <c:v>119.433333333333</c:v>
                </c:pt>
                <c:pt idx="7167">
                  <c:v>119.45</c:v>
                </c:pt>
                <c:pt idx="7168">
                  <c:v>119.466666666666</c:v>
                </c:pt>
                <c:pt idx="7169">
                  <c:v>119.48333333333299</c:v>
                </c:pt>
                <c:pt idx="7170">
                  <c:v>119.5</c:v>
                </c:pt>
                <c:pt idx="7171">
                  <c:v>119.516666666666</c:v>
                </c:pt>
                <c:pt idx="7172">
                  <c:v>119.533333333333</c:v>
                </c:pt>
                <c:pt idx="7173">
                  <c:v>119.55</c:v>
                </c:pt>
                <c:pt idx="7174">
                  <c:v>119.56666666666599</c:v>
                </c:pt>
                <c:pt idx="7175">
                  <c:v>119.583333333333</c:v>
                </c:pt>
                <c:pt idx="7176">
                  <c:v>119.6</c:v>
                </c:pt>
                <c:pt idx="7177">
                  <c:v>119.61666666666601</c:v>
                </c:pt>
                <c:pt idx="7178">
                  <c:v>119.633333333333</c:v>
                </c:pt>
                <c:pt idx="7179">
                  <c:v>119.65</c:v>
                </c:pt>
                <c:pt idx="7180">
                  <c:v>119.666666666666</c:v>
                </c:pt>
                <c:pt idx="7181">
                  <c:v>119.683333333333</c:v>
                </c:pt>
                <c:pt idx="7182">
                  <c:v>119.7</c:v>
                </c:pt>
                <c:pt idx="7183">
                  <c:v>119.716666666666</c:v>
                </c:pt>
                <c:pt idx="7184">
                  <c:v>119.73333333333299</c:v>
                </c:pt>
                <c:pt idx="7185">
                  <c:v>119.75</c:v>
                </c:pt>
                <c:pt idx="7186">
                  <c:v>119.766666666666</c:v>
                </c:pt>
                <c:pt idx="7187">
                  <c:v>119.783333333333</c:v>
                </c:pt>
                <c:pt idx="7188">
                  <c:v>119.8</c:v>
                </c:pt>
                <c:pt idx="7189">
                  <c:v>119.81666666666599</c:v>
                </c:pt>
                <c:pt idx="7190">
                  <c:v>119.833333333333</c:v>
                </c:pt>
                <c:pt idx="7191">
                  <c:v>119.85</c:v>
                </c:pt>
                <c:pt idx="7192">
                  <c:v>119.86666666666601</c:v>
                </c:pt>
                <c:pt idx="7193">
                  <c:v>119.883333333333</c:v>
                </c:pt>
                <c:pt idx="7194">
                  <c:v>119.9</c:v>
                </c:pt>
                <c:pt idx="7195">
                  <c:v>119.916666666666</c:v>
                </c:pt>
                <c:pt idx="7196">
                  <c:v>119.933333333333</c:v>
                </c:pt>
                <c:pt idx="7197">
                  <c:v>119.95</c:v>
                </c:pt>
                <c:pt idx="7198">
                  <c:v>119.966666666666</c:v>
                </c:pt>
                <c:pt idx="7199">
                  <c:v>119.98333333333299</c:v>
                </c:pt>
              </c:numCache>
            </c:numRef>
          </c:cat>
          <c:val>
            <c:numRef>
              <c:f>queue_11!$C$2:$C$7201</c:f>
              <c:numCache>
                <c:formatCode>General</c:formatCode>
                <c:ptCount val="72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3.6</c:v>
                </c:pt>
                <c:pt idx="305">
                  <c:v>1.8</c:v>
                </c:pt>
                <c:pt idx="306">
                  <c:v>0</c:v>
                </c:pt>
                <c:pt idx="307">
                  <c:v>4.2</c:v>
                </c:pt>
                <c:pt idx="308">
                  <c:v>9.3000000000000007</c:v>
                </c:pt>
                <c:pt idx="309">
                  <c:v>14.4</c:v>
                </c:pt>
                <c:pt idx="310">
                  <c:v>12.3</c:v>
                </c:pt>
                <c:pt idx="311">
                  <c:v>10.5</c:v>
                </c:pt>
                <c:pt idx="312">
                  <c:v>16.2</c:v>
                </c:pt>
                <c:pt idx="313">
                  <c:v>21.9</c:v>
                </c:pt>
                <c:pt idx="314">
                  <c:v>26.7</c:v>
                </c:pt>
                <c:pt idx="315">
                  <c:v>24.9</c:v>
                </c:pt>
                <c:pt idx="316">
                  <c:v>23.1</c:v>
                </c:pt>
                <c:pt idx="317">
                  <c:v>24.9</c:v>
                </c:pt>
                <c:pt idx="318">
                  <c:v>24.6</c:v>
                </c:pt>
                <c:pt idx="319">
                  <c:v>30.9</c:v>
                </c:pt>
                <c:pt idx="320">
                  <c:v>30.6</c:v>
                </c:pt>
                <c:pt idx="321">
                  <c:v>28.8</c:v>
                </c:pt>
                <c:pt idx="322">
                  <c:v>26.7</c:v>
                </c:pt>
                <c:pt idx="323">
                  <c:v>24.9</c:v>
                </c:pt>
                <c:pt idx="324">
                  <c:v>23.1</c:v>
                </c:pt>
                <c:pt idx="325">
                  <c:v>21.3</c:v>
                </c:pt>
                <c:pt idx="326">
                  <c:v>19.2</c:v>
                </c:pt>
                <c:pt idx="327">
                  <c:v>17.399999999999999</c:v>
                </c:pt>
                <c:pt idx="328">
                  <c:v>15.6</c:v>
                </c:pt>
                <c:pt idx="329">
                  <c:v>13.8</c:v>
                </c:pt>
                <c:pt idx="330">
                  <c:v>11.7</c:v>
                </c:pt>
                <c:pt idx="331">
                  <c:v>9.9</c:v>
                </c:pt>
                <c:pt idx="332">
                  <c:v>8.1</c:v>
                </c:pt>
                <c:pt idx="333">
                  <c:v>6.3</c:v>
                </c:pt>
                <c:pt idx="334">
                  <c:v>4.2</c:v>
                </c:pt>
                <c:pt idx="335">
                  <c:v>2.4</c:v>
                </c:pt>
                <c:pt idx="336">
                  <c:v>0.6</c:v>
                </c:pt>
                <c:pt idx="337">
                  <c:v>0</c:v>
                </c:pt>
                <c:pt idx="338">
                  <c:v>0</c:v>
                </c:pt>
                <c:pt idx="339">
                  <c:v>11.1</c:v>
                </c:pt>
                <c:pt idx="340">
                  <c:v>22.2</c:v>
                </c:pt>
                <c:pt idx="341">
                  <c:v>29.7</c:v>
                </c:pt>
                <c:pt idx="342">
                  <c:v>27.6</c:v>
                </c:pt>
                <c:pt idx="343">
                  <c:v>25.8</c:v>
                </c:pt>
                <c:pt idx="344">
                  <c:v>24</c:v>
                </c:pt>
                <c:pt idx="345">
                  <c:v>22.2</c:v>
                </c:pt>
                <c:pt idx="346">
                  <c:v>20.100000000000001</c:v>
                </c:pt>
                <c:pt idx="347">
                  <c:v>18.3</c:v>
                </c:pt>
                <c:pt idx="348">
                  <c:v>16.5</c:v>
                </c:pt>
                <c:pt idx="349">
                  <c:v>14.7</c:v>
                </c:pt>
                <c:pt idx="350">
                  <c:v>12.6</c:v>
                </c:pt>
                <c:pt idx="351">
                  <c:v>10.8</c:v>
                </c:pt>
                <c:pt idx="352">
                  <c:v>9</c:v>
                </c:pt>
                <c:pt idx="353">
                  <c:v>7.2</c:v>
                </c:pt>
                <c:pt idx="354">
                  <c:v>5.0999999999999996</c:v>
                </c:pt>
                <c:pt idx="355">
                  <c:v>5.4</c:v>
                </c:pt>
                <c:pt idx="356">
                  <c:v>3.6</c:v>
                </c:pt>
                <c:pt idx="357">
                  <c:v>1.8</c:v>
                </c:pt>
                <c:pt idx="358">
                  <c:v>0</c:v>
                </c:pt>
                <c:pt idx="359">
                  <c:v>8.4</c:v>
                </c:pt>
                <c:pt idx="360">
                  <c:v>14.4</c:v>
                </c:pt>
                <c:pt idx="361">
                  <c:v>17.7</c:v>
                </c:pt>
                <c:pt idx="362">
                  <c:v>27.6</c:v>
                </c:pt>
                <c:pt idx="363">
                  <c:v>25.8</c:v>
                </c:pt>
                <c:pt idx="364">
                  <c:v>24</c:v>
                </c:pt>
                <c:pt idx="365">
                  <c:v>22.2</c:v>
                </c:pt>
                <c:pt idx="366">
                  <c:v>20.100000000000001</c:v>
                </c:pt>
                <c:pt idx="367">
                  <c:v>18.3</c:v>
                </c:pt>
                <c:pt idx="368">
                  <c:v>16.5</c:v>
                </c:pt>
                <c:pt idx="369">
                  <c:v>14.7</c:v>
                </c:pt>
                <c:pt idx="370">
                  <c:v>12.6</c:v>
                </c:pt>
                <c:pt idx="371">
                  <c:v>10.8</c:v>
                </c:pt>
                <c:pt idx="372">
                  <c:v>9</c:v>
                </c:pt>
                <c:pt idx="373">
                  <c:v>7.2</c:v>
                </c:pt>
                <c:pt idx="374">
                  <c:v>5.0999999999999996</c:v>
                </c:pt>
                <c:pt idx="375">
                  <c:v>3.3</c:v>
                </c:pt>
                <c:pt idx="376">
                  <c:v>1.5</c:v>
                </c:pt>
                <c:pt idx="377">
                  <c:v>0</c:v>
                </c:pt>
                <c:pt idx="378">
                  <c:v>9</c:v>
                </c:pt>
                <c:pt idx="379">
                  <c:v>22.5</c:v>
                </c:pt>
                <c:pt idx="380">
                  <c:v>36</c:v>
                </c:pt>
                <c:pt idx="381">
                  <c:v>49.2</c:v>
                </c:pt>
                <c:pt idx="382">
                  <c:v>62.7</c:v>
                </c:pt>
                <c:pt idx="383">
                  <c:v>75.3</c:v>
                </c:pt>
                <c:pt idx="384">
                  <c:v>82.2</c:v>
                </c:pt>
                <c:pt idx="385">
                  <c:v>80.099999999999994</c:v>
                </c:pt>
                <c:pt idx="386">
                  <c:v>78.3</c:v>
                </c:pt>
                <c:pt idx="387">
                  <c:v>83.4</c:v>
                </c:pt>
                <c:pt idx="388">
                  <c:v>93</c:v>
                </c:pt>
                <c:pt idx="389">
                  <c:v>106.2</c:v>
                </c:pt>
                <c:pt idx="390">
                  <c:v>119.7</c:v>
                </c:pt>
                <c:pt idx="391">
                  <c:v>133.19999999999999</c:v>
                </c:pt>
                <c:pt idx="392">
                  <c:v>141.6</c:v>
                </c:pt>
                <c:pt idx="393">
                  <c:v>153.9</c:v>
                </c:pt>
                <c:pt idx="394">
                  <c:v>167.4</c:v>
                </c:pt>
                <c:pt idx="395">
                  <c:v>167.7</c:v>
                </c:pt>
                <c:pt idx="396">
                  <c:v>173.4</c:v>
                </c:pt>
                <c:pt idx="397">
                  <c:v>184.2</c:v>
                </c:pt>
                <c:pt idx="398">
                  <c:v>197.7</c:v>
                </c:pt>
                <c:pt idx="399">
                  <c:v>211.2</c:v>
                </c:pt>
                <c:pt idx="400">
                  <c:v>224.7</c:v>
                </c:pt>
                <c:pt idx="401">
                  <c:v>231.6</c:v>
                </c:pt>
                <c:pt idx="402">
                  <c:v>242.7</c:v>
                </c:pt>
                <c:pt idx="403">
                  <c:v>256.2</c:v>
                </c:pt>
                <c:pt idx="404">
                  <c:v>269.7</c:v>
                </c:pt>
                <c:pt idx="405">
                  <c:v>267.60000000000002</c:v>
                </c:pt>
                <c:pt idx="406">
                  <c:v>281.10000000000002</c:v>
                </c:pt>
                <c:pt idx="407">
                  <c:v>289.5</c:v>
                </c:pt>
                <c:pt idx="408">
                  <c:v>303</c:v>
                </c:pt>
                <c:pt idx="409">
                  <c:v>308.39999999999998</c:v>
                </c:pt>
                <c:pt idx="410">
                  <c:v>319.5</c:v>
                </c:pt>
                <c:pt idx="411">
                  <c:v>333</c:v>
                </c:pt>
                <c:pt idx="412">
                  <c:v>340.2</c:v>
                </c:pt>
                <c:pt idx="413">
                  <c:v>352.5</c:v>
                </c:pt>
                <c:pt idx="414">
                  <c:v>366</c:v>
                </c:pt>
                <c:pt idx="415">
                  <c:v>364.2</c:v>
                </c:pt>
                <c:pt idx="416">
                  <c:v>362.4</c:v>
                </c:pt>
                <c:pt idx="417">
                  <c:v>360.3</c:v>
                </c:pt>
                <c:pt idx="418">
                  <c:v>368.7</c:v>
                </c:pt>
                <c:pt idx="419">
                  <c:v>381.3</c:v>
                </c:pt>
                <c:pt idx="420">
                  <c:v>388.5</c:v>
                </c:pt>
                <c:pt idx="421">
                  <c:v>399.3</c:v>
                </c:pt>
                <c:pt idx="422">
                  <c:v>408.3</c:v>
                </c:pt>
                <c:pt idx="423">
                  <c:v>421.8</c:v>
                </c:pt>
                <c:pt idx="424">
                  <c:v>435.3</c:v>
                </c:pt>
                <c:pt idx="425">
                  <c:v>433.2</c:v>
                </c:pt>
                <c:pt idx="426">
                  <c:v>438.3</c:v>
                </c:pt>
                <c:pt idx="427">
                  <c:v>447.9</c:v>
                </c:pt>
                <c:pt idx="428">
                  <c:v>456.3</c:v>
                </c:pt>
                <c:pt idx="429">
                  <c:v>468.6</c:v>
                </c:pt>
                <c:pt idx="430">
                  <c:v>466.8</c:v>
                </c:pt>
                <c:pt idx="431">
                  <c:v>465</c:v>
                </c:pt>
                <c:pt idx="432">
                  <c:v>463.2</c:v>
                </c:pt>
                <c:pt idx="433">
                  <c:v>461.1</c:v>
                </c:pt>
                <c:pt idx="434">
                  <c:v>459.3</c:v>
                </c:pt>
                <c:pt idx="435">
                  <c:v>457.5</c:v>
                </c:pt>
                <c:pt idx="436">
                  <c:v>464.7</c:v>
                </c:pt>
                <c:pt idx="437">
                  <c:v>462.6</c:v>
                </c:pt>
                <c:pt idx="438">
                  <c:v>460.8</c:v>
                </c:pt>
                <c:pt idx="439">
                  <c:v>459</c:v>
                </c:pt>
                <c:pt idx="440">
                  <c:v>457.2</c:v>
                </c:pt>
                <c:pt idx="441">
                  <c:v>464.1</c:v>
                </c:pt>
                <c:pt idx="442">
                  <c:v>462.3</c:v>
                </c:pt>
                <c:pt idx="443">
                  <c:v>460.5</c:v>
                </c:pt>
                <c:pt idx="444">
                  <c:v>458.7</c:v>
                </c:pt>
                <c:pt idx="445">
                  <c:v>456.6</c:v>
                </c:pt>
                <c:pt idx="446">
                  <c:v>454.8</c:v>
                </c:pt>
                <c:pt idx="447">
                  <c:v>453</c:v>
                </c:pt>
                <c:pt idx="448">
                  <c:v>451.2</c:v>
                </c:pt>
                <c:pt idx="449">
                  <c:v>449.1</c:v>
                </c:pt>
                <c:pt idx="450">
                  <c:v>447.3</c:v>
                </c:pt>
                <c:pt idx="451">
                  <c:v>445.5</c:v>
                </c:pt>
                <c:pt idx="452">
                  <c:v>443.7</c:v>
                </c:pt>
                <c:pt idx="453">
                  <c:v>441.6</c:v>
                </c:pt>
                <c:pt idx="454">
                  <c:v>439.8</c:v>
                </c:pt>
                <c:pt idx="455">
                  <c:v>438</c:v>
                </c:pt>
                <c:pt idx="456">
                  <c:v>436.2</c:v>
                </c:pt>
                <c:pt idx="457">
                  <c:v>434.1</c:v>
                </c:pt>
                <c:pt idx="458">
                  <c:v>432.3</c:v>
                </c:pt>
                <c:pt idx="459">
                  <c:v>430.5</c:v>
                </c:pt>
                <c:pt idx="460">
                  <c:v>428.7</c:v>
                </c:pt>
                <c:pt idx="461">
                  <c:v>426.6</c:v>
                </c:pt>
                <c:pt idx="462">
                  <c:v>424.8</c:v>
                </c:pt>
                <c:pt idx="463">
                  <c:v>423</c:v>
                </c:pt>
                <c:pt idx="464">
                  <c:v>421.2</c:v>
                </c:pt>
                <c:pt idx="465">
                  <c:v>419.1</c:v>
                </c:pt>
                <c:pt idx="466">
                  <c:v>417.3</c:v>
                </c:pt>
                <c:pt idx="467">
                  <c:v>415.5</c:v>
                </c:pt>
                <c:pt idx="468">
                  <c:v>413.7</c:v>
                </c:pt>
                <c:pt idx="469">
                  <c:v>411.6</c:v>
                </c:pt>
                <c:pt idx="470">
                  <c:v>409.8</c:v>
                </c:pt>
                <c:pt idx="471">
                  <c:v>408</c:v>
                </c:pt>
                <c:pt idx="472">
                  <c:v>406.2</c:v>
                </c:pt>
                <c:pt idx="473">
                  <c:v>404.1</c:v>
                </c:pt>
                <c:pt idx="474">
                  <c:v>402.3</c:v>
                </c:pt>
                <c:pt idx="475">
                  <c:v>400.5</c:v>
                </c:pt>
                <c:pt idx="476">
                  <c:v>398.7</c:v>
                </c:pt>
                <c:pt idx="477">
                  <c:v>396.6</c:v>
                </c:pt>
                <c:pt idx="478">
                  <c:v>394.8</c:v>
                </c:pt>
                <c:pt idx="479">
                  <c:v>393</c:v>
                </c:pt>
                <c:pt idx="480">
                  <c:v>391.2</c:v>
                </c:pt>
                <c:pt idx="481">
                  <c:v>389.1</c:v>
                </c:pt>
                <c:pt idx="482">
                  <c:v>387.3</c:v>
                </c:pt>
                <c:pt idx="483">
                  <c:v>385.5</c:v>
                </c:pt>
                <c:pt idx="484">
                  <c:v>383.7</c:v>
                </c:pt>
                <c:pt idx="485">
                  <c:v>381.6</c:v>
                </c:pt>
                <c:pt idx="486">
                  <c:v>379.8</c:v>
                </c:pt>
                <c:pt idx="487">
                  <c:v>378</c:v>
                </c:pt>
                <c:pt idx="488">
                  <c:v>376.2</c:v>
                </c:pt>
                <c:pt idx="489">
                  <c:v>374.1</c:v>
                </c:pt>
                <c:pt idx="490">
                  <c:v>372.3</c:v>
                </c:pt>
                <c:pt idx="491">
                  <c:v>370.5</c:v>
                </c:pt>
                <c:pt idx="492">
                  <c:v>368.7</c:v>
                </c:pt>
                <c:pt idx="493">
                  <c:v>366.6</c:v>
                </c:pt>
                <c:pt idx="494">
                  <c:v>364.8</c:v>
                </c:pt>
                <c:pt idx="495">
                  <c:v>363</c:v>
                </c:pt>
                <c:pt idx="496">
                  <c:v>361.2</c:v>
                </c:pt>
                <c:pt idx="497">
                  <c:v>359.1</c:v>
                </c:pt>
                <c:pt idx="498">
                  <c:v>357.3</c:v>
                </c:pt>
                <c:pt idx="499">
                  <c:v>355.5</c:v>
                </c:pt>
                <c:pt idx="500">
                  <c:v>353.7</c:v>
                </c:pt>
                <c:pt idx="501">
                  <c:v>351.6</c:v>
                </c:pt>
                <c:pt idx="502">
                  <c:v>349.8</c:v>
                </c:pt>
                <c:pt idx="503">
                  <c:v>348</c:v>
                </c:pt>
                <c:pt idx="504">
                  <c:v>346.2</c:v>
                </c:pt>
                <c:pt idx="505">
                  <c:v>344.1</c:v>
                </c:pt>
                <c:pt idx="506">
                  <c:v>342.3</c:v>
                </c:pt>
                <c:pt idx="507">
                  <c:v>340.5</c:v>
                </c:pt>
                <c:pt idx="508">
                  <c:v>338.7</c:v>
                </c:pt>
                <c:pt idx="509">
                  <c:v>336.6</c:v>
                </c:pt>
                <c:pt idx="510">
                  <c:v>334.8</c:v>
                </c:pt>
                <c:pt idx="511">
                  <c:v>333</c:v>
                </c:pt>
                <c:pt idx="512">
                  <c:v>331.2</c:v>
                </c:pt>
                <c:pt idx="513">
                  <c:v>329.1</c:v>
                </c:pt>
                <c:pt idx="514">
                  <c:v>327.3</c:v>
                </c:pt>
                <c:pt idx="515">
                  <c:v>325.5</c:v>
                </c:pt>
                <c:pt idx="516">
                  <c:v>323.7</c:v>
                </c:pt>
                <c:pt idx="517">
                  <c:v>321.60000000000002</c:v>
                </c:pt>
                <c:pt idx="518">
                  <c:v>319.8</c:v>
                </c:pt>
                <c:pt idx="519">
                  <c:v>318</c:v>
                </c:pt>
                <c:pt idx="520">
                  <c:v>316.2</c:v>
                </c:pt>
                <c:pt idx="521">
                  <c:v>314.10000000000002</c:v>
                </c:pt>
                <c:pt idx="522">
                  <c:v>312.3</c:v>
                </c:pt>
                <c:pt idx="523">
                  <c:v>310.5</c:v>
                </c:pt>
                <c:pt idx="524">
                  <c:v>308.7</c:v>
                </c:pt>
                <c:pt idx="525">
                  <c:v>306.60000000000002</c:v>
                </c:pt>
                <c:pt idx="526">
                  <c:v>304.8</c:v>
                </c:pt>
                <c:pt idx="527">
                  <c:v>303</c:v>
                </c:pt>
                <c:pt idx="528">
                  <c:v>301.2</c:v>
                </c:pt>
                <c:pt idx="529">
                  <c:v>299.10000000000002</c:v>
                </c:pt>
                <c:pt idx="530">
                  <c:v>297.3</c:v>
                </c:pt>
                <c:pt idx="531">
                  <c:v>295.5</c:v>
                </c:pt>
                <c:pt idx="532">
                  <c:v>293.7</c:v>
                </c:pt>
                <c:pt idx="533">
                  <c:v>291.60000000000002</c:v>
                </c:pt>
                <c:pt idx="534">
                  <c:v>289.8</c:v>
                </c:pt>
                <c:pt idx="535">
                  <c:v>288</c:v>
                </c:pt>
                <c:pt idx="536">
                  <c:v>286.2</c:v>
                </c:pt>
                <c:pt idx="537">
                  <c:v>284.10000000000002</c:v>
                </c:pt>
                <c:pt idx="538">
                  <c:v>282.3</c:v>
                </c:pt>
                <c:pt idx="539">
                  <c:v>280.5</c:v>
                </c:pt>
                <c:pt idx="540">
                  <c:v>289.5</c:v>
                </c:pt>
                <c:pt idx="541">
                  <c:v>298.8</c:v>
                </c:pt>
                <c:pt idx="542">
                  <c:v>307.8</c:v>
                </c:pt>
                <c:pt idx="543">
                  <c:v>306</c:v>
                </c:pt>
                <c:pt idx="544">
                  <c:v>304.2</c:v>
                </c:pt>
                <c:pt idx="545">
                  <c:v>302.10000000000002</c:v>
                </c:pt>
                <c:pt idx="546">
                  <c:v>300.3</c:v>
                </c:pt>
                <c:pt idx="547">
                  <c:v>311.39999999999998</c:v>
                </c:pt>
                <c:pt idx="548">
                  <c:v>309.60000000000002</c:v>
                </c:pt>
                <c:pt idx="549">
                  <c:v>320.39999999999998</c:v>
                </c:pt>
                <c:pt idx="550">
                  <c:v>318.60000000000002</c:v>
                </c:pt>
                <c:pt idx="551">
                  <c:v>322.5</c:v>
                </c:pt>
                <c:pt idx="552">
                  <c:v>320.7</c:v>
                </c:pt>
                <c:pt idx="553">
                  <c:v>318.60000000000002</c:v>
                </c:pt>
                <c:pt idx="554">
                  <c:v>316.8</c:v>
                </c:pt>
                <c:pt idx="555">
                  <c:v>315</c:v>
                </c:pt>
                <c:pt idx="556">
                  <c:v>313.2</c:v>
                </c:pt>
                <c:pt idx="557">
                  <c:v>311.10000000000002</c:v>
                </c:pt>
                <c:pt idx="558">
                  <c:v>309.3</c:v>
                </c:pt>
                <c:pt idx="559">
                  <c:v>307.5</c:v>
                </c:pt>
                <c:pt idx="560">
                  <c:v>305.7</c:v>
                </c:pt>
                <c:pt idx="561">
                  <c:v>303.60000000000002</c:v>
                </c:pt>
                <c:pt idx="562">
                  <c:v>301.8</c:v>
                </c:pt>
                <c:pt idx="563">
                  <c:v>300</c:v>
                </c:pt>
                <c:pt idx="564">
                  <c:v>298.2</c:v>
                </c:pt>
                <c:pt idx="565">
                  <c:v>296.10000000000002</c:v>
                </c:pt>
                <c:pt idx="566">
                  <c:v>294.3</c:v>
                </c:pt>
                <c:pt idx="567">
                  <c:v>292.5</c:v>
                </c:pt>
                <c:pt idx="568">
                  <c:v>290.7</c:v>
                </c:pt>
                <c:pt idx="569">
                  <c:v>303</c:v>
                </c:pt>
                <c:pt idx="570">
                  <c:v>311.10000000000002</c:v>
                </c:pt>
                <c:pt idx="571">
                  <c:v>316.8</c:v>
                </c:pt>
                <c:pt idx="572">
                  <c:v>315</c:v>
                </c:pt>
                <c:pt idx="573">
                  <c:v>321.89999999999998</c:v>
                </c:pt>
                <c:pt idx="574">
                  <c:v>320.10000000000002</c:v>
                </c:pt>
                <c:pt idx="575">
                  <c:v>333.6</c:v>
                </c:pt>
                <c:pt idx="576">
                  <c:v>331.8</c:v>
                </c:pt>
                <c:pt idx="577">
                  <c:v>344.1</c:v>
                </c:pt>
                <c:pt idx="578">
                  <c:v>352.5</c:v>
                </c:pt>
                <c:pt idx="579">
                  <c:v>366</c:v>
                </c:pt>
                <c:pt idx="580">
                  <c:v>379.5</c:v>
                </c:pt>
                <c:pt idx="581">
                  <c:v>392.7</c:v>
                </c:pt>
                <c:pt idx="582">
                  <c:v>406.2</c:v>
                </c:pt>
                <c:pt idx="583">
                  <c:v>404.4</c:v>
                </c:pt>
                <c:pt idx="584">
                  <c:v>411.6</c:v>
                </c:pt>
                <c:pt idx="585">
                  <c:v>409.5</c:v>
                </c:pt>
                <c:pt idx="586">
                  <c:v>407.7</c:v>
                </c:pt>
                <c:pt idx="587">
                  <c:v>416.7</c:v>
                </c:pt>
                <c:pt idx="588">
                  <c:v>430.2</c:v>
                </c:pt>
                <c:pt idx="589">
                  <c:v>437.1</c:v>
                </c:pt>
                <c:pt idx="590">
                  <c:v>435.3</c:v>
                </c:pt>
                <c:pt idx="591">
                  <c:v>448.8</c:v>
                </c:pt>
                <c:pt idx="592">
                  <c:v>447</c:v>
                </c:pt>
                <c:pt idx="593">
                  <c:v>460.2</c:v>
                </c:pt>
                <c:pt idx="594">
                  <c:v>458.4</c:v>
                </c:pt>
                <c:pt idx="595">
                  <c:v>456.6</c:v>
                </c:pt>
                <c:pt idx="596">
                  <c:v>465</c:v>
                </c:pt>
                <c:pt idx="597">
                  <c:v>468.9</c:v>
                </c:pt>
                <c:pt idx="598">
                  <c:v>482.4</c:v>
                </c:pt>
                <c:pt idx="599">
                  <c:v>495.9</c:v>
                </c:pt>
                <c:pt idx="600">
                  <c:v>509.4</c:v>
                </c:pt>
                <c:pt idx="601">
                  <c:v>514.79999999999995</c:v>
                </c:pt>
                <c:pt idx="602">
                  <c:v>513</c:v>
                </c:pt>
                <c:pt idx="603">
                  <c:v>511.2</c:v>
                </c:pt>
                <c:pt idx="604">
                  <c:v>509.4</c:v>
                </c:pt>
                <c:pt idx="605">
                  <c:v>513.29999999999995</c:v>
                </c:pt>
                <c:pt idx="606">
                  <c:v>511.5</c:v>
                </c:pt>
                <c:pt idx="607">
                  <c:v>509.7</c:v>
                </c:pt>
                <c:pt idx="608">
                  <c:v>507.9</c:v>
                </c:pt>
                <c:pt idx="609">
                  <c:v>505.8</c:v>
                </c:pt>
                <c:pt idx="610">
                  <c:v>504</c:v>
                </c:pt>
                <c:pt idx="611">
                  <c:v>517.5</c:v>
                </c:pt>
                <c:pt idx="612">
                  <c:v>531</c:v>
                </c:pt>
                <c:pt idx="613">
                  <c:v>541.79999999999995</c:v>
                </c:pt>
                <c:pt idx="614">
                  <c:v>550.20000000000005</c:v>
                </c:pt>
                <c:pt idx="615">
                  <c:v>562.79999999999995</c:v>
                </c:pt>
                <c:pt idx="616">
                  <c:v>572.4</c:v>
                </c:pt>
                <c:pt idx="617">
                  <c:v>585.6</c:v>
                </c:pt>
                <c:pt idx="618">
                  <c:v>599.1</c:v>
                </c:pt>
                <c:pt idx="619">
                  <c:v>612.6</c:v>
                </c:pt>
                <c:pt idx="620">
                  <c:v>610.79999999999995</c:v>
                </c:pt>
                <c:pt idx="621">
                  <c:v>608.70000000000005</c:v>
                </c:pt>
                <c:pt idx="622">
                  <c:v>606.9</c:v>
                </c:pt>
                <c:pt idx="623">
                  <c:v>605.1</c:v>
                </c:pt>
                <c:pt idx="624">
                  <c:v>603.29999999999995</c:v>
                </c:pt>
                <c:pt idx="625">
                  <c:v>601.20000000000005</c:v>
                </c:pt>
                <c:pt idx="626">
                  <c:v>599.4</c:v>
                </c:pt>
                <c:pt idx="627">
                  <c:v>597.6</c:v>
                </c:pt>
                <c:pt idx="628">
                  <c:v>595.79999999999995</c:v>
                </c:pt>
                <c:pt idx="629">
                  <c:v>593.70000000000005</c:v>
                </c:pt>
                <c:pt idx="630">
                  <c:v>591.9</c:v>
                </c:pt>
                <c:pt idx="631">
                  <c:v>590.1</c:v>
                </c:pt>
                <c:pt idx="632">
                  <c:v>588.29999999999995</c:v>
                </c:pt>
                <c:pt idx="633">
                  <c:v>586.20000000000005</c:v>
                </c:pt>
                <c:pt idx="634">
                  <c:v>584.4</c:v>
                </c:pt>
                <c:pt idx="635">
                  <c:v>582.6</c:v>
                </c:pt>
                <c:pt idx="636">
                  <c:v>580.79999999999995</c:v>
                </c:pt>
                <c:pt idx="637">
                  <c:v>578.70000000000005</c:v>
                </c:pt>
                <c:pt idx="638">
                  <c:v>576.9</c:v>
                </c:pt>
                <c:pt idx="639">
                  <c:v>588</c:v>
                </c:pt>
                <c:pt idx="640">
                  <c:v>586.20000000000005</c:v>
                </c:pt>
                <c:pt idx="641">
                  <c:v>584.1</c:v>
                </c:pt>
                <c:pt idx="642">
                  <c:v>582.29999999999995</c:v>
                </c:pt>
                <c:pt idx="643">
                  <c:v>580.5</c:v>
                </c:pt>
                <c:pt idx="644">
                  <c:v>578.70000000000005</c:v>
                </c:pt>
                <c:pt idx="645">
                  <c:v>576.6</c:v>
                </c:pt>
                <c:pt idx="646">
                  <c:v>574.79999999999995</c:v>
                </c:pt>
                <c:pt idx="647">
                  <c:v>573</c:v>
                </c:pt>
                <c:pt idx="648">
                  <c:v>571.20000000000005</c:v>
                </c:pt>
                <c:pt idx="649">
                  <c:v>569.1</c:v>
                </c:pt>
                <c:pt idx="650">
                  <c:v>567.29999999999995</c:v>
                </c:pt>
                <c:pt idx="651">
                  <c:v>565.5</c:v>
                </c:pt>
                <c:pt idx="652">
                  <c:v>563.70000000000005</c:v>
                </c:pt>
                <c:pt idx="653">
                  <c:v>561.6</c:v>
                </c:pt>
                <c:pt idx="654">
                  <c:v>559.79999999999995</c:v>
                </c:pt>
                <c:pt idx="655">
                  <c:v>558</c:v>
                </c:pt>
                <c:pt idx="656">
                  <c:v>556.20000000000005</c:v>
                </c:pt>
                <c:pt idx="657">
                  <c:v>554.1</c:v>
                </c:pt>
                <c:pt idx="658">
                  <c:v>563.1</c:v>
                </c:pt>
                <c:pt idx="659">
                  <c:v>561.29999999999995</c:v>
                </c:pt>
                <c:pt idx="660">
                  <c:v>559.5</c:v>
                </c:pt>
                <c:pt idx="661">
                  <c:v>557.4</c:v>
                </c:pt>
                <c:pt idx="662">
                  <c:v>555.6</c:v>
                </c:pt>
                <c:pt idx="663">
                  <c:v>553.79999999999995</c:v>
                </c:pt>
                <c:pt idx="664">
                  <c:v>552</c:v>
                </c:pt>
                <c:pt idx="665">
                  <c:v>549.9</c:v>
                </c:pt>
                <c:pt idx="666">
                  <c:v>548.1</c:v>
                </c:pt>
                <c:pt idx="667">
                  <c:v>546.29999999999995</c:v>
                </c:pt>
                <c:pt idx="668">
                  <c:v>544.5</c:v>
                </c:pt>
                <c:pt idx="669">
                  <c:v>542.4</c:v>
                </c:pt>
                <c:pt idx="670">
                  <c:v>540.6</c:v>
                </c:pt>
                <c:pt idx="671">
                  <c:v>538.79999999999995</c:v>
                </c:pt>
                <c:pt idx="672">
                  <c:v>537</c:v>
                </c:pt>
                <c:pt idx="673">
                  <c:v>534.9</c:v>
                </c:pt>
                <c:pt idx="674">
                  <c:v>533.1</c:v>
                </c:pt>
                <c:pt idx="675">
                  <c:v>546.6</c:v>
                </c:pt>
                <c:pt idx="676">
                  <c:v>560.1</c:v>
                </c:pt>
                <c:pt idx="677">
                  <c:v>558</c:v>
                </c:pt>
                <c:pt idx="678">
                  <c:v>556.20000000000005</c:v>
                </c:pt>
                <c:pt idx="679">
                  <c:v>554.4</c:v>
                </c:pt>
                <c:pt idx="680">
                  <c:v>552.6</c:v>
                </c:pt>
                <c:pt idx="681">
                  <c:v>559.5</c:v>
                </c:pt>
                <c:pt idx="682">
                  <c:v>557.70000000000005</c:v>
                </c:pt>
                <c:pt idx="683">
                  <c:v>555.9</c:v>
                </c:pt>
                <c:pt idx="684">
                  <c:v>554.1</c:v>
                </c:pt>
                <c:pt idx="685">
                  <c:v>552</c:v>
                </c:pt>
                <c:pt idx="686">
                  <c:v>550.20000000000005</c:v>
                </c:pt>
                <c:pt idx="687">
                  <c:v>548.4</c:v>
                </c:pt>
                <c:pt idx="688">
                  <c:v>552.6</c:v>
                </c:pt>
                <c:pt idx="689">
                  <c:v>550.5</c:v>
                </c:pt>
                <c:pt idx="690">
                  <c:v>556.20000000000005</c:v>
                </c:pt>
                <c:pt idx="691">
                  <c:v>554.4</c:v>
                </c:pt>
                <c:pt idx="692">
                  <c:v>552.6</c:v>
                </c:pt>
                <c:pt idx="693">
                  <c:v>550.5</c:v>
                </c:pt>
                <c:pt idx="694">
                  <c:v>548.70000000000005</c:v>
                </c:pt>
                <c:pt idx="695">
                  <c:v>546.9</c:v>
                </c:pt>
                <c:pt idx="696">
                  <c:v>545.1</c:v>
                </c:pt>
                <c:pt idx="697">
                  <c:v>543</c:v>
                </c:pt>
                <c:pt idx="698">
                  <c:v>541.20000000000005</c:v>
                </c:pt>
                <c:pt idx="699">
                  <c:v>539.4</c:v>
                </c:pt>
                <c:pt idx="700">
                  <c:v>537.6</c:v>
                </c:pt>
                <c:pt idx="701">
                  <c:v>535.5</c:v>
                </c:pt>
                <c:pt idx="702">
                  <c:v>539.70000000000005</c:v>
                </c:pt>
                <c:pt idx="703">
                  <c:v>537.9</c:v>
                </c:pt>
                <c:pt idx="704">
                  <c:v>536.1</c:v>
                </c:pt>
                <c:pt idx="705">
                  <c:v>534</c:v>
                </c:pt>
                <c:pt idx="706">
                  <c:v>539.1</c:v>
                </c:pt>
                <c:pt idx="707">
                  <c:v>544.20000000000005</c:v>
                </c:pt>
                <c:pt idx="708">
                  <c:v>542.4</c:v>
                </c:pt>
                <c:pt idx="709">
                  <c:v>540.29999999999995</c:v>
                </c:pt>
                <c:pt idx="710">
                  <c:v>538.5</c:v>
                </c:pt>
                <c:pt idx="711">
                  <c:v>536.70000000000005</c:v>
                </c:pt>
                <c:pt idx="712">
                  <c:v>534.9</c:v>
                </c:pt>
                <c:pt idx="713">
                  <c:v>532.79999999999995</c:v>
                </c:pt>
                <c:pt idx="714">
                  <c:v>531</c:v>
                </c:pt>
                <c:pt idx="715">
                  <c:v>529.20000000000005</c:v>
                </c:pt>
                <c:pt idx="716">
                  <c:v>527.4</c:v>
                </c:pt>
                <c:pt idx="717">
                  <c:v>525.29999999999995</c:v>
                </c:pt>
                <c:pt idx="718">
                  <c:v>523.5</c:v>
                </c:pt>
                <c:pt idx="719">
                  <c:v>521.70000000000005</c:v>
                </c:pt>
                <c:pt idx="720">
                  <c:v>519.9</c:v>
                </c:pt>
                <c:pt idx="721">
                  <c:v>517.79999999999995</c:v>
                </c:pt>
                <c:pt idx="722">
                  <c:v>516</c:v>
                </c:pt>
                <c:pt idx="723">
                  <c:v>514.20000000000005</c:v>
                </c:pt>
                <c:pt idx="724">
                  <c:v>519.9</c:v>
                </c:pt>
                <c:pt idx="725">
                  <c:v>528</c:v>
                </c:pt>
                <c:pt idx="726">
                  <c:v>539.1</c:v>
                </c:pt>
                <c:pt idx="727">
                  <c:v>550.20000000000005</c:v>
                </c:pt>
                <c:pt idx="728">
                  <c:v>548.4</c:v>
                </c:pt>
                <c:pt idx="729">
                  <c:v>546.29999999999995</c:v>
                </c:pt>
                <c:pt idx="730">
                  <c:v>544.5</c:v>
                </c:pt>
                <c:pt idx="731">
                  <c:v>548.70000000000005</c:v>
                </c:pt>
                <c:pt idx="732">
                  <c:v>554.4</c:v>
                </c:pt>
                <c:pt idx="733">
                  <c:v>552.29999999999995</c:v>
                </c:pt>
                <c:pt idx="734">
                  <c:v>559.5</c:v>
                </c:pt>
                <c:pt idx="735">
                  <c:v>557.70000000000005</c:v>
                </c:pt>
                <c:pt idx="736">
                  <c:v>555.9</c:v>
                </c:pt>
                <c:pt idx="737">
                  <c:v>560.70000000000005</c:v>
                </c:pt>
                <c:pt idx="738">
                  <c:v>566.4</c:v>
                </c:pt>
                <c:pt idx="739">
                  <c:v>564.6</c:v>
                </c:pt>
                <c:pt idx="740">
                  <c:v>562.79999999999995</c:v>
                </c:pt>
                <c:pt idx="741">
                  <c:v>560.70000000000005</c:v>
                </c:pt>
                <c:pt idx="742">
                  <c:v>567.9</c:v>
                </c:pt>
                <c:pt idx="743">
                  <c:v>572.1</c:v>
                </c:pt>
                <c:pt idx="744">
                  <c:v>570.29999999999995</c:v>
                </c:pt>
                <c:pt idx="745">
                  <c:v>575.70000000000005</c:v>
                </c:pt>
                <c:pt idx="746">
                  <c:v>584.70000000000005</c:v>
                </c:pt>
                <c:pt idx="747">
                  <c:v>593.70000000000005</c:v>
                </c:pt>
                <c:pt idx="748">
                  <c:v>597.9</c:v>
                </c:pt>
                <c:pt idx="749">
                  <c:v>602.70000000000005</c:v>
                </c:pt>
                <c:pt idx="750">
                  <c:v>607.79999999999995</c:v>
                </c:pt>
                <c:pt idx="751">
                  <c:v>612.9</c:v>
                </c:pt>
                <c:pt idx="752">
                  <c:v>611.1</c:v>
                </c:pt>
                <c:pt idx="753">
                  <c:v>609</c:v>
                </c:pt>
                <c:pt idx="754">
                  <c:v>614.70000000000005</c:v>
                </c:pt>
                <c:pt idx="755">
                  <c:v>621.9</c:v>
                </c:pt>
                <c:pt idx="756">
                  <c:v>620.1</c:v>
                </c:pt>
                <c:pt idx="757">
                  <c:v>618</c:v>
                </c:pt>
                <c:pt idx="758">
                  <c:v>616.20000000000005</c:v>
                </c:pt>
                <c:pt idx="759">
                  <c:v>614.4</c:v>
                </c:pt>
                <c:pt idx="760">
                  <c:v>612.6</c:v>
                </c:pt>
                <c:pt idx="761">
                  <c:v>610.5</c:v>
                </c:pt>
                <c:pt idx="762">
                  <c:v>608.70000000000005</c:v>
                </c:pt>
                <c:pt idx="763">
                  <c:v>606.9</c:v>
                </c:pt>
                <c:pt idx="764">
                  <c:v>605.1</c:v>
                </c:pt>
                <c:pt idx="765">
                  <c:v>603</c:v>
                </c:pt>
                <c:pt idx="766">
                  <c:v>601.20000000000005</c:v>
                </c:pt>
                <c:pt idx="767">
                  <c:v>599.4</c:v>
                </c:pt>
                <c:pt idx="768">
                  <c:v>597.6</c:v>
                </c:pt>
                <c:pt idx="769">
                  <c:v>595.5</c:v>
                </c:pt>
                <c:pt idx="770">
                  <c:v>593.70000000000005</c:v>
                </c:pt>
                <c:pt idx="771">
                  <c:v>591.9</c:v>
                </c:pt>
                <c:pt idx="772">
                  <c:v>590.1</c:v>
                </c:pt>
                <c:pt idx="773">
                  <c:v>588</c:v>
                </c:pt>
                <c:pt idx="774">
                  <c:v>586.20000000000005</c:v>
                </c:pt>
                <c:pt idx="775">
                  <c:v>584.4</c:v>
                </c:pt>
                <c:pt idx="776">
                  <c:v>582.6</c:v>
                </c:pt>
                <c:pt idx="777">
                  <c:v>580.5</c:v>
                </c:pt>
                <c:pt idx="778">
                  <c:v>578.70000000000005</c:v>
                </c:pt>
                <c:pt idx="779">
                  <c:v>576.9</c:v>
                </c:pt>
                <c:pt idx="780">
                  <c:v>575.1</c:v>
                </c:pt>
                <c:pt idx="781">
                  <c:v>573</c:v>
                </c:pt>
                <c:pt idx="782">
                  <c:v>571.20000000000005</c:v>
                </c:pt>
                <c:pt idx="783">
                  <c:v>569.4</c:v>
                </c:pt>
                <c:pt idx="784">
                  <c:v>567.6</c:v>
                </c:pt>
                <c:pt idx="785">
                  <c:v>565.5</c:v>
                </c:pt>
                <c:pt idx="786">
                  <c:v>563.70000000000005</c:v>
                </c:pt>
                <c:pt idx="787">
                  <c:v>561.9</c:v>
                </c:pt>
                <c:pt idx="788">
                  <c:v>560.1</c:v>
                </c:pt>
                <c:pt idx="789">
                  <c:v>558</c:v>
                </c:pt>
                <c:pt idx="790">
                  <c:v>556.20000000000005</c:v>
                </c:pt>
                <c:pt idx="791">
                  <c:v>554.4</c:v>
                </c:pt>
                <c:pt idx="792">
                  <c:v>552.6</c:v>
                </c:pt>
                <c:pt idx="793">
                  <c:v>550.5</c:v>
                </c:pt>
                <c:pt idx="794">
                  <c:v>548.70000000000005</c:v>
                </c:pt>
                <c:pt idx="795">
                  <c:v>546.9</c:v>
                </c:pt>
                <c:pt idx="796">
                  <c:v>545.1</c:v>
                </c:pt>
                <c:pt idx="797">
                  <c:v>543</c:v>
                </c:pt>
                <c:pt idx="798">
                  <c:v>541.20000000000005</c:v>
                </c:pt>
                <c:pt idx="799">
                  <c:v>539.4</c:v>
                </c:pt>
                <c:pt idx="800">
                  <c:v>537.6</c:v>
                </c:pt>
                <c:pt idx="801">
                  <c:v>535.5</c:v>
                </c:pt>
                <c:pt idx="802">
                  <c:v>533.70000000000005</c:v>
                </c:pt>
                <c:pt idx="803">
                  <c:v>531.9</c:v>
                </c:pt>
                <c:pt idx="804">
                  <c:v>530.1</c:v>
                </c:pt>
                <c:pt idx="805">
                  <c:v>528</c:v>
                </c:pt>
                <c:pt idx="806">
                  <c:v>526.20000000000005</c:v>
                </c:pt>
                <c:pt idx="807">
                  <c:v>524.4</c:v>
                </c:pt>
                <c:pt idx="808">
                  <c:v>522.6</c:v>
                </c:pt>
                <c:pt idx="809">
                  <c:v>520.5</c:v>
                </c:pt>
                <c:pt idx="810">
                  <c:v>518.70000000000005</c:v>
                </c:pt>
                <c:pt idx="811">
                  <c:v>516.9</c:v>
                </c:pt>
                <c:pt idx="812">
                  <c:v>515.1</c:v>
                </c:pt>
                <c:pt idx="813">
                  <c:v>513</c:v>
                </c:pt>
                <c:pt idx="814">
                  <c:v>511.2</c:v>
                </c:pt>
                <c:pt idx="815">
                  <c:v>509.4</c:v>
                </c:pt>
                <c:pt idx="816">
                  <c:v>507.6</c:v>
                </c:pt>
                <c:pt idx="817">
                  <c:v>505.5</c:v>
                </c:pt>
                <c:pt idx="818">
                  <c:v>503.7</c:v>
                </c:pt>
                <c:pt idx="819">
                  <c:v>501.9</c:v>
                </c:pt>
                <c:pt idx="820">
                  <c:v>500.1</c:v>
                </c:pt>
                <c:pt idx="821">
                  <c:v>498</c:v>
                </c:pt>
                <c:pt idx="822">
                  <c:v>496.2</c:v>
                </c:pt>
                <c:pt idx="823">
                  <c:v>494.4</c:v>
                </c:pt>
                <c:pt idx="824">
                  <c:v>492.6</c:v>
                </c:pt>
                <c:pt idx="825">
                  <c:v>490.5</c:v>
                </c:pt>
                <c:pt idx="826">
                  <c:v>488.7</c:v>
                </c:pt>
                <c:pt idx="827">
                  <c:v>486.9</c:v>
                </c:pt>
                <c:pt idx="828">
                  <c:v>485.1</c:v>
                </c:pt>
                <c:pt idx="829">
                  <c:v>483</c:v>
                </c:pt>
                <c:pt idx="830">
                  <c:v>481.2</c:v>
                </c:pt>
                <c:pt idx="831">
                  <c:v>479.4</c:v>
                </c:pt>
                <c:pt idx="832">
                  <c:v>477.6</c:v>
                </c:pt>
                <c:pt idx="833">
                  <c:v>475.5</c:v>
                </c:pt>
                <c:pt idx="834">
                  <c:v>473.7</c:v>
                </c:pt>
                <c:pt idx="835">
                  <c:v>471.9</c:v>
                </c:pt>
                <c:pt idx="836">
                  <c:v>470.1</c:v>
                </c:pt>
                <c:pt idx="837">
                  <c:v>468</c:v>
                </c:pt>
                <c:pt idx="838">
                  <c:v>466.2</c:v>
                </c:pt>
                <c:pt idx="839">
                  <c:v>464.4</c:v>
                </c:pt>
                <c:pt idx="840">
                  <c:v>462.6</c:v>
                </c:pt>
                <c:pt idx="841">
                  <c:v>460.5</c:v>
                </c:pt>
                <c:pt idx="842">
                  <c:v>458.7</c:v>
                </c:pt>
                <c:pt idx="843">
                  <c:v>456.9</c:v>
                </c:pt>
                <c:pt idx="844">
                  <c:v>455.1</c:v>
                </c:pt>
                <c:pt idx="845">
                  <c:v>453</c:v>
                </c:pt>
                <c:pt idx="846">
                  <c:v>451.2</c:v>
                </c:pt>
                <c:pt idx="847">
                  <c:v>449.4</c:v>
                </c:pt>
                <c:pt idx="848">
                  <c:v>447.6</c:v>
                </c:pt>
                <c:pt idx="849">
                  <c:v>445.5</c:v>
                </c:pt>
                <c:pt idx="850">
                  <c:v>443.7</c:v>
                </c:pt>
                <c:pt idx="851">
                  <c:v>441.9</c:v>
                </c:pt>
                <c:pt idx="852">
                  <c:v>440.1</c:v>
                </c:pt>
                <c:pt idx="853">
                  <c:v>438</c:v>
                </c:pt>
                <c:pt idx="854">
                  <c:v>436.2</c:v>
                </c:pt>
                <c:pt idx="855">
                  <c:v>434.4</c:v>
                </c:pt>
                <c:pt idx="856">
                  <c:v>432.6</c:v>
                </c:pt>
                <c:pt idx="857">
                  <c:v>430.5</c:v>
                </c:pt>
                <c:pt idx="858">
                  <c:v>428.7</c:v>
                </c:pt>
                <c:pt idx="859">
                  <c:v>426.9</c:v>
                </c:pt>
                <c:pt idx="860">
                  <c:v>425.1</c:v>
                </c:pt>
                <c:pt idx="861">
                  <c:v>423</c:v>
                </c:pt>
                <c:pt idx="862">
                  <c:v>421.2</c:v>
                </c:pt>
                <c:pt idx="863">
                  <c:v>419.4</c:v>
                </c:pt>
                <c:pt idx="864">
                  <c:v>417.6</c:v>
                </c:pt>
                <c:pt idx="865">
                  <c:v>415.5</c:v>
                </c:pt>
                <c:pt idx="866">
                  <c:v>413.7</c:v>
                </c:pt>
                <c:pt idx="867">
                  <c:v>411.9</c:v>
                </c:pt>
                <c:pt idx="868">
                  <c:v>410.1</c:v>
                </c:pt>
                <c:pt idx="869">
                  <c:v>408</c:v>
                </c:pt>
                <c:pt idx="870">
                  <c:v>406.2</c:v>
                </c:pt>
                <c:pt idx="871">
                  <c:v>404.4</c:v>
                </c:pt>
                <c:pt idx="872">
                  <c:v>402.6</c:v>
                </c:pt>
                <c:pt idx="873">
                  <c:v>400.5</c:v>
                </c:pt>
                <c:pt idx="874">
                  <c:v>398.7</c:v>
                </c:pt>
                <c:pt idx="875">
                  <c:v>396.9</c:v>
                </c:pt>
                <c:pt idx="876">
                  <c:v>395.1</c:v>
                </c:pt>
                <c:pt idx="877">
                  <c:v>393</c:v>
                </c:pt>
                <c:pt idx="878">
                  <c:v>391.2</c:v>
                </c:pt>
                <c:pt idx="879">
                  <c:v>389.4</c:v>
                </c:pt>
                <c:pt idx="880">
                  <c:v>387.6</c:v>
                </c:pt>
                <c:pt idx="881">
                  <c:v>385.5</c:v>
                </c:pt>
                <c:pt idx="882">
                  <c:v>383.7</c:v>
                </c:pt>
                <c:pt idx="883">
                  <c:v>381.9</c:v>
                </c:pt>
                <c:pt idx="884">
                  <c:v>380.1</c:v>
                </c:pt>
                <c:pt idx="885">
                  <c:v>378</c:v>
                </c:pt>
                <c:pt idx="886">
                  <c:v>376.2</c:v>
                </c:pt>
                <c:pt idx="887">
                  <c:v>374.4</c:v>
                </c:pt>
                <c:pt idx="888">
                  <c:v>372.6</c:v>
                </c:pt>
                <c:pt idx="889">
                  <c:v>370.5</c:v>
                </c:pt>
                <c:pt idx="890">
                  <c:v>368.7</c:v>
                </c:pt>
                <c:pt idx="891">
                  <c:v>366.9</c:v>
                </c:pt>
                <c:pt idx="892">
                  <c:v>365.1</c:v>
                </c:pt>
                <c:pt idx="893">
                  <c:v>363</c:v>
                </c:pt>
                <c:pt idx="894">
                  <c:v>361.2</c:v>
                </c:pt>
                <c:pt idx="895">
                  <c:v>359.4</c:v>
                </c:pt>
                <c:pt idx="896">
                  <c:v>357.6</c:v>
                </c:pt>
                <c:pt idx="897">
                  <c:v>355.5</c:v>
                </c:pt>
                <c:pt idx="898">
                  <c:v>353.7</c:v>
                </c:pt>
                <c:pt idx="899">
                  <c:v>351.9</c:v>
                </c:pt>
                <c:pt idx="900">
                  <c:v>350.1</c:v>
                </c:pt>
                <c:pt idx="901">
                  <c:v>348</c:v>
                </c:pt>
                <c:pt idx="902">
                  <c:v>346.2</c:v>
                </c:pt>
                <c:pt idx="903">
                  <c:v>344.4</c:v>
                </c:pt>
                <c:pt idx="904">
                  <c:v>342.6</c:v>
                </c:pt>
                <c:pt idx="905">
                  <c:v>340.5</c:v>
                </c:pt>
                <c:pt idx="906">
                  <c:v>338.7</c:v>
                </c:pt>
                <c:pt idx="907">
                  <c:v>336.9</c:v>
                </c:pt>
                <c:pt idx="908">
                  <c:v>335.1</c:v>
                </c:pt>
                <c:pt idx="909">
                  <c:v>333</c:v>
                </c:pt>
                <c:pt idx="910">
                  <c:v>331.2</c:v>
                </c:pt>
                <c:pt idx="911">
                  <c:v>329.4</c:v>
                </c:pt>
                <c:pt idx="912">
                  <c:v>327.60000000000002</c:v>
                </c:pt>
                <c:pt idx="913">
                  <c:v>325.5</c:v>
                </c:pt>
                <c:pt idx="914">
                  <c:v>323.7</c:v>
                </c:pt>
                <c:pt idx="915">
                  <c:v>321.89999999999998</c:v>
                </c:pt>
                <c:pt idx="916">
                  <c:v>320.10000000000002</c:v>
                </c:pt>
                <c:pt idx="917">
                  <c:v>318</c:v>
                </c:pt>
                <c:pt idx="918">
                  <c:v>316.2</c:v>
                </c:pt>
                <c:pt idx="919">
                  <c:v>314.39999999999998</c:v>
                </c:pt>
                <c:pt idx="920">
                  <c:v>312.60000000000002</c:v>
                </c:pt>
                <c:pt idx="921">
                  <c:v>310.5</c:v>
                </c:pt>
                <c:pt idx="922">
                  <c:v>308.7</c:v>
                </c:pt>
                <c:pt idx="923">
                  <c:v>306.89999999999998</c:v>
                </c:pt>
                <c:pt idx="924">
                  <c:v>305.10000000000002</c:v>
                </c:pt>
                <c:pt idx="925">
                  <c:v>303</c:v>
                </c:pt>
                <c:pt idx="926">
                  <c:v>301.2</c:v>
                </c:pt>
                <c:pt idx="927">
                  <c:v>299.39999999999998</c:v>
                </c:pt>
                <c:pt idx="928">
                  <c:v>297.60000000000002</c:v>
                </c:pt>
                <c:pt idx="929">
                  <c:v>295.5</c:v>
                </c:pt>
                <c:pt idx="930">
                  <c:v>293.7</c:v>
                </c:pt>
                <c:pt idx="931">
                  <c:v>291.89999999999998</c:v>
                </c:pt>
                <c:pt idx="932">
                  <c:v>290.10000000000002</c:v>
                </c:pt>
                <c:pt idx="933">
                  <c:v>288</c:v>
                </c:pt>
                <c:pt idx="934">
                  <c:v>286.2</c:v>
                </c:pt>
                <c:pt idx="935">
                  <c:v>284.39999999999998</c:v>
                </c:pt>
                <c:pt idx="936">
                  <c:v>282.60000000000002</c:v>
                </c:pt>
                <c:pt idx="937">
                  <c:v>280.5</c:v>
                </c:pt>
                <c:pt idx="938">
                  <c:v>278.7</c:v>
                </c:pt>
                <c:pt idx="939">
                  <c:v>276.89999999999998</c:v>
                </c:pt>
                <c:pt idx="940">
                  <c:v>275.10000000000002</c:v>
                </c:pt>
                <c:pt idx="941">
                  <c:v>273</c:v>
                </c:pt>
                <c:pt idx="942">
                  <c:v>271.2</c:v>
                </c:pt>
                <c:pt idx="943">
                  <c:v>269.39999999999998</c:v>
                </c:pt>
                <c:pt idx="944">
                  <c:v>267.60000000000002</c:v>
                </c:pt>
                <c:pt idx="945">
                  <c:v>265.5</c:v>
                </c:pt>
                <c:pt idx="946">
                  <c:v>263.7</c:v>
                </c:pt>
                <c:pt idx="947">
                  <c:v>261.89999999999998</c:v>
                </c:pt>
                <c:pt idx="948">
                  <c:v>260.10000000000002</c:v>
                </c:pt>
                <c:pt idx="949">
                  <c:v>258</c:v>
                </c:pt>
                <c:pt idx="950">
                  <c:v>256.2</c:v>
                </c:pt>
                <c:pt idx="951">
                  <c:v>254.4</c:v>
                </c:pt>
                <c:pt idx="952">
                  <c:v>252.6</c:v>
                </c:pt>
                <c:pt idx="953">
                  <c:v>250.5</c:v>
                </c:pt>
                <c:pt idx="954">
                  <c:v>248.7</c:v>
                </c:pt>
                <c:pt idx="955">
                  <c:v>246.9</c:v>
                </c:pt>
                <c:pt idx="956">
                  <c:v>245.1</c:v>
                </c:pt>
                <c:pt idx="957">
                  <c:v>243</c:v>
                </c:pt>
                <c:pt idx="958">
                  <c:v>241.2</c:v>
                </c:pt>
                <c:pt idx="959">
                  <c:v>239.4</c:v>
                </c:pt>
                <c:pt idx="960">
                  <c:v>237.6</c:v>
                </c:pt>
                <c:pt idx="961">
                  <c:v>235.5</c:v>
                </c:pt>
                <c:pt idx="962">
                  <c:v>233.7</c:v>
                </c:pt>
                <c:pt idx="963">
                  <c:v>231.9</c:v>
                </c:pt>
                <c:pt idx="964">
                  <c:v>230.1</c:v>
                </c:pt>
                <c:pt idx="965">
                  <c:v>228</c:v>
                </c:pt>
                <c:pt idx="966">
                  <c:v>226.2</c:v>
                </c:pt>
                <c:pt idx="967">
                  <c:v>224.4</c:v>
                </c:pt>
                <c:pt idx="968">
                  <c:v>222.6</c:v>
                </c:pt>
                <c:pt idx="969">
                  <c:v>220.5</c:v>
                </c:pt>
                <c:pt idx="970">
                  <c:v>218.7</c:v>
                </c:pt>
                <c:pt idx="971">
                  <c:v>216.9</c:v>
                </c:pt>
                <c:pt idx="972">
                  <c:v>215.1</c:v>
                </c:pt>
                <c:pt idx="973">
                  <c:v>213</c:v>
                </c:pt>
                <c:pt idx="974">
                  <c:v>211.2</c:v>
                </c:pt>
                <c:pt idx="975">
                  <c:v>209.4</c:v>
                </c:pt>
                <c:pt idx="976">
                  <c:v>207.6</c:v>
                </c:pt>
                <c:pt idx="977">
                  <c:v>205.5</c:v>
                </c:pt>
                <c:pt idx="978">
                  <c:v>203.7</c:v>
                </c:pt>
                <c:pt idx="979">
                  <c:v>201.9</c:v>
                </c:pt>
                <c:pt idx="980">
                  <c:v>200.1</c:v>
                </c:pt>
                <c:pt idx="981">
                  <c:v>198</c:v>
                </c:pt>
                <c:pt idx="982">
                  <c:v>196.2</c:v>
                </c:pt>
                <c:pt idx="983">
                  <c:v>194.4</c:v>
                </c:pt>
                <c:pt idx="984">
                  <c:v>192.6</c:v>
                </c:pt>
                <c:pt idx="985">
                  <c:v>190.5</c:v>
                </c:pt>
                <c:pt idx="986">
                  <c:v>188.7</c:v>
                </c:pt>
                <c:pt idx="987">
                  <c:v>186.9</c:v>
                </c:pt>
                <c:pt idx="988">
                  <c:v>185.1</c:v>
                </c:pt>
                <c:pt idx="989">
                  <c:v>183</c:v>
                </c:pt>
                <c:pt idx="990">
                  <c:v>181.2</c:v>
                </c:pt>
                <c:pt idx="991">
                  <c:v>179.4</c:v>
                </c:pt>
                <c:pt idx="992">
                  <c:v>177.6</c:v>
                </c:pt>
                <c:pt idx="993">
                  <c:v>175.5</c:v>
                </c:pt>
                <c:pt idx="994">
                  <c:v>173.7</c:v>
                </c:pt>
                <c:pt idx="995">
                  <c:v>171.9</c:v>
                </c:pt>
                <c:pt idx="996">
                  <c:v>170.1</c:v>
                </c:pt>
                <c:pt idx="997">
                  <c:v>168</c:v>
                </c:pt>
                <c:pt idx="998">
                  <c:v>166.2</c:v>
                </c:pt>
                <c:pt idx="999">
                  <c:v>164.4</c:v>
                </c:pt>
                <c:pt idx="1000">
                  <c:v>162.6</c:v>
                </c:pt>
                <c:pt idx="1001">
                  <c:v>160.5</c:v>
                </c:pt>
                <c:pt idx="1002">
                  <c:v>158.69999999999999</c:v>
                </c:pt>
                <c:pt idx="1003">
                  <c:v>156.9</c:v>
                </c:pt>
                <c:pt idx="1004">
                  <c:v>155.1</c:v>
                </c:pt>
                <c:pt idx="1005">
                  <c:v>153</c:v>
                </c:pt>
                <c:pt idx="1006">
                  <c:v>151.19999999999999</c:v>
                </c:pt>
                <c:pt idx="1007">
                  <c:v>149.4</c:v>
                </c:pt>
                <c:pt idx="1008">
                  <c:v>147.6</c:v>
                </c:pt>
                <c:pt idx="1009">
                  <c:v>145.5</c:v>
                </c:pt>
                <c:pt idx="1010">
                  <c:v>143.69999999999999</c:v>
                </c:pt>
                <c:pt idx="1011">
                  <c:v>141.9</c:v>
                </c:pt>
                <c:pt idx="1012">
                  <c:v>140.1</c:v>
                </c:pt>
                <c:pt idx="1013">
                  <c:v>138</c:v>
                </c:pt>
                <c:pt idx="1014">
                  <c:v>136.19999999999999</c:v>
                </c:pt>
                <c:pt idx="1015">
                  <c:v>134.4</c:v>
                </c:pt>
                <c:pt idx="1016">
                  <c:v>132.6</c:v>
                </c:pt>
                <c:pt idx="1017">
                  <c:v>130.5</c:v>
                </c:pt>
                <c:pt idx="1018">
                  <c:v>128.69999999999999</c:v>
                </c:pt>
                <c:pt idx="1019">
                  <c:v>126.9</c:v>
                </c:pt>
                <c:pt idx="1020">
                  <c:v>125.1</c:v>
                </c:pt>
                <c:pt idx="1021">
                  <c:v>123</c:v>
                </c:pt>
                <c:pt idx="1022">
                  <c:v>121.2</c:v>
                </c:pt>
                <c:pt idx="1023">
                  <c:v>119.4</c:v>
                </c:pt>
                <c:pt idx="1024">
                  <c:v>117.6</c:v>
                </c:pt>
                <c:pt idx="1025">
                  <c:v>115.5</c:v>
                </c:pt>
                <c:pt idx="1026">
                  <c:v>113.7</c:v>
                </c:pt>
                <c:pt idx="1027">
                  <c:v>111.9</c:v>
                </c:pt>
                <c:pt idx="1028">
                  <c:v>110.1</c:v>
                </c:pt>
                <c:pt idx="1029">
                  <c:v>108</c:v>
                </c:pt>
                <c:pt idx="1030">
                  <c:v>106.2</c:v>
                </c:pt>
                <c:pt idx="1031">
                  <c:v>104.4</c:v>
                </c:pt>
                <c:pt idx="1032">
                  <c:v>102.6</c:v>
                </c:pt>
                <c:pt idx="1033">
                  <c:v>100.5</c:v>
                </c:pt>
                <c:pt idx="1034">
                  <c:v>98.7</c:v>
                </c:pt>
                <c:pt idx="1035">
                  <c:v>96.9</c:v>
                </c:pt>
                <c:pt idx="1036">
                  <c:v>95.1</c:v>
                </c:pt>
                <c:pt idx="1037">
                  <c:v>93</c:v>
                </c:pt>
                <c:pt idx="1038">
                  <c:v>91.2</c:v>
                </c:pt>
                <c:pt idx="1039">
                  <c:v>89.4</c:v>
                </c:pt>
                <c:pt idx="1040">
                  <c:v>87.6</c:v>
                </c:pt>
                <c:pt idx="1041">
                  <c:v>85.5</c:v>
                </c:pt>
                <c:pt idx="1042">
                  <c:v>83.7</c:v>
                </c:pt>
                <c:pt idx="1043">
                  <c:v>81.900000000000006</c:v>
                </c:pt>
                <c:pt idx="1044">
                  <c:v>80.099999999999994</c:v>
                </c:pt>
                <c:pt idx="1045">
                  <c:v>78</c:v>
                </c:pt>
                <c:pt idx="1046">
                  <c:v>76.2</c:v>
                </c:pt>
                <c:pt idx="1047">
                  <c:v>74.400000000000006</c:v>
                </c:pt>
                <c:pt idx="1048">
                  <c:v>72.599999999999994</c:v>
                </c:pt>
                <c:pt idx="1049">
                  <c:v>70.5</c:v>
                </c:pt>
                <c:pt idx="1050">
                  <c:v>68.7</c:v>
                </c:pt>
                <c:pt idx="1051">
                  <c:v>66.900000000000006</c:v>
                </c:pt>
                <c:pt idx="1052">
                  <c:v>65.099999999999994</c:v>
                </c:pt>
                <c:pt idx="1053">
                  <c:v>63</c:v>
                </c:pt>
                <c:pt idx="1054">
                  <c:v>61.2</c:v>
                </c:pt>
                <c:pt idx="1055">
                  <c:v>59.4</c:v>
                </c:pt>
                <c:pt idx="1056">
                  <c:v>57.6</c:v>
                </c:pt>
                <c:pt idx="1057">
                  <c:v>55.5</c:v>
                </c:pt>
                <c:pt idx="1058">
                  <c:v>53.7</c:v>
                </c:pt>
                <c:pt idx="1059">
                  <c:v>51.9</c:v>
                </c:pt>
                <c:pt idx="1060">
                  <c:v>50.1</c:v>
                </c:pt>
                <c:pt idx="1061">
                  <c:v>48</c:v>
                </c:pt>
                <c:pt idx="1062">
                  <c:v>46.2</c:v>
                </c:pt>
                <c:pt idx="1063">
                  <c:v>44.4</c:v>
                </c:pt>
                <c:pt idx="1064">
                  <c:v>42.6</c:v>
                </c:pt>
                <c:pt idx="1065">
                  <c:v>40.5</c:v>
                </c:pt>
                <c:pt idx="1066">
                  <c:v>38.700000000000003</c:v>
                </c:pt>
                <c:pt idx="1067">
                  <c:v>36.9</c:v>
                </c:pt>
                <c:pt idx="1068">
                  <c:v>35.1</c:v>
                </c:pt>
                <c:pt idx="1069">
                  <c:v>33</c:v>
                </c:pt>
                <c:pt idx="1070">
                  <c:v>31.2</c:v>
                </c:pt>
                <c:pt idx="1071">
                  <c:v>29.4</c:v>
                </c:pt>
                <c:pt idx="1072">
                  <c:v>27.6</c:v>
                </c:pt>
                <c:pt idx="1073">
                  <c:v>25.5</c:v>
                </c:pt>
                <c:pt idx="1074">
                  <c:v>23.7</c:v>
                </c:pt>
                <c:pt idx="1075">
                  <c:v>21.9</c:v>
                </c:pt>
                <c:pt idx="1076">
                  <c:v>20.100000000000001</c:v>
                </c:pt>
                <c:pt idx="1077">
                  <c:v>18</c:v>
                </c:pt>
                <c:pt idx="1078">
                  <c:v>16.2</c:v>
                </c:pt>
                <c:pt idx="1079">
                  <c:v>14.4</c:v>
                </c:pt>
                <c:pt idx="1080">
                  <c:v>12.6</c:v>
                </c:pt>
                <c:pt idx="1081">
                  <c:v>10.5</c:v>
                </c:pt>
                <c:pt idx="1082">
                  <c:v>8.6999999999999993</c:v>
                </c:pt>
                <c:pt idx="1083">
                  <c:v>6.9</c:v>
                </c:pt>
                <c:pt idx="1084">
                  <c:v>5.0999999999999996</c:v>
                </c:pt>
                <c:pt idx="1085">
                  <c:v>3</c:v>
                </c:pt>
                <c:pt idx="1086">
                  <c:v>1.2</c:v>
                </c:pt>
                <c:pt idx="1087">
                  <c:v>0</c:v>
                </c:pt>
                <c:pt idx="1088">
                  <c:v>0</c:v>
                </c:pt>
                <c:pt idx="1089">
                  <c:v>0</c:v>
                </c:pt>
                <c:pt idx="1090">
                  <c:v>0</c:v>
                </c:pt>
                <c:pt idx="1091">
                  <c:v>0</c:v>
                </c:pt>
                <c:pt idx="1092">
                  <c:v>0</c:v>
                </c:pt>
                <c:pt idx="1093">
                  <c:v>0</c:v>
                </c:pt>
                <c:pt idx="1094">
                  <c:v>0</c:v>
                </c:pt>
                <c:pt idx="1095">
                  <c:v>0</c:v>
                </c:pt>
                <c:pt idx="1096">
                  <c:v>0</c:v>
                </c:pt>
                <c:pt idx="1097">
                  <c:v>0</c:v>
                </c:pt>
                <c:pt idx="1098">
                  <c:v>5.0999999999999996</c:v>
                </c:pt>
                <c:pt idx="1099">
                  <c:v>3.6</c:v>
                </c:pt>
                <c:pt idx="1100">
                  <c:v>1.8</c:v>
                </c:pt>
                <c:pt idx="1101">
                  <c:v>0</c:v>
                </c:pt>
                <c:pt idx="1102">
                  <c:v>5.0999999999999996</c:v>
                </c:pt>
                <c:pt idx="1103">
                  <c:v>10.8</c:v>
                </c:pt>
                <c:pt idx="1104">
                  <c:v>16.5</c:v>
                </c:pt>
                <c:pt idx="1105">
                  <c:v>21.9</c:v>
                </c:pt>
                <c:pt idx="1106">
                  <c:v>20.100000000000001</c:v>
                </c:pt>
                <c:pt idx="1107">
                  <c:v>18.3</c:v>
                </c:pt>
                <c:pt idx="1108">
                  <c:v>16.5</c:v>
                </c:pt>
                <c:pt idx="1109">
                  <c:v>14.4</c:v>
                </c:pt>
                <c:pt idx="1110">
                  <c:v>12.6</c:v>
                </c:pt>
                <c:pt idx="1111">
                  <c:v>18.3</c:v>
                </c:pt>
                <c:pt idx="1112">
                  <c:v>25.5</c:v>
                </c:pt>
                <c:pt idx="1113">
                  <c:v>32.4</c:v>
                </c:pt>
                <c:pt idx="1114">
                  <c:v>32.1</c:v>
                </c:pt>
                <c:pt idx="1115">
                  <c:v>30.3</c:v>
                </c:pt>
                <c:pt idx="1116">
                  <c:v>36</c:v>
                </c:pt>
                <c:pt idx="1117">
                  <c:v>44.1</c:v>
                </c:pt>
                <c:pt idx="1118">
                  <c:v>42.3</c:v>
                </c:pt>
                <c:pt idx="1119">
                  <c:v>40.5</c:v>
                </c:pt>
                <c:pt idx="1120">
                  <c:v>38.700000000000003</c:v>
                </c:pt>
                <c:pt idx="1121">
                  <c:v>36.6</c:v>
                </c:pt>
                <c:pt idx="1122">
                  <c:v>34.799999999999997</c:v>
                </c:pt>
                <c:pt idx="1123">
                  <c:v>33</c:v>
                </c:pt>
                <c:pt idx="1124">
                  <c:v>40.200000000000003</c:v>
                </c:pt>
                <c:pt idx="1125">
                  <c:v>48.9</c:v>
                </c:pt>
                <c:pt idx="1126">
                  <c:v>58.5</c:v>
                </c:pt>
                <c:pt idx="1127">
                  <c:v>69.599999999999994</c:v>
                </c:pt>
                <c:pt idx="1128">
                  <c:v>75.3</c:v>
                </c:pt>
                <c:pt idx="1129">
                  <c:v>73.2</c:v>
                </c:pt>
                <c:pt idx="1130">
                  <c:v>71.400000000000006</c:v>
                </c:pt>
                <c:pt idx="1131">
                  <c:v>69.599999999999994</c:v>
                </c:pt>
                <c:pt idx="1132">
                  <c:v>67.8</c:v>
                </c:pt>
                <c:pt idx="1133">
                  <c:v>65.7</c:v>
                </c:pt>
                <c:pt idx="1134">
                  <c:v>63.9</c:v>
                </c:pt>
                <c:pt idx="1135">
                  <c:v>62.1</c:v>
                </c:pt>
                <c:pt idx="1136">
                  <c:v>60.3</c:v>
                </c:pt>
                <c:pt idx="1137">
                  <c:v>58.2</c:v>
                </c:pt>
                <c:pt idx="1138">
                  <c:v>56.4</c:v>
                </c:pt>
                <c:pt idx="1139">
                  <c:v>54.6</c:v>
                </c:pt>
                <c:pt idx="1140">
                  <c:v>52.8</c:v>
                </c:pt>
                <c:pt idx="1141">
                  <c:v>50.7</c:v>
                </c:pt>
                <c:pt idx="1142">
                  <c:v>48.9</c:v>
                </c:pt>
                <c:pt idx="1143">
                  <c:v>47.1</c:v>
                </c:pt>
                <c:pt idx="1144">
                  <c:v>45.3</c:v>
                </c:pt>
                <c:pt idx="1145">
                  <c:v>54.6</c:v>
                </c:pt>
                <c:pt idx="1146">
                  <c:v>52.8</c:v>
                </c:pt>
                <c:pt idx="1147">
                  <c:v>51</c:v>
                </c:pt>
                <c:pt idx="1148">
                  <c:v>49.2</c:v>
                </c:pt>
                <c:pt idx="1149">
                  <c:v>47.1</c:v>
                </c:pt>
                <c:pt idx="1150">
                  <c:v>45.3</c:v>
                </c:pt>
                <c:pt idx="1151">
                  <c:v>43.5</c:v>
                </c:pt>
                <c:pt idx="1152">
                  <c:v>41.7</c:v>
                </c:pt>
                <c:pt idx="1153">
                  <c:v>39.6</c:v>
                </c:pt>
                <c:pt idx="1154">
                  <c:v>37.799999999999997</c:v>
                </c:pt>
                <c:pt idx="1155">
                  <c:v>36</c:v>
                </c:pt>
                <c:pt idx="1156">
                  <c:v>34.200000000000003</c:v>
                </c:pt>
                <c:pt idx="1157">
                  <c:v>32.1</c:v>
                </c:pt>
                <c:pt idx="1158">
                  <c:v>37.799999999999997</c:v>
                </c:pt>
                <c:pt idx="1159">
                  <c:v>36</c:v>
                </c:pt>
                <c:pt idx="1160">
                  <c:v>34.200000000000003</c:v>
                </c:pt>
                <c:pt idx="1161">
                  <c:v>32.1</c:v>
                </c:pt>
                <c:pt idx="1162">
                  <c:v>30.3</c:v>
                </c:pt>
                <c:pt idx="1163">
                  <c:v>38.700000000000003</c:v>
                </c:pt>
                <c:pt idx="1164">
                  <c:v>36.9</c:v>
                </c:pt>
                <c:pt idx="1165">
                  <c:v>34.799999999999997</c:v>
                </c:pt>
                <c:pt idx="1166">
                  <c:v>33</c:v>
                </c:pt>
                <c:pt idx="1167">
                  <c:v>31.2</c:v>
                </c:pt>
                <c:pt idx="1168">
                  <c:v>29.4</c:v>
                </c:pt>
                <c:pt idx="1169">
                  <c:v>42.6</c:v>
                </c:pt>
                <c:pt idx="1170">
                  <c:v>40.799999999999997</c:v>
                </c:pt>
                <c:pt idx="1171">
                  <c:v>39</c:v>
                </c:pt>
                <c:pt idx="1172">
                  <c:v>37.200000000000003</c:v>
                </c:pt>
                <c:pt idx="1173">
                  <c:v>42.6</c:v>
                </c:pt>
                <c:pt idx="1174">
                  <c:v>40.799999999999997</c:v>
                </c:pt>
                <c:pt idx="1175">
                  <c:v>39</c:v>
                </c:pt>
                <c:pt idx="1176">
                  <c:v>37.200000000000003</c:v>
                </c:pt>
                <c:pt idx="1177">
                  <c:v>35.1</c:v>
                </c:pt>
                <c:pt idx="1178">
                  <c:v>40.799999999999997</c:v>
                </c:pt>
                <c:pt idx="1179">
                  <c:v>39</c:v>
                </c:pt>
                <c:pt idx="1180">
                  <c:v>37.200000000000003</c:v>
                </c:pt>
                <c:pt idx="1181">
                  <c:v>35.1</c:v>
                </c:pt>
                <c:pt idx="1182">
                  <c:v>33.299999999999997</c:v>
                </c:pt>
                <c:pt idx="1183">
                  <c:v>31.5</c:v>
                </c:pt>
                <c:pt idx="1184">
                  <c:v>29.7</c:v>
                </c:pt>
                <c:pt idx="1185">
                  <c:v>27.6</c:v>
                </c:pt>
                <c:pt idx="1186">
                  <c:v>25.8</c:v>
                </c:pt>
                <c:pt idx="1187">
                  <c:v>24</c:v>
                </c:pt>
                <c:pt idx="1188">
                  <c:v>22.2</c:v>
                </c:pt>
                <c:pt idx="1189">
                  <c:v>20.100000000000001</c:v>
                </c:pt>
                <c:pt idx="1190">
                  <c:v>18.3</c:v>
                </c:pt>
                <c:pt idx="1191">
                  <c:v>16.5</c:v>
                </c:pt>
                <c:pt idx="1192">
                  <c:v>14.7</c:v>
                </c:pt>
                <c:pt idx="1193">
                  <c:v>12.6</c:v>
                </c:pt>
                <c:pt idx="1194">
                  <c:v>10.8</c:v>
                </c:pt>
                <c:pt idx="1195">
                  <c:v>9</c:v>
                </c:pt>
                <c:pt idx="1196">
                  <c:v>7.2</c:v>
                </c:pt>
                <c:pt idx="1197">
                  <c:v>5.0999999999999996</c:v>
                </c:pt>
                <c:pt idx="1198">
                  <c:v>3.3</c:v>
                </c:pt>
                <c:pt idx="1199">
                  <c:v>1.5</c:v>
                </c:pt>
                <c:pt idx="1200">
                  <c:v>0</c:v>
                </c:pt>
                <c:pt idx="1201">
                  <c:v>0</c:v>
                </c:pt>
                <c:pt idx="1202">
                  <c:v>0</c:v>
                </c:pt>
                <c:pt idx="1203">
                  <c:v>11.1</c:v>
                </c:pt>
                <c:pt idx="1204">
                  <c:v>15.3</c:v>
                </c:pt>
                <c:pt idx="1205">
                  <c:v>19.2</c:v>
                </c:pt>
                <c:pt idx="1206">
                  <c:v>17.100000000000001</c:v>
                </c:pt>
                <c:pt idx="1207">
                  <c:v>15.3</c:v>
                </c:pt>
                <c:pt idx="1208">
                  <c:v>13.5</c:v>
                </c:pt>
                <c:pt idx="1209">
                  <c:v>11.7</c:v>
                </c:pt>
                <c:pt idx="1210">
                  <c:v>9.6</c:v>
                </c:pt>
                <c:pt idx="1211">
                  <c:v>7.8</c:v>
                </c:pt>
                <c:pt idx="1212">
                  <c:v>15</c:v>
                </c:pt>
                <c:pt idx="1213">
                  <c:v>26.1</c:v>
                </c:pt>
                <c:pt idx="1214">
                  <c:v>39.299999999999997</c:v>
                </c:pt>
                <c:pt idx="1215">
                  <c:v>37.5</c:v>
                </c:pt>
                <c:pt idx="1216">
                  <c:v>35.700000000000003</c:v>
                </c:pt>
                <c:pt idx="1217">
                  <c:v>33.9</c:v>
                </c:pt>
                <c:pt idx="1218">
                  <c:v>44.7</c:v>
                </c:pt>
                <c:pt idx="1219">
                  <c:v>42.9</c:v>
                </c:pt>
                <c:pt idx="1220">
                  <c:v>41.1</c:v>
                </c:pt>
                <c:pt idx="1221">
                  <c:v>39.299999999999997</c:v>
                </c:pt>
                <c:pt idx="1222">
                  <c:v>37.200000000000003</c:v>
                </c:pt>
                <c:pt idx="1223">
                  <c:v>35.4</c:v>
                </c:pt>
                <c:pt idx="1224">
                  <c:v>33.6</c:v>
                </c:pt>
                <c:pt idx="1225">
                  <c:v>31.8</c:v>
                </c:pt>
                <c:pt idx="1226">
                  <c:v>29.7</c:v>
                </c:pt>
                <c:pt idx="1227">
                  <c:v>27.9</c:v>
                </c:pt>
                <c:pt idx="1228">
                  <c:v>26.1</c:v>
                </c:pt>
                <c:pt idx="1229">
                  <c:v>24.3</c:v>
                </c:pt>
                <c:pt idx="1230">
                  <c:v>22.2</c:v>
                </c:pt>
                <c:pt idx="1231">
                  <c:v>20.399999999999999</c:v>
                </c:pt>
                <c:pt idx="1232">
                  <c:v>18.600000000000001</c:v>
                </c:pt>
                <c:pt idx="1233">
                  <c:v>25.8</c:v>
                </c:pt>
                <c:pt idx="1234">
                  <c:v>23.7</c:v>
                </c:pt>
                <c:pt idx="1235">
                  <c:v>28.8</c:v>
                </c:pt>
                <c:pt idx="1236">
                  <c:v>37.200000000000003</c:v>
                </c:pt>
                <c:pt idx="1237">
                  <c:v>49.8</c:v>
                </c:pt>
                <c:pt idx="1238">
                  <c:v>47.7</c:v>
                </c:pt>
                <c:pt idx="1239">
                  <c:v>45.9</c:v>
                </c:pt>
                <c:pt idx="1240">
                  <c:v>59.4</c:v>
                </c:pt>
                <c:pt idx="1241">
                  <c:v>57.6</c:v>
                </c:pt>
                <c:pt idx="1242">
                  <c:v>55.5</c:v>
                </c:pt>
                <c:pt idx="1243">
                  <c:v>53.7</c:v>
                </c:pt>
                <c:pt idx="1244">
                  <c:v>51.9</c:v>
                </c:pt>
                <c:pt idx="1245">
                  <c:v>50.1</c:v>
                </c:pt>
                <c:pt idx="1246">
                  <c:v>48</c:v>
                </c:pt>
                <c:pt idx="1247">
                  <c:v>46.2</c:v>
                </c:pt>
                <c:pt idx="1248">
                  <c:v>57.3</c:v>
                </c:pt>
                <c:pt idx="1249">
                  <c:v>70.8</c:v>
                </c:pt>
                <c:pt idx="1250">
                  <c:v>68.7</c:v>
                </c:pt>
                <c:pt idx="1251">
                  <c:v>66.900000000000006</c:v>
                </c:pt>
                <c:pt idx="1252">
                  <c:v>75.3</c:v>
                </c:pt>
                <c:pt idx="1253">
                  <c:v>73.5</c:v>
                </c:pt>
                <c:pt idx="1254">
                  <c:v>71.400000000000006</c:v>
                </c:pt>
                <c:pt idx="1255">
                  <c:v>69.599999999999994</c:v>
                </c:pt>
                <c:pt idx="1256">
                  <c:v>83.1</c:v>
                </c:pt>
                <c:pt idx="1257">
                  <c:v>96.6</c:v>
                </c:pt>
                <c:pt idx="1258">
                  <c:v>109.8</c:v>
                </c:pt>
                <c:pt idx="1259">
                  <c:v>123.3</c:v>
                </c:pt>
                <c:pt idx="1260">
                  <c:v>136.80000000000001</c:v>
                </c:pt>
                <c:pt idx="1261">
                  <c:v>150.30000000000001</c:v>
                </c:pt>
                <c:pt idx="1262">
                  <c:v>162.6</c:v>
                </c:pt>
                <c:pt idx="1263">
                  <c:v>160.80000000000001</c:v>
                </c:pt>
                <c:pt idx="1264">
                  <c:v>159</c:v>
                </c:pt>
                <c:pt idx="1265">
                  <c:v>157.19999999999999</c:v>
                </c:pt>
                <c:pt idx="1266">
                  <c:v>155.1</c:v>
                </c:pt>
                <c:pt idx="1267">
                  <c:v>153.30000000000001</c:v>
                </c:pt>
                <c:pt idx="1268">
                  <c:v>151.5</c:v>
                </c:pt>
                <c:pt idx="1269">
                  <c:v>149.69999999999999</c:v>
                </c:pt>
                <c:pt idx="1270">
                  <c:v>147.6</c:v>
                </c:pt>
                <c:pt idx="1271">
                  <c:v>154.80000000000001</c:v>
                </c:pt>
                <c:pt idx="1272">
                  <c:v>153</c:v>
                </c:pt>
                <c:pt idx="1273">
                  <c:v>166.5</c:v>
                </c:pt>
                <c:pt idx="1274">
                  <c:v>164.4</c:v>
                </c:pt>
                <c:pt idx="1275">
                  <c:v>162.6</c:v>
                </c:pt>
                <c:pt idx="1276">
                  <c:v>176.1</c:v>
                </c:pt>
                <c:pt idx="1277">
                  <c:v>174.3</c:v>
                </c:pt>
                <c:pt idx="1278">
                  <c:v>187.5</c:v>
                </c:pt>
                <c:pt idx="1279">
                  <c:v>185.7</c:v>
                </c:pt>
                <c:pt idx="1280">
                  <c:v>183.9</c:v>
                </c:pt>
                <c:pt idx="1281">
                  <c:v>197.4</c:v>
                </c:pt>
                <c:pt idx="1282">
                  <c:v>195.3</c:v>
                </c:pt>
                <c:pt idx="1283">
                  <c:v>208.8</c:v>
                </c:pt>
                <c:pt idx="1284">
                  <c:v>207</c:v>
                </c:pt>
                <c:pt idx="1285">
                  <c:v>205.2</c:v>
                </c:pt>
                <c:pt idx="1286">
                  <c:v>203.1</c:v>
                </c:pt>
                <c:pt idx="1287">
                  <c:v>201.3</c:v>
                </c:pt>
                <c:pt idx="1288">
                  <c:v>199.5</c:v>
                </c:pt>
                <c:pt idx="1289">
                  <c:v>197.7</c:v>
                </c:pt>
                <c:pt idx="1290">
                  <c:v>195.6</c:v>
                </c:pt>
                <c:pt idx="1291">
                  <c:v>193.8</c:v>
                </c:pt>
                <c:pt idx="1292">
                  <c:v>192</c:v>
                </c:pt>
                <c:pt idx="1293">
                  <c:v>190.2</c:v>
                </c:pt>
                <c:pt idx="1294">
                  <c:v>188.1</c:v>
                </c:pt>
                <c:pt idx="1295">
                  <c:v>186.3</c:v>
                </c:pt>
                <c:pt idx="1296">
                  <c:v>184.5</c:v>
                </c:pt>
                <c:pt idx="1297">
                  <c:v>189.6</c:v>
                </c:pt>
                <c:pt idx="1298">
                  <c:v>187.5</c:v>
                </c:pt>
                <c:pt idx="1299">
                  <c:v>185.7</c:v>
                </c:pt>
                <c:pt idx="1300">
                  <c:v>183.9</c:v>
                </c:pt>
                <c:pt idx="1301">
                  <c:v>182.1</c:v>
                </c:pt>
                <c:pt idx="1302">
                  <c:v>180</c:v>
                </c:pt>
                <c:pt idx="1303">
                  <c:v>178.2</c:v>
                </c:pt>
                <c:pt idx="1304">
                  <c:v>191.7</c:v>
                </c:pt>
                <c:pt idx="1305">
                  <c:v>198.9</c:v>
                </c:pt>
                <c:pt idx="1306">
                  <c:v>212.1</c:v>
                </c:pt>
                <c:pt idx="1307">
                  <c:v>210.3</c:v>
                </c:pt>
                <c:pt idx="1308">
                  <c:v>223.8</c:v>
                </c:pt>
                <c:pt idx="1309">
                  <c:v>222</c:v>
                </c:pt>
                <c:pt idx="1310">
                  <c:v>219.9</c:v>
                </c:pt>
                <c:pt idx="1311">
                  <c:v>218.1</c:v>
                </c:pt>
                <c:pt idx="1312">
                  <c:v>216.3</c:v>
                </c:pt>
                <c:pt idx="1313">
                  <c:v>229.8</c:v>
                </c:pt>
                <c:pt idx="1314">
                  <c:v>243</c:v>
                </c:pt>
                <c:pt idx="1315">
                  <c:v>256.5</c:v>
                </c:pt>
                <c:pt idx="1316">
                  <c:v>270</c:v>
                </c:pt>
                <c:pt idx="1317">
                  <c:v>283.5</c:v>
                </c:pt>
                <c:pt idx="1318">
                  <c:v>281.39999999999998</c:v>
                </c:pt>
                <c:pt idx="1319">
                  <c:v>279.60000000000002</c:v>
                </c:pt>
                <c:pt idx="1320">
                  <c:v>277.8</c:v>
                </c:pt>
                <c:pt idx="1321">
                  <c:v>276</c:v>
                </c:pt>
                <c:pt idx="1322">
                  <c:v>273.89999999999998</c:v>
                </c:pt>
                <c:pt idx="1323">
                  <c:v>286.5</c:v>
                </c:pt>
                <c:pt idx="1324">
                  <c:v>299.10000000000002</c:v>
                </c:pt>
                <c:pt idx="1325">
                  <c:v>310.2</c:v>
                </c:pt>
                <c:pt idx="1326">
                  <c:v>322.5</c:v>
                </c:pt>
                <c:pt idx="1327">
                  <c:v>335.1</c:v>
                </c:pt>
                <c:pt idx="1328">
                  <c:v>348.6</c:v>
                </c:pt>
                <c:pt idx="1329">
                  <c:v>362.1</c:v>
                </c:pt>
                <c:pt idx="1330">
                  <c:v>360</c:v>
                </c:pt>
                <c:pt idx="1331">
                  <c:v>358.2</c:v>
                </c:pt>
                <c:pt idx="1332">
                  <c:v>356.4</c:v>
                </c:pt>
                <c:pt idx="1333">
                  <c:v>354.6</c:v>
                </c:pt>
                <c:pt idx="1334">
                  <c:v>352.5</c:v>
                </c:pt>
                <c:pt idx="1335">
                  <c:v>366</c:v>
                </c:pt>
                <c:pt idx="1336">
                  <c:v>379.5</c:v>
                </c:pt>
                <c:pt idx="1337">
                  <c:v>393</c:v>
                </c:pt>
                <c:pt idx="1338">
                  <c:v>405.3</c:v>
                </c:pt>
                <c:pt idx="1339">
                  <c:v>403.5</c:v>
                </c:pt>
                <c:pt idx="1340">
                  <c:v>408.6</c:v>
                </c:pt>
                <c:pt idx="1341">
                  <c:v>406.8</c:v>
                </c:pt>
                <c:pt idx="1342">
                  <c:v>412.2</c:v>
                </c:pt>
                <c:pt idx="1343">
                  <c:v>410.4</c:v>
                </c:pt>
                <c:pt idx="1344">
                  <c:v>408.6</c:v>
                </c:pt>
                <c:pt idx="1345">
                  <c:v>406.8</c:v>
                </c:pt>
                <c:pt idx="1346">
                  <c:v>404.7</c:v>
                </c:pt>
                <c:pt idx="1347">
                  <c:v>402.9</c:v>
                </c:pt>
                <c:pt idx="1348">
                  <c:v>401.1</c:v>
                </c:pt>
                <c:pt idx="1349">
                  <c:v>399.3</c:v>
                </c:pt>
                <c:pt idx="1350">
                  <c:v>404.1</c:v>
                </c:pt>
                <c:pt idx="1351">
                  <c:v>402.3</c:v>
                </c:pt>
                <c:pt idx="1352">
                  <c:v>407.4</c:v>
                </c:pt>
                <c:pt idx="1353">
                  <c:v>413.1</c:v>
                </c:pt>
                <c:pt idx="1354">
                  <c:v>411</c:v>
                </c:pt>
                <c:pt idx="1355">
                  <c:v>419.4</c:v>
                </c:pt>
                <c:pt idx="1356">
                  <c:v>427.8</c:v>
                </c:pt>
                <c:pt idx="1357">
                  <c:v>428.7</c:v>
                </c:pt>
                <c:pt idx="1358">
                  <c:v>426.6</c:v>
                </c:pt>
                <c:pt idx="1359">
                  <c:v>431.7</c:v>
                </c:pt>
                <c:pt idx="1360">
                  <c:v>429.9</c:v>
                </c:pt>
                <c:pt idx="1361">
                  <c:v>428.1</c:v>
                </c:pt>
                <c:pt idx="1362">
                  <c:v>426</c:v>
                </c:pt>
                <c:pt idx="1363">
                  <c:v>424.2</c:v>
                </c:pt>
                <c:pt idx="1364">
                  <c:v>422.4</c:v>
                </c:pt>
                <c:pt idx="1365">
                  <c:v>420.6</c:v>
                </c:pt>
                <c:pt idx="1366">
                  <c:v>418.5</c:v>
                </c:pt>
                <c:pt idx="1367">
                  <c:v>416.7</c:v>
                </c:pt>
                <c:pt idx="1368">
                  <c:v>414.9</c:v>
                </c:pt>
                <c:pt idx="1369">
                  <c:v>413.1</c:v>
                </c:pt>
                <c:pt idx="1370">
                  <c:v>411</c:v>
                </c:pt>
                <c:pt idx="1371">
                  <c:v>409.2</c:v>
                </c:pt>
                <c:pt idx="1372">
                  <c:v>407.4</c:v>
                </c:pt>
                <c:pt idx="1373">
                  <c:v>405.6</c:v>
                </c:pt>
                <c:pt idx="1374">
                  <c:v>403.5</c:v>
                </c:pt>
                <c:pt idx="1375">
                  <c:v>401.7</c:v>
                </c:pt>
                <c:pt idx="1376">
                  <c:v>399.9</c:v>
                </c:pt>
                <c:pt idx="1377">
                  <c:v>398.1</c:v>
                </c:pt>
                <c:pt idx="1378">
                  <c:v>396</c:v>
                </c:pt>
                <c:pt idx="1379">
                  <c:v>394.2</c:v>
                </c:pt>
                <c:pt idx="1380">
                  <c:v>392.4</c:v>
                </c:pt>
                <c:pt idx="1381">
                  <c:v>390.6</c:v>
                </c:pt>
                <c:pt idx="1382">
                  <c:v>388.5</c:v>
                </c:pt>
                <c:pt idx="1383">
                  <c:v>402</c:v>
                </c:pt>
                <c:pt idx="1384">
                  <c:v>415.5</c:v>
                </c:pt>
                <c:pt idx="1385">
                  <c:v>413.7</c:v>
                </c:pt>
                <c:pt idx="1386">
                  <c:v>411.6</c:v>
                </c:pt>
                <c:pt idx="1387">
                  <c:v>413.4</c:v>
                </c:pt>
                <c:pt idx="1388">
                  <c:v>411.6</c:v>
                </c:pt>
                <c:pt idx="1389">
                  <c:v>425.1</c:v>
                </c:pt>
                <c:pt idx="1390">
                  <c:v>423</c:v>
                </c:pt>
                <c:pt idx="1391">
                  <c:v>431.4</c:v>
                </c:pt>
                <c:pt idx="1392">
                  <c:v>444</c:v>
                </c:pt>
                <c:pt idx="1393">
                  <c:v>449.1</c:v>
                </c:pt>
                <c:pt idx="1394">
                  <c:v>447</c:v>
                </c:pt>
                <c:pt idx="1395">
                  <c:v>460.5</c:v>
                </c:pt>
                <c:pt idx="1396">
                  <c:v>474</c:v>
                </c:pt>
                <c:pt idx="1397">
                  <c:v>483.6</c:v>
                </c:pt>
                <c:pt idx="1398">
                  <c:v>494.4</c:v>
                </c:pt>
                <c:pt idx="1399">
                  <c:v>507.9</c:v>
                </c:pt>
                <c:pt idx="1400">
                  <c:v>506.1</c:v>
                </c:pt>
                <c:pt idx="1401">
                  <c:v>504.3</c:v>
                </c:pt>
                <c:pt idx="1402">
                  <c:v>509.7</c:v>
                </c:pt>
                <c:pt idx="1403">
                  <c:v>520.79999999999995</c:v>
                </c:pt>
                <c:pt idx="1404">
                  <c:v>526.5</c:v>
                </c:pt>
                <c:pt idx="1405">
                  <c:v>524.70000000000005</c:v>
                </c:pt>
                <c:pt idx="1406">
                  <c:v>522.6</c:v>
                </c:pt>
                <c:pt idx="1407">
                  <c:v>520.79999999999995</c:v>
                </c:pt>
                <c:pt idx="1408">
                  <c:v>519</c:v>
                </c:pt>
                <c:pt idx="1409">
                  <c:v>517.20000000000005</c:v>
                </c:pt>
                <c:pt idx="1410">
                  <c:v>515.1</c:v>
                </c:pt>
                <c:pt idx="1411">
                  <c:v>513.29999999999995</c:v>
                </c:pt>
                <c:pt idx="1412">
                  <c:v>511.5</c:v>
                </c:pt>
                <c:pt idx="1413">
                  <c:v>509.7</c:v>
                </c:pt>
                <c:pt idx="1414">
                  <c:v>507.6</c:v>
                </c:pt>
                <c:pt idx="1415">
                  <c:v>505.8</c:v>
                </c:pt>
                <c:pt idx="1416">
                  <c:v>504</c:v>
                </c:pt>
                <c:pt idx="1417">
                  <c:v>502.2</c:v>
                </c:pt>
                <c:pt idx="1418">
                  <c:v>500.1</c:v>
                </c:pt>
                <c:pt idx="1419">
                  <c:v>498.3</c:v>
                </c:pt>
                <c:pt idx="1420">
                  <c:v>496.5</c:v>
                </c:pt>
                <c:pt idx="1421">
                  <c:v>494.7</c:v>
                </c:pt>
                <c:pt idx="1422">
                  <c:v>492.6</c:v>
                </c:pt>
                <c:pt idx="1423">
                  <c:v>490.8</c:v>
                </c:pt>
                <c:pt idx="1424">
                  <c:v>501.9</c:v>
                </c:pt>
                <c:pt idx="1425">
                  <c:v>509.1</c:v>
                </c:pt>
                <c:pt idx="1426">
                  <c:v>514.5</c:v>
                </c:pt>
                <c:pt idx="1427">
                  <c:v>523.5</c:v>
                </c:pt>
                <c:pt idx="1428">
                  <c:v>534.6</c:v>
                </c:pt>
                <c:pt idx="1429">
                  <c:v>547.20000000000005</c:v>
                </c:pt>
                <c:pt idx="1430">
                  <c:v>558</c:v>
                </c:pt>
                <c:pt idx="1431">
                  <c:v>567</c:v>
                </c:pt>
                <c:pt idx="1432">
                  <c:v>574.20000000000005</c:v>
                </c:pt>
                <c:pt idx="1433">
                  <c:v>572.4</c:v>
                </c:pt>
                <c:pt idx="1434">
                  <c:v>570.29999999999995</c:v>
                </c:pt>
                <c:pt idx="1435">
                  <c:v>568.5</c:v>
                </c:pt>
                <c:pt idx="1436">
                  <c:v>566.70000000000005</c:v>
                </c:pt>
                <c:pt idx="1437">
                  <c:v>564.9</c:v>
                </c:pt>
                <c:pt idx="1438">
                  <c:v>562.79999999999995</c:v>
                </c:pt>
                <c:pt idx="1439">
                  <c:v>561</c:v>
                </c:pt>
                <c:pt idx="1440">
                  <c:v>559.20000000000005</c:v>
                </c:pt>
                <c:pt idx="1441">
                  <c:v>557.4</c:v>
                </c:pt>
                <c:pt idx="1442">
                  <c:v>555.29999999999995</c:v>
                </c:pt>
                <c:pt idx="1443">
                  <c:v>553.5</c:v>
                </c:pt>
                <c:pt idx="1444">
                  <c:v>551.70000000000005</c:v>
                </c:pt>
                <c:pt idx="1445">
                  <c:v>549.9</c:v>
                </c:pt>
                <c:pt idx="1446">
                  <c:v>547.79999999999995</c:v>
                </c:pt>
                <c:pt idx="1447">
                  <c:v>546</c:v>
                </c:pt>
                <c:pt idx="1448">
                  <c:v>544.20000000000005</c:v>
                </c:pt>
                <c:pt idx="1449">
                  <c:v>542.4</c:v>
                </c:pt>
                <c:pt idx="1450">
                  <c:v>540.29999999999995</c:v>
                </c:pt>
                <c:pt idx="1451">
                  <c:v>538.5</c:v>
                </c:pt>
                <c:pt idx="1452">
                  <c:v>536.70000000000005</c:v>
                </c:pt>
                <c:pt idx="1453">
                  <c:v>534.9</c:v>
                </c:pt>
                <c:pt idx="1454">
                  <c:v>532.79999999999995</c:v>
                </c:pt>
                <c:pt idx="1455">
                  <c:v>531</c:v>
                </c:pt>
                <c:pt idx="1456">
                  <c:v>529.20000000000005</c:v>
                </c:pt>
                <c:pt idx="1457">
                  <c:v>527.4</c:v>
                </c:pt>
                <c:pt idx="1458">
                  <c:v>525.29999999999995</c:v>
                </c:pt>
                <c:pt idx="1459">
                  <c:v>523.5</c:v>
                </c:pt>
                <c:pt idx="1460">
                  <c:v>521.70000000000005</c:v>
                </c:pt>
                <c:pt idx="1461">
                  <c:v>519.9</c:v>
                </c:pt>
                <c:pt idx="1462">
                  <c:v>517.79999999999995</c:v>
                </c:pt>
                <c:pt idx="1463">
                  <c:v>516</c:v>
                </c:pt>
                <c:pt idx="1464">
                  <c:v>514.20000000000005</c:v>
                </c:pt>
                <c:pt idx="1465">
                  <c:v>512.4</c:v>
                </c:pt>
                <c:pt idx="1466">
                  <c:v>510.3</c:v>
                </c:pt>
                <c:pt idx="1467">
                  <c:v>508.5</c:v>
                </c:pt>
                <c:pt idx="1468">
                  <c:v>506.7</c:v>
                </c:pt>
                <c:pt idx="1469">
                  <c:v>504.9</c:v>
                </c:pt>
                <c:pt idx="1470">
                  <c:v>502.8</c:v>
                </c:pt>
                <c:pt idx="1471">
                  <c:v>501</c:v>
                </c:pt>
                <c:pt idx="1472">
                  <c:v>499.2</c:v>
                </c:pt>
                <c:pt idx="1473">
                  <c:v>497.4</c:v>
                </c:pt>
                <c:pt idx="1474">
                  <c:v>495.3</c:v>
                </c:pt>
                <c:pt idx="1475">
                  <c:v>493.5</c:v>
                </c:pt>
                <c:pt idx="1476">
                  <c:v>491.7</c:v>
                </c:pt>
                <c:pt idx="1477">
                  <c:v>489.9</c:v>
                </c:pt>
                <c:pt idx="1478">
                  <c:v>487.8</c:v>
                </c:pt>
                <c:pt idx="1479">
                  <c:v>486</c:v>
                </c:pt>
                <c:pt idx="1480">
                  <c:v>484.2</c:v>
                </c:pt>
                <c:pt idx="1481">
                  <c:v>482.4</c:v>
                </c:pt>
                <c:pt idx="1482">
                  <c:v>480.3</c:v>
                </c:pt>
                <c:pt idx="1483">
                  <c:v>478.5</c:v>
                </c:pt>
                <c:pt idx="1484">
                  <c:v>476.7</c:v>
                </c:pt>
                <c:pt idx="1485">
                  <c:v>474.9</c:v>
                </c:pt>
                <c:pt idx="1486">
                  <c:v>472.8</c:v>
                </c:pt>
                <c:pt idx="1487">
                  <c:v>471</c:v>
                </c:pt>
                <c:pt idx="1488">
                  <c:v>469.2</c:v>
                </c:pt>
                <c:pt idx="1489">
                  <c:v>467.4</c:v>
                </c:pt>
                <c:pt idx="1490">
                  <c:v>465.3</c:v>
                </c:pt>
                <c:pt idx="1491">
                  <c:v>463.5</c:v>
                </c:pt>
                <c:pt idx="1492">
                  <c:v>461.7</c:v>
                </c:pt>
                <c:pt idx="1493">
                  <c:v>459.9</c:v>
                </c:pt>
                <c:pt idx="1494">
                  <c:v>457.8</c:v>
                </c:pt>
                <c:pt idx="1495">
                  <c:v>456</c:v>
                </c:pt>
                <c:pt idx="1496">
                  <c:v>454.2</c:v>
                </c:pt>
                <c:pt idx="1497">
                  <c:v>452.4</c:v>
                </c:pt>
                <c:pt idx="1498">
                  <c:v>450.3</c:v>
                </c:pt>
                <c:pt idx="1499">
                  <c:v>448.5</c:v>
                </c:pt>
                <c:pt idx="1500">
                  <c:v>446.7</c:v>
                </c:pt>
                <c:pt idx="1501">
                  <c:v>444.9</c:v>
                </c:pt>
                <c:pt idx="1502">
                  <c:v>442.8</c:v>
                </c:pt>
                <c:pt idx="1503">
                  <c:v>441</c:v>
                </c:pt>
                <c:pt idx="1504">
                  <c:v>439.2</c:v>
                </c:pt>
                <c:pt idx="1505">
                  <c:v>437.4</c:v>
                </c:pt>
                <c:pt idx="1506">
                  <c:v>435.3</c:v>
                </c:pt>
                <c:pt idx="1507">
                  <c:v>433.5</c:v>
                </c:pt>
                <c:pt idx="1508">
                  <c:v>431.7</c:v>
                </c:pt>
                <c:pt idx="1509">
                  <c:v>429.9</c:v>
                </c:pt>
                <c:pt idx="1510">
                  <c:v>427.8</c:v>
                </c:pt>
                <c:pt idx="1511">
                  <c:v>426</c:v>
                </c:pt>
                <c:pt idx="1512">
                  <c:v>424.2</c:v>
                </c:pt>
                <c:pt idx="1513">
                  <c:v>422.4</c:v>
                </c:pt>
                <c:pt idx="1514">
                  <c:v>420.3</c:v>
                </c:pt>
                <c:pt idx="1515">
                  <c:v>418.5</c:v>
                </c:pt>
                <c:pt idx="1516">
                  <c:v>416.7</c:v>
                </c:pt>
                <c:pt idx="1517">
                  <c:v>414.9</c:v>
                </c:pt>
                <c:pt idx="1518">
                  <c:v>412.8</c:v>
                </c:pt>
                <c:pt idx="1519">
                  <c:v>411</c:v>
                </c:pt>
                <c:pt idx="1520">
                  <c:v>409.2</c:v>
                </c:pt>
                <c:pt idx="1521">
                  <c:v>407.4</c:v>
                </c:pt>
                <c:pt idx="1522">
                  <c:v>405.3</c:v>
                </c:pt>
                <c:pt idx="1523">
                  <c:v>403.5</c:v>
                </c:pt>
                <c:pt idx="1524">
                  <c:v>401.7</c:v>
                </c:pt>
                <c:pt idx="1525">
                  <c:v>399.9</c:v>
                </c:pt>
                <c:pt idx="1526">
                  <c:v>397.8</c:v>
                </c:pt>
                <c:pt idx="1527">
                  <c:v>396</c:v>
                </c:pt>
                <c:pt idx="1528">
                  <c:v>394.2</c:v>
                </c:pt>
                <c:pt idx="1529">
                  <c:v>392.4</c:v>
                </c:pt>
                <c:pt idx="1530">
                  <c:v>390.3</c:v>
                </c:pt>
                <c:pt idx="1531">
                  <c:v>388.5</c:v>
                </c:pt>
                <c:pt idx="1532">
                  <c:v>386.7</c:v>
                </c:pt>
                <c:pt idx="1533">
                  <c:v>384.9</c:v>
                </c:pt>
                <c:pt idx="1534">
                  <c:v>382.8</c:v>
                </c:pt>
                <c:pt idx="1535">
                  <c:v>381</c:v>
                </c:pt>
                <c:pt idx="1536">
                  <c:v>379.2</c:v>
                </c:pt>
                <c:pt idx="1537">
                  <c:v>377.4</c:v>
                </c:pt>
                <c:pt idx="1538">
                  <c:v>375.3</c:v>
                </c:pt>
                <c:pt idx="1539">
                  <c:v>373.5</c:v>
                </c:pt>
                <c:pt idx="1540">
                  <c:v>371.7</c:v>
                </c:pt>
                <c:pt idx="1541">
                  <c:v>369.9</c:v>
                </c:pt>
                <c:pt idx="1542">
                  <c:v>367.8</c:v>
                </c:pt>
                <c:pt idx="1543">
                  <c:v>366</c:v>
                </c:pt>
                <c:pt idx="1544">
                  <c:v>364.2</c:v>
                </c:pt>
                <c:pt idx="1545">
                  <c:v>362.4</c:v>
                </c:pt>
                <c:pt idx="1546">
                  <c:v>360.3</c:v>
                </c:pt>
                <c:pt idx="1547">
                  <c:v>358.5</c:v>
                </c:pt>
                <c:pt idx="1548">
                  <c:v>356.7</c:v>
                </c:pt>
                <c:pt idx="1549">
                  <c:v>354.9</c:v>
                </c:pt>
                <c:pt idx="1550">
                  <c:v>352.8</c:v>
                </c:pt>
                <c:pt idx="1551">
                  <c:v>351</c:v>
                </c:pt>
                <c:pt idx="1552">
                  <c:v>349.2</c:v>
                </c:pt>
                <c:pt idx="1553">
                  <c:v>347.4</c:v>
                </c:pt>
                <c:pt idx="1554">
                  <c:v>345.3</c:v>
                </c:pt>
                <c:pt idx="1555">
                  <c:v>343.5</c:v>
                </c:pt>
                <c:pt idx="1556">
                  <c:v>341.7</c:v>
                </c:pt>
                <c:pt idx="1557">
                  <c:v>339.9</c:v>
                </c:pt>
                <c:pt idx="1558">
                  <c:v>337.8</c:v>
                </c:pt>
                <c:pt idx="1559">
                  <c:v>336</c:v>
                </c:pt>
                <c:pt idx="1560">
                  <c:v>334.2</c:v>
                </c:pt>
                <c:pt idx="1561">
                  <c:v>332.4</c:v>
                </c:pt>
                <c:pt idx="1562">
                  <c:v>330.3</c:v>
                </c:pt>
                <c:pt idx="1563">
                  <c:v>328.5</c:v>
                </c:pt>
                <c:pt idx="1564">
                  <c:v>326.7</c:v>
                </c:pt>
                <c:pt idx="1565">
                  <c:v>324.89999999999998</c:v>
                </c:pt>
                <c:pt idx="1566">
                  <c:v>322.8</c:v>
                </c:pt>
                <c:pt idx="1567">
                  <c:v>321</c:v>
                </c:pt>
                <c:pt idx="1568">
                  <c:v>319.2</c:v>
                </c:pt>
                <c:pt idx="1569">
                  <c:v>317.39999999999998</c:v>
                </c:pt>
                <c:pt idx="1570">
                  <c:v>315.3</c:v>
                </c:pt>
                <c:pt idx="1571">
                  <c:v>313.5</c:v>
                </c:pt>
                <c:pt idx="1572">
                  <c:v>311.7</c:v>
                </c:pt>
                <c:pt idx="1573">
                  <c:v>309.89999999999998</c:v>
                </c:pt>
                <c:pt idx="1574">
                  <c:v>307.8</c:v>
                </c:pt>
                <c:pt idx="1575">
                  <c:v>306</c:v>
                </c:pt>
                <c:pt idx="1576">
                  <c:v>304.2</c:v>
                </c:pt>
                <c:pt idx="1577">
                  <c:v>302.39999999999998</c:v>
                </c:pt>
                <c:pt idx="1578">
                  <c:v>300.3</c:v>
                </c:pt>
                <c:pt idx="1579">
                  <c:v>298.5</c:v>
                </c:pt>
                <c:pt idx="1580">
                  <c:v>296.7</c:v>
                </c:pt>
                <c:pt idx="1581">
                  <c:v>294.89999999999998</c:v>
                </c:pt>
                <c:pt idx="1582">
                  <c:v>292.8</c:v>
                </c:pt>
                <c:pt idx="1583">
                  <c:v>291</c:v>
                </c:pt>
                <c:pt idx="1584">
                  <c:v>289.2</c:v>
                </c:pt>
                <c:pt idx="1585">
                  <c:v>287.39999999999998</c:v>
                </c:pt>
                <c:pt idx="1586">
                  <c:v>285.3</c:v>
                </c:pt>
                <c:pt idx="1587">
                  <c:v>283.5</c:v>
                </c:pt>
                <c:pt idx="1588">
                  <c:v>281.7</c:v>
                </c:pt>
                <c:pt idx="1589">
                  <c:v>279.89999999999998</c:v>
                </c:pt>
                <c:pt idx="1590">
                  <c:v>277.8</c:v>
                </c:pt>
                <c:pt idx="1591">
                  <c:v>276</c:v>
                </c:pt>
                <c:pt idx="1592">
                  <c:v>274.2</c:v>
                </c:pt>
                <c:pt idx="1593">
                  <c:v>272.39999999999998</c:v>
                </c:pt>
                <c:pt idx="1594">
                  <c:v>270.3</c:v>
                </c:pt>
                <c:pt idx="1595">
                  <c:v>268.5</c:v>
                </c:pt>
                <c:pt idx="1596">
                  <c:v>266.7</c:v>
                </c:pt>
                <c:pt idx="1597">
                  <c:v>264.89999999999998</c:v>
                </c:pt>
                <c:pt idx="1598">
                  <c:v>262.8</c:v>
                </c:pt>
                <c:pt idx="1599">
                  <c:v>261</c:v>
                </c:pt>
                <c:pt idx="1600">
                  <c:v>259.2</c:v>
                </c:pt>
                <c:pt idx="1601">
                  <c:v>257.39999999999998</c:v>
                </c:pt>
                <c:pt idx="1602">
                  <c:v>255.3</c:v>
                </c:pt>
                <c:pt idx="1603">
                  <c:v>253.5</c:v>
                </c:pt>
                <c:pt idx="1604">
                  <c:v>251.7</c:v>
                </c:pt>
                <c:pt idx="1605">
                  <c:v>249.9</c:v>
                </c:pt>
                <c:pt idx="1606">
                  <c:v>247.8</c:v>
                </c:pt>
                <c:pt idx="1607">
                  <c:v>246</c:v>
                </c:pt>
                <c:pt idx="1608">
                  <c:v>244.2</c:v>
                </c:pt>
                <c:pt idx="1609">
                  <c:v>242.4</c:v>
                </c:pt>
                <c:pt idx="1610">
                  <c:v>240.3</c:v>
                </c:pt>
                <c:pt idx="1611">
                  <c:v>238.5</c:v>
                </c:pt>
                <c:pt idx="1612">
                  <c:v>236.7</c:v>
                </c:pt>
                <c:pt idx="1613">
                  <c:v>234.9</c:v>
                </c:pt>
                <c:pt idx="1614">
                  <c:v>232.8</c:v>
                </c:pt>
                <c:pt idx="1615">
                  <c:v>231</c:v>
                </c:pt>
                <c:pt idx="1616">
                  <c:v>229.2</c:v>
                </c:pt>
                <c:pt idx="1617">
                  <c:v>227.4</c:v>
                </c:pt>
                <c:pt idx="1618">
                  <c:v>225.3</c:v>
                </c:pt>
                <c:pt idx="1619">
                  <c:v>223.5</c:v>
                </c:pt>
                <c:pt idx="1620">
                  <c:v>221.7</c:v>
                </c:pt>
                <c:pt idx="1621">
                  <c:v>219.9</c:v>
                </c:pt>
                <c:pt idx="1622">
                  <c:v>217.8</c:v>
                </c:pt>
                <c:pt idx="1623">
                  <c:v>216</c:v>
                </c:pt>
                <c:pt idx="1624">
                  <c:v>214.2</c:v>
                </c:pt>
                <c:pt idx="1625">
                  <c:v>212.4</c:v>
                </c:pt>
                <c:pt idx="1626">
                  <c:v>210.3</c:v>
                </c:pt>
                <c:pt idx="1627">
                  <c:v>208.5</c:v>
                </c:pt>
                <c:pt idx="1628">
                  <c:v>206.7</c:v>
                </c:pt>
                <c:pt idx="1629">
                  <c:v>204.9</c:v>
                </c:pt>
                <c:pt idx="1630">
                  <c:v>202.8</c:v>
                </c:pt>
                <c:pt idx="1631">
                  <c:v>201</c:v>
                </c:pt>
                <c:pt idx="1632">
                  <c:v>199.2</c:v>
                </c:pt>
                <c:pt idx="1633">
                  <c:v>197.4</c:v>
                </c:pt>
                <c:pt idx="1634">
                  <c:v>195.3</c:v>
                </c:pt>
                <c:pt idx="1635">
                  <c:v>193.5</c:v>
                </c:pt>
                <c:pt idx="1636">
                  <c:v>191.7</c:v>
                </c:pt>
                <c:pt idx="1637">
                  <c:v>189.9</c:v>
                </c:pt>
                <c:pt idx="1638">
                  <c:v>187.8</c:v>
                </c:pt>
                <c:pt idx="1639">
                  <c:v>186</c:v>
                </c:pt>
                <c:pt idx="1640">
                  <c:v>184.2</c:v>
                </c:pt>
                <c:pt idx="1641">
                  <c:v>182.4</c:v>
                </c:pt>
                <c:pt idx="1642">
                  <c:v>180.3</c:v>
                </c:pt>
                <c:pt idx="1643">
                  <c:v>178.5</c:v>
                </c:pt>
                <c:pt idx="1644">
                  <c:v>176.7</c:v>
                </c:pt>
                <c:pt idx="1645">
                  <c:v>174.9</c:v>
                </c:pt>
                <c:pt idx="1646">
                  <c:v>172.8</c:v>
                </c:pt>
                <c:pt idx="1647">
                  <c:v>171</c:v>
                </c:pt>
                <c:pt idx="1648">
                  <c:v>169.2</c:v>
                </c:pt>
                <c:pt idx="1649">
                  <c:v>167.4</c:v>
                </c:pt>
                <c:pt idx="1650">
                  <c:v>165.3</c:v>
                </c:pt>
                <c:pt idx="1651">
                  <c:v>163.5</c:v>
                </c:pt>
                <c:pt idx="1652">
                  <c:v>161.69999999999999</c:v>
                </c:pt>
                <c:pt idx="1653">
                  <c:v>159.9</c:v>
                </c:pt>
                <c:pt idx="1654">
                  <c:v>157.80000000000001</c:v>
                </c:pt>
                <c:pt idx="1655">
                  <c:v>156</c:v>
                </c:pt>
                <c:pt idx="1656">
                  <c:v>154.19999999999999</c:v>
                </c:pt>
                <c:pt idx="1657">
                  <c:v>152.4</c:v>
                </c:pt>
                <c:pt idx="1658">
                  <c:v>150.30000000000001</c:v>
                </c:pt>
                <c:pt idx="1659">
                  <c:v>148.5</c:v>
                </c:pt>
                <c:pt idx="1660">
                  <c:v>146.69999999999999</c:v>
                </c:pt>
                <c:pt idx="1661">
                  <c:v>144.9</c:v>
                </c:pt>
                <c:pt idx="1662">
                  <c:v>142.80000000000001</c:v>
                </c:pt>
                <c:pt idx="1663">
                  <c:v>141</c:v>
                </c:pt>
                <c:pt idx="1664">
                  <c:v>139.19999999999999</c:v>
                </c:pt>
                <c:pt idx="1665">
                  <c:v>137.4</c:v>
                </c:pt>
                <c:pt idx="1666">
                  <c:v>135.30000000000001</c:v>
                </c:pt>
                <c:pt idx="1667">
                  <c:v>133.5</c:v>
                </c:pt>
                <c:pt idx="1668">
                  <c:v>131.69999999999999</c:v>
                </c:pt>
                <c:pt idx="1669">
                  <c:v>129.9</c:v>
                </c:pt>
                <c:pt idx="1670">
                  <c:v>127.8</c:v>
                </c:pt>
                <c:pt idx="1671">
                  <c:v>126</c:v>
                </c:pt>
                <c:pt idx="1672">
                  <c:v>124.2</c:v>
                </c:pt>
                <c:pt idx="1673">
                  <c:v>122.4</c:v>
                </c:pt>
                <c:pt idx="1674">
                  <c:v>120.3</c:v>
                </c:pt>
                <c:pt idx="1675">
                  <c:v>118.5</c:v>
                </c:pt>
                <c:pt idx="1676">
                  <c:v>116.7</c:v>
                </c:pt>
                <c:pt idx="1677">
                  <c:v>114.9</c:v>
                </c:pt>
                <c:pt idx="1678">
                  <c:v>112.8</c:v>
                </c:pt>
                <c:pt idx="1679">
                  <c:v>111</c:v>
                </c:pt>
                <c:pt idx="1680">
                  <c:v>109.2</c:v>
                </c:pt>
                <c:pt idx="1681">
                  <c:v>107.4</c:v>
                </c:pt>
                <c:pt idx="1682">
                  <c:v>105.3</c:v>
                </c:pt>
                <c:pt idx="1683">
                  <c:v>103.5</c:v>
                </c:pt>
                <c:pt idx="1684">
                  <c:v>101.7</c:v>
                </c:pt>
                <c:pt idx="1685">
                  <c:v>99.9</c:v>
                </c:pt>
                <c:pt idx="1686">
                  <c:v>97.8</c:v>
                </c:pt>
                <c:pt idx="1687">
                  <c:v>96</c:v>
                </c:pt>
                <c:pt idx="1688">
                  <c:v>94.2</c:v>
                </c:pt>
                <c:pt idx="1689">
                  <c:v>92.4</c:v>
                </c:pt>
                <c:pt idx="1690">
                  <c:v>90.3</c:v>
                </c:pt>
                <c:pt idx="1691">
                  <c:v>88.5</c:v>
                </c:pt>
                <c:pt idx="1692">
                  <c:v>86.7</c:v>
                </c:pt>
                <c:pt idx="1693">
                  <c:v>84.9</c:v>
                </c:pt>
                <c:pt idx="1694">
                  <c:v>82.8</c:v>
                </c:pt>
                <c:pt idx="1695">
                  <c:v>81</c:v>
                </c:pt>
                <c:pt idx="1696">
                  <c:v>79.2</c:v>
                </c:pt>
                <c:pt idx="1697">
                  <c:v>77.400000000000006</c:v>
                </c:pt>
                <c:pt idx="1698">
                  <c:v>75.3</c:v>
                </c:pt>
                <c:pt idx="1699">
                  <c:v>73.5</c:v>
                </c:pt>
                <c:pt idx="1700">
                  <c:v>71.7</c:v>
                </c:pt>
                <c:pt idx="1701">
                  <c:v>69.900000000000006</c:v>
                </c:pt>
                <c:pt idx="1702">
                  <c:v>67.8</c:v>
                </c:pt>
                <c:pt idx="1703">
                  <c:v>66</c:v>
                </c:pt>
                <c:pt idx="1704">
                  <c:v>64.2</c:v>
                </c:pt>
                <c:pt idx="1705">
                  <c:v>62.4</c:v>
                </c:pt>
                <c:pt idx="1706">
                  <c:v>60.3</c:v>
                </c:pt>
                <c:pt idx="1707">
                  <c:v>58.5</c:v>
                </c:pt>
                <c:pt idx="1708">
                  <c:v>56.7</c:v>
                </c:pt>
                <c:pt idx="1709">
                  <c:v>54.9</c:v>
                </c:pt>
                <c:pt idx="1710">
                  <c:v>52.8</c:v>
                </c:pt>
                <c:pt idx="1711">
                  <c:v>51</c:v>
                </c:pt>
                <c:pt idx="1712">
                  <c:v>49.2</c:v>
                </c:pt>
                <c:pt idx="1713">
                  <c:v>47.4</c:v>
                </c:pt>
                <c:pt idx="1714">
                  <c:v>45.3</c:v>
                </c:pt>
                <c:pt idx="1715">
                  <c:v>43.5</c:v>
                </c:pt>
                <c:pt idx="1716">
                  <c:v>41.7</c:v>
                </c:pt>
                <c:pt idx="1717">
                  <c:v>39.9</c:v>
                </c:pt>
                <c:pt idx="1718">
                  <c:v>37.799999999999997</c:v>
                </c:pt>
                <c:pt idx="1719">
                  <c:v>36</c:v>
                </c:pt>
                <c:pt idx="1720">
                  <c:v>34.200000000000003</c:v>
                </c:pt>
                <c:pt idx="1721">
                  <c:v>32.4</c:v>
                </c:pt>
                <c:pt idx="1722">
                  <c:v>30.3</c:v>
                </c:pt>
                <c:pt idx="1723">
                  <c:v>28.5</c:v>
                </c:pt>
                <c:pt idx="1724">
                  <c:v>26.7</c:v>
                </c:pt>
                <c:pt idx="1725">
                  <c:v>24.9</c:v>
                </c:pt>
                <c:pt idx="1726">
                  <c:v>22.8</c:v>
                </c:pt>
                <c:pt idx="1727">
                  <c:v>21</c:v>
                </c:pt>
                <c:pt idx="1728">
                  <c:v>19.2</c:v>
                </c:pt>
                <c:pt idx="1729">
                  <c:v>17.399999999999999</c:v>
                </c:pt>
                <c:pt idx="1730">
                  <c:v>15.3</c:v>
                </c:pt>
                <c:pt idx="1731">
                  <c:v>13.5</c:v>
                </c:pt>
                <c:pt idx="1732">
                  <c:v>11.7</c:v>
                </c:pt>
                <c:pt idx="1733">
                  <c:v>9.9</c:v>
                </c:pt>
                <c:pt idx="1734">
                  <c:v>7.8</c:v>
                </c:pt>
                <c:pt idx="1735">
                  <c:v>6</c:v>
                </c:pt>
                <c:pt idx="1736">
                  <c:v>4.2</c:v>
                </c:pt>
                <c:pt idx="1737">
                  <c:v>2.4</c:v>
                </c:pt>
                <c:pt idx="1738">
                  <c:v>0.3</c:v>
                </c:pt>
                <c:pt idx="1739">
                  <c:v>0</c:v>
                </c:pt>
                <c:pt idx="1740">
                  <c:v>0</c:v>
                </c:pt>
                <c:pt idx="1741">
                  <c:v>0</c:v>
                </c:pt>
                <c:pt idx="1742">
                  <c:v>0</c:v>
                </c:pt>
                <c:pt idx="1743">
                  <c:v>0</c:v>
                </c:pt>
                <c:pt idx="1744">
                  <c:v>0</c:v>
                </c:pt>
                <c:pt idx="1745">
                  <c:v>0</c:v>
                </c:pt>
                <c:pt idx="1746">
                  <c:v>5.0999999999999996</c:v>
                </c:pt>
                <c:pt idx="1747">
                  <c:v>3.6</c:v>
                </c:pt>
                <c:pt idx="1748">
                  <c:v>1.8</c:v>
                </c:pt>
                <c:pt idx="1749">
                  <c:v>0</c:v>
                </c:pt>
                <c:pt idx="1750">
                  <c:v>5.0999999999999996</c:v>
                </c:pt>
                <c:pt idx="1751">
                  <c:v>10.8</c:v>
                </c:pt>
                <c:pt idx="1752">
                  <c:v>13.2</c:v>
                </c:pt>
                <c:pt idx="1753">
                  <c:v>11.1</c:v>
                </c:pt>
                <c:pt idx="1754">
                  <c:v>9.3000000000000007</c:v>
                </c:pt>
                <c:pt idx="1755">
                  <c:v>7.5</c:v>
                </c:pt>
                <c:pt idx="1756">
                  <c:v>5.7</c:v>
                </c:pt>
                <c:pt idx="1757">
                  <c:v>3.6</c:v>
                </c:pt>
                <c:pt idx="1758">
                  <c:v>1.8</c:v>
                </c:pt>
                <c:pt idx="1759">
                  <c:v>0</c:v>
                </c:pt>
                <c:pt idx="1760">
                  <c:v>7.2</c:v>
                </c:pt>
                <c:pt idx="1761">
                  <c:v>11.1</c:v>
                </c:pt>
                <c:pt idx="1762">
                  <c:v>9.3000000000000007</c:v>
                </c:pt>
                <c:pt idx="1763">
                  <c:v>7.2</c:v>
                </c:pt>
                <c:pt idx="1764">
                  <c:v>5.4</c:v>
                </c:pt>
                <c:pt idx="1765">
                  <c:v>3.6</c:v>
                </c:pt>
                <c:pt idx="1766">
                  <c:v>1.8</c:v>
                </c:pt>
                <c:pt idx="1767">
                  <c:v>0</c:v>
                </c:pt>
                <c:pt idx="1768">
                  <c:v>5.0999999999999996</c:v>
                </c:pt>
                <c:pt idx="1769">
                  <c:v>12.3</c:v>
                </c:pt>
                <c:pt idx="1770">
                  <c:v>20.7</c:v>
                </c:pt>
                <c:pt idx="1771">
                  <c:v>18.600000000000001</c:v>
                </c:pt>
                <c:pt idx="1772">
                  <c:v>16.8</c:v>
                </c:pt>
                <c:pt idx="1773">
                  <c:v>15</c:v>
                </c:pt>
                <c:pt idx="1774">
                  <c:v>13.2</c:v>
                </c:pt>
                <c:pt idx="1775">
                  <c:v>11.1</c:v>
                </c:pt>
                <c:pt idx="1776">
                  <c:v>9.3000000000000007</c:v>
                </c:pt>
                <c:pt idx="1777">
                  <c:v>14.4</c:v>
                </c:pt>
                <c:pt idx="1778">
                  <c:v>22.8</c:v>
                </c:pt>
                <c:pt idx="1779">
                  <c:v>33.6</c:v>
                </c:pt>
                <c:pt idx="1780">
                  <c:v>44.7</c:v>
                </c:pt>
                <c:pt idx="1781">
                  <c:v>54.3</c:v>
                </c:pt>
                <c:pt idx="1782">
                  <c:v>61.5</c:v>
                </c:pt>
                <c:pt idx="1783">
                  <c:v>59.4</c:v>
                </c:pt>
                <c:pt idx="1784">
                  <c:v>57.6</c:v>
                </c:pt>
                <c:pt idx="1785">
                  <c:v>55.8</c:v>
                </c:pt>
                <c:pt idx="1786">
                  <c:v>54</c:v>
                </c:pt>
                <c:pt idx="1787">
                  <c:v>60.9</c:v>
                </c:pt>
                <c:pt idx="1788">
                  <c:v>70.5</c:v>
                </c:pt>
                <c:pt idx="1789">
                  <c:v>81.599999999999994</c:v>
                </c:pt>
                <c:pt idx="1790">
                  <c:v>94.2</c:v>
                </c:pt>
                <c:pt idx="1791">
                  <c:v>99.6</c:v>
                </c:pt>
                <c:pt idx="1792">
                  <c:v>108.6</c:v>
                </c:pt>
                <c:pt idx="1793">
                  <c:v>119.7</c:v>
                </c:pt>
                <c:pt idx="1794">
                  <c:v>133.19999999999999</c:v>
                </c:pt>
                <c:pt idx="1795">
                  <c:v>145.5</c:v>
                </c:pt>
                <c:pt idx="1796">
                  <c:v>153.9</c:v>
                </c:pt>
                <c:pt idx="1797">
                  <c:v>165</c:v>
                </c:pt>
                <c:pt idx="1798">
                  <c:v>178.5</c:v>
                </c:pt>
                <c:pt idx="1799">
                  <c:v>191.7</c:v>
                </c:pt>
                <c:pt idx="1800">
                  <c:v>197.4</c:v>
                </c:pt>
                <c:pt idx="1801">
                  <c:v>207</c:v>
                </c:pt>
                <c:pt idx="1802">
                  <c:v>220.5</c:v>
                </c:pt>
                <c:pt idx="1803">
                  <c:v>218.4</c:v>
                </c:pt>
                <c:pt idx="1804">
                  <c:v>216.6</c:v>
                </c:pt>
                <c:pt idx="1805">
                  <c:v>214.8</c:v>
                </c:pt>
                <c:pt idx="1806">
                  <c:v>222</c:v>
                </c:pt>
                <c:pt idx="1807">
                  <c:v>232.8</c:v>
                </c:pt>
                <c:pt idx="1808">
                  <c:v>246.3</c:v>
                </c:pt>
                <c:pt idx="1809">
                  <c:v>254.7</c:v>
                </c:pt>
                <c:pt idx="1810">
                  <c:v>267.3</c:v>
                </c:pt>
                <c:pt idx="1811">
                  <c:v>274.2</c:v>
                </c:pt>
                <c:pt idx="1812">
                  <c:v>285.3</c:v>
                </c:pt>
                <c:pt idx="1813">
                  <c:v>298.8</c:v>
                </c:pt>
                <c:pt idx="1814">
                  <c:v>312.3</c:v>
                </c:pt>
                <c:pt idx="1815">
                  <c:v>325.5</c:v>
                </c:pt>
                <c:pt idx="1816">
                  <c:v>338.1</c:v>
                </c:pt>
                <c:pt idx="1817">
                  <c:v>346.5</c:v>
                </c:pt>
                <c:pt idx="1818">
                  <c:v>359.1</c:v>
                </c:pt>
                <c:pt idx="1819">
                  <c:v>372.3</c:v>
                </c:pt>
                <c:pt idx="1820">
                  <c:v>379.5</c:v>
                </c:pt>
                <c:pt idx="1821">
                  <c:v>389.1</c:v>
                </c:pt>
                <c:pt idx="1822">
                  <c:v>402.6</c:v>
                </c:pt>
                <c:pt idx="1823">
                  <c:v>415.8</c:v>
                </c:pt>
                <c:pt idx="1824">
                  <c:v>414</c:v>
                </c:pt>
                <c:pt idx="1825">
                  <c:v>421.2</c:v>
                </c:pt>
                <c:pt idx="1826">
                  <c:v>426.3</c:v>
                </c:pt>
                <c:pt idx="1827">
                  <c:v>435.6</c:v>
                </c:pt>
                <c:pt idx="1828">
                  <c:v>449.1</c:v>
                </c:pt>
                <c:pt idx="1829">
                  <c:v>462.6</c:v>
                </c:pt>
                <c:pt idx="1830">
                  <c:v>476.1</c:v>
                </c:pt>
                <c:pt idx="1831">
                  <c:v>486.9</c:v>
                </c:pt>
                <c:pt idx="1832">
                  <c:v>500.4</c:v>
                </c:pt>
                <c:pt idx="1833">
                  <c:v>509.4</c:v>
                </c:pt>
                <c:pt idx="1834">
                  <c:v>515.1</c:v>
                </c:pt>
                <c:pt idx="1835">
                  <c:v>525.9</c:v>
                </c:pt>
                <c:pt idx="1836">
                  <c:v>539.4</c:v>
                </c:pt>
                <c:pt idx="1837">
                  <c:v>552.9</c:v>
                </c:pt>
                <c:pt idx="1838">
                  <c:v>566.4</c:v>
                </c:pt>
                <c:pt idx="1839">
                  <c:v>571.79999999999995</c:v>
                </c:pt>
                <c:pt idx="1840">
                  <c:v>582.9</c:v>
                </c:pt>
                <c:pt idx="1841">
                  <c:v>596.4</c:v>
                </c:pt>
                <c:pt idx="1842">
                  <c:v>609.9</c:v>
                </c:pt>
                <c:pt idx="1843">
                  <c:v>623.1</c:v>
                </c:pt>
                <c:pt idx="1844">
                  <c:v>636.6</c:v>
                </c:pt>
                <c:pt idx="1845">
                  <c:v>650.1</c:v>
                </c:pt>
                <c:pt idx="1846">
                  <c:v>648.29999999999995</c:v>
                </c:pt>
                <c:pt idx="1847">
                  <c:v>653.70000000000005</c:v>
                </c:pt>
                <c:pt idx="1848">
                  <c:v>664.8</c:v>
                </c:pt>
                <c:pt idx="1849">
                  <c:v>673.2</c:v>
                </c:pt>
                <c:pt idx="1850">
                  <c:v>686.7</c:v>
                </c:pt>
                <c:pt idx="1851">
                  <c:v>699.9</c:v>
                </c:pt>
                <c:pt idx="1852">
                  <c:v>698.1</c:v>
                </c:pt>
                <c:pt idx="1853">
                  <c:v>711.6</c:v>
                </c:pt>
                <c:pt idx="1854">
                  <c:v>709.8</c:v>
                </c:pt>
                <c:pt idx="1855">
                  <c:v>707.7</c:v>
                </c:pt>
                <c:pt idx="1856">
                  <c:v>705.9</c:v>
                </c:pt>
                <c:pt idx="1857">
                  <c:v>704.1</c:v>
                </c:pt>
                <c:pt idx="1858">
                  <c:v>702.3</c:v>
                </c:pt>
                <c:pt idx="1859">
                  <c:v>710.4</c:v>
                </c:pt>
                <c:pt idx="1860">
                  <c:v>723.9</c:v>
                </c:pt>
                <c:pt idx="1861">
                  <c:v>737.4</c:v>
                </c:pt>
                <c:pt idx="1862">
                  <c:v>735.6</c:v>
                </c:pt>
                <c:pt idx="1863">
                  <c:v>733.5</c:v>
                </c:pt>
                <c:pt idx="1864">
                  <c:v>731.7</c:v>
                </c:pt>
                <c:pt idx="1865">
                  <c:v>729.9</c:v>
                </c:pt>
                <c:pt idx="1866">
                  <c:v>728.1</c:v>
                </c:pt>
                <c:pt idx="1867">
                  <c:v>726</c:v>
                </c:pt>
                <c:pt idx="1868">
                  <c:v>731.1</c:v>
                </c:pt>
                <c:pt idx="1869">
                  <c:v>740.7</c:v>
                </c:pt>
                <c:pt idx="1870">
                  <c:v>754.2</c:v>
                </c:pt>
                <c:pt idx="1871">
                  <c:v>752.1</c:v>
                </c:pt>
                <c:pt idx="1872">
                  <c:v>750.3</c:v>
                </c:pt>
                <c:pt idx="1873">
                  <c:v>748.5</c:v>
                </c:pt>
                <c:pt idx="1874">
                  <c:v>746.7</c:v>
                </c:pt>
                <c:pt idx="1875">
                  <c:v>744.6</c:v>
                </c:pt>
                <c:pt idx="1876">
                  <c:v>742.8</c:v>
                </c:pt>
                <c:pt idx="1877">
                  <c:v>741</c:v>
                </c:pt>
                <c:pt idx="1878">
                  <c:v>746.1</c:v>
                </c:pt>
                <c:pt idx="1879">
                  <c:v>754.8</c:v>
                </c:pt>
                <c:pt idx="1880">
                  <c:v>768.3</c:v>
                </c:pt>
                <c:pt idx="1881">
                  <c:v>766.5</c:v>
                </c:pt>
                <c:pt idx="1882">
                  <c:v>764.7</c:v>
                </c:pt>
                <c:pt idx="1883">
                  <c:v>771.6</c:v>
                </c:pt>
                <c:pt idx="1884">
                  <c:v>769.8</c:v>
                </c:pt>
                <c:pt idx="1885">
                  <c:v>768</c:v>
                </c:pt>
                <c:pt idx="1886">
                  <c:v>766.2</c:v>
                </c:pt>
                <c:pt idx="1887">
                  <c:v>764.1</c:v>
                </c:pt>
                <c:pt idx="1888">
                  <c:v>762.3</c:v>
                </c:pt>
                <c:pt idx="1889">
                  <c:v>760.5</c:v>
                </c:pt>
                <c:pt idx="1890">
                  <c:v>758.7</c:v>
                </c:pt>
                <c:pt idx="1891">
                  <c:v>756.6</c:v>
                </c:pt>
                <c:pt idx="1892">
                  <c:v>754.8</c:v>
                </c:pt>
                <c:pt idx="1893">
                  <c:v>753</c:v>
                </c:pt>
                <c:pt idx="1894">
                  <c:v>751.2</c:v>
                </c:pt>
                <c:pt idx="1895">
                  <c:v>749.1</c:v>
                </c:pt>
                <c:pt idx="1896">
                  <c:v>747.3</c:v>
                </c:pt>
                <c:pt idx="1897">
                  <c:v>745.5</c:v>
                </c:pt>
                <c:pt idx="1898">
                  <c:v>743.7</c:v>
                </c:pt>
                <c:pt idx="1899">
                  <c:v>741.6</c:v>
                </c:pt>
                <c:pt idx="1900">
                  <c:v>739.8</c:v>
                </c:pt>
                <c:pt idx="1901">
                  <c:v>738</c:v>
                </c:pt>
                <c:pt idx="1902">
                  <c:v>736.2</c:v>
                </c:pt>
                <c:pt idx="1903">
                  <c:v>734.1</c:v>
                </c:pt>
                <c:pt idx="1904">
                  <c:v>732.3</c:v>
                </c:pt>
                <c:pt idx="1905">
                  <c:v>730.5</c:v>
                </c:pt>
                <c:pt idx="1906">
                  <c:v>728.7</c:v>
                </c:pt>
                <c:pt idx="1907">
                  <c:v>726.6</c:v>
                </c:pt>
                <c:pt idx="1908">
                  <c:v>724.8</c:v>
                </c:pt>
                <c:pt idx="1909">
                  <c:v>723</c:v>
                </c:pt>
                <c:pt idx="1910">
                  <c:v>721.2</c:v>
                </c:pt>
                <c:pt idx="1911">
                  <c:v>719.1</c:v>
                </c:pt>
                <c:pt idx="1912">
                  <c:v>717.3</c:v>
                </c:pt>
                <c:pt idx="1913">
                  <c:v>715.5</c:v>
                </c:pt>
                <c:pt idx="1914">
                  <c:v>713.7</c:v>
                </c:pt>
                <c:pt idx="1915">
                  <c:v>711.6</c:v>
                </c:pt>
                <c:pt idx="1916">
                  <c:v>709.8</c:v>
                </c:pt>
                <c:pt idx="1917">
                  <c:v>708</c:v>
                </c:pt>
                <c:pt idx="1918">
                  <c:v>706.2</c:v>
                </c:pt>
                <c:pt idx="1919">
                  <c:v>704.1</c:v>
                </c:pt>
                <c:pt idx="1920">
                  <c:v>702.3</c:v>
                </c:pt>
                <c:pt idx="1921">
                  <c:v>700.5</c:v>
                </c:pt>
                <c:pt idx="1922">
                  <c:v>698.7</c:v>
                </c:pt>
                <c:pt idx="1923">
                  <c:v>696.6</c:v>
                </c:pt>
                <c:pt idx="1924">
                  <c:v>694.8</c:v>
                </c:pt>
                <c:pt idx="1925">
                  <c:v>693</c:v>
                </c:pt>
                <c:pt idx="1926">
                  <c:v>691.2</c:v>
                </c:pt>
                <c:pt idx="1927">
                  <c:v>689.1</c:v>
                </c:pt>
                <c:pt idx="1928">
                  <c:v>687.3</c:v>
                </c:pt>
                <c:pt idx="1929">
                  <c:v>685.5</c:v>
                </c:pt>
                <c:pt idx="1930">
                  <c:v>683.7</c:v>
                </c:pt>
                <c:pt idx="1931">
                  <c:v>681.6</c:v>
                </c:pt>
                <c:pt idx="1932">
                  <c:v>679.8</c:v>
                </c:pt>
                <c:pt idx="1933">
                  <c:v>678</c:v>
                </c:pt>
                <c:pt idx="1934">
                  <c:v>676.2</c:v>
                </c:pt>
                <c:pt idx="1935">
                  <c:v>674.1</c:v>
                </c:pt>
                <c:pt idx="1936">
                  <c:v>672.3</c:v>
                </c:pt>
                <c:pt idx="1937">
                  <c:v>670.5</c:v>
                </c:pt>
                <c:pt idx="1938">
                  <c:v>668.7</c:v>
                </c:pt>
                <c:pt idx="1939">
                  <c:v>666.6</c:v>
                </c:pt>
                <c:pt idx="1940">
                  <c:v>664.8</c:v>
                </c:pt>
                <c:pt idx="1941">
                  <c:v>663</c:v>
                </c:pt>
                <c:pt idx="1942">
                  <c:v>661.2</c:v>
                </c:pt>
                <c:pt idx="1943">
                  <c:v>659.1</c:v>
                </c:pt>
                <c:pt idx="1944">
                  <c:v>657.3</c:v>
                </c:pt>
                <c:pt idx="1945">
                  <c:v>655.5</c:v>
                </c:pt>
                <c:pt idx="1946">
                  <c:v>653.70000000000005</c:v>
                </c:pt>
                <c:pt idx="1947">
                  <c:v>651.6</c:v>
                </c:pt>
                <c:pt idx="1948">
                  <c:v>649.79999999999995</c:v>
                </c:pt>
                <c:pt idx="1949">
                  <c:v>648</c:v>
                </c:pt>
                <c:pt idx="1950">
                  <c:v>646.20000000000005</c:v>
                </c:pt>
                <c:pt idx="1951">
                  <c:v>644.1</c:v>
                </c:pt>
                <c:pt idx="1952">
                  <c:v>642.29999999999995</c:v>
                </c:pt>
                <c:pt idx="1953">
                  <c:v>640.5</c:v>
                </c:pt>
                <c:pt idx="1954">
                  <c:v>638.70000000000005</c:v>
                </c:pt>
                <c:pt idx="1955">
                  <c:v>636.6</c:v>
                </c:pt>
                <c:pt idx="1956">
                  <c:v>634.79999999999995</c:v>
                </c:pt>
                <c:pt idx="1957">
                  <c:v>633</c:v>
                </c:pt>
                <c:pt idx="1958">
                  <c:v>631.20000000000005</c:v>
                </c:pt>
                <c:pt idx="1959">
                  <c:v>629.1</c:v>
                </c:pt>
                <c:pt idx="1960">
                  <c:v>627.29999999999995</c:v>
                </c:pt>
                <c:pt idx="1961">
                  <c:v>625.5</c:v>
                </c:pt>
                <c:pt idx="1962">
                  <c:v>623.70000000000005</c:v>
                </c:pt>
                <c:pt idx="1963">
                  <c:v>621.6</c:v>
                </c:pt>
                <c:pt idx="1964">
                  <c:v>619.79999999999995</c:v>
                </c:pt>
                <c:pt idx="1965">
                  <c:v>618</c:v>
                </c:pt>
                <c:pt idx="1966">
                  <c:v>616.20000000000005</c:v>
                </c:pt>
                <c:pt idx="1967">
                  <c:v>614.1</c:v>
                </c:pt>
                <c:pt idx="1968">
                  <c:v>612.29999999999995</c:v>
                </c:pt>
                <c:pt idx="1969">
                  <c:v>610.5</c:v>
                </c:pt>
                <c:pt idx="1970">
                  <c:v>608.70000000000005</c:v>
                </c:pt>
                <c:pt idx="1971">
                  <c:v>606.6</c:v>
                </c:pt>
                <c:pt idx="1972">
                  <c:v>604.79999999999995</c:v>
                </c:pt>
                <c:pt idx="1973">
                  <c:v>603</c:v>
                </c:pt>
                <c:pt idx="1974">
                  <c:v>601.20000000000005</c:v>
                </c:pt>
                <c:pt idx="1975">
                  <c:v>599.1</c:v>
                </c:pt>
                <c:pt idx="1976">
                  <c:v>597.29999999999995</c:v>
                </c:pt>
                <c:pt idx="1977">
                  <c:v>595.5</c:v>
                </c:pt>
                <c:pt idx="1978">
                  <c:v>593.70000000000005</c:v>
                </c:pt>
                <c:pt idx="1979">
                  <c:v>591.6</c:v>
                </c:pt>
                <c:pt idx="1980">
                  <c:v>589.79999999999995</c:v>
                </c:pt>
                <c:pt idx="1981">
                  <c:v>588</c:v>
                </c:pt>
                <c:pt idx="1982">
                  <c:v>586.20000000000005</c:v>
                </c:pt>
                <c:pt idx="1983">
                  <c:v>584.1</c:v>
                </c:pt>
                <c:pt idx="1984">
                  <c:v>582.29999999999995</c:v>
                </c:pt>
                <c:pt idx="1985">
                  <c:v>580.5</c:v>
                </c:pt>
                <c:pt idx="1986">
                  <c:v>578.70000000000005</c:v>
                </c:pt>
                <c:pt idx="1987">
                  <c:v>576.6</c:v>
                </c:pt>
                <c:pt idx="1988">
                  <c:v>574.79999999999995</c:v>
                </c:pt>
                <c:pt idx="1989">
                  <c:v>573</c:v>
                </c:pt>
                <c:pt idx="1990">
                  <c:v>571.20000000000005</c:v>
                </c:pt>
                <c:pt idx="1991">
                  <c:v>569.1</c:v>
                </c:pt>
                <c:pt idx="1992">
                  <c:v>567.29999999999995</c:v>
                </c:pt>
                <c:pt idx="1993">
                  <c:v>565.5</c:v>
                </c:pt>
                <c:pt idx="1994">
                  <c:v>563.70000000000005</c:v>
                </c:pt>
                <c:pt idx="1995">
                  <c:v>561.6</c:v>
                </c:pt>
                <c:pt idx="1996">
                  <c:v>559.79999999999995</c:v>
                </c:pt>
                <c:pt idx="1997">
                  <c:v>558</c:v>
                </c:pt>
                <c:pt idx="1998">
                  <c:v>556.20000000000005</c:v>
                </c:pt>
                <c:pt idx="1999">
                  <c:v>554.1</c:v>
                </c:pt>
                <c:pt idx="2000">
                  <c:v>552.29999999999995</c:v>
                </c:pt>
                <c:pt idx="2001">
                  <c:v>550.5</c:v>
                </c:pt>
                <c:pt idx="2002">
                  <c:v>548.70000000000005</c:v>
                </c:pt>
                <c:pt idx="2003">
                  <c:v>546.6</c:v>
                </c:pt>
                <c:pt idx="2004">
                  <c:v>544.79999999999995</c:v>
                </c:pt>
                <c:pt idx="2005">
                  <c:v>552</c:v>
                </c:pt>
                <c:pt idx="2006">
                  <c:v>550.20000000000005</c:v>
                </c:pt>
                <c:pt idx="2007">
                  <c:v>556.5</c:v>
                </c:pt>
                <c:pt idx="2008">
                  <c:v>554.70000000000005</c:v>
                </c:pt>
                <c:pt idx="2009">
                  <c:v>552.9</c:v>
                </c:pt>
                <c:pt idx="2010">
                  <c:v>551.1</c:v>
                </c:pt>
                <c:pt idx="2011">
                  <c:v>549</c:v>
                </c:pt>
                <c:pt idx="2012">
                  <c:v>547.20000000000005</c:v>
                </c:pt>
                <c:pt idx="2013">
                  <c:v>560.70000000000005</c:v>
                </c:pt>
                <c:pt idx="2014">
                  <c:v>574.20000000000005</c:v>
                </c:pt>
                <c:pt idx="2015">
                  <c:v>572.1</c:v>
                </c:pt>
                <c:pt idx="2016">
                  <c:v>570.29999999999995</c:v>
                </c:pt>
                <c:pt idx="2017">
                  <c:v>568.5</c:v>
                </c:pt>
                <c:pt idx="2018">
                  <c:v>566.70000000000005</c:v>
                </c:pt>
                <c:pt idx="2019">
                  <c:v>564.6</c:v>
                </c:pt>
                <c:pt idx="2020">
                  <c:v>562.79999999999995</c:v>
                </c:pt>
                <c:pt idx="2021">
                  <c:v>561</c:v>
                </c:pt>
                <c:pt idx="2022">
                  <c:v>566.70000000000005</c:v>
                </c:pt>
                <c:pt idx="2023">
                  <c:v>564.6</c:v>
                </c:pt>
                <c:pt idx="2024">
                  <c:v>578.1</c:v>
                </c:pt>
                <c:pt idx="2025">
                  <c:v>591.6</c:v>
                </c:pt>
                <c:pt idx="2026">
                  <c:v>605.1</c:v>
                </c:pt>
                <c:pt idx="2027">
                  <c:v>603</c:v>
                </c:pt>
                <c:pt idx="2028">
                  <c:v>601.20000000000005</c:v>
                </c:pt>
                <c:pt idx="2029">
                  <c:v>599.4</c:v>
                </c:pt>
                <c:pt idx="2030">
                  <c:v>597.6</c:v>
                </c:pt>
                <c:pt idx="2031">
                  <c:v>610.79999999999995</c:v>
                </c:pt>
                <c:pt idx="2032">
                  <c:v>616.5</c:v>
                </c:pt>
                <c:pt idx="2033">
                  <c:v>627.6</c:v>
                </c:pt>
                <c:pt idx="2034">
                  <c:v>641.1</c:v>
                </c:pt>
                <c:pt idx="2035">
                  <c:v>639</c:v>
                </c:pt>
                <c:pt idx="2036">
                  <c:v>637.20000000000005</c:v>
                </c:pt>
                <c:pt idx="2037">
                  <c:v>635.4</c:v>
                </c:pt>
                <c:pt idx="2038">
                  <c:v>648</c:v>
                </c:pt>
                <c:pt idx="2039">
                  <c:v>656.1</c:v>
                </c:pt>
                <c:pt idx="2040">
                  <c:v>661.2</c:v>
                </c:pt>
                <c:pt idx="2041">
                  <c:v>659.4</c:v>
                </c:pt>
                <c:pt idx="2042">
                  <c:v>657.6</c:v>
                </c:pt>
                <c:pt idx="2043">
                  <c:v>655.5</c:v>
                </c:pt>
                <c:pt idx="2044">
                  <c:v>662.7</c:v>
                </c:pt>
                <c:pt idx="2045">
                  <c:v>673.8</c:v>
                </c:pt>
                <c:pt idx="2046">
                  <c:v>678.9</c:v>
                </c:pt>
                <c:pt idx="2047">
                  <c:v>687.6</c:v>
                </c:pt>
                <c:pt idx="2048">
                  <c:v>701.1</c:v>
                </c:pt>
                <c:pt idx="2049">
                  <c:v>699.3</c:v>
                </c:pt>
                <c:pt idx="2050">
                  <c:v>697.5</c:v>
                </c:pt>
                <c:pt idx="2051">
                  <c:v>695.4</c:v>
                </c:pt>
                <c:pt idx="2052">
                  <c:v>706.5</c:v>
                </c:pt>
                <c:pt idx="2053">
                  <c:v>704.7</c:v>
                </c:pt>
                <c:pt idx="2054">
                  <c:v>702.9</c:v>
                </c:pt>
                <c:pt idx="2055">
                  <c:v>700.8</c:v>
                </c:pt>
                <c:pt idx="2056">
                  <c:v>699</c:v>
                </c:pt>
                <c:pt idx="2057">
                  <c:v>697.2</c:v>
                </c:pt>
                <c:pt idx="2058">
                  <c:v>695.4</c:v>
                </c:pt>
                <c:pt idx="2059">
                  <c:v>693.3</c:v>
                </c:pt>
                <c:pt idx="2060">
                  <c:v>697.5</c:v>
                </c:pt>
                <c:pt idx="2061">
                  <c:v>695.7</c:v>
                </c:pt>
                <c:pt idx="2062">
                  <c:v>708.3</c:v>
                </c:pt>
                <c:pt idx="2063">
                  <c:v>706.2</c:v>
                </c:pt>
                <c:pt idx="2064">
                  <c:v>704.4</c:v>
                </c:pt>
                <c:pt idx="2065">
                  <c:v>702.6</c:v>
                </c:pt>
                <c:pt idx="2066">
                  <c:v>700.8</c:v>
                </c:pt>
                <c:pt idx="2067">
                  <c:v>698.7</c:v>
                </c:pt>
                <c:pt idx="2068">
                  <c:v>696.9</c:v>
                </c:pt>
                <c:pt idx="2069">
                  <c:v>695.1</c:v>
                </c:pt>
                <c:pt idx="2070">
                  <c:v>693.3</c:v>
                </c:pt>
                <c:pt idx="2071">
                  <c:v>691.2</c:v>
                </c:pt>
                <c:pt idx="2072">
                  <c:v>689.4</c:v>
                </c:pt>
                <c:pt idx="2073">
                  <c:v>687.6</c:v>
                </c:pt>
                <c:pt idx="2074">
                  <c:v>685.8</c:v>
                </c:pt>
                <c:pt idx="2075">
                  <c:v>683.7</c:v>
                </c:pt>
                <c:pt idx="2076">
                  <c:v>681.9</c:v>
                </c:pt>
                <c:pt idx="2077">
                  <c:v>680.1</c:v>
                </c:pt>
                <c:pt idx="2078">
                  <c:v>693.6</c:v>
                </c:pt>
                <c:pt idx="2079">
                  <c:v>706.8</c:v>
                </c:pt>
                <c:pt idx="2080">
                  <c:v>705</c:v>
                </c:pt>
                <c:pt idx="2081">
                  <c:v>703.2</c:v>
                </c:pt>
                <c:pt idx="2082">
                  <c:v>701.4</c:v>
                </c:pt>
                <c:pt idx="2083">
                  <c:v>699.3</c:v>
                </c:pt>
                <c:pt idx="2084">
                  <c:v>697.5</c:v>
                </c:pt>
                <c:pt idx="2085">
                  <c:v>695.7</c:v>
                </c:pt>
                <c:pt idx="2086">
                  <c:v>693.9</c:v>
                </c:pt>
                <c:pt idx="2087">
                  <c:v>691.8</c:v>
                </c:pt>
                <c:pt idx="2088">
                  <c:v>690</c:v>
                </c:pt>
                <c:pt idx="2089">
                  <c:v>688.2</c:v>
                </c:pt>
                <c:pt idx="2090">
                  <c:v>686.4</c:v>
                </c:pt>
                <c:pt idx="2091">
                  <c:v>697.2</c:v>
                </c:pt>
                <c:pt idx="2092">
                  <c:v>710.7</c:v>
                </c:pt>
                <c:pt idx="2093">
                  <c:v>724.2</c:v>
                </c:pt>
                <c:pt idx="2094">
                  <c:v>737.7</c:v>
                </c:pt>
                <c:pt idx="2095">
                  <c:v>735.6</c:v>
                </c:pt>
                <c:pt idx="2096">
                  <c:v>748.2</c:v>
                </c:pt>
                <c:pt idx="2097">
                  <c:v>746.4</c:v>
                </c:pt>
                <c:pt idx="2098">
                  <c:v>744.6</c:v>
                </c:pt>
                <c:pt idx="2099">
                  <c:v>742.5</c:v>
                </c:pt>
                <c:pt idx="2100">
                  <c:v>740.7</c:v>
                </c:pt>
                <c:pt idx="2101">
                  <c:v>738.9</c:v>
                </c:pt>
                <c:pt idx="2102">
                  <c:v>737.1</c:v>
                </c:pt>
                <c:pt idx="2103">
                  <c:v>735</c:v>
                </c:pt>
                <c:pt idx="2104">
                  <c:v>733.2</c:v>
                </c:pt>
                <c:pt idx="2105">
                  <c:v>731.4</c:v>
                </c:pt>
                <c:pt idx="2106">
                  <c:v>729.6</c:v>
                </c:pt>
                <c:pt idx="2107">
                  <c:v>727.5</c:v>
                </c:pt>
                <c:pt idx="2108">
                  <c:v>725.7</c:v>
                </c:pt>
                <c:pt idx="2109">
                  <c:v>723.9</c:v>
                </c:pt>
                <c:pt idx="2110">
                  <c:v>722.1</c:v>
                </c:pt>
                <c:pt idx="2111">
                  <c:v>720</c:v>
                </c:pt>
                <c:pt idx="2112">
                  <c:v>718.2</c:v>
                </c:pt>
                <c:pt idx="2113">
                  <c:v>716.4</c:v>
                </c:pt>
                <c:pt idx="2114">
                  <c:v>714.6</c:v>
                </c:pt>
                <c:pt idx="2115">
                  <c:v>712.5</c:v>
                </c:pt>
                <c:pt idx="2116">
                  <c:v>710.7</c:v>
                </c:pt>
                <c:pt idx="2117">
                  <c:v>708.9</c:v>
                </c:pt>
                <c:pt idx="2118">
                  <c:v>707.1</c:v>
                </c:pt>
                <c:pt idx="2119">
                  <c:v>705</c:v>
                </c:pt>
                <c:pt idx="2120">
                  <c:v>703.2</c:v>
                </c:pt>
                <c:pt idx="2121">
                  <c:v>701.4</c:v>
                </c:pt>
                <c:pt idx="2122">
                  <c:v>699.6</c:v>
                </c:pt>
                <c:pt idx="2123">
                  <c:v>697.5</c:v>
                </c:pt>
                <c:pt idx="2124">
                  <c:v>695.7</c:v>
                </c:pt>
                <c:pt idx="2125">
                  <c:v>693.9</c:v>
                </c:pt>
                <c:pt idx="2126">
                  <c:v>692.1</c:v>
                </c:pt>
                <c:pt idx="2127">
                  <c:v>690</c:v>
                </c:pt>
                <c:pt idx="2128">
                  <c:v>688.2</c:v>
                </c:pt>
                <c:pt idx="2129">
                  <c:v>686.4</c:v>
                </c:pt>
                <c:pt idx="2130">
                  <c:v>684.6</c:v>
                </c:pt>
                <c:pt idx="2131">
                  <c:v>682.5</c:v>
                </c:pt>
                <c:pt idx="2132">
                  <c:v>680.7</c:v>
                </c:pt>
                <c:pt idx="2133">
                  <c:v>678.9</c:v>
                </c:pt>
                <c:pt idx="2134">
                  <c:v>677.1</c:v>
                </c:pt>
                <c:pt idx="2135">
                  <c:v>675</c:v>
                </c:pt>
                <c:pt idx="2136">
                  <c:v>673.2</c:v>
                </c:pt>
                <c:pt idx="2137">
                  <c:v>671.4</c:v>
                </c:pt>
                <c:pt idx="2138">
                  <c:v>669.6</c:v>
                </c:pt>
                <c:pt idx="2139">
                  <c:v>682.8</c:v>
                </c:pt>
                <c:pt idx="2140">
                  <c:v>681</c:v>
                </c:pt>
                <c:pt idx="2141">
                  <c:v>679.2</c:v>
                </c:pt>
                <c:pt idx="2142">
                  <c:v>677.4</c:v>
                </c:pt>
                <c:pt idx="2143">
                  <c:v>675.3</c:v>
                </c:pt>
                <c:pt idx="2144">
                  <c:v>673.5</c:v>
                </c:pt>
                <c:pt idx="2145">
                  <c:v>671.7</c:v>
                </c:pt>
                <c:pt idx="2146">
                  <c:v>669.9</c:v>
                </c:pt>
                <c:pt idx="2147">
                  <c:v>667.8</c:v>
                </c:pt>
                <c:pt idx="2148">
                  <c:v>666</c:v>
                </c:pt>
                <c:pt idx="2149">
                  <c:v>664.2</c:v>
                </c:pt>
                <c:pt idx="2150">
                  <c:v>662.4</c:v>
                </c:pt>
                <c:pt idx="2151">
                  <c:v>667.2</c:v>
                </c:pt>
                <c:pt idx="2152">
                  <c:v>672.9</c:v>
                </c:pt>
                <c:pt idx="2153">
                  <c:v>671.1</c:v>
                </c:pt>
                <c:pt idx="2154">
                  <c:v>669.3</c:v>
                </c:pt>
                <c:pt idx="2155">
                  <c:v>667.2</c:v>
                </c:pt>
                <c:pt idx="2156">
                  <c:v>665.4</c:v>
                </c:pt>
                <c:pt idx="2157">
                  <c:v>670.5</c:v>
                </c:pt>
                <c:pt idx="2158">
                  <c:v>676.2</c:v>
                </c:pt>
                <c:pt idx="2159">
                  <c:v>674.1</c:v>
                </c:pt>
                <c:pt idx="2160">
                  <c:v>672.3</c:v>
                </c:pt>
                <c:pt idx="2161">
                  <c:v>670.5</c:v>
                </c:pt>
                <c:pt idx="2162">
                  <c:v>668.7</c:v>
                </c:pt>
                <c:pt idx="2163">
                  <c:v>666.6</c:v>
                </c:pt>
                <c:pt idx="2164">
                  <c:v>664.8</c:v>
                </c:pt>
                <c:pt idx="2165">
                  <c:v>663</c:v>
                </c:pt>
                <c:pt idx="2166">
                  <c:v>661.2</c:v>
                </c:pt>
                <c:pt idx="2167">
                  <c:v>659.1</c:v>
                </c:pt>
                <c:pt idx="2168">
                  <c:v>657.3</c:v>
                </c:pt>
                <c:pt idx="2169">
                  <c:v>655.5</c:v>
                </c:pt>
                <c:pt idx="2170">
                  <c:v>653.70000000000005</c:v>
                </c:pt>
                <c:pt idx="2171">
                  <c:v>651.6</c:v>
                </c:pt>
                <c:pt idx="2172">
                  <c:v>649.79999999999995</c:v>
                </c:pt>
                <c:pt idx="2173">
                  <c:v>648</c:v>
                </c:pt>
                <c:pt idx="2174">
                  <c:v>646.20000000000005</c:v>
                </c:pt>
                <c:pt idx="2175">
                  <c:v>644.1</c:v>
                </c:pt>
                <c:pt idx="2176">
                  <c:v>642.29999999999995</c:v>
                </c:pt>
                <c:pt idx="2177">
                  <c:v>640.5</c:v>
                </c:pt>
                <c:pt idx="2178">
                  <c:v>638.70000000000005</c:v>
                </c:pt>
                <c:pt idx="2179">
                  <c:v>636.6</c:v>
                </c:pt>
                <c:pt idx="2180">
                  <c:v>634.79999999999995</c:v>
                </c:pt>
                <c:pt idx="2181">
                  <c:v>633</c:v>
                </c:pt>
                <c:pt idx="2182">
                  <c:v>631.20000000000005</c:v>
                </c:pt>
                <c:pt idx="2183">
                  <c:v>636.6</c:v>
                </c:pt>
                <c:pt idx="2184">
                  <c:v>642.29999999999995</c:v>
                </c:pt>
                <c:pt idx="2185">
                  <c:v>647.4</c:v>
                </c:pt>
                <c:pt idx="2186">
                  <c:v>645.6</c:v>
                </c:pt>
                <c:pt idx="2187">
                  <c:v>643.5</c:v>
                </c:pt>
                <c:pt idx="2188">
                  <c:v>641.70000000000005</c:v>
                </c:pt>
                <c:pt idx="2189">
                  <c:v>639.9</c:v>
                </c:pt>
                <c:pt idx="2190">
                  <c:v>638.1</c:v>
                </c:pt>
                <c:pt idx="2191">
                  <c:v>636</c:v>
                </c:pt>
                <c:pt idx="2192">
                  <c:v>634.20000000000005</c:v>
                </c:pt>
                <c:pt idx="2193">
                  <c:v>632.4</c:v>
                </c:pt>
                <c:pt idx="2194">
                  <c:v>637.5</c:v>
                </c:pt>
                <c:pt idx="2195">
                  <c:v>635.4</c:v>
                </c:pt>
                <c:pt idx="2196">
                  <c:v>633.6</c:v>
                </c:pt>
                <c:pt idx="2197">
                  <c:v>631.79999999999995</c:v>
                </c:pt>
                <c:pt idx="2198">
                  <c:v>630</c:v>
                </c:pt>
                <c:pt idx="2199">
                  <c:v>627.9</c:v>
                </c:pt>
                <c:pt idx="2200">
                  <c:v>626.1</c:v>
                </c:pt>
                <c:pt idx="2201">
                  <c:v>624.29999999999995</c:v>
                </c:pt>
                <c:pt idx="2202">
                  <c:v>622.5</c:v>
                </c:pt>
                <c:pt idx="2203">
                  <c:v>620.4</c:v>
                </c:pt>
                <c:pt idx="2204">
                  <c:v>618.6</c:v>
                </c:pt>
                <c:pt idx="2205">
                  <c:v>616.79999999999995</c:v>
                </c:pt>
                <c:pt idx="2206">
                  <c:v>615</c:v>
                </c:pt>
                <c:pt idx="2207">
                  <c:v>612.9</c:v>
                </c:pt>
                <c:pt idx="2208">
                  <c:v>611.1</c:v>
                </c:pt>
                <c:pt idx="2209">
                  <c:v>609.29999999999995</c:v>
                </c:pt>
                <c:pt idx="2210">
                  <c:v>607.5</c:v>
                </c:pt>
                <c:pt idx="2211">
                  <c:v>605.4</c:v>
                </c:pt>
                <c:pt idx="2212">
                  <c:v>603.6</c:v>
                </c:pt>
                <c:pt idx="2213">
                  <c:v>601.79999999999995</c:v>
                </c:pt>
                <c:pt idx="2214">
                  <c:v>600</c:v>
                </c:pt>
                <c:pt idx="2215">
                  <c:v>597.9</c:v>
                </c:pt>
                <c:pt idx="2216">
                  <c:v>596.1</c:v>
                </c:pt>
                <c:pt idx="2217">
                  <c:v>594.29999999999995</c:v>
                </c:pt>
                <c:pt idx="2218">
                  <c:v>592.5</c:v>
                </c:pt>
                <c:pt idx="2219">
                  <c:v>590.4</c:v>
                </c:pt>
                <c:pt idx="2220">
                  <c:v>588.6</c:v>
                </c:pt>
                <c:pt idx="2221">
                  <c:v>586.79999999999995</c:v>
                </c:pt>
                <c:pt idx="2222">
                  <c:v>585</c:v>
                </c:pt>
                <c:pt idx="2223">
                  <c:v>582.9</c:v>
                </c:pt>
                <c:pt idx="2224">
                  <c:v>581.1</c:v>
                </c:pt>
                <c:pt idx="2225">
                  <c:v>579.29999999999995</c:v>
                </c:pt>
                <c:pt idx="2226">
                  <c:v>577.5</c:v>
                </c:pt>
                <c:pt idx="2227">
                  <c:v>575.4</c:v>
                </c:pt>
                <c:pt idx="2228">
                  <c:v>573.6</c:v>
                </c:pt>
                <c:pt idx="2229">
                  <c:v>571.79999999999995</c:v>
                </c:pt>
                <c:pt idx="2230">
                  <c:v>570</c:v>
                </c:pt>
                <c:pt idx="2231">
                  <c:v>567.9</c:v>
                </c:pt>
                <c:pt idx="2232">
                  <c:v>566.1</c:v>
                </c:pt>
                <c:pt idx="2233">
                  <c:v>564.29999999999995</c:v>
                </c:pt>
                <c:pt idx="2234">
                  <c:v>562.5</c:v>
                </c:pt>
                <c:pt idx="2235">
                  <c:v>560.4</c:v>
                </c:pt>
                <c:pt idx="2236">
                  <c:v>558.6</c:v>
                </c:pt>
                <c:pt idx="2237">
                  <c:v>556.79999999999995</c:v>
                </c:pt>
                <c:pt idx="2238">
                  <c:v>555</c:v>
                </c:pt>
                <c:pt idx="2239">
                  <c:v>552.9</c:v>
                </c:pt>
                <c:pt idx="2240">
                  <c:v>551.1</c:v>
                </c:pt>
                <c:pt idx="2241">
                  <c:v>549.29999999999995</c:v>
                </c:pt>
                <c:pt idx="2242">
                  <c:v>547.5</c:v>
                </c:pt>
                <c:pt idx="2243">
                  <c:v>545.4</c:v>
                </c:pt>
                <c:pt idx="2244">
                  <c:v>543.6</c:v>
                </c:pt>
                <c:pt idx="2245">
                  <c:v>541.79999999999995</c:v>
                </c:pt>
                <c:pt idx="2246">
                  <c:v>540</c:v>
                </c:pt>
                <c:pt idx="2247">
                  <c:v>537.9</c:v>
                </c:pt>
                <c:pt idx="2248">
                  <c:v>536.1</c:v>
                </c:pt>
                <c:pt idx="2249">
                  <c:v>534.29999999999995</c:v>
                </c:pt>
                <c:pt idx="2250">
                  <c:v>532.5</c:v>
                </c:pt>
                <c:pt idx="2251">
                  <c:v>530.4</c:v>
                </c:pt>
                <c:pt idx="2252">
                  <c:v>528.6</c:v>
                </c:pt>
                <c:pt idx="2253">
                  <c:v>526.79999999999995</c:v>
                </c:pt>
                <c:pt idx="2254">
                  <c:v>525</c:v>
                </c:pt>
                <c:pt idx="2255">
                  <c:v>522.9</c:v>
                </c:pt>
                <c:pt idx="2256">
                  <c:v>521.1</c:v>
                </c:pt>
                <c:pt idx="2257">
                  <c:v>519.29999999999995</c:v>
                </c:pt>
                <c:pt idx="2258">
                  <c:v>517.5</c:v>
                </c:pt>
                <c:pt idx="2259">
                  <c:v>515.4</c:v>
                </c:pt>
                <c:pt idx="2260">
                  <c:v>513.6</c:v>
                </c:pt>
                <c:pt idx="2261">
                  <c:v>511.8</c:v>
                </c:pt>
                <c:pt idx="2262">
                  <c:v>510</c:v>
                </c:pt>
                <c:pt idx="2263">
                  <c:v>507.9</c:v>
                </c:pt>
                <c:pt idx="2264">
                  <c:v>506.1</c:v>
                </c:pt>
                <c:pt idx="2265">
                  <c:v>504.3</c:v>
                </c:pt>
                <c:pt idx="2266">
                  <c:v>502.5</c:v>
                </c:pt>
                <c:pt idx="2267">
                  <c:v>500.4</c:v>
                </c:pt>
                <c:pt idx="2268">
                  <c:v>498.6</c:v>
                </c:pt>
                <c:pt idx="2269">
                  <c:v>496.8</c:v>
                </c:pt>
                <c:pt idx="2270">
                  <c:v>495</c:v>
                </c:pt>
                <c:pt idx="2271">
                  <c:v>492.9</c:v>
                </c:pt>
                <c:pt idx="2272">
                  <c:v>491.1</c:v>
                </c:pt>
                <c:pt idx="2273">
                  <c:v>489.3</c:v>
                </c:pt>
                <c:pt idx="2274">
                  <c:v>487.5</c:v>
                </c:pt>
                <c:pt idx="2275">
                  <c:v>485.4</c:v>
                </c:pt>
                <c:pt idx="2276">
                  <c:v>483.6</c:v>
                </c:pt>
                <c:pt idx="2277">
                  <c:v>481.8</c:v>
                </c:pt>
                <c:pt idx="2278">
                  <c:v>480</c:v>
                </c:pt>
                <c:pt idx="2279">
                  <c:v>477.9</c:v>
                </c:pt>
                <c:pt idx="2280">
                  <c:v>476.1</c:v>
                </c:pt>
                <c:pt idx="2281">
                  <c:v>474.3</c:v>
                </c:pt>
                <c:pt idx="2282">
                  <c:v>472.5</c:v>
                </c:pt>
                <c:pt idx="2283">
                  <c:v>470.4</c:v>
                </c:pt>
                <c:pt idx="2284">
                  <c:v>468.6</c:v>
                </c:pt>
                <c:pt idx="2285">
                  <c:v>466.8</c:v>
                </c:pt>
                <c:pt idx="2286">
                  <c:v>465</c:v>
                </c:pt>
                <c:pt idx="2287">
                  <c:v>462.9</c:v>
                </c:pt>
                <c:pt idx="2288">
                  <c:v>461.1</c:v>
                </c:pt>
                <c:pt idx="2289">
                  <c:v>459.3</c:v>
                </c:pt>
                <c:pt idx="2290">
                  <c:v>457.5</c:v>
                </c:pt>
                <c:pt idx="2291">
                  <c:v>455.4</c:v>
                </c:pt>
                <c:pt idx="2292">
                  <c:v>453.6</c:v>
                </c:pt>
                <c:pt idx="2293">
                  <c:v>451.8</c:v>
                </c:pt>
                <c:pt idx="2294">
                  <c:v>450</c:v>
                </c:pt>
                <c:pt idx="2295">
                  <c:v>447.9</c:v>
                </c:pt>
                <c:pt idx="2296">
                  <c:v>446.1</c:v>
                </c:pt>
                <c:pt idx="2297">
                  <c:v>444.3</c:v>
                </c:pt>
                <c:pt idx="2298">
                  <c:v>442.5</c:v>
                </c:pt>
                <c:pt idx="2299">
                  <c:v>440.4</c:v>
                </c:pt>
                <c:pt idx="2300">
                  <c:v>438.6</c:v>
                </c:pt>
                <c:pt idx="2301">
                  <c:v>436.8</c:v>
                </c:pt>
                <c:pt idx="2302">
                  <c:v>435</c:v>
                </c:pt>
                <c:pt idx="2303">
                  <c:v>432.9</c:v>
                </c:pt>
                <c:pt idx="2304">
                  <c:v>431.1</c:v>
                </c:pt>
                <c:pt idx="2305">
                  <c:v>429.3</c:v>
                </c:pt>
                <c:pt idx="2306">
                  <c:v>427.5</c:v>
                </c:pt>
                <c:pt idx="2307">
                  <c:v>425.4</c:v>
                </c:pt>
                <c:pt idx="2308">
                  <c:v>423.6</c:v>
                </c:pt>
                <c:pt idx="2309">
                  <c:v>421.8</c:v>
                </c:pt>
                <c:pt idx="2310">
                  <c:v>420</c:v>
                </c:pt>
                <c:pt idx="2311">
                  <c:v>417.9</c:v>
                </c:pt>
                <c:pt idx="2312">
                  <c:v>416.1</c:v>
                </c:pt>
                <c:pt idx="2313">
                  <c:v>414.3</c:v>
                </c:pt>
                <c:pt idx="2314">
                  <c:v>412.5</c:v>
                </c:pt>
                <c:pt idx="2315">
                  <c:v>410.4</c:v>
                </c:pt>
                <c:pt idx="2316">
                  <c:v>408.6</c:v>
                </c:pt>
                <c:pt idx="2317">
                  <c:v>406.8</c:v>
                </c:pt>
                <c:pt idx="2318">
                  <c:v>405</c:v>
                </c:pt>
                <c:pt idx="2319">
                  <c:v>402.9</c:v>
                </c:pt>
                <c:pt idx="2320">
                  <c:v>401.1</c:v>
                </c:pt>
                <c:pt idx="2321">
                  <c:v>399.3</c:v>
                </c:pt>
                <c:pt idx="2322">
                  <c:v>397.5</c:v>
                </c:pt>
                <c:pt idx="2323">
                  <c:v>395.4</c:v>
                </c:pt>
                <c:pt idx="2324">
                  <c:v>393.6</c:v>
                </c:pt>
                <c:pt idx="2325">
                  <c:v>391.8</c:v>
                </c:pt>
                <c:pt idx="2326">
                  <c:v>390</c:v>
                </c:pt>
                <c:pt idx="2327">
                  <c:v>387.9</c:v>
                </c:pt>
                <c:pt idx="2328">
                  <c:v>386.1</c:v>
                </c:pt>
                <c:pt idx="2329">
                  <c:v>384.3</c:v>
                </c:pt>
                <c:pt idx="2330">
                  <c:v>382.5</c:v>
                </c:pt>
                <c:pt idx="2331">
                  <c:v>380.4</c:v>
                </c:pt>
                <c:pt idx="2332">
                  <c:v>378.6</c:v>
                </c:pt>
                <c:pt idx="2333">
                  <c:v>376.8</c:v>
                </c:pt>
                <c:pt idx="2334">
                  <c:v>375</c:v>
                </c:pt>
                <c:pt idx="2335">
                  <c:v>372.9</c:v>
                </c:pt>
                <c:pt idx="2336">
                  <c:v>371.1</c:v>
                </c:pt>
                <c:pt idx="2337">
                  <c:v>369.3</c:v>
                </c:pt>
                <c:pt idx="2338">
                  <c:v>367.5</c:v>
                </c:pt>
                <c:pt idx="2339">
                  <c:v>365.4</c:v>
                </c:pt>
                <c:pt idx="2340">
                  <c:v>363.6</c:v>
                </c:pt>
                <c:pt idx="2341">
                  <c:v>361.8</c:v>
                </c:pt>
                <c:pt idx="2342">
                  <c:v>360</c:v>
                </c:pt>
                <c:pt idx="2343">
                  <c:v>357.9</c:v>
                </c:pt>
                <c:pt idx="2344">
                  <c:v>356.1</c:v>
                </c:pt>
                <c:pt idx="2345">
                  <c:v>354.3</c:v>
                </c:pt>
                <c:pt idx="2346">
                  <c:v>352.5</c:v>
                </c:pt>
                <c:pt idx="2347">
                  <c:v>350.4</c:v>
                </c:pt>
                <c:pt idx="2348">
                  <c:v>348.6</c:v>
                </c:pt>
                <c:pt idx="2349">
                  <c:v>346.8</c:v>
                </c:pt>
                <c:pt idx="2350">
                  <c:v>345</c:v>
                </c:pt>
                <c:pt idx="2351">
                  <c:v>342.9</c:v>
                </c:pt>
                <c:pt idx="2352">
                  <c:v>341.1</c:v>
                </c:pt>
                <c:pt idx="2353">
                  <c:v>339.3</c:v>
                </c:pt>
                <c:pt idx="2354">
                  <c:v>337.5</c:v>
                </c:pt>
                <c:pt idx="2355">
                  <c:v>335.4</c:v>
                </c:pt>
                <c:pt idx="2356">
                  <c:v>333.6</c:v>
                </c:pt>
                <c:pt idx="2357">
                  <c:v>331.8</c:v>
                </c:pt>
                <c:pt idx="2358">
                  <c:v>330</c:v>
                </c:pt>
                <c:pt idx="2359">
                  <c:v>327.9</c:v>
                </c:pt>
                <c:pt idx="2360">
                  <c:v>326.10000000000002</c:v>
                </c:pt>
                <c:pt idx="2361">
                  <c:v>324.3</c:v>
                </c:pt>
                <c:pt idx="2362">
                  <c:v>322.5</c:v>
                </c:pt>
                <c:pt idx="2363">
                  <c:v>320.39999999999998</c:v>
                </c:pt>
                <c:pt idx="2364">
                  <c:v>318.60000000000002</c:v>
                </c:pt>
                <c:pt idx="2365">
                  <c:v>316.8</c:v>
                </c:pt>
                <c:pt idx="2366">
                  <c:v>315</c:v>
                </c:pt>
                <c:pt idx="2367">
                  <c:v>312.89999999999998</c:v>
                </c:pt>
                <c:pt idx="2368">
                  <c:v>311.10000000000002</c:v>
                </c:pt>
                <c:pt idx="2369">
                  <c:v>309.3</c:v>
                </c:pt>
                <c:pt idx="2370">
                  <c:v>307.5</c:v>
                </c:pt>
                <c:pt idx="2371">
                  <c:v>305.39999999999998</c:v>
                </c:pt>
                <c:pt idx="2372">
                  <c:v>303.60000000000002</c:v>
                </c:pt>
                <c:pt idx="2373">
                  <c:v>301.8</c:v>
                </c:pt>
                <c:pt idx="2374">
                  <c:v>300</c:v>
                </c:pt>
                <c:pt idx="2375">
                  <c:v>297.89999999999998</c:v>
                </c:pt>
                <c:pt idx="2376">
                  <c:v>296.10000000000002</c:v>
                </c:pt>
                <c:pt idx="2377">
                  <c:v>294.3</c:v>
                </c:pt>
                <c:pt idx="2378">
                  <c:v>292.5</c:v>
                </c:pt>
                <c:pt idx="2379">
                  <c:v>290.39999999999998</c:v>
                </c:pt>
                <c:pt idx="2380">
                  <c:v>288.60000000000002</c:v>
                </c:pt>
                <c:pt idx="2381">
                  <c:v>286.8</c:v>
                </c:pt>
                <c:pt idx="2382">
                  <c:v>285</c:v>
                </c:pt>
                <c:pt idx="2383">
                  <c:v>282.89999999999998</c:v>
                </c:pt>
                <c:pt idx="2384">
                  <c:v>281.10000000000002</c:v>
                </c:pt>
                <c:pt idx="2385">
                  <c:v>279.3</c:v>
                </c:pt>
                <c:pt idx="2386">
                  <c:v>277.5</c:v>
                </c:pt>
                <c:pt idx="2387">
                  <c:v>275.39999999999998</c:v>
                </c:pt>
                <c:pt idx="2388">
                  <c:v>273.60000000000002</c:v>
                </c:pt>
                <c:pt idx="2389">
                  <c:v>271.8</c:v>
                </c:pt>
                <c:pt idx="2390">
                  <c:v>270</c:v>
                </c:pt>
                <c:pt idx="2391">
                  <c:v>267.89999999999998</c:v>
                </c:pt>
                <c:pt idx="2392">
                  <c:v>266.10000000000002</c:v>
                </c:pt>
                <c:pt idx="2393">
                  <c:v>264.3</c:v>
                </c:pt>
                <c:pt idx="2394">
                  <c:v>262.5</c:v>
                </c:pt>
                <c:pt idx="2395">
                  <c:v>260.39999999999998</c:v>
                </c:pt>
                <c:pt idx="2396">
                  <c:v>258.60000000000002</c:v>
                </c:pt>
                <c:pt idx="2397">
                  <c:v>256.8</c:v>
                </c:pt>
                <c:pt idx="2398">
                  <c:v>255</c:v>
                </c:pt>
                <c:pt idx="2399">
                  <c:v>252.9</c:v>
                </c:pt>
                <c:pt idx="2400">
                  <c:v>251.1</c:v>
                </c:pt>
                <c:pt idx="2401">
                  <c:v>249.3</c:v>
                </c:pt>
                <c:pt idx="2402">
                  <c:v>247.5</c:v>
                </c:pt>
                <c:pt idx="2403">
                  <c:v>245.4</c:v>
                </c:pt>
                <c:pt idx="2404">
                  <c:v>243.6</c:v>
                </c:pt>
                <c:pt idx="2405">
                  <c:v>241.8</c:v>
                </c:pt>
                <c:pt idx="2406">
                  <c:v>240</c:v>
                </c:pt>
                <c:pt idx="2407">
                  <c:v>237.9</c:v>
                </c:pt>
                <c:pt idx="2408">
                  <c:v>236.1</c:v>
                </c:pt>
                <c:pt idx="2409">
                  <c:v>234.3</c:v>
                </c:pt>
                <c:pt idx="2410">
                  <c:v>232.5</c:v>
                </c:pt>
                <c:pt idx="2411">
                  <c:v>230.4</c:v>
                </c:pt>
                <c:pt idx="2412">
                  <c:v>228.6</c:v>
                </c:pt>
                <c:pt idx="2413">
                  <c:v>226.8</c:v>
                </c:pt>
                <c:pt idx="2414">
                  <c:v>225</c:v>
                </c:pt>
                <c:pt idx="2415">
                  <c:v>222.9</c:v>
                </c:pt>
                <c:pt idx="2416">
                  <c:v>221.1</c:v>
                </c:pt>
                <c:pt idx="2417">
                  <c:v>219.3</c:v>
                </c:pt>
                <c:pt idx="2418">
                  <c:v>217.5</c:v>
                </c:pt>
                <c:pt idx="2419">
                  <c:v>215.4</c:v>
                </c:pt>
                <c:pt idx="2420">
                  <c:v>213.6</c:v>
                </c:pt>
                <c:pt idx="2421">
                  <c:v>211.8</c:v>
                </c:pt>
                <c:pt idx="2422">
                  <c:v>210</c:v>
                </c:pt>
                <c:pt idx="2423">
                  <c:v>207.9</c:v>
                </c:pt>
                <c:pt idx="2424">
                  <c:v>206.1</c:v>
                </c:pt>
                <c:pt idx="2425">
                  <c:v>204.3</c:v>
                </c:pt>
                <c:pt idx="2426">
                  <c:v>202.5</c:v>
                </c:pt>
                <c:pt idx="2427">
                  <c:v>200.4</c:v>
                </c:pt>
                <c:pt idx="2428">
                  <c:v>198.6</c:v>
                </c:pt>
                <c:pt idx="2429">
                  <c:v>196.8</c:v>
                </c:pt>
                <c:pt idx="2430">
                  <c:v>195</c:v>
                </c:pt>
                <c:pt idx="2431">
                  <c:v>192.9</c:v>
                </c:pt>
                <c:pt idx="2432">
                  <c:v>191.1</c:v>
                </c:pt>
                <c:pt idx="2433">
                  <c:v>189.3</c:v>
                </c:pt>
                <c:pt idx="2434">
                  <c:v>187.5</c:v>
                </c:pt>
                <c:pt idx="2435">
                  <c:v>185.4</c:v>
                </c:pt>
                <c:pt idx="2436">
                  <c:v>183.6</c:v>
                </c:pt>
                <c:pt idx="2437">
                  <c:v>181.8</c:v>
                </c:pt>
                <c:pt idx="2438">
                  <c:v>180</c:v>
                </c:pt>
                <c:pt idx="2439">
                  <c:v>177.9</c:v>
                </c:pt>
                <c:pt idx="2440">
                  <c:v>176.1</c:v>
                </c:pt>
                <c:pt idx="2441">
                  <c:v>174.3</c:v>
                </c:pt>
                <c:pt idx="2442">
                  <c:v>172.5</c:v>
                </c:pt>
                <c:pt idx="2443">
                  <c:v>170.4</c:v>
                </c:pt>
                <c:pt idx="2444">
                  <c:v>168.6</c:v>
                </c:pt>
                <c:pt idx="2445">
                  <c:v>166.8</c:v>
                </c:pt>
                <c:pt idx="2446">
                  <c:v>165</c:v>
                </c:pt>
                <c:pt idx="2447">
                  <c:v>162.9</c:v>
                </c:pt>
                <c:pt idx="2448">
                  <c:v>161.1</c:v>
                </c:pt>
                <c:pt idx="2449">
                  <c:v>159.30000000000001</c:v>
                </c:pt>
                <c:pt idx="2450">
                  <c:v>157.5</c:v>
                </c:pt>
                <c:pt idx="2451">
                  <c:v>155.4</c:v>
                </c:pt>
                <c:pt idx="2452">
                  <c:v>153.6</c:v>
                </c:pt>
                <c:pt idx="2453">
                  <c:v>151.80000000000001</c:v>
                </c:pt>
                <c:pt idx="2454">
                  <c:v>150</c:v>
                </c:pt>
                <c:pt idx="2455">
                  <c:v>147.9</c:v>
                </c:pt>
                <c:pt idx="2456">
                  <c:v>146.1</c:v>
                </c:pt>
                <c:pt idx="2457">
                  <c:v>144.30000000000001</c:v>
                </c:pt>
                <c:pt idx="2458">
                  <c:v>142.5</c:v>
                </c:pt>
                <c:pt idx="2459">
                  <c:v>140.4</c:v>
                </c:pt>
                <c:pt idx="2460">
                  <c:v>138.6</c:v>
                </c:pt>
                <c:pt idx="2461">
                  <c:v>136.80000000000001</c:v>
                </c:pt>
                <c:pt idx="2462">
                  <c:v>135</c:v>
                </c:pt>
                <c:pt idx="2463">
                  <c:v>132.9</c:v>
                </c:pt>
                <c:pt idx="2464">
                  <c:v>131.1</c:v>
                </c:pt>
                <c:pt idx="2465">
                  <c:v>129.30000000000001</c:v>
                </c:pt>
                <c:pt idx="2466">
                  <c:v>127.5</c:v>
                </c:pt>
                <c:pt idx="2467">
                  <c:v>125.4</c:v>
                </c:pt>
                <c:pt idx="2468">
                  <c:v>123.6</c:v>
                </c:pt>
                <c:pt idx="2469">
                  <c:v>121.8</c:v>
                </c:pt>
                <c:pt idx="2470">
                  <c:v>120</c:v>
                </c:pt>
                <c:pt idx="2471">
                  <c:v>117.9</c:v>
                </c:pt>
                <c:pt idx="2472">
                  <c:v>116.1</c:v>
                </c:pt>
                <c:pt idx="2473">
                  <c:v>114.3</c:v>
                </c:pt>
                <c:pt idx="2474">
                  <c:v>112.5</c:v>
                </c:pt>
                <c:pt idx="2475">
                  <c:v>110.4</c:v>
                </c:pt>
                <c:pt idx="2476">
                  <c:v>108.6</c:v>
                </c:pt>
                <c:pt idx="2477">
                  <c:v>106.8</c:v>
                </c:pt>
                <c:pt idx="2478">
                  <c:v>105</c:v>
                </c:pt>
                <c:pt idx="2479">
                  <c:v>102.9</c:v>
                </c:pt>
                <c:pt idx="2480">
                  <c:v>101.1</c:v>
                </c:pt>
                <c:pt idx="2481">
                  <c:v>99.3</c:v>
                </c:pt>
                <c:pt idx="2482">
                  <c:v>97.5</c:v>
                </c:pt>
                <c:pt idx="2483">
                  <c:v>95.4</c:v>
                </c:pt>
                <c:pt idx="2484">
                  <c:v>93.6</c:v>
                </c:pt>
                <c:pt idx="2485">
                  <c:v>91.8</c:v>
                </c:pt>
                <c:pt idx="2486">
                  <c:v>90</c:v>
                </c:pt>
                <c:pt idx="2487">
                  <c:v>87.9</c:v>
                </c:pt>
                <c:pt idx="2488">
                  <c:v>86.1</c:v>
                </c:pt>
                <c:pt idx="2489">
                  <c:v>84.3</c:v>
                </c:pt>
                <c:pt idx="2490">
                  <c:v>82.5</c:v>
                </c:pt>
                <c:pt idx="2491">
                  <c:v>80.400000000000006</c:v>
                </c:pt>
                <c:pt idx="2492">
                  <c:v>78.599999999999994</c:v>
                </c:pt>
                <c:pt idx="2493">
                  <c:v>76.8</c:v>
                </c:pt>
                <c:pt idx="2494">
                  <c:v>75</c:v>
                </c:pt>
                <c:pt idx="2495">
                  <c:v>72.900000000000006</c:v>
                </c:pt>
                <c:pt idx="2496">
                  <c:v>71.099999999999994</c:v>
                </c:pt>
                <c:pt idx="2497">
                  <c:v>69.3</c:v>
                </c:pt>
                <c:pt idx="2498">
                  <c:v>67.5</c:v>
                </c:pt>
                <c:pt idx="2499">
                  <c:v>65.400000000000006</c:v>
                </c:pt>
                <c:pt idx="2500">
                  <c:v>63.6</c:v>
                </c:pt>
                <c:pt idx="2501">
                  <c:v>61.8</c:v>
                </c:pt>
                <c:pt idx="2502">
                  <c:v>60</c:v>
                </c:pt>
                <c:pt idx="2503">
                  <c:v>57.9</c:v>
                </c:pt>
                <c:pt idx="2504">
                  <c:v>56.1</c:v>
                </c:pt>
                <c:pt idx="2505">
                  <c:v>54.3</c:v>
                </c:pt>
                <c:pt idx="2506">
                  <c:v>52.5</c:v>
                </c:pt>
                <c:pt idx="2507">
                  <c:v>50.4</c:v>
                </c:pt>
                <c:pt idx="2508">
                  <c:v>48.6</c:v>
                </c:pt>
                <c:pt idx="2509">
                  <c:v>46.8</c:v>
                </c:pt>
                <c:pt idx="2510">
                  <c:v>45</c:v>
                </c:pt>
                <c:pt idx="2511">
                  <c:v>42.9</c:v>
                </c:pt>
                <c:pt idx="2512">
                  <c:v>41.1</c:v>
                </c:pt>
                <c:pt idx="2513">
                  <c:v>39.299999999999997</c:v>
                </c:pt>
                <c:pt idx="2514">
                  <c:v>37.5</c:v>
                </c:pt>
                <c:pt idx="2515">
                  <c:v>35.4</c:v>
                </c:pt>
                <c:pt idx="2516">
                  <c:v>33.6</c:v>
                </c:pt>
                <c:pt idx="2517">
                  <c:v>31.8</c:v>
                </c:pt>
                <c:pt idx="2518">
                  <c:v>30</c:v>
                </c:pt>
                <c:pt idx="2519">
                  <c:v>27.9</c:v>
                </c:pt>
                <c:pt idx="2520">
                  <c:v>26.1</c:v>
                </c:pt>
                <c:pt idx="2521">
                  <c:v>24.3</c:v>
                </c:pt>
                <c:pt idx="2522">
                  <c:v>22.5</c:v>
                </c:pt>
                <c:pt idx="2523">
                  <c:v>20.399999999999999</c:v>
                </c:pt>
                <c:pt idx="2524">
                  <c:v>18.600000000000001</c:v>
                </c:pt>
                <c:pt idx="2525">
                  <c:v>16.8</c:v>
                </c:pt>
                <c:pt idx="2526">
                  <c:v>15</c:v>
                </c:pt>
                <c:pt idx="2527">
                  <c:v>12.9</c:v>
                </c:pt>
                <c:pt idx="2528">
                  <c:v>11.1</c:v>
                </c:pt>
                <c:pt idx="2529">
                  <c:v>9.3000000000000007</c:v>
                </c:pt>
                <c:pt idx="2530">
                  <c:v>7.5</c:v>
                </c:pt>
                <c:pt idx="2531">
                  <c:v>5.4</c:v>
                </c:pt>
                <c:pt idx="2532">
                  <c:v>3.6</c:v>
                </c:pt>
                <c:pt idx="2533">
                  <c:v>1.8</c:v>
                </c:pt>
                <c:pt idx="2534">
                  <c:v>0</c:v>
                </c:pt>
                <c:pt idx="2535">
                  <c:v>0</c:v>
                </c:pt>
                <c:pt idx="2536">
                  <c:v>0</c:v>
                </c:pt>
                <c:pt idx="2537">
                  <c:v>0</c:v>
                </c:pt>
                <c:pt idx="2538">
                  <c:v>0</c:v>
                </c:pt>
                <c:pt idx="2539">
                  <c:v>0</c:v>
                </c:pt>
                <c:pt idx="2540">
                  <c:v>0</c:v>
                </c:pt>
                <c:pt idx="2541">
                  <c:v>0</c:v>
                </c:pt>
                <c:pt idx="2542">
                  <c:v>0</c:v>
                </c:pt>
                <c:pt idx="2543">
                  <c:v>0</c:v>
                </c:pt>
                <c:pt idx="2544">
                  <c:v>5.0999999999999996</c:v>
                </c:pt>
                <c:pt idx="2545">
                  <c:v>10.8</c:v>
                </c:pt>
                <c:pt idx="2546">
                  <c:v>16.5</c:v>
                </c:pt>
                <c:pt idx="2547">
                  <c:v>14.4</c:v>
                </c:pt>
                <c:pt idx="2548">
                  <c:v>12.6</c:v>
                </c:pt>
                <c:pt idx="2549">
                  <c:v>10.8</c:v>
                </c:pt>
                <c:pt idx="2550">
                  <c:v>9</c:v>
                </c:pt>
                <c:pt idx="2551">
                  <c:v>6.9</c:v>
                </c:pt>
                <c:pt idx="2552">
                  <c:v>5.0999999999999996</c:v>
                </c:pt>
                <c:pt idx="2553">
                  <c:v>3.3</c:v>
                </c:pt>
                <c:pt idx="2554">
                  <c:v>10.5</c:v>
                </c:pt>
                <c:pt idx="2555">
                  <c:v>18.600000000000001</c:v>
                </c:pt>
                <c:pt idx="2556">
                  <c:v>27</c:v>
                </c:pt>
                <c:pt idx="2557">
                  <c:v>34.200000000000003</c:v>
                </c:pt>
                <c:pt idx="2558">
                  <c:v>39.9</c:v>
                </c:pt>
                <c:pt idx="2559">
                  <c:v>37.799999999999997</c:v>
                </c:pt>
                <c:pt idx="2560">
                  <c:v>36</c:v>
                </c:pt>
                <c:pt idx="2561">
                  <c:v>34.200000000000003</c:v>
                </c:pt>
                <c:pt idx="2562">
                  <c:v>32.4</c:v>
                </c:pt>
                <c:pt idx="2563">
                  <c:v>30.3</c:v>
                </c:pt>
                <c:pt idx="2564">
                  <c:v>28.5</c:v>
                </c:pt>
                <c:pt idx="2565">
                  <c:v>26.7</c:v>
                </c:pt>
                <c:pt idx="2566">
                  <c:v>24.9</c:v>
                </c:pt>
                <c:pt idx="2567">
                  <c:v>22.8</c:v>
                </c:pt>
                <c:pt idx="2568">
                  <c:v>21</c:v>
                </c:pt>
                <c:pt idx="2569">
                  <c:v>19.2</c:v>
                </c:pt>
                <c:pt idx="2570">
                  <c:v>17.399999999999999</c:v>
                </c:pt>
                <c:pt idx="2571">
                  <c:v>15.3</c:v>
                </c:pt>
                <c:pt idx="2572">
                  <c:v>13.5</c:v>
                </c:pt>
                <c:pt idx="2573">
                  <c:v>11.7</c:v>
                </c:pt>
                <c:pt idx="2574">
                  <c:v>9.9</c:v>
                </c:pt>
                <c:pt idx="2575">
                  <c:v>7.8</c:v>
                </c:pt>
                <c:pt idx="2576">
                  <c:v>6</c:v>
                </c:pt>
                <c:pt idx="2577">
                  <c:v>11.1</c:v>
                </c:pt>
                <c:pt idx="2578">
                  <c:v>9.3000000000000007</c:v>
                </c:pt>
                <c:pt idx="2579">
                  <c:v>7.2</c:v>
                </c:pt>
                <c:pt idx="2580">
                  <c:v>5.4</c:v>
                </c:pt>
                <c:pt idx="2581">
                  <c:v>3.6</c:v>
                </c:pt>
                <c:pt idx="2582">
                  <c:v>14.7</c:v>
                </c:pt>
                <c:pt idx="2583">
                  <c:v>21.6</c:v>
                </c:pt>
                <c:pt idx="2584">
                  <c:v>31.2</c:v>
                </c:pt>
                <c:pt idx="2585">
                  <c:v>43.8</c:v>
                </c:pt>
                <c:pt idx="2586">
                  <c:v>57.3</c:v>
                </c:pt>
                <c:pt idx="2587">
                  <c:v>64.2</c:v>
                </c:pt>
                <c:pt idx="2588">
                  <c:v>75.3</c:v>
                </c:pt>
                <c:pt idx="2589">
                  <c:v>73.5</c:v>
                </c:pt>
                <c:pt idx="2590">
                  <c:v>71.7</c:v>
                </c:pt>
                <c:pt idx="2591">
                  <c:v>69.599999999999994</c:v>
                </c:pt>
                <c:pt idx="2592">
                  <c:v>67.8</c:v>
                </c:pt>
                <c:pt idx="2593">
                  <c:v>66</c:v>
                </c:pt>
                <c:pt idx="2594">
                  <c:v>64.2</c:v>
                </c:pt>
                <c:pt idx="2595">
                  <c:v>62.1</c:v>
                </c:pt>
                <c:pt idx="2596">
                  <c:v>60.3</c:v>
                </c:pt>
                <c:pt idx="2597">
                  <c:v>58.5</c:v>
                </c:pt>
                <c:pt idx="2598">
                  <c:v>56.7</c:v>
                </c:pt>
                <c:pt idx="2599">
                  <c:v>54.6</c:v>
                </c:pt>
                <c:pt idx="2600">
                  <c:v>52.8</c:v>
                </c:pt>
                <c:pt idx="2601">
                  <c:v>51</c:v>
                </c:pt>
                <c:pt idx="2602">
                  <c:v>49.2</c:v>
                </c:pt>
                <c:pt idx="2603">
                  <c:v>47.1</c:v>
                </c:pt>
                <c:pt idx="2604">
                  <c:v>45.3</c:v>
                </c:pt>
                <c:pt idx="2605">
                  <c:v>43.5</c:v>
                </c:pt>
                <c:pt idx="2606">
                  <c:v>51.9</c:v>
                </c:pt>
                <c:pt idx="2607">
                  <c:v>49.8</c:v>
                </c:pt>
                <c:pt idx="2608">
                  <c:v>48</c:v>
                </c:pt>
                <c:pt idx="2609">
                  <c:v>46.2</c:v>
                </c:pt>
                <c:pt idx="2610">
                  <c:v>44.4</c:v>
                </c:pt>
                <c:pt idx="2611">
                  <c:v>42.3</c:v>
                </c:pt>
                <c:pt idx="2612">
                  <c:v>40.5</c:v>
                </c:pt>
                <c:pt idx="2613">
                  <c:v>38.700000000000003</c:v>
                </c:pt>
                <c:pt idx="2614">
                  <c:v>36.9</c:v>
                </c:pt>
                <c:pt idx="2615">
                  <c:v>34.799999999999997</c:v>
                </c:pt>
                <c:pt idx="2616">
                  <c:v>33</c:v>
                </c:pt>
                <c:pt idx="2617">
                  <c:v>31.2</c:v>
                </c:pt>
                <c:pt idx="2618">
                  <c:v>29.4</c:v>
                </c:pt>
                <c:pt idx="2619">
                  <c:v>27.3</c:v>
                </c:pt>
                <c:pt idx="2620">
                  <c:v>25.5</c:v>
                </c:pt>
                <c:pt idx="2621">
                  <c:v>23.7</c:v>
                </c:pt>
                <c:pt idx="2622">
                  <c:v>21.9</c:v>
                </c:pt>
                <c:pt idx="2623">
                  <c:v>19.8</c:v>
                </c:pt>
                <c:pt idx="2624">
                  <c:v>18</c:v>
                </c:pt>
                <c:pt idx="2625">
                  <c:v>17.7</c:v>
                </c:pt>
                <c:pt idx="2626">
                  <c:v>15.9</c:v>
                </c:pt>
                <c:pt idx="2627">
                  <c:v>13.8</c:v>
                </c:pt>
                <c:pt idx="2628">
                  <c:v>12</c:v>
                </c:pt>
                <c:pt idx="2629">
                  <c:v>10.199999999999999</c:v>
                </c:pt>
                <c:pt idx="2630">
                  <c:v>8.4</c:v>
                </c:pt>
                <c:pt idx="2631">
                  <c:v>6.3</c:v>
                </c:pt>
                <c:pt idx="2632">
                  <c:v>4.5</c:v>
                </c:pt>
                <c:pt idx="2633">
                  <c:v>2.7</c:v>
                </c:pt>
                <c:pt idx="2634">
                  <c:v>0.9</c:v>
                </c:pt>
                <c:pt idx="2635">
                  <c:v>0</c:v>
                </c:pt>
                <c:pt idx="2636">
                  <c:v>13.5</c:v>
                </c:pt>
                <c:pt idx="2637">
                  <c:v>11.7</c:v>
                </c:pt>
                <c:pt idx="2638">
                  <c:v>9.9</c:v>
                </c:pt>
                <c:pt idx="2639">
                  <c:v>7.8</c:v>
                </c:pt>
                <c:pt idx="2640">
                  <c:v>6</c:v>
                </c:pt>
                <c:pt idx="2641">
                  <c:v>4.2</c:v>
                </c:pt>
                <c:pt idx="2642">
                  <c:v>2.4</c:v>
                </c:pt>
                <c:pt idx="2643">
                  <c:v>0.3</c:v>
                </c:pt>
                <c:pt idx="2644">
                  <c:v>0</c:v>
                </c:pt>
                <c:pt idx="2645">
                  <c:v>5.7</c:v>
                </c:pt>
                <c:pt idx="2646">
                  <c:v>14.7</c:v>
                </c:pt>
                <c:pt idx="2647">
                  <c:v>25.8</c:v>
                </c:pt>
                <c:pt idx="2648">
                  <c:v>39</c:v>
                </c:pt>
                <c:pt idx="2649">
                  <c:v>37.200000000000003</c:v>
                </c:pt>
                <c:pt idx="2650">
                  <c:v>42.9</c:v>
                </c:pt>
                <c:pt idx="2651">
                  <c:v>51.9</c:v>
                </c:pt>
                <c:pt idx="2652">
                  <c:v>62.7</c:v>
                </c:pt>
                <c:pt idx="2653">
                  <c:v>75.3</c:v>
                </c:pt>
                <c:pt idx="2654">
                  <c:v>86.4</c:v>
                </c:pt>
                <c:pt idx="2655">
                  <c:v>84.6</c:v>
                </c:pt>
                <c:pt idx="2656">
                  <c:v>91.5</c:v>
                </c:pt>
                <c:pt idx="2657">
                  <c:v>89.7</c:v>
                </c:pt>
                <c:pt idx="2658">
                  <c:v>87.9</c:v>
                </c:pt>
                <c:pt idx="2659">
                  <c:v>96.9</c:v>
                </c:pt>
                <c:pt idx="2660">
                  <c:v>110.1</c:v>
                </c:pt>
                <c:pt idx="2661">
                  <c:v>108.3</c:v>
                </c:pt>
                <c:pt idx="2662">
                  <c:v>114</c:v>
                </c:pt>
                <c:pt idx="2663">
                  <c:v>125.1</c:v>
                </c:pt>
                <c:pt idx="2664">
                  <c:v>123</c:v>
                </c:pt>
                <c:pt idx="2665">
                  <c:v>136.5</c:v>
                </c:pt>
                <c:pt idx="2666">
                  <c:v>150</c:v>
                </c:pt>
                <c:pt idx="2667">
                  <c:v>148.19999999999999</c:v>
                </c:pt>
                <c:pt idx="2668">
                  <c:v>146.1</c:v>
                </c:pt>
                <c:pt idx="2669">
                  <c:v>144.30000000000001</c:v>
                </c:pt>
                <c:pt idx="2670">
                  <c:v>142.5</c:v>
                </c:pt>
                <c:pt idx="2671">
                  <c:v>156</c:v>
                </c:pt>
                <c:pt idx="2672">
                  <c:v>159.9</c:v>
                </c:pt>
                <c:pt idx="2673">
                  <c:v>168.3</c:v>
                </c:pt>
                <c:pt idx="2674">
                  <c:v>179.4</c:v>
                </c:pt>
                <c:pt idx="2675">
                  <c:v>177.6</c:v>
                </c:pt>
                <c:pt idx="2676">
                  <c:v>175.5</c:v>
                </c:pt>
                <c:pt idx="2677">
                  <c:v>189</c:v>
                </c:pt>
                <c:pt idx="2678">
                  <c:v>202.5</c:v>
                </c:pt>
                <c:pt idx="2679">
                  <c:v>200.7</c:v>
                </c:pt>
                <c:pt idx="2680">
                  <c:v>198.6</c:v>
                </c:pt>
                <c:pt idx="2681">
                  <c:v>196.8</c:v>
                </c:pt>
                <c:pt idx="2682">
                  <c:v>195</c:v>
                </c:pt>
                <c:pt idx="2683">
                  <c:v>199.2</c:v>
                </c:pt>
                <c:pt idx="2684">
                  <c:v>197.1</c:v>
                </c:pt>
                <c:pt idx="2685">
                  <c:v>195.3</c:v>
                </c:pt>
                <c:pt idx="2686">
                  <c:v>201</c:v>
                </c:pt>
                <c:pt idx="2687">
                  <c:v>210.6</c:v>
                </c:pt>
                <c:pt idx="2688">
                  <c:v>216</c:v>
                </c:pt>
                <c:pt idx="2689">
                  <c:v>225.6</c:v>
                </c:pt>
                <c:pt idx="2690">
                  <c:v>229.8</c:v>
                </c:pt>
                <c:pt idx="2691">
                  <c:v>243.3</c:v>
                </c:pt>
                <c:pt idx="2692">
                  <c:v>256.5</c:v>
                </c:pt>
                <c:pt idx="2693">
                  <c:v>254.7</c:v>
                </c:pt>
                <c:pt idx="2694">
                  <c:v>252.9</c:v>
                </c:pt>
                <c:pt idx="2695">
                  <c:v>251.1</c:v>
                </c:pt>
                <c:pt idx="2696">
                  <c:v>249</c:v>
                </c:pt>
                <c:pt idx="2697">
                  <c:v>247.2</c:v>
                </c:pt>
                <c:pt idx="2698">
                  <c:v>245.4</c:v>
                </c:pt>
                <c:pt idx="2699">
                  <c:v>243.6</c:v>
                </c:pt>
                <c:pt idx="2700">
                  <c:v>241.5</c:v>
                </c:pt>
                <c:pt idx="2701">
                  <c:v>239.7</c:v>
                </c:pt>
                <c:pt idx="2702">
                  <c:v>237.9</c:v>
                </c:pt>
                <c:pt idx="2703">
                  <c:v>236.1</c:v>
                </c:pt>
                <c:pt idx="2704">
                  <c:v>234</c:v>
                </c:pt>
                <c:pt idx="2705">
                  <c:v>232.2</c:v>
                </c:pt>
                <c:pt idx="2706">
                  <c:v>230.4</c:v>
                </c:pt>
                <c:pt idx="2707">
                  <c:v>228.6</c:v>
                </c:pt>
                <c:pt idx="2708">
                  <c:v>226.5</c:v>
                </c:pt>
                <c:pt idx="2709">
                  <c:v>224.7</c:v>
                </c:pt>
                <c:pt idx="2710">
                  <c:v>222.9</c:v>
                </c:pt>
                <c:pt idx="2711">
                  <c:v>221.1</c:v>
                </c:pt>
                <c:pt idx="2712">
                  <c:v>225</c:v>
                </c:pt>
                <c:pt idx="2713">
                  <c:v>233.4</c:v>
                </c:pt>
                <c:pt idx="2714">
                  <c:v>246</c:v>
                </c:pt>
                <c:pt idx="2715">
                  <c:v>244.2</c:v>
                </c:pt>
                <c:pt idx="2716">
                  <c:v>242.1</c:v>
                </c:pt>
                <c:pt idx="2717">
                  <c:v>253.2</c:v>
                </c:pt>
                <c:pt idx="2718">
                  <c:v>251.4</c:v>
                </c:pt>
                <c:pt idx="2719">
                  <c:v>249.6</c:v>
                </c:pt>
                <c:pt idx="2720">
                  <c:v>247.5</c:v>
                </c:pt>
                <c:pt idx="2721">
                  <c:v>258.60000000000002</c:v>
                </c:pt>
                <c:pt idx="2722">
                  <c:v>272.10000000000002</c:v>
                </c:pt>
                <c:pt idx="2723">
                  <c:v>270.3</c:v>
                </c:pt>
                <c:pt idx="2724">
                  <c:v>279.60000000000002</c:v>
                </c:pt>
                <c:pt idx="2725">
                  <c:v>277.8</c:v>
                </c:pt>
                <c:pt idx="2726">
                  <c:v>276</c:v>
                </c:pt>
                <c:pt idx="2727">
                  <c:v>289.5</c:v>
                </c:pt>
                <c:pt idx="2728">
                  <c:v>302.7</c:v>
                </c:pt>
                <c:pt idx="2729">
                  <c:v>300.89999999999998</c:v>
                </c:pt>
                <c:pt idx="2730">
                  <c:v>314.39999999999998</c:v>
                </c:pt>
                <c:pt idx="2731">
                  <c:v>312.60000000000002</c:v>
                </c:pt>
                <c:pt idx="2732">
                  <c:v>310.5</c:v>
                </c:pt>
                <c:pt idx="2733">
                  <c:v>324</c:v>
                </c:pt>
                <c:pt idx="2734">
                  <c:v>337.5</c:v>
                </c:pt>
                <c:pt idx="2735">
                  <c:v>335.7</c:v>
                </c:pt>
                <c:pt idx="2736">
                  <c:v>348</c:v>
                </c:pt>
                <c:pt idx="2737">
                  <c:v>361.5</c:v>
                </c:pt>
                <c:pt idx="2738">
                  <c:v>359.7</c:v>
                </c:pt>
                <c:pt idx="2739">
                  <c:v>357.9</c:v>
                </c:pt>
                <c:pt idx="2740">
                  <c:v>355.8</c:v>
                </c:pt>
                <c:pt idx="2741">
                  <c:v>354</c:v>
                </c:pt>
                <c:pt idx="2742">
                  <c:v>352.2</c:v>
                </c:pt>
                <c:pt idx="2743">
                  <c:v>360.6</c:v>
                </c:pt>
                <c:pt idx="2744">
                  <c:v>358.5</c:v>
                </c:pt>
                <c:pt idx="2745">
                  <c:v>356.7</c:v>
                </c:pt>
                <c:pt idx="2746">
                  <c:v>354.9</c:v>
                </c:pt>
                <c:pt idx="2747">
                  <c:v>353.1</c:v>
                </c:pt>
                <c:pt idx="2748">
                  <c:v>351</c:v>
                </c:pt>
                <c:pt idx="2749">
                  <c:v>356.7</c:v>
                </c:pt>
                <c:pt idx="2750">
                  <c:v>354.9</c:v>
                </c:pt>
                <c:pt idx="2751">
                  <c:v>368.4</c:v>
                </c:pt>
                <c:pt idx="2752">
                  <c:v>381.6</c:v>
                </c:pt>
                <c:pt idx="2753">
                  <c:v>391.2</c:v>
                </c:pt>
                <c:pt idx="2754">
                  <c:v>389.4</c:v>
                </c:pt>
                <c:pt idx="2755">
                  <c:v>387.6</c:v>
                </c:pt>
                <c:pt idx="2756">
                  <c:v>385.5</c:v>
                </c:pt>
                <c:pt idx="2757">
                  <c:v>383.7</c:v>
                </c:pt>
                <c:pt idx="2758">
                  <c:v>381.9</c:v>
                </c:pt>
                <c:pt idx="2759">
                  <c:v>380.1</c:v>
                </c:pt>
                <c:pt idx="2760">
                  <c:v>378</c:v>
                </c:pt>
                <c:pt idx="2761">
                  <c:v>376.2</c:v>
                </c:pt>
                <c:pt idx="2762">
                  <c:v>374.4</c:v>
                </c:pt>
                <c:pt idx="2763">
                  <c:v>372.6</c:v>
                </c:pt>
                <c:pt idx="2764">
                  <c:v>370.5</c:v>
                </c:pt>
                <c:pt idx="2765">
                  <c:v>368.7</c:v>
                </c:pt>
                <c:pt idx="2766">
                  <c:v>366.9</c:v>
                </c:pt>
                <c:pt idx="2767">
                  <c:v>365.1</c:v>
                </c:pt>
                <c:pt idx="2768">
                  <c:v>363</c:v>
                </c:pt>
                <c:pt idx="2769">
                  <c:v>361.2</c:v>
                </c:pt>
                <c:pt idx="2770">
                  <c:v>359.4</c:v>
                </c:pt>
                <c:pt idx="2771">
                  <c:v>357.6</c:v>
                </c:pt>
                <c:pt idx="2772">
                  <c:v>355.5</c:v>
                </c:pt>
                <c:pt idx="2773">
                  <c:v>360.6</c:v>
                </c:pt>
                <c:pt idx="2774">
                  <c:v>365.1</c:v>
                </c:pt>
                <c:pt idx="2775">
                  <c:v>363.3</c:v>
                </c:pt>
                <c:pt idx="2776">
                  <c:v>361.2</c:v>
                </c:pt>
                <c:pt idx="2777">
                  <c:v>359.4</c:v>
                </c:pt>
                <c:pt idx="2778">
                  <c:v>357.6</c:v>
                </c:pt>
                <c:pt idx="2779">
                  <c:v>355.8</c:v>
                </c:pt>
                <c:pt idx="2780">
                  <c:v>353.7</c:v>
                </c:pt>
                <c:pt idx="2781">
                  <c:v>351.9</c:v>
                </c:pt>
                <c:pt idx="2782">
                  <c:v>350.1</c:v>
                </c:pt>
                <c:pt idx="2783">
                  <c:v>358.5</c:v>
                </c:pt>
                <c:pt idx="2784">
                  <c:v>367.2</c:v>
                </c:pt>
                <c:pt idx="2785">
                  <c:v>375.6</c:v>
                </c:pt>
                <c:pt idx="2786">
                  <c:v>373.8</c:v>
                </c:pt>
                <c:pt idx="2787">
                  <c:v>372</c:v>
                </c:pt>
                <c:pt idx="2788">
                  <c:v>377.4</c:v>
                </c:pt>
                <c:pt idx="2789">
                  <c:v>384.6</c:v>
                </c:pt>
                <c:pt idx="2790">
                  <c:v>382.8</c:v>
                </c:pt>
                <c:pt idx="2791">
                  <c:v>396.3</c:v>
                </c:pt>
                <c:pt idx="2792">
                  <c:v>409.5</c:v>
                </c:pt>
                <c:pt idx="2793">
                  <c:v>423</c:v>
                </c:pt>
                <c:pt idx="2794">
                  <c:v>434.1</c:v>
                </c:pt>
                <c:pt idx="2795">
                  <c:v>439.8</c:v>
                </c:pt>
                <c:pt idx="2796">
                  <c:v>437.7</c:v>
                </c:pt>
                <c:pt idx="2797">
                  <c:v>435.9</c:v>
                </c:pt>
                <c:pt idx="2798">
                  <c:v>445.5</c:v>
                </c:pt>
                <c:pt idx="2799">
                  <c:v>453.9</c:v>
                </c:pt>
                <c:pt idx="2800">
                  <c:v>467.1</c:v>
                </c:pt>
                <c:pt idx="2801">
                  <c:v>480.6</c:v>
                </c:pt>
                <c:pt idx="2802">
                  <c:v>494.1</c:v>
                </c:pt>
                <c:pt idx="2803">
                  <c:v>507.6</c:v>
                </c:pt>
                <c:pt idx="2804">
                  <c:v>518.4</c:v>
                </c:pt>
                <c:pt idx="2805">
                  <c:v>525.6</c:v>
                </c:pt>
                <c:pt idx="2806">
                  <c:v>534</c:v>
                </c:pt>
                <c:pt idx="2807">
                  <c:v>538.20000000000005</c:v>
                </c:pt>
                <c:pt idx="2808">
                  <c:v>551.4</c:v>
                </c:pt>
                <c:pt idx="2809">
                  <c:v>564.9</c:v>
                </c:pt>
                <c:pt idx="2810">
                  <c:v>569.1</c:v>
                </c:pt>
                <c:pt idx="2811">
                  <c:v>567.29999999999995</c:v>
                </c:pt>
                <c:pt idx="2812">
                  <c:v>576</c:v>
                </c:pt>
                <c:pt idx="2813">
                  <c:v>574.20000000000005</c:v>
                </c:pt>
                <c:pt idx="2814">
                  <c:v>572.4</c:v>
                </c:pt>
                <c:pt idx="2815">
                  <c:v>579.6</c:v>
                </c:pt>
                <c:pt idx="2816">
                  <c:v>577.5</c:v>
                </c:pt>
                <c:pt idx="2817">
                  <c:v>575.70000000000005</c:v>
                </c:pt>
                <c:pt idx="2818">
                  <c:v>573.9</c:v>
                </c:pt>
                <c:pt idx="2819">
                  <c:v>572.1</c:v>
                </c:pt>
                <c:pt idx="2820">
                  <c:v>570</c:v>
                </c:pt>
                <c:pt idx="2821">
                  <c:v>568.20000000000005</c:v>
                </c:pt>
                <c:pt idx="2822">
                  <c:v>566.4</c:v>
                </c:pt>
                <c:pt idx="2823">
                  <c:v>571.5</c:v>
                </c:pt>
                <c:pt idx="2824">
                  <c:v>569.4</c:v>
                </c:pt>
                <c:pt idx="2825">
                  <c:v>567.6</c:v>
                </c:pt>
                <c:pt idx="2826">
                  <c:v>565.79999999999995</c:v>
                </c:pt>
                <c:pt idx="2827">
                  <c:v>564</c:v>
                </c:pt>
                <c:pt idx="2828">
                  <c:v>561.9</c:v>
                </c:pt>
                <c:pt idx="2829">
                  <c:v>567</c:v>
                </c:pt>
                <c:pt idx="2830">
                  <c:v>565.20000000000005</c:v>
                </c:pt>
                <c:pt idx="2831">
                  <c:v>563.4</c:v>
                </c:pt>
                <c:pt idx="2832">
                  <c:v>568.20000000000005</c:v>
                </c:pt>
                <c:pt idx="2833">
                  <c:v>573.29999999999995</c:v>
                </c:pt>
                <c:pt idx="2834">
                  <c:v>582.29999999999995</c:v>
                </c:pt>
                <c:pt idx="2835">
                  <c:v>595.79999999999995</c:v>
                </c:pt>
                <c:pt idx="2836">
                  <c:v>593.70000000000005</c:v>
                </c:pt>
                <c:pt idx="2837">
                  <c:v>591.9</c:v>
                </c:pt>
                <c:pt idx="2838">
                  <c:v>590.1</c:v>
                </c:pt>
                <c:pt idx="2839">
                  <c:v>588.29999999999995</c:v>
                </c:pt>
                <c:pt idx="2840">
                  <c:v>586.20000000000005</c:v>
                </c:pt>
                <c:pt idx="2841">
                  <c:v>593.4</c:v>
                </c:pt>
                <c:pt idx="2842">
                  <c:v>591.6</c:v>
                </c:pt>
                <c:pt idx="2843">
                  <c:v>600</c:v>
                </c:pt>
                <c:pt idx="2844">
                  <c:v>613.20000000000005</c:v>
                </c:pt>
                <c:pt idx="2845">
                  <c:v>626.70000000000005</c:v>
                </c:pt>
                <c:pt idx="2846">
                  <c:v>624.9</c:v>
                </c:pt>
                <c:pt idx="2847">
                  <c:v>623.1</c:v>
                </c:pt>
                <c:pt idx="2848">
                  <c:v>621</c:v>
                </c:pt>
                <c:pt idx="2849">
                  <c:v>619.20000000000005</c:v>
                </c:pt>
                <c:pt idx="2850">
                  <c:v>617.4</c:v>
                </c:pt>
                <c:pt idx="2851">
                  <c:v>615.6</c:v>
                </c:pt>
                <c:pt idx="2852">
                  <c:v>613.5</c:v>
                </c:pt>
                <c:pt idx="2853">
                  <c:v>611.70000000000005</c:v>
                </c:pt>
                <c:pt idx="2854">
                  <c:v>609.9</c:v>
                </c:pt>
                <c:pt idx="2855">
                  <c:v>608.1</c:v>
                </c:pt>
                <c:pt idx="2856">
                  <c:v>606</c:v>
                </c:pt>
                <c:pt idx="2857">
                  <c:v>604.20000000000005</c:v>
                </c:pt>
                <c:pt idx="2858">
                  <c:v>602.4</c:v>
                </c:pt>
                <c:pt idx="2859">
                  <c:v>600.6</c:v>
                </c:pt>
                <c:pt idx="2860">
                  <c:v>598.5</c:v>
                </c:pt>
                <c:pt idx="2861">
                  <c:v>596.70000000000005</c:v>
                </c:pt>
                <c:pt idx="2862">
                  <c:v>594.9</c:v>
                </c:pt>
                <c:pt idx="2863">
                  <c:v>593.1</c:v>
                </c:pt>
                <c:pt idx="2864">
                  <c:v>591</c:v>
                </c:pt>
                <c:pt idx="2865">
                  <c:v>589.20000000000005</c:v>
                </c:pt>
                <c:pt idx="2866">
                  <c:v>587.4</c:v>
                </c:pt>
                <c:pt idx="2867">
                  <c:v>585.6</c:v>
                </c:pt>
                <c:pt idx="2868">
                  <c:v>583.5</c:v>
                </c:pt>
                <c:pt idx="2869">
                  <c:v>581.70000000000005</c:v>
                </c:pt>
                <c:pt idx="2870">
                  <c:v>579.9</c:v>
                </c:pt>
                <c:pt idx="2871">
                  <c:v>578.1</c:v>
                </c:pt>
                <c:pt idx="2872">
                  <c:v>576</c:v>
                </c:pt>
                <c:pt idx="2873">
                  <c:v>574.20000000000005</c:v>
                </c:pt>
                <c:pt idx="2874">
                  <c:v>572.4</c:v>
                </c:pt>
                <c:pt idx="2875">
                  <c:v>570.6</c:v>
                </c:pt>
                <c:pt idx="2876">
                  <c:v>568.5</c:v>
                </c:pt>
                <c:pt idx="2877">
                  <c:v>566.70000000000005</c:v>
                </c:pt>
                <c:pt idx="2878">
                  <c:v>564.9</c:v>
                </c:pt>
                <c:pt idx="2879">
                  <c:v>563.1</c:v>
                </c:pt>
                <c:pt idx="2880">
                  <c:v>561</c:v>
                </c:pt>
                <c:pt idx="2881">
                  <c:v>559.20000000000005</c:v>
                </c:pt>
                <c:pt idx="2882">
                  <c:v>557.4</c:v>
                </c:pt>
                <c:pt idx="2883">
                  <c:v>555.6</c:v>
                </c:pt>
                <c:pt idx="2884">
                  <c:v>553.5</c:v>
                </c:pt>
                <c:pt idx="2885">
                  <c:v>551.70000000000005</c:v>
                </c:pt>
                <c:pt idx="2886">
                  <c:v>549.9</c:v>
                </c:pt>
                <c:pt idx="2887">
                  <c:v>548.1</c:v>
                </c:pt>
                <c:pt idx="2888">
                  <c:v>546</c:v>
                </c:pt>
                <c:pt idx="2889">
                  <c:v>544.20000000000005</c:v>
                </c:pt>
                <c:pt idx="2890">
                  <c:v>542.4</c:v>
                </c:pt>
                <c:pt idx="2891">
                  <c:v>540.6</c:v>
                </c:pt>
                <c:pt idx="2892">
                  <c:v>538.5</c:v>
                </c:pt>
                <c:pt idx="2893">
                  <c:v>536.70000000000005</c:v>
                </c:pt>
                <c:pt idx="2894">
                  <c:v>534.9</c:v>
                </c:pt>
                <c:pt idx="2895">
                  <c:v>533.1</c:v>
                </c:pt>
                <c:pt idx="2896">
                  <c:v>531</c:v>
                </c:pt>
                <c:pt idx="2897">
                  <c:v>529.20000000000005</c:v>
                </c:pt>
                <c:pt idx="2898">
                  <c:v>527.4</c:v>
                </c:pt>
                <c:pt idx="2899">
                  <c:v>525.6</c:v>
                </c:pt>
                <c:pt idx="2900">
                  <c:v>523.5</c:v>
                </c:pt>
                <c:pt idx="2901">
                  <c:v>521.70000000000005</c:v>
                </c:pt>
                <c:pt idx="2902">
                  <c:v>519.9</c:v>
                </c:pt>
                <c:pt idx="2903">
                  <c:v>518.1</c:v>
                </c:pt>
                <c:pt idx="2904">
                  <c:v>516</c:v>
                </c:pt>
                <c:pt idx="2905">
                  <c:v>514.20000000000005</c:v>
                </c:pt>
                <c:pt idx="2906">
                  <c:v>512.4</c:v>
                </c:pt>
                <c:pt idx="2907">
                  <c:v>510.6</c:v>
                </c:pt>
                <c:pt idx="2908">
                  <c:v>508.5</c:v>
                </c:pt>
                <c:pt idx="2909">
                  <c:v>506.7</c:v>
                </c:pt>
                <c:pt idx="2910">
                  <c:v>504.9</c:v>
                </c:pt>
                <c:pt idx="2911">
                  <c:v>503.1</c:v>
                </c:pt>
                <c:pt idx="2912">
                  <c:v>501</c:v>
                </c:pt>
                <c:pt idx="2913">
                  <c:v>499.2</c:v>
                </c:pt>
                <c:pt idx="2914">
                  <c:v>497.4</c:v>
                </c:pt>
                <c:pt idx="2915">
                  <c:v>495.6</c:v>
                </c:pt>
                <c:pt idx="2916">
                  <c:v>493.5</c:v>
                </c:pt>
                <c:pt idx="2917">
                  <c:v>491.7</c:v>
                </c:pt>
                <c:pt idx="2918">
                  <c:v>489.9</c:v>
                </c:pt>
                <c:pt idx="2919">
                  <c:v>488.1</c:v>
                </c:pt>
                <c:pt idx="2920">
                  <c:v>486</c:v>
                </c:pt>
                <c:pt idx="2921">
                  <c:v>484.2</c:v>
                </c:pt>
                <c:pt idx="2922">
                  <c:v>482.4</c:v>
                </c:pt>
                <c:pt idx="2923">
                  <c:v>480.6</c:v>
                </c:pt>
                <c:pt idx="2924">
                  <c:v>478.5</c:v>
                </c:pt>
                <c:pt idx="2925">
                  <c:v>476.7</c:v>
                </c:pt>
                <c:pt idx="2926">
                  <c:v>474.9</c:v>
                </c:pt>
                <c:pt idx="2927">
                  <c:v>473.1</c:v>
                </c:pt>
                <c:pt idx="2928">
                  <c:v>471</c:v>
                </c:pt>
                <c:pt idx="2929">
                  <c:v>469.2</c:v>
                </c:pt>
                <c:pt idx="2930">
                  <c:v>467.4</c:v>
                </c:pt>
                <c:pt idx="2931">
                  <c:v>465.6</c:v>
                </c:pt>
                <c:pt idx="2932">
                  <c:v>463.5</c:v>
                </c:pt>
                <c:pt idx="2933">
                  <c:v>461.7</c:v>
                </c:pt>
                <c:pt idx="2934">
                  <c:v>459.9</c:v>
                </c:pt>
                <c:pt idx="2935">
                  <c:v>458.1</c:v>
                </c:pt>
                <c:pt idx="2936">
                  <c:v>456</c:v>
                </c:pt>
                <c:pt idx="2937">
                  <c:v>454.2</c:v>
                </c:pt>
                <c:pt idx="2938">
                  <c:v>452.4</c:v>
                </c:pt>
                <c:pt idx="2939">
                  <c:v>450.6</c:v>
                </c:pt>
                <c:pt idx="2940">
                  <c:v>448.5</c:v>
                </c:pt>
                <c:pt idx="2941">
                  <c:v>446.7</c:v>
                </c:pt>
                <c:pt idx="2942">
                  <c:v>444.9</c:v>
                </c:pt>
                <c:pt idx="2943">
                  <c:v>443.1</c:v>
                </c:pt>
                <c:pt idx="2944">
                  <c:v>441</c:v>
                </c:pt>
                <c:pt idx="2945">
                  <c:v>439.2</c:v>
                </c:pt>
                <c:pt idx="2946">
                  <c:v>437.4</c:v>
                </c:pt>
                <c:pt idx="2947">
                  <c:v>435.6</c:v>
                </c:pt>
                <c:pt idx="2948">
                  <c:v>433.5</c:v>
                </c:pt>
                <c:pt idx="2949">
                  <c:v>431.7</c:v>
                </c:pt>
                <c:pt idx="2950">
                  <c:v>429.9</c:v>
                </c:pt>
                <c:pt idx="2951">
                  <c:v>428.1</c:v>
                </c:pt>
                <c:pt idx="2952">
                  <c:v>426</c:v>
                </c:pt>
                <c:pt idx="2953">
                  <c:v>424.2</c:v>
                </c:pt>
                <c:pt idx="2954">
                  <c:v>422.4</c:v>
                </c:pt>
                <c:pt idx="2955">
                  <c:v>420.6</c:v>
                </c:pt>
                <c:pt idx="2956">
                  <c:v>418.5</c:v>
                </c:pt>
                <c:pt idx="2957">
                  <c:v>416.7</c:v>
                </c:pt>
                <c:pt idx="2958">
                  <c:v>414.9</c:v>
                </c:pt>
                <c:pt idx="2959">
                  <c:v>413.1</c:v>
                </c:pt>
                <c:pt idx="2960">
                  <c:v>411</c:v>
                </c:pt>
                <c:pt idx="2961">
                  <c:v>409.2</c:v>
                </c:pt>
                <c:pt idx="2962">
                  <c:v>407.4</c:v>
                </c:pt>
                <c:pt idx="2963">
                  <c:v>405.6</c:v>
                </c:pt>
                <c:pt idx="2964">
                  <c:v>403.5</c:v>
                </c:pt>
                <c:pt idx="2965">
                  <c:v>401.7</c:v>
                </c:pt>
                <c:pt idx="2966">
                  <c:v>399.9</c:v>
                </c:pt>
                <c:pt idx="2967">
                  <c:v>398.1</c:v>
                </c:pt>
                <c:pt idx="2968">
                  <c:v>396</c:v>
                </c:pt>
                <c:pt idx="2969">
                  <c:v>394.2</c:v>
                </c:pt>
                <c:pt idx="2970">
                  <c:v>392.4</c:v>
                </c:pt>
                <c:pt idx="2971">
                  <c:v>390.6</c:v>
                </c:pt>
                <c:pt idx="2972">
                  <c:v>388.5</c:v>
                </c:pt>
                <c:pt idx="2973">
                  <c:v>386.7</c:v>
                </c:pt>
                <c:pt idx="2974">
                  <c:v>384.9</c:v>
                </c:pt>
                <c:pt idx="2975">
                  <c:v>383.1</c:v>
                </c:pt>
                <c:pt idx="2976">
                  <c:v>381</c:v>
                </c:pt>
                <c:pt idx="2977">
                  <c:v>379.2</c:v>
                </c:pt>
                <c:pt idx="2978">
                  <c:v>377.4</c:v>
                </c:pt>
                <c:pt idx="2979">
                  <c:v>375.6</c:v>
                </c:pt>
                <c:pt idx="2980">
                  <c:v>373.5</c:v>
                </c:pt>
                <c:pt idx="2981">
                  <c:v>371.7</c:v>
                </c:pt>
                <c:pt idx="2982">
                  <c:v>369.9</c:v>
                </c:pt>
                <c:pt idx="2983">
                  <c:v>368.1</c:v>
                </c:pt>
                <c:pt idx="2984">
                  <c:v>366</c:v>
                </c:pt>
                <c:pt idx="2985">
                  <c:v>364.2</c:v>
                </c:pt>
                <c:pt idx="2986">
                  <c:v>362.4</c:v>
                </c:pt>
                <c:pt idx="2987">
                  <c:v>360.6</c:v>
                </c:pt>
                <c:pt idx="2988">
                  <c:v>358.5</c:v>
                </c:pt>
                <c:pt idx="2989">
                  <c:v>356.7</c:v>
                </c:pt>
                <c:pt idx="2990">
                  <c:v>354.9</c:v>
                </c:pt>
                <c:pt idx="2991">
                  <c:v>353.1</c:v>
                </c:pt>
                <c:pt idx="2992">
                  <c:v>351</c:v>
                </c:pt>
                <c:pt idx="2993">
                  <c:v>349.2</c:v>
                </c:pt>
                <c:pt idx="2994">
                  <c:v>347.4</c:v>
                </c:pt>
                <c:pt idx="2995">
                  <c:v>345.6</c:v>
                </c:pt>
                <c:pt idx="2996">
                  <c:v>343.5</c:v>
                </c:pt>
                <c:pt idx="2997">
                  <c:v>341.7</c:v>
                </c:pt>
                <c:pt idx="2998">
                  <c:v>339.9</c:v>
                </c:pt>
                <c:pt idx="2999">
                  <c:v>338.1</c:v>
                </c:pt>
                <c:pt idx="3000">
                  <c:v>336</c:v>
                </c:pt>
                <c:pt idx="3001">
                  <c:v>334.2</c:v>
                </c:pt>
                <c:pt idx="3002">
                  <c:v>332.4</c:v>
                </c:pt>
                <c:pt idx="3003">
                  <c:v>330.6</c:v>
                </c:pt>
                <c:pt idx="3004">
                  <c:v>328.5</c:v>
                </c:pt>
                <c:pt idx="3005">
                  <c:v>326.7</c:v>
                </c:pt>
                <c:pt idx="3006">
                  <c:v>324.89999999999998</c:v>
                </c:pt>
                <c:pt idx="3007">
                  <c:v>323.10000000000002</c:v>
                </c:pt>
                <c:pt idx="3008">
                  <c:v>321</c:v>
                </c:pt>
                <c:pt idx="3009">
                  <c:v>319.2</c:v>
                </c:pt>
                <c:pt idx="3010">
                  <c:v>317.39999999999998</c:v>
                </c:pt>
                <c:pt idx="3011">
                  <c:v>315.60000000000002</c:v>
                </c:pt>
                <c:pt idx="3012">
                  <c:v>313.5</c:v>
                </c:pt>
                <c:pt idx="3013">
                  <c:v>311.7</c:v>
                </c:pt>
                <c:pt idx="3014">
                  <c:v>309.89999999999998</c:v>
                </c:pt>
                <c:pt idx="3015">
                  <c:v>308.10000000000002</c:v>
                </c:pt>
                <c:pt idx="3016">
                  <c:v>306</c:v>
                </c:pt>
                <c:pt idx="3017">
                  <c:v>304.2</c:v>
                </c:pt>
                <c:pt idx="3018">
                  <c:v>302.39999999999998</c:v>
                </c:pt>
                <c:pt idx="3019">
                  <c:v>300.60000000000002</c:v>
                </c:pt>
                <c:pt idx="3020">
                  <c:v>298.5</c:v>
                </c:pt>
                <c:pt idx="3021">
                  <c:v>296.7</c:v>
                </c:pt>
                <c:pt idx="3022">
                  <c:v>294.89999999999998</c:v>
                </c:pt>
                <c:pt idx="3023">
                  <c:v>293.10000000000002</c:v>
                </c:pt>
                <c:pt idx="3024">
                  <c:v>291</c:v>
                </c:pt>
                <c:pt idx="3025">
                  <c:v>289.2</c:v>
                </c:pt>
                <c:pt idx="3026">
                  <c:v>287.39999999999998</c:v>
                </c:pt>
                <c:pt idx="3027">
                  <c:v>285.60000000000002</c:v>
                </c:pt>
                <c:pt idx="3028">
                  <c:v>283.5</c:v>
                </c:pt>
                <c:pt idx="3029">
                  <c:v>281.7</c:v>
                </c:pt>
                <c:pt idx="3030">
                  <c:v>279.89999999999998</c:v>
                </c:pt>
                <c:pt idx="3031">
                  <c:v>278.10000000000002</c:v>
                </c:pt>
                <c:pt idx="3032">
                  <c:v>276</c:v>
                </c:pt>
                <c:pt idx="3033">
                  <c:v>274.2</c:v>
                </c:pt>
                <c:pt idx="3034">
                  <c:v>272.39999999999998</c:v>
                </c:pt>
                <c:pt idx="3035">
                  <c:v>270.60000000000002</c:v>
                </c:pt>
                <c:pt idx="3036">
                  <c:v>268.5</c:v>
                </c:pt>
                <c:pt idx="3037">
                  <c:v>266.7</c:v>
                </c:pt>
                <c:pt idx="3038">
                  <c:v>264.89999999999998</c:v>
                </c:pt>
                <c:pt idx="3039">
                  <c:v>263.10000000000002</c:v>
                </c:pt>
                <c:pt idx="3040">
                  <c:v>261</c:v>
                </c:pt>
                <c:pt idx="3041">
                  <c:v>259.2</c:v>
                </c:pt>
                <c:pt idx="3042">
                  <c:v>257.39999999999998</c:v>
                </c:pt>
                <c:pt idx="3043">
                  <c:v>255.6</c:v>
                </c:pt>
                <c:pt idx="3044">
                  <c:v>253.5</c:v>
                </c:pt>
                <c:pt idx="3045">
                  <c:v>251.7</c:v>
                </c:pt>
                <c:pt idx="3046">
                  <c:v>249.9</c:v>
                </c:pt>
                <c:pt idx="3047">
                  <c:v>248.1</c:v>
                </c:pt>
                <c:pt idx="3048">
                  <c:v>246</c:v>
                </c:pt>
                <c:pt idx="3049">
                  <c:v>244.2</c:v>
                </c:pt>
                <c:pt idx="3050">
                  <c:v>242.4</c:v>
                </c:pt>
                <c:pt idx="3051">
                  <c:v>240.6</c:v>
                </c:pt>
                <c:pt idx="3052">
                  <c:v>238.5</c:v>
                </c:pt>
                <c:pt idx="3053">
                  <c:v>236.7</c:v>
                </c:pt>
                <c:pt idx="3054">
                  <c:v>234.9</c:v>
                </c:pt>
                <c:pt idx="3055">
                  <c:v>233.1</c:v>
                </c:pt>
                <c:pt idx="3056">
                  <c:v>231</c:v>
                </c:pt>
                <c:pt idx="3057">
                  <c:v>229.2</c:v>
                </c:pt>
                <c:pt idx="3058">
                  <c:v>227.4</c:v>
                </c:pt>
                <c:pt idx="3059">
                  <c:v>225.6</c:v>
                </c:pt>
                <c:pt idx="3060">
                  <c:v>223.5</c:v>
                </c:pt>
                <c:pt idx="3061">
                  <c:v>221.7</c:v>
                </c:pt>
                <c:pt idx="3062">
                  <c:v>219.9</c:v>
                </c:pt>
                <c:pt idx="3063">
                  <c:v>218.1</c:v>
                </c:pt>
                <c:pt idx="3064">
                  <c:v>216</c:v>
                </c:pt>
                <c:pt idx="3065">
                  <c:v>214.2</c:v>
                </c:pt>
                <c:pt idx="3066">
                  <c:v>212.4</c:v>
                </c:pt>
                <c:pt idx="3067">
                  <c:v>210.6</c:v>
                </c:pt>
                <c:pt idx="3068">
                  <c:v>208.5</c:v>
                </c:pt>
                <c:pt idx="3069">
                  <c:v>206.7</c:v>
                </c:pt>
                <c:pt idx="3070">
                  <c:v>204.9</c:v>
                </c:pt>
                <c:pt idx="3071">
                  <c:v>203.1</c:v>
                </c:pt>
                <c:pt idx="3072">
                  <c:v>201</c:v>
                </c:pt>
                <c:pt idx="3073">
                  <c:v>199.2</c:v>
                </c:pt>
                <c:pt idx="3074">
                  <c:v>197.4</c:v>
                </c:pt>
                <c:pt idx="3075">
                  <c:v>195.6</c:v>
                </c:pt>
                <c:pt idx="3076">
                  <c:v>193.5</c:v>
                </c:pt>
                <c:pt idx="3077">
                  <c:v>191.7</c:v>
                </c:pt>
                <c:pt idx="3078">
                  <c:v>189.9</c:v>
                </c:pt>
                <c:pt idx="3079">
                  <c:v>188.1</c:v>
                </c:pt>
                <c:pt idx="3080">
                  <c:v>186</c:v>
                </c:pt>
                <c:pt idx="3081">
                  <c:v>184.2</c:v>
                </c:pt>
                <c:pt idx="3082">
                  <c:v>182.4</c:v>
                </c:pt>
                <c:pt idx="3083">
                  <c:v>180.6</c:v>
                </c:pt>
                <c:pt idx="3084">
                  <c:v>178.5</c:v>
                </c:pt>
                <c:pt idx="3085">
                  <c:v>176.7</c:v>
                </c:pt>
                <c:pt idx="3086">
                  <c:v>174.9</c:v>
                </c:pt>
                <c:pt idx="3087">
                  <c:v>173.1</c:v>
                </c:pt>
                <c:pt idx="3088">
                  <c:v>171</c:v>
                </c:pt>
                <c:pt idx="3089">
                  <c:v>169.2</c:v>
                </c:pt>
                <c:pt idx="3090">
                  <c:v>167.4</c:v>
                </c:pt>
                <c:pt idx="3091">
                  <c:v>165.6</c:v>
                </c:pt>
                <c:pt idx="3092">
                  <c:v>163.5</c:v>
                </c:pt>
                <c:pt idx="3093">
                  <c:v>161.69999999999999</c:v>
                </c:pt>
                <c:pt idx="3094">
                  <c:v>159.9</c:v>
                </c:pt>
                <c:pt idx="3095">
                  <c:v>158.1</c:v>
                </c:pt>
                <c:pt idx="3096">
                  <c:v>156</c:v>
                </c:pt>
                <c:pt idx="3097">
                  <c:v>154.19999999999999</c:v>
                </c:pt>
                <c:pt idx="3098">
                  <c:v>152.4</c:v>
                </c:pt>
                <c:pt idx="3099">
                  <c:v>150.6</c:v>
                </c:pt>
                <c:pt idx="3100">
                  <c:v>148.5</c:v>
                </c:pt>
                <c:pt idx="3101">
                  <c:v>146.69999999999999</c:v>
                </c:pt>
                <c:pt idx="3102">
                  <c:v>144.9</c:v>
                </c:pt>
                <c:pt idx="3103">
                  <c:v>143.1</c:v>
                </c:pt>
                <c:pt idx="3104">
                  <c:v>141</c:v>
                </c:pt>
                <c:pt idx="3105">
                  <c:v>139.19999999999999</c:v>
                </c:pt>
                <c:pt idx="3106">
                  <c:v>137.4</c:v>
                </c:pt>
                <c:pt idx="3107">
                  <c:v>135.6</c:v>
                </c:pt>
                <c:pt idx="3108">
                  <c:v>133.5</c:v>
                </c:pt>
                <c:pt idx="3109">
                  <c:v>131.69999999999999</c:v>
                </c:pt>
                <c:pt idx="3110">
                  <c:v>129.9</c:v>
                </c:pt>
                <c:pt idx="3111">
                  <c:v>128.1</c:v>
                </c:pt>
                <c:pt idx="3112">
                  <c:v>126</c:v>
                </c:pt>
                <c:pt idx="3113">
                  <c:v>124.2</c:v>
                </c:pt>
                <c:pt idx="3114">
                  <c:v>122.4</c:v>
                </c:pt>
                <c:pt idx="3115">
                  <c:v>120.6</c:v>
                </c:pt>
                <c:pt idx="3116">
                  <c:v>118.5</c:v>
                </c:pt>
                <c:pt idx="3117">
                  <c:v>116.7</c:v>
                </c:pt>
                <c:pt idx="3118">
                  <c:v>114.9</c:v>
                </c:pt>
                <c:pt idx="3119">
                  <c:v>113.1</c:v>
                </c:pt>
                <c:pt idx="3120">
                  <c:v>111</c:v>
                </c:pt>
                <c:pt idx="3121">
                  <c:v>109.2</c:v>
                </c:pt>
                <c:pt idx="3122">
                  <c:v>107.4</c:v>
                </c:pt>
                <c:pt idx="3123">
                  <c:v>105.6</c:v>
                </c:pt>
                <c:pt idx="3124">
                  <c:v>103.5</c:v>
                </c:pt>
                <c:pt idx="3125">
                  <c:v>101.7</c:v>
                </c:pt>
                <c:pt idx="3126">
                  <c:v>99.9</c:v>
                </c:pt>
                <c:pt idx="3127">
                  <c:v>98.1</c:v>
                </c:pt>
                <c:pt idx="3128">
                  <c:v>96</c:v>
                </c:pt>
                <c:pt idx="3129">
                  <c:v>94.2</c:v>
                </c:pt>
                <c:pt idx="3130">
                  <c:v>92.4</c:v>
                </c:pt>
                <c:pt idx="3131">
                  <c:v>90.6</c:v>
                </c:pt>
                <c:pt idx="3132">
                  <c:v>88.5</c:v>
                </c:pt>
                <c:pt idx="3133">
                  <c:v>86.7</c:v>
                </c:pt>
                <c:pt idx="3134">
                  <c:v>84.9</c:v>
                </c:pt>
                <c:pt idx="3135">
                  <c:v>83.1</c:v>
                </c:pt>
                <c:pt idx="3136">
                  <c:v>81</c:v>
                </c:pt>
                <c:pt idx="3137">
                  <c:v>79.2</c:v>
                </c:pt>
                <c:pt idx="3138">
                  <c:v>77.400000000000006</c:v>
                </c:pt>
                <c:pt idx="3139">
                  <c:v>75.599999999999994</c:v>
                </c:pt>
                <c:pt idx="3140">
                  <c:v>73.5</c:v>
                </c:pt>
                <c:pt idx="3141">
                  <c:v>71.7</c:v>
                </c:pt>
                <c:pt idx="3142">
                  <c:v>69.900000000000006</c:v>
                </c:pt>
                <c:pt idx="3143">
                  <c:v>68.099999999999994</c:v>
                </c:pt>
                <c:pt idx="3144">
                  <c:v>66</c:v>
                </c:pt>
                <c:pt idx="3145">
                  <c:v>64.2</c:v>
                </c:pt>
                <c:pt idx="3146">
                  <c:v>62.4</c:v>
                </c:pt>
                <c:pt idx="3147">
                  <c:v>60.6</c:v>
                </c:pt>
                <c:pt idx="3148">
                  <c:v>58.5</c:v>
                </c:pt>
                <c:pt idx="3149">
                  <c:v>56.7</c:v>
                </c:pt>
                <c:pt idx="3150">
                  <c:v>54.9</c:v>
                </c:pt>
                <c:pt idx="3151">
                  <c:v>53.1</c:v>
                </c:pt>
                <c:pt idx="3152">
                  <c:v>51</c:v>
                </c:pt>
                <c:pt idx="3153">
                  <c:v>49.2</c:v>
                </c:pt>
                <c:pt idx="3154">
                  <c:v>47.4</c:v>
                </c:pt>
                <c:pt idx="3155">
                  <c:v>45.6</c:v>
                </c:pt>
                <c:pt idx="3156">
                  <c:v>43.5</c:v>
                </c:pt>
                <c:pt idx="3157">
                  <c:v>41.7</c:v>
                </c:pt>
                <c:pt idx="3158">
                  <c:v>39.9</c:v>
                </c:pt>
                <c:pt idx="3159">
                  <c:v>38.1</c:v>
                </c:pt>
                <c:pt idx="3160">
                  <c:v>36</c:v>
                </c:pt>
                <c:pt idx="3161">
                  <c:v>34.200000000000003</c:v>
                </c:pt>
                <c:pt idx="3162">
                  <c:v>32.4</c:v>
                </c:pt>
                <c:pt idx="3163">
                  <c:v>30.6</c:v>
                </c:pt>
                <c:pt idx="3164">
                  <c:v>28.5</c:v>
                </c:pt>
                <c:pt idx="3165">
                  <c:v>26.7</c:v>
                </c:pt>
                <c:pt idx="3166">
                  <c:v>24.9</c:v>
                </c:pt>
                <c:pt idx="3167">
                  <c:v>23.1</c:v>
                </c:pt>
                <c:pt idx="3168">
                  <c:v>21</c:v>
                </c:pt>
                <c:pt idx="3169">
                  <c:v>19.2</c:v>
                </c:pt>
                <c:pt idx="3170">
                  <c:v>17.399999999999999</c:v>
                </c:pt>
                <c:pt idx="3171">
                  <c:v>15.6</c:v>
                </c:pt>
                <c:pt idx="3172">
                  <c:v>13.5</c:v>
                </c:pt>
                <c:pt idx="3173">
                  <c:v>11.7</c:v>
                </c:pt>
                <c:pt idx="3174">
                  <c:v>9.9</c:v>
                </c:pt>
                <c:pt idx="3175">
                  <c:v>8.1</c:v>
                </c:pt>
                <c:pt idx="3176">
                  <c:v>6</c:v>
                </c:pt>
                <c:pt idx="3177">
                  <c:v>4.2</c:v>
                </c:pt>
                <c:pt idx="3178">
                  <c:v>2.4</c:v>
                </c:pt>
                <c:pt idx="3179">
                  <c:v>0.6</c:v>
                </c:pt>
                <c:pt idx="3180">
                  <c:v>0</c:v>
                </c:pt>
                <c:pt idx="3181">
                  <c:v>0</c:v>
                </c:pt>
                <c:pt idx="3182">
                  <c:v>0</c:v>
                </c:pt>
                <c:pt idx="3183">
                  <c:v>0</c:v>
                </c:pt>
                <c:pt idx="3184">
                  <c:v>0</c:v>
                </c:pt>
                <c:pt idx="3185">
                  <c:v>0</c:v>
                </c:pt>
                <c:pt idx="3186">
                  <c:v>0</c:v>
                </c:pt>
                <c:pt idx="3187">
                  <c:v>0</c:v>
                </c:pt>
                <c:pt idx="3188">
                  <c:v>5.0999999999999996</c:v>
                </c:pt>
                <c:pt idx="3189">
                  <c:v>10.199999999999999</c:v>
                </c:pt>
                <c:pt idx="3190">
                  <c:v>15.3</c:v>
                </c:pt>
                <c:pt idx="3191">
                  <c:v>13.2</c:v>
                </c:pt>
                <c:pt idx="3192">
                  <c:v>11.4</c:v>
                </c:pt>
                <c:pt idx="3193">
                  <c:v>9.6</c:v>
                </c:pt>
                <c:pt idx="3194">
                  <c:v>7.8</c:v>
                </c:pt>
                <c:pt idx="3195">
                  <c:v>5.7</c:v>
                </c:pt>
                <c:pt idx="3196">
                  <c:v>10.8</c:v>
                </c:pt>
                <c:pt idx="3197">
                  <c:v>15</c:v>
                </c:pt>
                <c:pt idx="3198">
                  <c:v>13.2</c:v>
                </c:pt>
                <c:pt idx="3199">
                  <c:v>11.1</c:v>
                </c:pt>
                <c:pt idx="3200">
                  <c:v>9.3000000000000007</c:v>
                </c:pt>
                <c:pt idx="3201">
                  <c:v>7.5</c:v>
                </c:pt>
                <c:pt idx="3202">
                  <c:v>5.7</c:v>
                </c:pt>
                <c:pt idx="3203">
                  <c:v>3.6</c:v>
                </c:pt>
                <c:pt idx="3204">
                  <c:v>1.8</c:v>
                </c:pt>
                <c:pt idx="3205">
                  <c:v>0</c:v>
                </c:pt>
                <c:pt idx="3206">
                  <c:v>5.7</c:v>
                </c:pt>
                <c:pt idx="3207">
                  <c:v>9</c:v>
                </c:pt>
                <c:pt idx="3208">
                  <c:v>7.2</c:v>
                </c:pt>
                <c:pt idx="3209">
                  <c:v>5.0999999999999996</c:v>
                </c:pt>
                <c:pt idx="3210">
                  <c:v>3.3</c:v>
                </c:pt>
                <c:pt idx="3211">
                  <c:v>1.5</c:v>
                </c:pt>
                <c:pt idx="3212">
                  <c:v>0</c:v>
                </c:pt>
                <c:pt idx="3213">
                  <c:v>9.6</c:v>
                </c:pt>
                <c:pt idx="3214">
                  <c:v>15</c:v>
                </c:pt>
                <c:pt idx="3215">
                  <c:v>13.2</c:v>
                </c:pt>
                <c:pt idx="3216">
                  <c:v>17.100000000000001</c:v>
                </c:pt>
                <c:pt idx="3217">
                  <c:v>24.3</c:v>
                </c:pt>
                <c:pt idx="3218">
                  <c:v>33.9</c:v>
                </c:pt>
                <c:pt idx="3219">
                  <c:v>45</c:v>
                </c:pt>
                <c:pt idx="3220">
                  <c:v>54.3</c:v>
                </c:pt>
                <c:pt idx="3221">
                  <c:v>63.3</c:v>
                </c:pt>
                <c:pt idx="3222">
                  <c:v>74.400000000000006</c:v>
                </c:pt>
                <c:pt idx="3223">
                  <c:v>85.5</c:v>
                </c:pt>
                <c:pt idx="3224">
                  <c:v>96.3</c:v>
                </c:pt>
                <c:pt idx="3225">
                  <c:v>100.2</c:v>
                </c:pt>
                <c:pt idx="3226">
                  <c:v>111.3</c:v>
                </c:pt>
                <c:pt idx="3227">
                  <c:v>122.4</c:v>
                </c:pt>
                <c:pt idx="3228">
                  <c:v>133.19999999999999</c:v>
                </c:pt>
                <c:pt idx="3229">
                  <c:v>145.80000000000001</c:v>
                </c:pt>
                <c:pt idx="3230">
                  <c:v>150.9</c:v>
                </c:pt>
                <c:pt idx="3231">
                  <c:v>149.1</c:v>
                </c:pt>
                <c:pt idx="3232">
                  <c:v>147</c:v>
                </c:pt>
                <c:pt idx="3233">
                  <c:v>145.19999999999999</c:v>
                </c:pt>
                <c:pt idx="3234">
                  <c:v>153.6</c:v>
                </c:pt>
                <c:pt idx="3235">
                  <c:v>164.7</c:v>
                </c:pt>
                <c:pt idx="3236">
                  <c:v>177.9</c:v>
                </c:pt>
                <c:pt idx="3237">
                  <c:v>191.4</c:v>
                </c:pt>
                <c:pt idx="3238">
                  <c:v>193.5</c:v>
                </c:pt>
                <c:pt idx="3239">
                  <c:v>201.9</c:v>
                </c:pt>
                <c:pt idx="3240">
                  <c:v>212.7</c:v>
                </c:pt>
                <c:pt idx="3241">
                  <c:v>226.2</c:v>
                </c:pt>
                <c:pt idx="3242">
                  <c:v>239.7</c:v>
                </c:pt>
                <c:pt idx="3243">
                  <c:v>252.3</c:v>
                </c:pt>
                <c:pt idx="3244">
                  <c:v>254.4</c:v>
                </c:pt>
                <c:pt idx="3245">
                  <c:v>252.6</c:v>
                </c:pt>
                <c:pt idx="3246">
                  <c:v>250.8</c:v>
                </c:pt>
                <c:pt idx="3247">
                  <c:v>249</c:v>
                </c:pt>
                <c:pt idx="3248">
                  <c:v>255.9</c:v>
                </c:pt>
                <c:pt idx="3249">
                  <c:v>267</c:v>
                </c:pt>
                <c:pt idx="3250">
                  <c:v>280.5</c:v>
                </c:pt>
                <c:pt idx="3251">
                  <c:v>294</c:v>
                </c:pt>
                <c:pt idx="3252">
                  <c:v>307.2</c:v>
                </c:pt>
                <c:pt idx="3253">
                  <c:v>305.39999999999998</c:v>
                </c:pt>
                <c:pt idx="3254">
                  <c:v>313.8</c:v>
                </c:pt>
                <c:pt idx="3255">
                  <c:v>312</c:v>
                </c:pt>
                <c:pt idx="3256">
                  <c:v>309.89999999999998</c:v>
                </c:pt>
                <c:pt idx="3257">
                  <c:v>308.10000000000002</c:v>
                </c:pt>
                <c:pt idx="3258">
                  <c:v>317.10000000000002</c:v>
                </c:pt>
                <c:pt idx="3259">
                  <c:v>330.6</c:v>
                </c:pt>
                <c:pt idx="3260">
                  <c:v>343.8</c:v>
                </c:pt>
                <c:pt idx="3261">
                  <c:v>357.3</c:v>
                </c:pt>
                <c:pt idx="3262">
                  <c:v>370.8</c:v>
                </c:pt>
                <c:pt idx="3263">
                  <c:v>383.4</c:v>
                </c:pt>
                <c:pt idx="3264">
                  <c:v>391.5</c:v>
                </c:pt>
                <c:pt idx="3265">
                  <c:v>389.7</c:v>
                </c:pt>
                <c:pt idx="3266">
                  <c:v>387.9</c:v>
                </c:pt>
                <c:pt idx="3267">
                  <c:v>393.6</c:v>
                </c:pt>
                <c:pt idx="3268">
                  <c:v>404.4</c:v>
                </c:pt>
                <c:pt idx="3269">
                  <c:v>417.9</c:v>
                </c:pt>
                <c:pt idx="3270">
                  <c:v>431.4</c:v>
                </c:pt>
                <c:pt idx="3271">
                  <c:v>444.9</c:v>
                </c:pt>
                <c:pt idx="3272">
                  <c:v>458.1</c:v>
                </c:pt>
                <c:pt idx="3273">
                  <c:v>469.2</c:v>
                </c:pt>
                <c:pt idx="3274">
                  <c:v>467.4</c:v>
                </c:pt>
                <c:pt idx="3275">
                  <c:v>465.6</c:v>
                </c:pt>
                <c:pt idx="3276">
                  <c:v>463.5</c:v>
                </c:pt>
                <c:pt idx="3277">
                  <c:v>470.7</c:v>
                </c:pt>
                <c:pt idx="3278">
                  <c:v>481.8</c:v>
                </c:pt>
                <c:pt idx="3279">
                  <c:v>495.3</c:v>
                </c:pt>
                <c:pt idx="3280">
                  <c:v>508.5</c:v>
                </c:pt>
                <c:pt idx="3281">
                  <c:v>513.6</c:v>
                </c:pt>
                <c:pt idx="3282">
                  <c:v>523.20000000000005</c:v>
                </c:pt>
                <c:pt idx="3283">
                  <c:v>536.70000000000005</c:v>
                </c:pt>
                <c:pt idx="3284">
                  <c:v>549.9</c:v>
                </c:pt>
                <c:pt idx="3285">
                  <c:v>548.1</c:v>
                </c:pt>
                <c:pt idx="3286">
                  <c:v>555.29999999999995</c:v>
                </c:pt>
                <c:pt idx="3287">
                  <c:v>567.9</c:v>
                </c:pt>
                <c:pt idx="3288">
                  <c:v>581.1</c:v>
                </c:pt>
                <c:pt idx="3289">
                  <c:v>594.6</c:v>
                </c:pt>
                <c:pt idx="3290">
                  <c:v>592.79999999999995</c:v>
                </c:pt>
                <c:pt idx="3291">
                  <c:v>601.20000000000005</c:v>
                </c:pt>
                <c:pt idx="3292">
                  <c:v>614.4</c:v>
                </c:pt>
                <c:pt idx="3293">
                  <c:v>627.9</c:v>
                </c:pt>
                <c:pt idx="3294">
                  <c:v>626.1</c:v>
                </c:pt>
                <c:pt idx="3295">
                  <c:v>624.29999999999995</c:v>
                </c:pt>
                <c:pt idx="3296">
                  <c:v>629.70000000000005</c:v>
                </c:pt>
                <c:pt idx="3297">
                  <c:v>640.79999999999995</c:v>
                </c:pt>
                <c:pt idx="3298">
                  <c:v>654.29999999999995</c:v>
                </c:pt>
                <c:pt idx="3299">
                  <c:v>659.4</c:v>
                </c:pt>
                <c:pt idx="3300">
                  <c:v>670.2</c:v>
                </c:pt>
                <c:pt idx="3301">
                  <c:v>675.3</c:v>
                </c:pt>
                <c:pt idx="3302">
                  <c:v>684.3</c:v>
                </c:pt>
                <c:pt idx="3303">
                  <c:v>697.8</c:v>
                </c:pt>
                <c:pt idx="3304">
                  <c:v>695.7</c:v>
                </c:pt>
                <c:pt idx="3305">
                  <c:v>693.9</c:v>
                </c:pt>
                <c:pt idx="3306">
                  <c:v>692.1</c:v>
                </c:pt>
                <c:pt idx="3307">
                  <c:v>697.2</c:v>
                </c:pt>
                <c:pt idx="3308">
                  <c:v>705.9</c:v>
                </c:pt>
                <c:pt idx="3309">
                  <c:v>719.4</c:v>
                </c:pt>
                <c:pt idx="3310">
                  <c:v>717.6</c:v>
                </c:pt>
                <c:pt idx="3311">
                  <c:v>722.7</c:v>
                </c:pt>
                <c:pt idx="3312">
                  <c:v>733.5</c:v>
                </c:pt>
                <c:pt idx="3313">
                  <c:v>746.1</c:v>
                </c:pt>
                <c:pt idx="3314">
                  <c:v>744.3</c:v>
                </c:pt>
                <c:pt idx="3315">
                  <c:v>742.5</c:v>
                </c:pt>
                <c:pt idx="3316">
                  <c:v>747.9</c:v>
                </c:pt>
                <c:pt idx="3317">
                  <c:v>753</c:v>
                </c:pt>
                <c:pt idx="3318">
                  <c:v>762</c:v>
                </c:pt>
                <c:pt idx="3319">
                  <c:v>775.5</c:v>
                </c:pt>
                <c:pt idx="3320">
                  <c:v>773.4</c:v>
                </c:pt>
                <c:pt idx="3321">
                  <c:v>771.6</c:v>
                </c:pt>
                <c:pt idx="3322">
                  <c:v>769.8</c:v>
                </c:pt>
                <c:pt idx="3323">
                  <c:v>768</c:v>
                </c:pt>
                <c:pt idx="3324">
                  <c:v>765.9</c:v>
                </c:pt>
                <c:pt idx="3325">
                  <c:v>764.1</c:v>
                </c:pt>
                <c:pt idx="3326">
                  <c:v>762.3</c:v>
                </c:pt>
                <c:pt idx="3327">
                  <c:v>760.5</c:v>
                </c:pt>
                <c:pt idx="3328">
                  <c:v>758.4</c:v>
                </c:pt>
                <c:pt idx="3329">
                  <c:v>756.6</c:v>
                </c:pt>
                <c:pt idx="3330">
                  <c:v>754.8</c:v>
                </c:pt>
                <c:pt idx="3331">
                  <c:v>753</c:v>
                </c:pt>
                <c:pt idx="3332">
                  <c:v>750.9</c:v>
                </c:pt>
                <c:pt idx="3333">
                  <c:v>749.1</c:v>
                </c:pt>
                <c:pt idx="3334">
                  <c:v>747.3</c:v>
                </c:pt>
                <c:pt idx="3335">
                  <c:v>745.5</c:v>
                </c:pt>
                <c:pt idx="3336">
                  <c:v>743.4</c:v>
                </c:pt>
                <c:pt idx="3337">
                  <c:v>741.6</c:v>
                </c:pt>
                <c:pt idx="3338">
                  <c:v>739.8</c:v>
                </c:pt>
                <c:pt idx="3339">
                  <c:v>738</c:v>
                </c:pt>
                <c:pt idx="3340">
                  <c:v>735.9</c:v>
                </c:pt>
                <c:pt idx="3341">
                  <c:v>734.1</c:v>
                </c:pt>
                <c:pt idx="3342">
                  <c:v>732.3</c:v>
                </c:pt>
                <c:pt idx="3343">
                  <c:v>730.5</c:v>
                </c:pt>
                <c:pt idx="3344">
                  <c:v>728.4</c:v>
                </c:pt>
                <c:pt idx="3345">
                  <c:v>726.6</c:v>
                </c:pt>
                <c:pt idx="3346">
                  <c:v>724.8</c:v>
                </c:pt>
                <c:pt idx="3347">
                  <c:v>723</c:v>
                </c:pt>
                <c:pt idx="3348">
                  <c:v>720.9</c:v>
                </c:pt>
                <c:pt idx="3349">
                  <c:v>719.1</c:v>
                </c:pt>
                <c:pt idx="3350">
                  <c:v>717.3</c:v>
                </c:pt>
                <c:pt idx="3351">
                  <c:v>715.5</c:v>
                </c:pt>
                <c:pt idx="3352">
                  <c:v>713.4</c:v>
                </c:pt>
                <c:pt idx="3353">
                  <c:v>711.6</c:v>
                </c:pt>
                <c:pt idx="3354">
                  <c:v>709.8</c:v>
                </c:pt>
                <c:pt idx="3355">
                  <c:v>708</c:v>
                </c:pt>
                <c:pt idx="3356">
                  <c:v>705.9</c:v>
                </c:pt>
                <c:pt idx="3357">
                  <c:v>704.1</c:v>
                </c:pt>
                <c:pt idx="3358">
                  <c:v>702.3</c:v>
                </c:pt>
                <c:pt idx="3359">
                  <c:v>700.5</c:v>
                </c:pt>
                <c:pt idx="3360">
                  <c:v>698.4</c:v>
                </c:pt>
                <c:pt idx="3361">
                  <c:v>696.6</c:v>
                </c:pt>
                <c:pt idx="3362">
                  <c:v>694.8</c:v>
                </c:pt>
                <c:pt idx="3363">
                  <c:v>693</c:v>
                </c:pt>
                <c:pt idx="3364">
                  <c:v>690.9</c:v>
                </c:pt>
                <c:pt idx="3365">
                  <c:v>689.1</c:v>
                </c:pt>
                <c:pt idx="3366">
                  <c:v>687.3</c:v>
                </c:pt>
                <c:pt idx="3367">
                  <c:v>685.5</c:v>
                </c:pt>
                <c:pt idx="3368">
                  <c:v>683.4</c:v>
                </c:pt>
                <c:pt idx="3369">
                  <c:v>681.6</c:v>
                </c:pt>
                <c:pt idx="3370">
                  <c:v>679.8</c:v>
                </c:pt>
                <c:pt idx="3371">
                  <c:v>678</c:v>
                </c:pt>
                <c:pt idx="3372">
                  <c:v>675.9</c:v>
                </c:pt>
                <c:pt idx="3373">
                  <c:v>674.1</c:v>
                </c:pt>
                <c:pt idx="3374">
                  <c:v>672.3</c:v>
                </c:pt>
                <c:pt idx="3375">
                  <c:v>670.5</c:v>
                </c:pt>
                <c:pt idx="3376">
                  <c:v>668.4</c:v>
                </c:pt>
                <c:pt idx="3377">
                  <c:v>666.6</c:v>
                </c:pt>
                <c:pt idx="3378">
                  <c:v>664.8</c:v>
                </c:pt>
                <c:pt idx="3379">
                  <c:v>663</c:v>
                </c:pt>
                <c:pt idx="3380">
                  <c:v>660.9</c:v>
                </c:pt>
                <c:pt idx="3381">
                  <c:v>659.1</c:v>
                </c:pt>
                <c:pt idx="3382">
                  <c:v>657.3</c:v>
                </c:pt>
                <c:pt idx="3383">
                  <c:v>655.5</c:v>
                </c:pt>
                <c:pt idx="3384">
                  <c:v>653.4</c:v>
                </c:pt>
                <c:pt idx="3385">
                  <c:v>651.6</c:v>
                </c:pt>
                <c:pt idx="3386">
                  <c:v>649.79999999999995</c:v>
                </c:pt>
                <c:pt idx="3387">
                  <c:v>648</c:v>
                </c:pt>
                <c:pt idx="3388">
                  <c:v>645.9</c:v>
                </c:pt>
                <c:pt idx="3389">
                  <c:v>644.1</c:v>
                </c:pt>
                <c:pt idx="3390">
                  <c:v>642.29999999999995</c:v>
                </c:pt>
                <c:pt idx="3391">
                  <c:v>640.5</c:v>
                </c:pt>
                <c:pt idx="3392">
                  <c:v>638.4</c:v>
                </c:pt>
                <c:pt idx="3393">
                  <c:v>636.6</c:v>
                </c:pt>
                <c:pt idx="3394">
                  <c:v>634.79999999999995</c:v>
                </c:pt>
                <c:pt idx="3395">
                  <c:v>633</c:v>
                </c:pt>
                <c:pt idx="3396">
                  <c:v>630.9</c:v>
                </c:pt>
                <c:pt idx="3397">
                  <c:v>629.1</c:v>
                </c:pt>
                <c:pt idx="3398">
                  <c:v>627.29999999999995</c:v>
                </c:pt>
                <c:pt idx="3399">
                  <c:v>625.5</c:v>
                </c:pt>
                <c:pt idx="3400">
                  <c:v>623.4</c:v>
                </c:pt>
                <c:pt idx="3401">
                  <c:v>621.6</c:v>
                </c:pt>
                <c:pt idx="3402">
                  <c:v>619.79999999999995</c:v>
                </c:pt>
                <c:pt idx="3403">
                  <c:v>618</c:v>
                </c:pt>
                <c:pt idx="3404">
                  <c:v>615.9</c:v>
                </c:pt>
                <c:pt idx="3405">
                  <c:v>614.1</c:v>
                </c:pt>
                <c:pt idx="3406">
                  <c:v>612.29999999999995</c:v>
                </c:pt>
                <c:pt idx="3407">
                  <c:v>610.5</c:v>
                </c:pt>
                <c:pt idx="3408">
                  <c:v>608.4</c:v>
                </c:pt>
                <c:pt idx="3409">
                  <c:v>606.6</c:v>
                </c:pt>
                <c:pt idx="3410">
                  <c:v>607.5</c:v>
                </c:pt>
                <c:pt idx="3411">
                  <c:v>606.9</c:v>
                </c:pt>
                <c:pt idx="3412">
                  <c:v>604.79999999999995</c:v>
                </c:pt>
                <c:pt idx="3413">
                  <c:v>603</c:v>
                </c:pt>
                <c:pt idx="3414">
                  <c:v>601.20000000000005</c:v>
                </c:pt>
                <c:pt idx="3415">
                  <c:v>599.4</c:v>
                </c:pt>
                <c:pt idx="3416">
                  <c:v>597.29999999999995</c:v>
                </c:pt>
                <c:pt idx="3417">
                  <c:v>595.5</c:v>
                </c:pt>
                <c:pt idx="3418">
                  <c:v>593.70000000000005</c:v>
                </c:pt>
                <c:pt idx="3419">
                  <c:v>591.9</c:v>
                </c:pt>
                <c:pt idx="3420">
                  <c:v>589.79999999999995</c:v>
                </c:pt>
                <c:pt idx="3421">
                  <c:v>588</c:v>
                </c:pt>
                <c:pt idx="3422">
                  <c:v>586.20000000000005</c:v>
                </c:pt>
                <c:pt idx="3423">
                  <c:v>584.4</c:v>
                </c:pt>
                <c:pt idx="3424">
                  <c:v>582.29999999999995</c:v>
                </c:pt>
                <c:pt idx="3425">
                  <c:v>580.5</c:v>
                </c:pt>
                <c:pt idx="3426">
                  <c:v>578.70000000000005</c:v>
                </c:pt>
                <c:pt idx="3427">
                  <c:v>576.9</c:v>
                </c:pt>
                <c:pt idx="3428">
                  <c:v>574.79999999999995</c:v>
                </c:pt>
                <c:pt idx="3429">
                  <c:v>585.9</c:v>
                </c:pt>
                <c:pt idx="3430">
                  <c:v>584.1</c:v>
                </c:pt>
                <c:pt idx="3431">
                  <c:v>595.20000000000005</c:v>
                </c:pt>
                <c:pt idx="3432">
                  <c:v>603.9</c:v>
                </c:pt>
                <c:pt idx="3433">
                  <c:v>611.1</c:v>
                </c:pt>
                <c:pt idx="3434">
                  <c:v>609.29999999999995</c:v>
                </c:pt>
                <c:pt idx="3435">
                  <c:v>607.5</c:v>
                </c:pt>
                <c:pt idx="3436">
                  <c:v>605.4</c:v>
                </c:pt>
                <c:pt idx="3437">
                  <c:v>603.6</c:v>
                </c:pt>
                <c:pt idx="3438">
                  <c:v>601.79999999999995</c:v>
                </c:pt>
                <c:pt idx="3439">
                  <c:v>600</c:v>
                </c:pt>
                <c:pt idx="3440">
                  <c:v>597.9</c:v>
                </c:pt>
                <c:pt idx="3441">
                  <c:v>596.1</c:v>
                </c:pt>
                <c:pt idx="3442">
                  <c:v>594.29999999999995</c:v>
                </c:pt>
                <c:pt idx="3443">
                  <c:v>592.5</c:v>
                </c:pt>
                <c:pt idx="3444">
                  <c:v>590.4</c:v>
                </c:pt>
                <c:pt idx="3445">
                  <c:v>588.6</c:v>
                </c:pt>
                <c:pt idx="3446">
                  <c:v>586.79999999999995</c:v>
                </c:pt>
                <c:pt idx="3447">
                  <c:v>585</c:v>
                </c:pt>
                <c:pt idx="3448">
                  <c:v>582.9</c:v>
                </c:pt>
                <c:pt idx="3449">
                  <c:v>590.1</c:v>
                </c:pt>
                <c:pt idx="3450">
                  <c:v>588.29999999999995</c:v>
                </c:pt>
                <c:pt idx="3451">
                  <c:v>594.9</c:v>
                </c:pt>
                <c:pt idx="3452">
                  <c:v>592.79999999999995</c:v>
                </c:pt>
                <c:pt idx="3453">
                  <c:v>591</c:v>
                </c:pt>
                <c:pt idx="3454">
                  <c:v>589.20000000000005</c:v>
                </c:pt>
                <c:pt idx="3455">
                  <c:v>587.4</c:v>
                </c:pt>
                <c:pt idx="3456">
                  <c:v>585.29999999999995</c:v>
                </c:pt>
                <c:pt idx="3457">
                  <c:v>583.5</c:v>
                </c:pt>
                <c:pt idx="3458">
                  <c:v>581.70000000000005</c:v>
                </c:pt>
                <c:pt idx="3459">
                  <c:v>579.9</c:v>
                </c:pt>
                <c:pt idx="3460">
                  <c:v>590.70000000000005</c:v>
                </c:pt>
                <c:pt idx="3461">
                  <c:v>604.20000000000005</c:v>
                </c:pt>
                <c:pt idx="3462">
                  <c:v>602.4</c:v>
                </c:pt>
                <c:pt idx="3463">
                  <c:v>606.6</c:v>
                </c:pt>
                <c:pt idx="3464">
                  <c:v>619.79999999999995</c:v>
                </c:pt>
                <c:pt idx="3465">
                  <c:v>618</c:v>
                </c:pt>
                <c:pt idx="3466">
                  <c:v>616.20000000000005</c:v>
                </c:pt>
                <c:pt idx="3467">
                  <c:v>614.4</c:v>
                </c:pt>
                <c:pt idx="3468">
                  <c:v>612.29999999999995</c:v>
                </c:pt>
                <c:pt idx="3469">
                  <c:v>610.5</c:v>
                </c:pt>
                <c:pt idx="3470">
                  <c:v>608.70000000000005</c:v>
                </c:pt>
                <c:pt idx="3471">
                  <c:v>622.20000000000005</c:v>
                </c:pt>
                <c:pt idx="3472">
                  <c:v>629.1</c:v>
                </c:pt>
                <c:pt idx="3473">
                  <c:v>640.20000000000005</c:v>
                </c:pt>
                <c:pt idx="3474">
                  <c:v>653.70000000000005</c:v>
                </c:pt>
                <c:pt idx="3475">
                  <c:v>653.1</c:v>
                </c:pt>
                <c:pt idx="3476">
                  <c:v>651</c:v>
                </c:pt>
                <c:pt idx="3477">
                  <c:v>663.6</c:v>
                </c:pt>
                <c:pt idx="3478">
                  <c:v>661.8</c:v>
                </c:pt>
                <c:pt idx="3479">
                  <c:v>660</c:v>
                </c:pt>
                <c:pt idx="3480">
                  <c:v>657.9</c:v>
                </c:pt>
                <c:pt idx="3481">
                  <c:v>656.1</c:v>
                </c:pt>
                <c:pt idx="3482">
                  <c:v>654.29999999999995</c:v>
                </c:pt>
                <c:pt idx="3483">
                  <c:v>666.9</c:v>
                </c:pt>
                <c:pt idx="3484">
                  <c:v>664.8</c:v>
                </c:pt>
                <c:pt idx="3485">
                  <c:v>663</c:v>
                </c:pt>
                <c:pt idx="3486">
                  <c:v>661.2</c:v>
                </c:pt>
                <c:pt idx="3487">
                  <c:v>659.4</c:v>
                </c:pt>
                <c:pt idx="3488">
                  <c:v>657.3</c:v>
                </c:pt>
                <c:pt idx="3489">
                  <c:v>655.5</c:v>
                </c:pt>
                <c:pt idx="3490">
                  <c:v>669</c:v>
                </c:pt>
                <c:pt idx="3491">
                  <c:v>667.2</c:v>
                </c:pt>
                <c:pt idx="3492">
                  <c:v>678</c:v>
                </c:pt>
                <c:pt idx="3493">
                  <c:v>691.5</c:v>
                </c:pt>
                <c:pt idx="3494">
                  <c:v>705</c:v>
                </c:pt>
                <c:pt idx="3495">
                  <c:v>703.2</c:v>
                </c:pt>
                <c:pt idx="3496">
                  <c:v>701.1</c:v>
                </c:pt>
                <c:pt idx="3497">
                  <c:v>699.3</c:v>
                </c:pt>
                <c:pt idx="3498">
                  <c:v>697.5</c:v>
                </c:pt>
                <c:pt idx="3499">
                  <c:v>695.7</c:v>
                </c:pt>
                <c:pt idx="3500">
                  <c:v>708.9</c:v>
                </c:pt>
                <c:pt idx="3501">
                  <c:v>722.4</c:v>
                </c:pt>
                <c:pt idx="3502">
                  <c:v>735.9</c:v>
                </c:pt>
                <c:pt idx="3503">
                  <c:v>734.1</c:v>
                </c:pt>
                <c:pt idx="3504">
                  <c:v>732</c:v>
                </c:pt>
                <c:pt idx="3505">
                  <c:v>730.2</c:v>
                </c:pt>
                <c:pt idx="3506">
                  <c:v>742.8</c:v>
                </c:pt>
                <c:pt idx="3507">
                  <c:v>741</c:v>
                </c:pt>
                <c:pt idx="3508">
                  <c:v>746.4</c:v>
                </c:pt>
                <c:pt idx="3509">
                  <c:v>744.6</c:v>
                </c:pt>
                <c:pt idx="3510">
                  <c:v>758.1</c:v>
                </c:pt>
                <c:pt idx="3511">
                  <c:v>766.5</c:v>
                </c:pt>
                <c:pt idx="3512">
                  <c:v>779.7</c:v>
                </c:pt>
                <c:pt idx="3513">
                  <c:v>777.9</c:v>
                </c:pt>
                <c:pt idx="3514">
                  <c:v>791.4</c:v>
                </c:pt>
                <c:pt idx="3515">
                  <c:v>789.6</c:v>
                </c:pt>
                <c:pt idx="3516">
                  <c:v>787.5</c:v>
                </c:pt>
                <c:pt idx="3517">
                  <c:v>785.7</c:v>
                </c:pt>
                <c:pt idx="3518">
                  <c:v>783.9</c:v>
                </c:pt>
                <c:pt idx="3519">
                  <c:v>782.1</c:v>
                </c:pt>
                <c:pt idx="3520">
                  <c:v>795.3</c:v>
                </c:pt>
                <c:pt idx="3521">
                  <c:v>808.8</c:v>
                </c:pt>
                <c:pt idx="3522">
                  <c:v>807</c:v>
                </c:pt>
                <c:pt idx="3523">
                  <c:v>805.2</c:v>
                </c:pt>
                <c:pt idx="3524">
                  <c:v>803.1</c:v>
                </c:pt>
                <c:pt idx="3525">
                  <c:v>801.3</c:v>
                </c:pt>
                <c:pt idx="3526">
                  <c:v>799.5</c:v>
                </c:pt>
                <c:pt idx="3527">
                  <c:v>797.7</c:v>
                </c:pt>
                <c:pt idx="3528">
                  <c:v>795.6</c:v>
                </c:pt>
                <c:pt idx="3529">
                  <c:v>793.8</c:v>
                </c:pt>
                <c:pt idx="3530">
                  <c:v>792</c:v>
                </c:pt>
                <c:pt idx="3531">
                  <c:v>790.2</c:v>
                </c:pt>
                <c:pt idx="3532">
                  <c:v>788.1</c:v>
                </c:pt>
                <c:pt idx="3533">
                  <c:v>786.3</c:v>
                </c:pt>
                <c:pt idx="3534">
                  <c:v>784.5</c:v>
                </c:pt>
                <c:pt idx="3535">
                  <c:v>782.7</c:v>
                </c:pt>
                <c:pt idx="3536">
                  <c:v>780.6</c:v>
                </c:pt>
                <c:pt idx="3537">
                  <c:v>778.8</c:v>
                </c:pt>
                <c:pt idx="3538">
                  <c:v>777</c:v>
                </c:pt>
                <c:pt idx="3539">
                  <c:v>775.2</c:v>
                </c:pt>
                <c:pt idx="3540">
                  <c:v>773.1</c:v>
                </c:pt>
                <c:pt idx="3541">
                  <c:v>771.3</c:v>
                </c:pt>
                <c:pt idx="3542">
                  <c:v>769.5</c:v>
                </c:pt>
                <c:pt idx="3543">
                  <c:v>767.7</c:v>
                </c:pt>
                <c:pt idx="3544">
                  <c:v>765.6</c:v>
                </c:pt>
                <c:pt idx="3545">
                  <c:v>763.8</c:v>
                </c:pt>
                <c:pt idx="3546">
                  <c:v>762</c:v>
                </c:pt>
                <c:pt idx="3547">
                  <c:v>760.2</c:v>
                </c:pt>
                <c:pt idx="3548">
                  <c:v>758.1</c:v>
                </c:pt>
                <c:pt idx="3549">
                  <c:v>756.3</c:v>
                </c:pt>
                <c:pt idx="3550">
                  <c:v>754.5</c:v>
                </c:pt>
                <c:pt idx="3551">
                  <c:v>752.7</c:v>
                </c:pt>
                <c:pt idx="3552">
                  <c:v>750.6</c:v>
                </c:pt>
                <c:pt idx="3553">
                  <c:v>748.8</c:v>
                </c:pt>
                <c:pt idx="3554">
                  <c:v>747</c:v>
                </c:pt>
                <c:pt idx="3555">
                  <c:v>745.2</c:v>
                </c:pt>
                <c:pt idx="3556">
                  <c:v>743.1</c:v>
                </c:pt>
                <c:pt idx="3557">
                  <c:v>741.3</c:v>
                </c:pt>
                <c:pt idx="3558">
                  <c:v>739.5</c:v>
                </c:pt>
                <c:pt idx="3559">
                  <c:v>737.7</c:v>
                </c:pt>
                <c:pt idx="3560">
                  <c:v>735.6</c:v>
                </c:pt>
                <c:pt idx="3561">
                  <c:v>733.8</c:v>
                </c:pt>
                <c:pt idx="3562">
                  <c:v>732</c:v>
                </c:pt>
                <c:pt idx="3563">
                  <c:v>730.2</c:v>
                </c:pt>
                <c:pt idx="3564">
                  <c:v>728.1</c:v>
                </c:pt>
                <c:pt idx="3565">
                  <c:v>729.9</c:v>
                </c:pt>
                <c:pt idx="3566">
                  <c:v>728.1</c:v>
                </c:pt>
                <c:pt idx="3567">
                  <c:v>726.3</c:v>
                </c:pt>
                <c:pt idx="3568">
                  <c:v>724.2</c:v>
                </c:pt>
                <c:pt idx="3569">
                  <c:v>731.4</c:v>
                </c:pt>
                <c:pt idx="3570">
                  <c:v>729.6</c:v>
                </c:pt>
                <c:pt idx="3571">
                  <c:v>727.8</c:v>
                </c:pt>
                <c:pt idx="3572">
                  <c:v>725.7</c:v>
                </c:pt>
                <c:pt idx="3573">
                  <c:v>723.9</c:v>
                </c:pt>
                <c:pt idx="3574">
                  <c:v>722.1</c:v>
                </c:pt>
                <c:pt idx="3575">
                  <c:v>720.3</c:v>
                </c:pt>
                <c:pt idx="3576">
                  <c:v>718.2</c:v>
                </c:pt>
                <c:pt idx="3577">
                  <c:v>716.4</c:v>
                </c:pt>
                <c:pt idx="3578">
                  <c:v>714.6</c:v>
                </c:pt>
                <c:pt idx="3579">
                  <c:v>712.8</c:v>
                </c:pt>
                <c:pt idx="3580">
                  <c:v>710.7</c:v>
                </c:pt>
                <c:pt idx="3581">
                  <c:v>708.9</c:v>
                </c:pt>
                <c:pt idx="3582">
                  <c:v>714</c:v>
                </c:pt>
                <c:pt idx="3583">
                  <c:v>719.1</c:v>
                </c:pt>
                <c:pt idx="3584">
                  <c:v>717</c:v>
                </c:pt>
                <c:pt idx="3585">
                  <c:v>715.2</c:v>
                </c:pt>
                <c:pt idx="3586">
                  <c:v>713.4</c:v>
                </c:pt>
                <c:pt idx="3587">
                  <c:v>711.6</c:v>
                </c:pt>
                <c:pt idx="3588">
                  <c:v>709.5</c:v>
                </c:pt>
                <c:pt idx="3589">
                  <c:v>707.7</c:v>
                </c:pt>
                <c:pt idx="3590">
                  <c:v>705.9</c:v>
                </c:pt>
                <c:pt idx="3591">
                  <c:v>704.1</c:v>
                </c:pt>
                <c:pt idx="3592">
                  <c:v>702</c:v>
                </c:pt>
                <c:pt idx="3593">
                  <c:v>700.2</c:v>
                </c:pt>
                <c:pt idx="3594">
                  <c:v>698.4</c:v>
                </c:pt>
                <c:pt idx="3595">
                  <c:v>696.6</c:v>
                </c:pt>
                <c:pt idx="3596">
                  <c:v>694.5</c:v>
                </c:pt>
                <c:pt idx="3597">
                  <c:v>692.7</c:v>
                </c:pt>
                <c:pt idx="3598">
                  <c:v>690.9</c:v>
                </c:pt>
                <c:pt idx="3599">
                  <c:v>689.1</c:v>
                </c:pt>
                <c:pt idx="3600">
                  <c:v>687</c:v>
                </c:pt>
                <c:pt idx="3601">
                  <c:v>691.2</c:v>
                </c:pt>
                <c:pt idx="3602">
                  <c:v>689.4</c:v>
                </c:pt>
                <c:pt idx="3603">
                  <c:v>687.6</c:v>
                </c:pt>
                <c:pt idx="3604">
                  <c:v>685.5</c:v>
                </c:pt>
                <c:pt idx="3605">
                  <c:v>683.7</c:v>
                </c:pt>
                <c:pt idx="3606">
                  <c:v>681.9</c:v>
                </c:pt>
                <c:pt idx="3607">
                  <c:v>680.1</c:v>
                </c:pt>
                <c:pt idx="3608">
                  <c:v>678</c:v>
                </c:pt>
                <c:pt idx="3609">
                  <c:v>676.2</c:v>
                </c:pt>
                <c:pt idx="3610">
                  <c:v>674.4</c:v>
                </c:pt>
                <c:pt idx="3611">
                  <c:v>672.6</c:v>
                </c:pt>
                <c:pt idx="3612">
                  <c:v>670.5</c:v>
                </c:pt>
                <c:pt idx="3613">
                  <c:v>668.7</c:v>
                </c:pt>
                <c:pt idx="3614">
                  <c:v>666.9</c:v>
                </c:pt>
                <c:pt idx="3615">
                  <c:v>665.1</c:v>
                </c:pt>
                <c:pt idx="3616">
                  <c:v>663</c:v>
                </c:pt>
                <c:pt idx="3617">
                  <c:v>661.2</c:v>
                </c:pt>
                <c:pt idx="3618">
                  <c:v>659.4</c:v>
                </c:pt>
                <c:pt idx="3619">
                  <c:v>657.6</c:v>
                </c:pt>
                <c:pt idx="3620">
                  <c:v>655.5</c:v>
                </c:pt>
                <c:pt idx="3621">
                  <c:v>653.70000000000005</c:v>
                </c:pt>
                <c:pt idx="3622">
                  <c:v>651.9</c:v>
                </c:pt>
                <c:pt idx="3623">
                  <c:v>650.1</c:v>
                </c:pt>
                <c:pt idx="3624">
                  <c:v>648</c:v>
                </c:pt>
                <c:pt idx="3625">
                  <c:v>646.20000000000005</c:v>
                </c:pt>
                <c:pt idx="3626">
                  <c:v>644.4</c:v>
                </c:pt>
                <c:pt idx="3627">
                  <c:v>642.6</c:v>
                </c:pt>
                <c:pt idx="3628">
                  <c:v>640.5</c:v>
                </c:pt>
                <c:pt idx="3629">
                  <c:v>638.70000000000005</c:v>
                </c:pt>
                <c:pt idx="3630">
                  <c:v>636.9</c:v>
                </c:pt>
                <c:pt idx="3631">
                  <c:v>635.1</c:v>
                </c:pt>
                <c:pt idx="3632">
                  <c:v>633</c:v>
                </c:pt>
                <c:pt idx="3633">
                  <c:v>631.20000000000005</c:v>
                </c:pt>
                <c:pt idx="3634">
                  <c:v>629.4</c:v>
                </c:pt>
                <c:pt idx="3635">
                  <c:v>627.6</c:v>
                </c:pt>
                <c:pt idx="3636">
                  <c:v>625.5</c:v>
                </c:pt>
                <c:pt idx="3637">
                  <c:v>623.70000000000005</c:v>
                </c:pt>
                <c:pt idx="3638">
                  <c:v>621.9</c:v>
                </c:pt>
                <c:pt idx="3639">
                  <c:v>620.1</c:v>
                </c:pt>
                <c:pt idx="3640">
                  <c:v>618</c:v>
                </c:pt>
                <c:pt idx="3641">
                  <c:v>622.20000000000005</c:v>
                </c:pt>
                <c:pt idx="3642">
                  <c:v>620.4</c:v>
                </c:pt>
                <c:pt idx="3643">
                  <c:v>618.6</c:v>
                </c:pt>
                <c:pt idx="3644">
                  <c:v>616.5</c:v>
                </c:pt>
                <c:pt idx="3645">
                  <c:v>614.70000000000005</c:v>
                </c:pt>
                <c:pt idx="3646">
                  <c:v>612.9</c:v>
                </c:pt>
                <c:pt idx="3647">
                  <c:v>611.1</c:v>
                </c:pt>
                <c:pt idx="3648">
                  <c:v>609</c:v>
                </c:pt>
                <c:pt idx="3649">
                  <c:v>607.20000000000005</c:v>
                </c:pt>
                <c:pt idx="3650">
                  <c:v>605.4</c:v>
                </c:pt>
                <c:pt idx="3651">
                  <c:v>603.6</c:v>
                </c:pt>
                <c:pt idx="3652">
                  <c:v>601.5</c:v>
                </c:pt>
                <c:pt idx="3653">
                  <c:v>599.70000000000005</c:v>
                </c:pt>
                <c:pt idx="3654">
                  <c:v>597.9</c:v>
                </c:pt>
                <c:pt idx="3655">
                  <c:v>596.1</c:v>
                </c:pt>
                <c:pt idx="3656">
                  <c:v>594</c:v>
                </c:pt>
                <c:pt idx="3657">
                  <c:v>592.20000000000005</c:v>
                </c:pt>
                <c:pt idx="3658">
                  <c:v>590.4</c:v>
                </c:pt>
                <c:pt idx="3659">
                  <c:v>588.6</c:v>
                </c:pt>
                <c:pt idx="3660">
                  <c:v>586.5</c:v>
                </c:pt>
                <c:pt idx="3661">
                  <c:v>584.70000000000005</c:v>
                </c:pt>
                <c:pt idx="3662">
                  <c:v>582.9</c:v>
                </c:pt>
                <c:pt idx="3663">
                  <c:v>581.1</c:v>
                </c:pt>
                <c:pt idx="3664">
                  <c:v>579</c:v>
                </c:pt>
                <c:pt idx="3665">
                  <c:v>577.20000000000005</c:v>
                </c:pt>
                <c:pt idx="3666">
                  <c:v>575.4</c:v>
                </c:pt>
                <c:pt idx="3667">
                  <c:v>573.6</c:v>
                </c:pt>
                <c:pt idx="3668">
                  <c:v>571.5</c:v>
                </c:pt>
                <c:pt idx="3669">
                  <c:v>569.70000000000005</c:v>
                </c:pt>
                <c:pt idx="3670">
                  <c:v>567.9</c:v>
                </c:pt>
                <c:pt idx="3671">
                  <c:v>566.1</c:v>
                </c:pt>
                <c:pt idx="3672">
                  <c:v>564</c:v>
                </c:pt>
                <c:pt idx="3673">
                  <c:v>562.20000000000005</c:v>
                </c:pt>
                <c:pt idx="3674">
                  <c:v>560.4</c:v>
                </c:pt>
                <c:pt idx="3675">
                  <c:v>558.6</c:v>
                </c:pt>
                <c:pt idx="3676">
                  <c:v>556.5</c:v>
                </c:pt>
                <c:pt idx="3677">
                  <c:v>554.70000000000005</c:v>
                </c:pt>
                <c:pt idx="3678">
                  <c:v>552.9</c:v>
                </c:pt>
                <c:pt idx="3679">
                  <c:v>551.1</c:v>
                </c:pt>
                <c:pt idx="3680">
                  <c:v>549</c:v>
                </c:pt>
                <c:pt idx="3681">
                  <c:v>547.20000000000005</c:v>
                </c:pt>
                <c:pt idx="3682">
                  <c:v>545.4</c:v>
                </c:pt>
                <c:pt idx="3683">
                  <c:v>543.6</c:v>
                </c:pt>
                <c:pt idx="3684">
                  <c:v>541.5</c:v>
                </c:pt>
                <c:pt idx="3685">
                  <c:v>539.70000000000005</c:v>
                </c:pt>
                <c:pt idx="3686">
                  <c:v>537.9</c:v>
                </c:pt>
                <c:pt idx="3687">
                  <c:v>536.1</c:v>
                </c:pt>
                <c:pt idx="3688">
                  <c:v>534</c:v>
                </c:pt>
                <c:pt idx="3689">
                  <c:v>532.20000000000005</c:v>
                </c:pt>
                <c:pt idx="3690">
                  <c:v>530.4</c:v>
                </c:pt>
                <c:pt idx="3691">
                  <c:v>528.6</c:v>
                </c:pt>
                <c:pt idx="3692">
                  <c:v>526.5</c:v>
                </c:pt>
                <c:pt idx="3693">
                  <c:v>524.70000000000005</c:v>
                </c:pt>
                <c:pt idx="3694">
                  <c:v>522.9</c:v>
                </c:pt>
                <c:pt idx="3695">
                  <c:v>521.1</c:v>
                </c:pt>
                <c:pt idx="3696">
                  <c:v>519</c:v>
                </c:pt>
                <c:pt idx="3697">
                  <c:v>517.20000000000005</c:v>
                </c:pt>
                <c:pt idx="3698">
                  <c:v>515.4</c:v>
                </c:pt>
                <c:pt idx="3699">
                  <c:v>513.6</c:v>
                </c:pt>
                <c:pt idx="3700">
                  <c:v>511.5</c:v>
                </c:pt>
                <c:pt idx="3701">
                  <c:v>509.7</c:v>
                </c:pt>
                <c:pt idx="3702">
                  <c:v>507.9</c:v>
                </c:pt>
                <c:pt idx="3703">
                  <c:v>506.1</c:v>
                </c:pt>
                <c:pt idx="3704">
                  <c:v>504</c:v>
                </c:pt>
                <c:pt idx="3705">
                  <c:v>502.2</c:v>
                </c:pt>
                <c:pt idx="3706">
                  <c:v>500.4</c:v>
                </c:pt>
                <c:pt idx="3707">
                  <c:v>498.6</c:v>
                </c:pt>
                <c:pt idx="3708">
                  <c:v>496.5</c:v>
                </c:pt>
                <c:pt idx="3709">
                  <c:v>494.7</c:v>
                </c:pt>
                <c:pt idx="3710">
                  <c:v>492.9</c:v>
                </c:pt>
                <c:pt idx="3711">
                  <c:v>491.1</c:v>
                </c:pt>
                <c:pt idx="3712">
                  <c:v>489</c:v>
                </c:pt>
                <c:pt idx="3713">
                  <c:v>487.2</c:v>
                </c:pt>
                <c:pt idx="3714">
                  <c:v>485.4</c:v>
                </c:pt>
                <c:pt idx="3715">
                  <c:v>483.6</c:v>
                </c:pt>
                <c:pt idx="3716">
                  <c:v>481.5</c:v>
                </c:pt>
                <c:pt idx="3717">
                  <c:v>479.7</c:v>
                </c:pt>
                <c:pt idx="3718">
                  <c:v>477.9</c:v>
                </c:pt>
                <c:pt idx="3719">
                  <c:v>476.1</c:v>
                </c:pt>
                <c:pt idx="3720">
                  <c:v>474</c:v>
                </c:pt>
                <c:pt idx="3721">
                  <c:v>472.2</c:v>
                </c:pt>
                <c:pt idx="3722">
                  <c:v>470.4</c:v>
                </c:pt>
                <c:pt idx="3723">
                  <c:v>468.6</c:v>
                </c:pt>
                <c:pt idx="3724">
                  <c:v>466.5</c:v>
                </c:pt>
                <c:pt idx="3725">
                  <c:v>464.7</c:v>
                </c:pt>
                <c:pt idx="3726">
                  <c:v>462.9</c:v>
                </c:pt>
                <c:pt idx="3727">
                  <c:v>461.1</c:v>
                </c:pt>
                <c:pt idx="3728">
                  <c:v>459</c:v>
                </c:pt>
                <c:pt idx="3729">
                  <c:v>457.2</c:v>
                </c:pt>
                <c:pt idx="3730">
                  <c:v>455.4</c:v>
                </c:pt>
                <c:pt idx="3731">
                  <c:v>453.6</c:v>
                </c:pt>
                <c:pt idx="3732">
                  <c:v>451.5</c:v>
                </c:pt>
                <c:pt idx="3733">
                  <c:v>449.7</c:v>
                </c:pt>
                <c:pt idx="3734">
                  <c:v>447.9</c:v>
                </c:pt>
                <c:pt idx="3735">
                  <c:v>446.1</c:v>
                </c:pt>
                <c:pt idx="3736">
                  <c:v>444</c:v>
                </c:pt>
                <c:pt idx="3737">
                  <c:v>442.2</c:v>
                </c:pt>
                <c:pt idx="3738">
                  <c:v>440.4</c:v>
                </c:pt>
                <c:pt idx="3739">
                  <c:v>438.6</c:v>
                </c:pt>
                <c:pt idx="3740">
                  <c:v>436.5</c:v>
                </c:pt>
                <c:pt idx="3741">
                  <c:v>434.7</c:v>
                </c:pt>
                <c:pt idx="3742">
                  <c:v>432.9</c:v>
                </c:pt>
                <c:pt idx="3743">
                  <c:v>431.1</c:v>
                </c:pt>
                <c:pt idx="3744">
                  <c:v>429</c:v>
                </c:pt>
                <c:pt idx="3745">
                  <c:v>427.2</c:v>
                </c:pt>
                <c:pt idx="3746">
                  <c:v>425.4</c:v>
                </c:pt>
                <c:pt idx="3747">
                  <c:v>423.6</c:v>
                </c:pt>
                <c:pt idx="3748">
                  <c:v>421.5</c:v>
                </c:pt>
                <c:pt idx="3749">
                  <c:v>419.7</c:v>
                </c:pt>
                <c:pt idx="3750">
                  <c:v>417.9</c:v>
                </c:pt>
                <c:pt idx="3751">
                  <c:v>416.1</c:v>
                </c:pt>
                <c:pt idx="3752">
                  <c:v>414</c:v>
                </c:pt>
                <c:pt idx="3753">
                  <c:v>412.2</c:v>
                </c:pt>
                <c:pt idx="3754">
                  <c:v>410.4</c:v>
                </c:pt>
                <c:pt idx="3755">
                  <c:v>408.6</c:v>
                </c:pt>
                <c:pt idx="3756">
                  <c:v>406.5</c:v>
                </c:pt>
                <c:pt idx="3757">
                  <c:v>404.7</c:v>
                </c:pt>
                <c:pt idx="3758">
                  <c:v>402.9</c:v>
                </c:pt>
                <c:pt idx="3759">
                  <c:v>401.1</c:v>
                </c:pt>
                <c:pt idx="3760">
                  <c:v>399</c:v>
                </c:pt>
                <c:pt idx="3761">
                  <c:v>397.2</c:v>
                </c:pt>
                <c:pt idx="3762">
                  <c:v>395.4</c:v>
                </c:pt>
                <c:pt idx="3763">
                  <c:v>393.6</c:v>
                </c:pt>
                <c:pt idx="3764">
                  <c:v>391.5</c:v>
                </c:pt>
                <c:pt idx="3765">
                  <c:v>389.7</c:v>
                </c:pt>
                <c:pt idx="3766">
                  <c:v>387.9</c:v>
                </c:pt>
                <c:pt idx="3767">
                  <c:v>386.1</c:v>
                </c:pt>
                <c:pt idx="3768">
                  <c:v>384</c:v>
                </c:pt>
                <c:pt idx="3769">
                  <c:v>382.2</c:v>
                </c:pt>
                <c:pt idx="3770">
                  <c:v>380.4</c:v>
                </c:pt>
                <c:pt idx="3771">
                  <c:v>378.6</c:v>
                </c:pt>
                <c:pt idx="3772">
                  <c:v>376.5</c:v>
                </c:pt>
                <c:pt idx="3773">
                  <c:v>374.7</c:v>
                </c:pt>
                <c:pt idx="3774">
                  <c:v>372.9</c:v>
                </c:pt>
                <c:pt idx="3775">
                  <c:v>371.1</c:v>
                </c:pt>
                <c:pt idx="3776">
                  <c:v>369</c:v>
                </c:pt>
                <c:pt idx="3777">
                  <c:v>367.2</c:v>
                </c:pt>
                <c:pt idx="3778">
                  <c:v>365.4</c:v>
                </c:pt>
                <c:pt idx="3779">
                  <c:v>363.6</c:v>
                </c:pt>
                <c:pt idx="3780">
                  <c:v>361.5</c:v>
                </c:pt>
                <c:pt idx="3781">
                  <c:v>359.7</c:v>
                </c:pt>
                <c:pt idx="3782">
                  <c:v>357.9</c:v>
                </c:pt>
                <c:pt idx="3783">
                  <c:v>356.1</c:v>
                </c:pt>
                <c:pt idx="3784">
                  <c:v>354</c:v>
                </c:pt>
                <c:pt idx="3785">
                  <c:v>352.2</c:v>
                </c:pt>
                <c:pt idx="3786">
                  <c:v>350.4</c:v>
                </c:pt>
                <c:pt idx="3787">
                  <c:v>348.6</c:v>
                </c:pt>
                <c:pt idx="3788">
                  <c:v>346.5</c:v>
                </c:pt>
                <c:pt idx="3789">
                  <c:v>344.7</c:v>
                </c:pt>
                <c:pt idx="3790">
                  <c:v>342.9</c:v>
                </c:pt>
                <c:pt idx="3791">
                  <c:v>341.1</c:v>
                </c:pt>
                <c:pt idx="3792">
                  <c:v>339</c:v>
                </c:pt>
                <c:pt idx="3793">
                  <c:v>337.2</c:v>
                </c:pt>
                <c:pt idx="3794">
                  <c:v>335.4</c:v>
                </c:pt>
                <c:pt idx="3795">
                  <c:v>333.6</c:v>
                </c:pt>
                <c:pt idx="3796">
                  <c:v>331.5</c:v>
                </c:pt>
                <c:pt idx="3797">
                  <c:v>329.7</c:v>
                </c:pt>
                <c:pt idx="3798">
                  <c:v>327.9</c:v>
                </c:pt>
                <c:pt idx="3799">
                  <c:v>326.10000000000002</c:v>
                </c:pt>
                <c:pt idx="3800">
                  <c:v>324</c:v>
                </c:pt>
                <c:pt idx="3801">
                  <c:v>322.2</c:v>
                </c:pt>
                <c:pt idx="3802">
                  <c:v>320.39999999999998</c:v>
                </c:pt>
                <c:pt idx="3803">
                  <c:v>318.60000000000002</c:v>
                </c:pt>
                <c:pt idx="3804">
                  <c:v>316.5</c:v>
                </c:pt>
                <c:pt idx="3805">
                  <c:v>314.7</c:v>
                </c:pt>
                <c:pt idx="3806">
                  <c:v>312.89999999999998</c:v>
                </c:pt>
                <c:pt idx="3807">
                  <c:v>311.10000000000002</c:v>
                </c:pt>
                <c:pt idx="3808">
                  <c:v>309</c:v>
                </c:pt>
                <c:pt idx="3809">
                  <c:v>307.2</c:v>
                </c:pt>
                <c:pt idx="3810">
                  <c:v>305.39999999999998</c:v>
                </c:pt>
                <c:pt idx="3811">
                  <c:v>303.60000000000002</c:v>
                </c:pt>
                <c:pt idx="3812">
                  <c:v>301.5</c:v>
                </c:pt>
                <c:pt idx="3813">
                  <c:v>299.7</c:v>
                </c:pt>
                <c:pt idx="3814">
                  <c:v>297.89999999999998</c:v>
                </c:pt>
                <c:pt idx="3815">
                  <c:v>296.10000000000002</c:v>
                </c:pt>
                <c:pt idx="3816">
                  <c:v>294</c:v>
                </c:pt>
                <c:pt idx="3817">
                  <c:v>292.2</c:v>
                </c:pt>
                <c:pt idx="3818">
                  <c:v>290.39999999999998</c:v>
                </c:pt>
                <c:pt idx="3819">
                  <c:v>288.60000000000002</c:v>
                </c:pt>
                <c:pt idx="3820">
                  <c:v>286.5</c:v>
                </c:pt>
                <c:pt idx="3821">
                  <c:v>284.7</c:v>
                </c:pt>
                <c:pt idx="3822">
                  <c:v>282.89999999999998</c:v>
                </c:pt>
                <c:pt idx="3823">
                  <c:v>281.10000000000002</c:v>
                </c:pt>
                <c:pt idx="3824">
                  <c:v>279</c:v>
                </c:pt>
                <c:pt idx="3825">
                  <c:v>277.2</c:v>
                </c:pt>
                <c:pt idx="3826">
                  <c:v>275.39999999999998</c:v>
                </c:pt>
                <c:pt idx="3827">
                  <c:v>273.60000000000002</c:v>
                </c:pt>
                <c:pt idx="3828">
                  <c:v>271.5</c:v>
                </c:pt>
                <c:pt idx="3829">
                  <c:v>269.7</c:v>
                </c:pt>
                <c:pt idx="3830">
                  <c:v>267.89999999999998</c:v>
                </c:pt>
                <c:pt idx="3831">
                  <c:v>266.10000000000002</c:v>
                </c:pt>
                <c:pt idx="3832">
                  <c:v>264</c:v>
                </c:pt>
                <c:pt idx="3833">
                  <c:v>262.2</c:v>
                </c:pt>
                <c:pt idx="3834">
                  <c:v>260.39999999999998</c:v>
                </c:pt>
                <c:pt idx="3835">
                  <c:v>258.60000000000002</c:v>
                </c:pt>
                <c:pt idx="3836">
                  <c:v>256.5</c:v>
                </c:pt>
                <c:pt idx="3837">
                  <c:v>254.7</c:v>
                </c:pt>
                <c:pt idx="3838">
                  <c:v>252.9</c:v>
                </c:pt>
                <c:pt idx="3839">
                  <c:v>251.1</c:v>
                </c:pt>
                <c:pt idx="3840">
                  <c:v>249</c:v>
                </c:pt>
                <c:pt idx="3841">
                  <c:v>247.2</c:v>
                </c:pt>
                <c:pt idx="3842">
                  <c:v>245.4</c:v>
                </c:pt>
                <c:pt idx="3843">
                  <c:v>243.6</c:v>
                </c:pt>
                <c:pt idx="3844">
                  <c:v>241.5</c:v>
                </c:pt>
                <c:pt idx="3845">
                  <c:v>239.7</c:v>
                </c:pt>
                <c:pt idx="3846">
                  <c:v>237.9</c:v>
                </c:pt>
                <c:pt idx="3847">
                  <c:v>236.1</c:v>
                </c:pt>
                <c:pt idx="3848">
                  <c:v>234</c:v>
                </c:pt>
                <c:pt idx="3849">
                  <c:v>232.2</c:v>
                </c:pt>
                <c:pt idx="3850">
                  <c:v>230.4</c:v>
                </c:pt>
                <c:pt idx="3851">
                  <c:v>228.6</c:v>
                </c:pt>
                <c:pt idx="3852">
                  <c:v>226.5</c:v>
                </c:pt>
                <c:pt idx="3853">
                  <c:v>224.7</c:v>
                </c:pt>
                <c:pt idx="3854">
                  <c:v>222.9</c:v>
                </c:pt>
                <c:pt idx="3855">
                  <c:v>221.1</c:v>
                </c:pt>
                <c:pt idx="3856">
                  <c:v>219</c:v>
                </c:pt>
                <c:pt idx="3857">
                  <c:v>217.2</c:v>
                </c:pt>
                <c:pt idx="3858">
                  <c:v>215.4</c:v>
                </c:pt>
                <c:pt idx="3859">
                  <c:v>213.6</c:v>
                </c:pt>
                <c:pt idx="3860">
                  <c:v>211.5</c:v>
                </c:pt>
                <c:pt idx="3861">
                  <c:v>209.7</c:v>
                </c:pt>
                <c:pt idx="3862">
                  <c:v>207.9</c:v>
                </c:pt>
                <c:pt idx="3863">
                  <c:v>206.1</c:v>
                </c:pt>
                <c:pt idx="3864">
                  <c:v>204</c:v>
                </c:pt>
                <c:pt idx="3865">
                  <c:v>202.2</c:v>
                </c:pt>
                <c:pt idx="3866">
                  <c:v>200.4</c:v>
                </c:pt>
                <c:pt idx="3867">
                  <c:v>198.6</c:v>
                </c:pt>
                <c:pt idx="3868">
                  <c:v>196.5</c:v>
                </c:pt>
                <c:pt idx="3869">
                  <c:v>194.7</c:v>
                </c:pt>
                <c:pt idx="3870">
                  <c:v>192.9</c:v>
                </c:pt>
                <c:pt idx="3871">
                  <c:v>191.1</c:v>
                </c:pt>
                <c:pt idx="3872">
                  <c:v>189</c:v>
                </c:pt>
                <c:pt idx="3873">
                  <c:v>187.2</c:v>
                </c:pt>
                <c:pt idx="3874">
                  <c:v>185.4</c:v>
                </c:pt>
                <c:pt idx="3875">
                  <c:v>183.6</c:v>
                </c:pt>
                <c:pt idx="3876">
                  <c:v>181.5</c:v>
                </c:pt>
                <c:pt idx="3877">
                  <c:v>179.7</c:v>
                </c:pt>
                <c:pt idx="3878">
                  <c:v>177.9</c:v>
                </c:pt>
                <c:pt idx="3879">
                  <c:v>176.1</c:v>
                </c:pt>
                <c:pt idx="3880">
                  <c:v>174</c:v>
                </c:pt>
                <c:pt idx="3881">
                  <c:v>172.2</c:v>
                </c:pt>
                <c:pt idx="3882">
                  <c:v>170.4</c:v>
                </c:pt>
                <c:pt idx="3883">
                  <c:v>168.6</c:v>
                </c:pt>
                <c:pt idx="3884">
                  <c:v>166.5</c:v>
                </c:pt>
                <c:pt idx="3885">
                  <c:v>164.7</c:v>
                </c:pt>
                <c:pt idx="3886">
                  <c:v>162.9</c:v>
                </c:pt>
                <c:pt idx="3887">
                  <c:v>161.1</c:v>
                </c:pt>
                <c:pt idx="3888">
                  <c:v>159</c:v>
                </c:pt>
                <c:pt idx="3889">
                  <c:v>157.19999999999999</c:v>
                </c:pt>
                <c:pt idx="3890">
                  <c:v>155.4</c:v>
                </c:pt>
                <c:pt idx="3891">
                  <c:v>153.6</c:v>
                </c:pt>
                <c:pt idx="3892">
                  <c:v>151.5</c:v>
                </c:pt>
                <c:pt idx="3893">
                  <c:v>149.69999999999999</c:v>
                </c:pt>
                <c:pt idx="3894">
                  <c:v>147.9</c:v>
                </c:pt>
                <c:pt idx="3895">
                  <c:v>146.1</c:v>
                </c:pt>
                <c:pt idx="3896">
                  <c:v>144</c:v>
                </c:pt>
                <c:pt idx="3897">
                  <c:v>142.19999999999999</c:v>
                </c:pt>
                <c:pt idx="3898">
                  <c:v>140.4</c:v>
                </c:pt>
                <c:pt idx="3899">
                  <c:v>138.6</c:v>
                </c:pt>
                <c:pt idx="3900">
                  <c:v>136.5</c:v>
                </c:pt>
                <c:pt idx="3901">
                  <c:v>134.69999999999999</c:v>
                </c:pt>
                <c:pt idx="3902">
                  <c:v>132.9</c:v>
                </c:pt>
                <c:pt idx="3903">
                  <c:v>131.1</c:v>
                </c:pt>
                <c:pt idx="3904">
                  <c:v>129</c:v>
                </c:pt>
                <c:pt idx="3905">
                  <c:v>127.2</c:v>
                </c:pt>
                <c:pt idx="3906">
                  <c:v>125.4</c:v>
                </c:pt>
                <c:pt idx="3907">
                  <c:v>123.6</c:v>
                </c:pt>
                <c:pt idx="3908">
                  <c:v>121.5</c:v>
                </c:pt>
                <c:pt idx="3909">
                  <c:v>119.7</c:v>
                </c:pt>
                <c:pt idx="3910">
                  <c:v>117.9</c:v>
                </c:pt>
                <c:pt idx="3911">
                  <c:v>116.1</c:v>
                </c:pt>
                <c:pt idx="3912">
                  <c:v>114</c:v>
                </c:pt>
                <c:pt idx="3913">
                  <c:v>112.2</c:v>
                </c:pt>
                <c:pt idx="3914">
                  <c:v>110.4</c:v>
                </c:pt>
                <c:pt idx="3915">
                  <c:v>108.6</c:v>
                </c:pt>
                <c:pt idx="3916">
                  <c:v>106.5</c:v>
                </c:pt>
                <c:pt idx="3917">
                  <c:v>104.7</c:v>
                </c:pt>
                <c:pt idx="3918">
                  <c:v>102.9</c:v>
                </c:pt>
                <c:pt idx="3919">
                  <c:v>101.1</c:v>
                </c:pt>
                <c:pt idx="3920">
                  <c:v>99</c:v>
                </c:pt>
                <c:pt idx="3921">
                  <c:v>97.2</c:v>
                </c:pt>
                <c:pt idx="3922">
                  <c:v>95.4</c:v>
                </c:pt>
                <c:pt idx="3923">
                  <c:v>93.6</c:v>
                </c:pt>
                <c:pt idx="3924">
                  <c:v>91.5</c:v>
                </c:pt>
                <c:pt idx="3925">
                  <c:v>89.7</c:v>
                </c:pt>
                <c:pt idx="3926">
                  <c:v>87.9</c:v>
                </c:pt>
                <c:pt idx="3927">
                  <c:v>86.1</c:v>
                </c:pt>
                <c:pt idx="3928">
                  <c:v>84</c:v>
                </c:pt>
                <c:pt idx="3929">
                  <c:v>82.2</c:v>
                </c:pt>
                <c:pt idx="3930">
                  <c:v>80.400000000000006</c:v>
                </c:pt>
                <c:pt idx="3931">
                  <c:v>78.599999999999994</c:v>
                </c:pt>
                <c:pt idx="3932">
                  <c:v>76.5</c:v>
                </c:pt>
                <c:pt idx="3933">
                  <c:v>74.7</c:v>
                </c:pt>
                <c:pt idx="3934">
                  <c:v>72.900000000000006</c:v>
                </c:pt>
                <c:pt idx="3935">
                  <c:v>71.099999999999994</c:v>
                </c:pt>
                <c:pt idx="3936">
                  <c:v>69</c:v>
                </c:pt>
                <c:pt idx="3937">
                  <c:v>67.2</c:v>
                </c:pt>
                <c:pt idx="3938">
                  <c:v>65.400000000000006</c:v>
                </c:pt>
                <c:pt idx="3939">
                  <c:v>63.6</c:v>
                </c:pt>
                <c:pt idx="3940">
                  <c:v>61.5</c:v>
                </c:pt>
                <c:pt idx="3941">
                  <c:v>59.7</c:v>
                </c:pt>
                <c:pt idx="3942">
                  <c:v>57.9</c:v>
                </c:pt>
                <c:pt idx="3943">
                  <c:v>56.1</c:v>
                </c:pt>
                <c:pt idx="3944">
                  <c:v>54</c:v>
                </c:pt>
                <c:pt idx="3945">
                  <c:v>52.2</c:v>
                </c:pt>
                <c:pt idx="3946">
                  <c:v>50.4</c:v>
                </c:pt>
                <c:pt idx="3947">
                  <c:v>48.6</c:v>
                </c:pt>
                <c:pt idx="3948">
                  <c:v>46.5</c:v>
                </c:pt>
                <c:pt idx="3949">
                  <c:v>44.7</c:v>
                </c:pt>
                <c:pt idx="3950">
                  <c:v>42.9</c:v>
                </c:pt>
                <c:pt idx="3951">
                  <c:v>41.1</c:v>
                </c:pt>
                <c:pt idx="3952">
                  <c:v>39</c:v>
                </c:pt>
                <c:pt idx="3953">
                  <c:v>37.200000000000003</c:v>
                </c:pt>
                <c:pt idx="3954">
                  <c:v>35.4</c:v>
                </c:pt>
                <c:pt idx="3955">
                  <c:v>33.6</c:v>
                </c:pt>
                <c:pt idx="3956">
                  <c:v>31.5</c:v>
                </c:pt>
                <c:pt idx="3957">
                  <c:v>29.7</c:v>
                </c:pt>
                <c:pt idx="3958">
                  <c:v>27.9</c:v>
                </c:pt>
                <c:pt idx="3959">
                  <c:v>26.1</c:v>
                </c:pt>
                <c:pt idx="3960">
                  <c:v>24</c:v>
                </c:pt>
                <c:pt idx="3961">
                  <c:v>22.2</c:v>
                </c:pt>
                <c:pt idx="3962">
                  <c:v>20.399999999999999</c:v>
                </c:pt>
                <c:pt idx="3963">
                  <c:v>18.600000000000001</c:v>
                </c:pt>
                <c:pt idx="3964">
                  <c:v>16.5</c:v>
                </c:pt>
                <c:pt idx="3965">
                  <c:v>14.7</c:v>
                </c:pt>
                <c:pt idx="3966">
                  <c:v>12.9</c:v>
                </c:pt>
                <c:pt idx="3967">
                  <c:v>11.1</c:v>
                </c:pt>
                <c:pt idx="3968">
                  <c:v>9</c:v>
                </c:pt>
                <c:pt idx="3969">
                  <c:v>7.2</c:v>
                </c:pt>
                <c:pt idx="3970">
                  <c:v>5.4</c:v>
                </c:pt>
                <c:pt idx="3971">
                  <c:v>3.6</c:v>
                </c:pt>
                <c:pt idx="3972">
                  <c:v>1.5</c:v>
                </c:pt>
                <c:pt idx="3973">
                  <c:v>0</c:v>
                </c:pt>
                <c:pt idx="3974">
                  <c:v>0</c:v>
                </c:pt>
                <c:pt idx="3975">
                  <c:v>0</c:v>
                </c:pt>
                <c:pt idx="3976">
                  <c:v>0</c:v>
                </c:pt>
                <c:pt idx="3977">
                  <c:v>0</c:v>
                </c:pt>
                <c:pt idx="3978">
                  <c:v>0</c:v>
                </c:pt>
                <c:pt idx="3979">
                  <c:v>0</c:v>
                </c:pt>
                <c:pt idx="3980">
                  <c:v>0</c:v>
                </c:pt>
                <c:pt idx="3981">
                  <c:v>0</c:v>
                </c:pt>
                <c:pt idx="3982">
                  <c:v>0</c:v>
                </c:pt>
                <c:pt idx="3983">
                  <c:v>5.0999999999999996</c:v>
                </c:pt>
                <c:pt idx="3984">
                  <c:v>10.8</c:v>
                </c:pt>
                <c:pt idx="3985">
                  <c:v>16.5</c:v>
                </c:pt>
                <c:pt idx="3986">
                  <c:v>21.3</c:v>
                </c:pt>
                <c:pt idx="3987">
                  <c:v>19.5</c:v>
                </c:pt>
                <c:pt idx="3988">
                  <c:v>17.7</c:v>
                </c:pt>
                <c:pt idx="3989">
                  <c:v>23.4</c:v>
                </c:pt>
                <c:pt idx="3990">
                  <c:v>28.8</c:v>
                </c:pt>
                <c:pt idx="3991">
                  <c:v>33.9</c:v>
                </c:pt>
                <c:pt idx="3992">
                  <c:v>41.1</c:v>
                </c:pt>
                <c:pt idx="3993">
                  <c:v>48.3</c:v>
                </c:pt>
                <c:pt idx="3994">
                  <c:v>46.2</c:v>
                </c:pt>
                <c:pt idx="3995">
                  <c:v>44.4</c:v>
                </c:pt>
                <c:pt idx="3996">
                  <c:v>51.6</c:v>
                </c:pt>
                <c:pt idx="3997">
                  <c:v>49.8</c:v>
                </c:pt>
                <c:pt idx="3998">
                  <c:v>47.7</c:v>
                </c:pt>
                <c:pt idx="3999">
                  <c:v>45.9</c:v>
                </c:pt>
                <c:pt idx="4000">
                  <c:v>44.1</c:v>
                </c:pt>
                <c:pt idx="4001">
                  <c:v>42.3</c:v>
                </c:pt>
                <c:pt idx="4002">
                  <c:v>40.200000000000003</c:v>
                </c:pt>
                <c:pt idx="4003">
                  <c:v>38.4</c:v>
                </c:pt>
                <c:pt idx="4004">
                  <c:v>36.6</c:v>
                </c:pt>
                <c:pt idx="4005">
                  <c:v>42.3</c:v>
                </c:pt>
                <c:pt idx="4006">
                  <c:v>50.4</c:v>
                </c:pt>
                <c:pt idx="4007">
                  <c:v>61.5</c:v>
                </c:pt>
                <c:pt idx="4008">
                  <c:v>72.599999999999994</c:v>
                </c:pt>
                <c:pt idx="4009">
                  <c:v>70.8</c:v>
                </c:pt>
                <c:pt idx="4010">
                  <c:v>68.7</c:v>
                </c:pt>
                <c:pt idx="4011">
                  <c:v>66.900000000000006</c:v>
                </c:pt>
                <c:pt idx="4012">
                  <c:v>65.099999999999994</c:v>
                </c:pt>
                <c:pt idx="4013">
                  <c:v>72.3</c:v>
                </c:pt>
                <c:pt idx="4014">
                  <c:v>81.599999999999994</c:v>
                </c:pt>
                <c:pt idx="4015">
                  <c:v>79.8</c:v>
                </c:pt>
                <c:pt idx="4016">
                  <c:v>78</c:v>
                </c:pt>
                <c:pt idx="4017">
                  <c:v>90.6</c:v>
                </c:pt>
                <c:pt idx="4018">
                  <c:v>101.4</c:v>
                </c:pt>
                <c:pt idx="4019">
                  <c:v>99.6</c:v>
                </c:pt>
                <c:pt idx="4020">
                  <c:v>97.8</c:v>
                </c:pt>
                <c:pt idx="4021">
                  <c:v>96</c:v>
                </c:pt>
                <c:pt idx="4022">
                  <c:v>93.9</c:v>
                </c:pt>
                <c:pt idx="4023">
                  <c:v>92.1</c:v>
                </c:pt>
                <c:pt idx="4024">
                  <c:v>90.3</c:v>
                </c:pt>
                <c:pt idx="4025">
                  <c:v>88.5</c:v>
                </c:pt>
                <c:pt idx="4026">
                  <c:v>86.4</c:v>
                </c:pt>
                <c:pt idx="4027">
                  <c:v>84.6</c:v>
                </c:pt>
                <c:pt idx="4028">
                  <c:v>82.8</c:v>
                </c:pt>
                <c:pt idx="4029">
                  <c:v>93.9</c:v>
                </c:pt>
                <c:pt idx="4030">
                  <c:v>91.8</c:v>
                </c:pt>
                <c:pt idx="4031">
                  <c:v>90</c:v>
                </c:pt>
                <c:pt idx="4032">
                  <c:v>88.2</c:v>
                </c:pt>
                <c:pt idx="4033">
                  <c:v>86.4</c:v>
                </c:pt>
                <c:pt idx="4034">
                  <c:v>94.5</c:v>
                </c:pt>
                <c:pt idx="4035">
                  <c:v>92.7</c:v>
                </c:pt>
                <c:pt idx="4036">
                  <c:v>90.9</c:v>
                </c:pt>
                <c:pt idx="4037">
                  <c:v>89.1</c:v>
                </c:pt>
                <c:pt idx="4038">
                  <c:v>87</c:v>
                </c:pt>
                <c:pt idx="4039">
                  <c:v>85.2</c:v>
                </c:pt>
                <c:pt idx="4040">
                  <c:v>83.4</c:v>
                </c:pt>
                <c:pt idx="4041">
                  <c:v>81.599999999999994</c:v>
                </c:pt>
                <c:pt idx="4042">
                  <c:v>79.5</c:v>
                </c:pt>
                <c:pt idx="4043">
                  <c:v>77.7</c:v>
                </c:pt>
                <c:pt idx="4044">
                  <c:v>75.900000000000006</c:v>
                </c:pt>
                <c:pt idx="4045">
                  <c:v>74.099999999999994</c:v>
                </c:pt>
                <c:pt idx="4046">
                  <c:v>72</c:v>
                </c:pt>
                <c:pt idx="4047">
                  <c:v>70.2</c:v>
                </c:pt>
                <c:pt idx="4048">
                  <c:v>68.400000000000006</c:v>
                </c:pt>
                <c:pt idx="4049">
                  <c:v>66.599999999999994</c:v>
                </c:pt>
                <c:pt idx="4050">
                  <c:v>64.5</c:v>
                </c:pt>
                <c:pt idx="4051">
                  <c:v>71.7</c:v>
                </c:pt>
                <c:pt idx="4052">
                  <c:v>77.400000000000006</c:v>
                </c:pt>
                <c:pt idx="4053">
                  <c:v>75.599999999999994</c:v>
                </c:pt>
                <c:pt idx="4054">
                  <c:v>73.5</c:v>
                </c:pt>
                <c:pt idx="4055">
                  <c:v>71.7</c:v>
                </c:pt>
                <c:pt idx="4056">
                  <c:v>69.900000000000006</c:v>
                </c:pt>
                <c:pt idx="4057">
                  <c:v>77.099999999999994</c:v>
                </c:pt>
                <c:pt idx="4058">
                  <c:v>75</c:v>
                </c:pt>
                <c:pt idx="4059">
                  <c:v>73.2</c:v>
                </c:pt>
                <c:pt idx="4060">
                  <c:v>71.400000000000006</c:v>
                </c:pt>
                <c:pt idx="4061">
                  <c:v>69.599999999999994</c:v>
                </c:pt>
                <c:pt idx="4062">
                  <c:v>67.5</c:v>
                </c:pt>
                <c:pt idx="4063">
                  <c:v>65.7</c:v>
                </c:pt>
                <c:pt idx="4064">
                  <c:v>63.9</c:v>
                </c:pt>
                <c:pt idx="4065">
                  <c:v>62.1</c:v>
                </c:pt>
                <c:pt idx="4066">
                  <c:v>60</c:v>
                </c:pt>
                <c:pt idx="4067">
                  <c:v>58.2</c:v>
                </c:pt>
                <c:pt idx="4068">
                  <c:v>56.4</c:v>
                </c:pt>
                <c:pt idx="4069">
                  <c:v>54.6</c:v>
                </c:pt>
                <c:pt idx="4070">
                  <c:v>52.5</c:v>
                </c:pt>
                <c:pt idx="4071">
                  <c:v>50.7</c:v>
                </c:pt>
                <c:pt idx="4072">
                  <c:v>48.9</c:v>
                </c:pt>
                <c:pt idx="4073">
                  <c:v>47.1</c:v>
                </c:pt>
                <c:pt idx="4074">
                  <c:v>55.2</c:v>
                </c:pt>
                <c:pt idx="4075">
                  <c:v>53.4</c:v>
                </c:pt>
                <c:pt idx="4076">
                  <c:v>51.6</c:v>
                </c:pt>
                <c:pt idx="4077">
                  <c:v>49.8</c:v>
                </c:pt>
                <c:pt idx="4078">
                  <c:v>48.6</c:v>
                </c:pt>
                <c:pt idx="4079">
                  <c:v>46.8</c:v>
                </c:pt>
                <c:pt idx="4080">
                  <c:v>45</c:v>
                </c:pt>
                <c:pt idx="4081">
                  <c:v>43.2</c:v>
                </c:pt>
                <c:pt idx="4082">
                  <c:v>41.1</c:v>
                </c:pt>
                <c:pt idx="4083">
                  <c:v>49.5</c:v>
                </c:pt>
                <c:pt idx="4084">
                  <c:v>47.7</c:v>
                </c:pt>
                <c:pt idx="4085">
                  <c:v>61.2</c:v>
                </c:pt>
                <c:pt idx="4086">
                  <c:v>59.1</c:v>
                </c:pt>
                <c:pt idx="4087">
                  <c:v>57.3</c:v>
                </c:pt>
                <c:pt idx="4088">
                  <c:v>55.5</c:v>
                </c:pt>
                <c:pt idx="4089">
                  <c:v>69</c:v>
                </c:pt>
                <c:pt idx="4090">
                  <c:v>75.900000000000006</c:v>
                </c:pt>
                <c:pt idx="4091">
                  <c:v>76.8</c:v>
                </c:pt>
                <c:pt idx="4092">
                  <c:v>75</c:v>
                </c:pt>
                <c:pt idx="4093">
                  <c:v>88.5</c:v>
                </c:pt>
                <c:pt idx="4094">
                  <c:v>86.4</c:v>
                </c:pt>
                <c:pt idx="4095">
                  <c:v>84.6</c:v>
                </c:pt>
                <c:pt idx="4096">
                  <c:v>82.8</c:v>
                </c:pt>
                <c:pt idx="4097">
                  <c:v>81</c:v>
                </c:pt>
                <c:pt idx="4098">
                  <c:v>78.900000000000006</c:v>
                </c:pt>
                <c:pt idx="4099">
                  <c:v>86.1</c:v>
                </c:pt>
                <c:pt idx="4100">
                  <c:v>97.2</c:v>
                </c:pt>
                <c:pt idx="4101">
                  <c:v>110.7</c:v>
                </c:pt>
                <c:pt idx="4102">
                  <c:v>117.6</c:v>
                </c:pt>
                <c:pt idx="4103">
                  <c:v>128.69999999999999</c:v>
                </c:pt>
                <c:pt idx="4104">
                  <c:v>142.19999999999999</c:v>
                </c:pt>
                <c:pt idx="4105">
                  <c:v>140.4</c:v>
                </c:pt>
                <c:pt idx="4106">
                  <c:v>138.30000000000001</c:v>
                </c:pt>
                <c:pt idx="4107">
                  <c:v>149.4</c:v>
                </c:pt>
                <c:pt idx="4108">
                  <c:v>157.80000000000001</c:v>
                </c:pt>
                <c:pt idx="4109">
                  <c:v>156</c:v>
                </c:pt>
                <c:pt idx="4110">
                  <c:v>153.9</c:v>
                </c:pt>
                <c:pt idx="4111">
                  <c:v>152.1</c:v>
                </c:pt>
                <c:pt idx="4112">
                  <c:v>150.30000000000001</c:v>
                </c:pt>
                <c:pt idx="4113">
                  <c:v>163.80000000000001</c:v>
                </c:pt>
                <c:pt idx="4114">
                  <c:v>161.69999999999999</c:v>
                </c:pt>
                <c:pt idx="4115">
                  <c:v>159.9</c:v>
                </c:pt>
                <c:pt idx="4116">
                  <c:v>158.1</c:v>
                </c:pt>
                <c:pt idx="4117">
                  <c:v>156.30000000000001</c:v>
                </c:pt>
                <c:pt idx="4118">
                  <c:v>154.19999999999999</c:v>
                </c:pt>
                <c:pt idx="4119">
                  <c:v>152.4</c:v>
                </c:pt>
                <c:pt idx="4120">
                  <c:v>150.6</c:v>
                </c:pt>
                <c:pt idx="4121">
                  <c:v>148.80000000000001</c:v>
                </c:pt>
                <c:pt idx="4122">
                  <c:v>146.69999999999999</c:v>
                </c:pt>
                <c:pt idx="4123">
                  <c:v>144.9</c:v>
                </c:pt>
                <c:pt idx="4124">
                  <c:v>143.1</c:v>
                </c:pt>
                <c:pt idx="4125">
                  <c:v>141.30000000000001</c:v>
                </c:pt>
                <c:pt idx="4126">
                  <c:v>139.19999999999999</c:v>
                </c:pt>
                <c:pt idx="4127">
                  <c:v>137.4</c:v>
                </c:pt>
                <c:pt idx="4128">
                  <c:v>135.6</c:v>
                </c:pt>
                <c:pt idx="4129">
                  <c:v>146.69999999999999</c:v>
                </c:pt>
                <c:pt idx="4130">
                  <c:v>159.9</c:v>
                </c:pt>
                <c:pt idx="4131">
                  <c:v>158.1</c:v>
                </c:pt>
                <c:pt idx="4132">
                  <c:v>171.6</c:v>
                </c:pt>
                <c:pt idx="4133">
                  <c:v>185.1</c:v>
                </c:pt>
                <c:pt idx="4134">
                  <c:v>198.3</c:v>
                </c:pt>
                <c:pt idx="4135">
                  <c:v>202.5</c:v>
                </c:pt>
                <c:pt idx="4136">
                  <c:v>216</c:v>
                </c:pt>
                <c:pt idx="4137">
                  <c:v>228.6</c:v>
                </c:pt>
                <c:pt idx="4138">
                  <c:v>226.5</c:v>
                </c:pt>
                <c:pt idx="4139">
                  <c:v>232.2</c:v>
                </c:pt>
                <c:pt idx="4140">
                  <c:v>241.8</c:v>
                </c:pt>
                <c:pt idx="4141">
                  <c:v>255.3</c:v>
                </c:pt>
                <c:pt idx="4142">
                  <c:v>268.5</c:v>
                </c:pt>
                <c:pt idx="4143">
                  <c:v>266.7</c:v>
                </c:pt>
                <c:pt idx="4144">
                  <c:v>264.89999999999998</c:v>
                </c:pt>
                <c:pt idx="4145">
                  <c:v>278.39999999999998</c:v>
                </c:pt>
                <c:pt idx="4146">
                  <c:v>276.3</c:v>
                </c:pt>
                <c:pt idx="4147">
                  <c:v>274.5</c:v>
                </c:pt>
                <c:pt idx="4148">
                  <c:v>272.7</c:v>
                </c:pt>
                <c:pt idx="4149">
                  <c:v>277.8</c:v>
                </c:pt>
                <c:pt idx="4150">
                  <c:v>285.89999999999998</c:v>
                </c:pt>
                <c:pt idx="4151">
                  <c:v>298.5</c:v>
                </c:pt>
                <c:pt idx="4152">
                  <c:v>296.7</c:v>
                </c:pt>
                <c:pt idx="4153">
                  <c:v>303.89999999999998</c:v>
                </c:pt>
                <c:pt idx="4154">
                  <c:v>301.8</c:v>
                </c:pt>
                <c:pt idx="4155">
                  <c:v>315.3</c:v>
                </c:pt>
                <c:pt idx="4156">
                  <c:v>313.5</c:v>
                </c:pt>
                <c:pt idx="4157">
                  <c:v>311.7</c:v>
                </c:pt>
                <c:pt idx="4158">
                  <c:v>309.60000000000002</c:v>
                </c:pt>
                <c:pt idx="4159">
                  <c:v>307.8</c:v>
                </c:pt>
                <c:pt idx="4160">
                  <c:v>306</c:v>
                </c:pt>
                <c:pt idx="4161">
                  <c:v>319.5</c:v>
                </c:pt>
                <c:pt idx="4162">
                  <c:v>332.7</c:v>
                </c:pt>
                <c:pt idx="4163">
                  <c:v>330.9</c:v>
                </c:pt>
                <c:pt idx="4164">
                  <c:v>329.1</c:v>
                </c:pt>
                <c:pt idx="4165">
                  <c:v>327.3</c:v>
                </c:pt>
                <c:pt idx="4166">
                  <c:v>325.2</c:v>
                </c:pt>
                <c:pt idx="4167">
                  <c:v>323.39999999999998</c:v>
                </c:pt>
                <c:pt idx="4168">
                  <c:v>321.60000000000002</c:v>
                </c:pt>
                <c:pt idx="4169">
                  <c:v>319.8</c:v>
                </c:pt>
                <c:pt idx="4170">
                  <c:v>317.7</c:v>
                </c:pt>
                <c:pt idx="4171">
                  <c:v>315.89999999999998</c:v>
                </c:pt>
                <c:pt idx="4172">
                  <c:v>314.10000000000002</c:v>
                </c:pt>
                <c:pt idx="4173">
                  <c:v>312.3</c:v>
                </c:pt>
                <c:pt idx="4174">
                  <c:v>310.2</c:v>
                </c:pt>
                <c:pt idx="4175">
                  <c:v>308.39999999999998</c:v>
                </c:pt>
                <c:pt idx="4176">
                  <c:v>306.60000000000002</c:v>
                </c:pt>
                <c:pt idx="4177">
                  <c:v>320.10000000000002</c:v>
                </c:pt>
                <c:pt idx="4178">
                  <c:v>318</c:v>
                </c:pt>
                <c:pt idx="4179">
                  <c:v>316.2</c:v>
                </c:pt>
                <c:pt idx="4180">
                  <c:v>329.7</c:v>
                </c:pt>
                <c:pt idx="4181">
                  <c:v>343.2</c:v>
                </c:pt>
                <c:pt idx="4182">
                  <c:v>356.4</c:v>
                </c:pt>
                <c:pt idx="4183">
                  <c:v>369.9</c:v>
                </c:pt>
                <c:pt idx="4184">
                  <c:v>368.1</c:v>
                </c:pt>
                <c:pt idx="4185">
                  <c:v>366.3</c:v>
                </c:pt>
                <c:pt idx="4186">
                  <c:v>364.2</c:v>
                </c:pt>
                <c:pt idx="4187">
                  <c:v>362.4</c:v>
                </c:pt>
                <c:pt idx="4188">
                  <c:v>360.6</c:v>
                </c:pt>
                <c:pt idx="4189">
                  <c:v>358.8</c:v>
                </c:pt>
                <c:pt idx="4190">
                  <c:v>356.7</c:v>
                </c:pt>
                <c:pt idx="4191">
                  <c:v>354.9</c:v>
                </c:pt>
                <c:pt idx="4192">
                  <c:v>353.1</c:v>
                </c:pt>
                <c:pt idx="4193">
                  <c:v>351.3</c:v>
                </c:pt>
                <c:pt idx="4194">
                  <c:v>349.2</c:v>
                </c:pt>
                <c:pt idx="4195">
                  <c:v>353.4</c:v>
                </c:pt>
                <c:pt idx="4196">
                  <c:v>351.6</c:v>
                </c:pt>
                <c:pt idx="4197">
                  <c:v>349.8</c:v>
                </c:pt>
                <c:pt idx="4198">
                  <c:v>347.7</c:v>
                </c:pt>
                <c:pt idx="4199">
                  <c:v>345.9</c:v>
                </c:pt>
                <c:pt idx="4200">
                  <c:v>344.1</c:v>
                </c:pt>
                <c:pt idx="4201">
                  <c:v>342.3</c:v>
                </c:pt>
                <c:pt idx="4202">
                  <c:v>340.2</c:v>
                </c:pt>
                <c:pt idx="4203">
                  <c:v>349.8</c:v>
                </c:pt>
                <c:pt idx="4204">
                  <c:v>348</c:v>
                </c:pt>
                <c:pt idx="4205">
                  <c:v>346.2</c:v>
                </c:pt>
                <c:pt idx="4206">
                  <c:v>344.1</c:v>
                </c:pt>
                <c:pt idx="4207">
                  <c:v>342.3</c:v>
                </c:pt>
                <c:pt idx="4208">
                  <c:v>340.5</c:v>
                </c:pt>
                <c:pt idx="4209">
                  <c:v>338.7</c:v>
                </c:pt>
                <c:pt idx="4210">
                  <c:v>336.6</c:v>
                </c:pt>
                <c:pt idx="4211">
                  <c:v>334.8</c:v>
                </c:pt>
                <c:pt idx="4212">
                  <c:v>333</c:v>
                </c:pt>
                <c:pt idx="4213">
                  <c:v>338.7</c:v>
                </c:pt>
                <c:pt idx="4214">
                  <c:v>336.6</c:v>
                </c:pt>
                <c:pt idx="4215">
                  <c:v>350.1</c:v>
                </c:pt>
                <c:pt idx="4216">
                  <c:v>363.6</c:v>
                </c:pt>
                <c:pt idx="4217">
                  <c:v>377.1</c:v>
                </c:pt>
                <c:pt idx="4218">
                  <c:v>390.3</c:v>
                </c:pt>
                <c:pt idx="4219">
                  <c:v>395.4</c:v>
                </c:pt>
                <c:pt idx="4220">
                  <c:v>393.6</c:v>
                </c:pt>
                <c:pt idx="4221">
                  <c:v>406.2</c:v>
                </c:pt>
                <c:pt idx="4222">
                  <c:v>419.4</c:v>
                </c:pt>
                <c:pt idx="4223">
                  <c:v>432.9</c:v>
                </c:pt>
                <c:pt idx="4224">
                  <c:v>446.4</c:v>
                </c:pt>
                <c:pt idx="4225">
                  <c:v>459.9</c:v>
                </c:pt>
                <c:pt idx="4226">
                  <c:v>457.8</c:v>
                </c:pt>
                <c:pt idx="4227">
                  <c:v>462</c:v>
                </c:pt>
                <c:pt idx="4228">
                  <c:v>460.2</c:v>
                </c:pt>
                <c:pt idx="4229">
                  <c:v>458.4</c:v>
                </c:pt>
                <c:pt idx="4230">
                  <c:v>456.3</c:v>
                </c:pt>
                <c:pt idx="4231">
                  <c:v>461.4</c:v>
                </c:pt>
                <c:pt idx="4232">
                  <c:v>465.6</c:v>
                </c:pt>
                <c:pt idx="4233">
                  <c:v>463.8</c:v>
                </c:pt>
                <c:pt idx="4234">
                  <c:v>473.1</c:v>
                </c:pt>
                <c:pt idx="4235">
                  <c:v>486.6</c:v>
                </c:pt>
                <c:pt idx="4236">
                  <c:v>490.8</c:v>
                </c:pt>
                <c:pt idx="4237">
                  <c:v>504.3</c:v>
                </c:pt>
                <c:pt idx="4238">
                  <c:v>517.5</c:v>
                </c:pt>
                <c:pt idx="4239">
                  <c:v>515.70000000000005</c:v>
                </c:pt>
                <c:pt idx="4240">
                  <c:v>513.9</c:v>
                </c:pt>
                <c:pt idx="4241">
                  <c:v>519.6</c:v>
                </c:pt>
                <c:pt idx="4242">
                  <c:v>517.5</c:v>
                </c:pt>
                <c:pt idx="4243">
                  <c:v>515.70000000000005</c:v>
                </c:pt>
                <c:pt idx="4244">
                  <c:v>513.9</c:v>
                </c:pt>
                <c:pt idx="4245">
                  <c:v>512.1</c:v>
                </c:pt>
                <c:pt idx="4246">
                  <c:v>510</c:v>
                </c:pt>
                <c:pt idx="4247">
                  <c:v>517.20000000000005</c:v>
                </c:pt>
                <c:pt idx="4248">
                  <c:v>524.4</c:v>
                </c:pt>
                <c:pt idx="4249">
                  <c:v>522.6</c:v>
                </c:pt>
                <c:pt idx="4250">
                  <c:v>520.5</c:v>
                </c:pt>
                <c:pt idx="4251">
                  <c:v>534</c:v>
                </c:pt>
                <c:pt idx="4252">
                  <c:v>532.20000000000005</c:v>
                </c:pt>
                <c:pt idx="4253">
                  <c:v>537.29999999999995</c:v>
                </c:pt>
                <c:pt idx="4254">
                  <c:v>549.6</c:v>
                </c:pt>
                <c:pt idx="4255">
                  <c:v>558</c:v>
                </c:pt>
                <c:pt idx="4256">
                  <c:v>565.20000000000005</c:v>
                </c:pt>
                <c:pt idx="4257">
                  <c:v>563.4</c:v>
                </c:pt>
                <c:pt idx="4258">
                  <c:v>561.29999999999995</c:v>
                </c:pt>
                <c:pt idx="4259">
                  <c:v>568.5</c:v>
                </c:pt>
                <c:pt idx="4260">
                  <c:v>579.6</c:v>
                </c:pt>
                <c:pt idx="4261">
                  <c:v>593.1</c:v>
                </c:pt>
                <c:pt idx="4262">
                  <c:v>591</c:v>
                </c:pt>
                <c:pt idx="4263">
                  <c:v>589.20000000000005</c:v>
                </c:pt>
                <c:pt idx="4264">
                  <c:v>602.70000000000005</c:v>
                </c:pt>
                <c:pt idx="4265">
                  <c:v>600.9</c:v>
                </c:pt>
                <c:pt idx="4266">
                  <c:v>609.6</c:v>
                </c:pt>
                <c:pt idx="4267">
                  <c:v>614.70000000000005</c:v>
                </c:pt>
                <c:pt idx="4268">
                  <c:v>612.9</c:v>
                </c:pt>
                <c:pt idx="4269">
                  <c:v>611.1</c:v>
                </c:pt>
                <c:pt idx="4270">
                  <c:v>609</c:v>
                </c:pt>
                <c:pt idx="4271">
                  <c:v>607.20000000000005</c:v>
                </c:pt>
                <c:pt idx="4272">
                  <c:v>605.4</c:v>
                </c:pt>
                <c:pt idx="4273">
                  <c:v>603.6</c:v>
                </c:pt>
                <c:pt idx="4274">
                  <c:v>601.5</c:v>
                </c:pt>
                <c:pt idx="4275">
                  <c:v>599.70000000000005</c:v>
                </c:pt>
                <c:pt idx="4276">
                  <c:v>597.9</c:v>
                </c:pt>
                <c:pt idx="4277">
                  <c:v>596.1</c:v>
                </c:pt>
                <c:pt idx="4278">
                  <c:v>594</c:v>
                </c:pt>
                <c:pt idx="4279">
                  <c:v>592.20000000000005</c:v>
                </c:pt>
                <c:pt idx="4280">
                  <c:v>590.4</c:v>
                </c:pt>
                <c:pt idx="4281">
                  <c:v>588.6</c:v>
                </c:pt>
                <c:pt idx="4282">
                  <c:v>586.5</c:v>
                </c:pt>
                <c:pt idx="4283">
                  <c:v>584.70000000000005</c:v>
                </c:pt>
                <c:pt idx="4284">
                  <c:v>582.9</c:v>
                </c:pt>
                <c:pt idx="4285">
                  <c:v>581.1</c:v>
                </c:pt>
                <c:pt idx="4286">
                  <c:v>579</c:v>
                </c:pt>
                <c:pt idx="4287">
                  <c:v>577.20000000000005</c:v>
                </c:pt>
                <c:pt idx="4288">
                  <c:v>575.4</c:v>
                </c:pt>
                <c:pt idx="4289">
                  <c:v>573.6</c:v>
                </c:pt>
                <c:pt idx="4290">
                  <c:v>571.5</c:v>
                </c:pt>
                <c:pt idx="4291">
                  <c:v>569.70000000000005</c:v>
                </c:pt>
                <c:pt idx="4292">
                  <c:v>567.9</c:v>
                </c:pt>
                <c:pt idx="4293">
                  <c:v>566.1</c:v>
                </c:pt>
                <c:pt idx="4294">
                  <c:v>564</c:v>
                </c:pt>
                <c:pt idx="4295">
                  <c:v>562.20000000000005</c:v>
                </c:pt>
                <c:pt idx="4296">
                  <c:v>560.4</c:v>
                </c:pt>
                <c:pt idx="4297">
                  <c:v>558.6</c:v>
                </c:pt>
                <c:pt idx="4298">
                  <c:v>556.5</c:v>
                </c:pt>
                <c:pt idx="4299">
                  <c:v>554.70000000000005</c:v>
                </c:pt>
                <c:pt idx="4300">
                  <c:v>552.9</c:v>
                </c:pt>
                <c:pt idx="4301">
                  <c:v>551.1</c:v>
                </c:pt>
                <c:pt idx="4302">
                  <c:v>549</c:v>
                </c:pt>
                <c:pt idx="4303">
                  <c:v>547.20000000000005</c:v>
                </c:pt>
                <c:pt idx="4304">
                  <c:v>545.4</c:v>
                </c:pt>
                <c:pt idx="4305">
                  <c:v>543.6</c:v>
                </c:pt>
                <c:pt idx="4306">
                  <c:v>541.5</c:v>
                </c:pt>
                <c:pt idx="4307">
                  <c:v>548.70000000000005</c:v>
                </c:pt>
                <c:pt idx="4308">
                  <c:v>546.9</c:v>
                </c:pt>
                <c:pt idx="4309">
                  <c:v>545.1</c:v>
                </c:pt>
                <c:pt idx="4310">
                  <c:v>543</c:v>
                </c:pt>
                <c:pt idx="4311">
                  <c:v>541.20000000000005</c:v>
                </c:pt>
                <c:pt idx="4312">
                  <c:v>539.4</c:v>
                </c:pt>
                <c:pt idx="4313">
                  <c:v>547.79999999999995</c:v>
                </c:pt>
                <c:pt idx="4314">
                  <c:v>554.70000000000005</c:v>
                </c:pt>
                <c:pt idx="4315">
                  <c:v>564.29999999999995</c:v>
                </c:pt>
                <c:pt idx="4316">
                  <c:v>562.5</c:v>
                </c:pt>
                <c:pt idx="4317">
                  <c:v>560.70000000000005</c:v>
                </c:pt>
                <c:pt idx="4318">
                  <c:v>558.6</c:v>
                </c:pt>
                <c:pt idx="4319">
                  <c:v>556.79999999999995</c:v>
                </c:pt>
                <c:pt idx="4320">
                  <c:v>555</c:v>
                </c:pt>
                <c:pt idx="4321">
                  <c:v>553.20000000000005</c:v>
                </c:pt>
                <c:pt idx="4322">
                  <c:v>551.1</c:v>
                </c:pt>
                <c:pt idx="4323">
                  <c:v>549.29999999999995</c:v>
                </c:pt>
                <c:pt idx="4324">
                  <c:v>547.5</c:v>
                </c:pt>
                <c:pt idx="4325">
                  <c:v>545.70000000000005</c:v>
                </c:pt>
                <c:pt idx="4326">
                  <c:v>543.6</c:v>
                </c:pt>
                <c:pt idx="4327">
                  <c:v>541.79999999999995</c:v>
                </c:pt>
                <c:pt idx="4328">
                  <c:v>540</c:v>
                </c:pt>
                <c:pt idx="4329">
                  <c:v>538.20000000000005</c:v>
                </c:pt>
                <c:pt idx="4330">
                  <c:v>536.1</c:v>
                </c:pt>
                <c:pt idx="4331">
                  <c:v>534.29999999999995</c:v>
                </c:pt>
                <c:pt idx="4332">
                  <c:v>532.5</c:v>
                </c:pt>
                <c:pt idx="4333">
                  <c:v>530.70000000000005</c:v>
                </c:pt>
                <c:pt idx="4334">
                  <c:v>528.6</c:v>
                </c:pt>
                <c:pt idx="4335">
                  <c:v>526.79999999999995</c:v>
                </c:pt>
                <c:pt idx="4336">
                  <c:v>525</c:v>
                </c:pt>
                <c:pt idx="4337">
                  <c:v>523.20000000000005</c:v>
                </c:pt>
                <c:pt idx="4338">
                  <c:v>521.1</c:v>
                </c:pt>
                <c:pt idx="4339">
                  <c:v>519.29999999999995</c:v>
                </c:pt>
                <c:pt idx="4340">
                  <c:v>517.5</c:v>
                </c:pt>
                <c:pt idx="4341">
                  <c:v>515.70000000000005</c:v>
                </c:pt>
                <c:pt idx="4342">
                  <c:v>513.6</c:v>
                </c:pt>
                <c:pt idx="4343">
                  <c:v>511.8</c:v>
                </c:pt>
                <c:pt idx="4344">
                  <c:v>510</c:v>
                </c:pt>
                <c:pt idx="4345">
                  <c:v>508.2</c:v>
                </c:pt>
                <c:pt idx="4346">
                  <c:v>506.1</c:v>
                </c:pt>
                <c:pt idx="4347">
                  <c:v>504.3</c:v>
                </c:pt>
                <c:pt idx="4348">
                  <c:v>502.5</c:v>
                </c:pt>
                <c:pt idx="4349">
                  <c:v>500.7</c:v>
                </c:pt>
                <c:pt idx="4350">
                  <c:v>498.6</c:v>
                </c:pt>
                <c:pt idx="4351">
                  <c:v>496.8</c:v>
                </c:pt>
                <c:pt idx="4352">
                  <c:v>495</c:v>
                </c:pt>
                <c:pt idx="4353">
                  <c:v>493.2</c:v>
                </c:pt>
                <c:pt idx="4354">
                  <c:v>491.1</c:v>
                </c:pt>
                <c:pt idx="4355">
                  <c:v>489.3</c:v>
                </c:pt>
                <c:pt idx="4356">
                  <c:v>487.5</c:v>
                </c:pt>
                <c:pt idx="4357">
                  <c:v>485.7</c:v>
                </c:pt>
                <c:pt idx="4358">
                  <c:v>483.6</c:v>
                </c:pt>
                <c:pt idx="4359">
                  <c:v>481.8</c:v>
                </c:pt>
                <c:pt idx="4360">
                  <c:v>480</c:v>
                </c:pt>
                <c:pt idx="4361">
                  <c:v>478.2</c:v>
                </c:pt>
                <c:pt idx="4362">
                  <c:v>476.1</c:v>
                </c:pt>
                <c:pt idx="4363">
                  <c:v>474.3</c:v>
                </c:pt>
                <c:pt idx="4364">
                  <c:v>472.5</c:v>
                </c:pt>
                <c:pt idx="4365">
                  <c:v>470.7</c:v>
                </c:pt>
                <c:pt idx="4366">
                  <c:v>468.6</c:v>
                </c:pt>
                <c:pt idx="4367">
                  <c:v>466.8</c:v>
                </c:pt>
                <c:pt idx="4368">
                  <c:v>465</c:v>
                </c:pt>
                <c:pt idx="4369">
                  <c:v>463.2</c:v>
                </c:pt>
                <c:pt idx="4370">
                  <c:v>461.1</c:v>
                </c:pt>
                <c:pt idx="4371">
                  <c:v>459.3</c:v>
                </c:pt>
                <c:pt idx="4372">
                  <c:v>457.5</c:v>
                </c:pt>
                <c:pt idx="4373">
                  <c:v>455.7</c:v>
                </c:pt>
                <c:pt idx="4374">
                  <c:v>453.6</c:v>
                </c:pt>
                <c:pt idx="4375">
                  <c:v>451.8</c:v>
                </c:pt>
                <c:pt idx="4376">
                  <c:v>450</c:v>
                </c:pt>
                <c:pt idx="4377">
                  <c:v>448.2</c:v>
                </c:pt>
                <c:pt idx="4378">
                  <c:v>446.1</c:v>
                </c:pt>
                <c:pt idx="4379">
                  <c:v>444.3</c:v>
                </c:pt>
                <c:pt idx="4380">
                  <c:v>442.5</c:v>
                </c:pt>
                <c:pt idx="4381">
                  <c:v>440.7</c:v>
                </c:pt>
                <c:pt idx="4382">
                  <c:v>438.6</c:v>
                </c:pt>
                <c:pt idx="4383">
                  <c:v>436.8</c:v>
                </c:pt>
                <c:pt idx="4384">
                  <c:v>435</c:v>
                </c:pt>
                <c:pt idx="4385">
                  <c:v>433.2</c:v>
                </c:pt>
                <c:pt idx="4386">
                  <c:v>431.1</c:v>
                </c:pt>
                <c:pt idx="4387">
                  <c:v>429.3</c:v>
                </c:pt>
                <c:pt idx="4388">
                  <c:v>427.5</c:v>
                </c:pt>
                <c:pt idx="4389">
                  <c:v>425.7</c:v>
                </c:pt>
                <c:pt idx="4390">
                  <c:v>423.6</c:v>
                </c:pt>
                <c:pt idx="4391">
                  <c:v>421.8</c:v>
                </c:pt>
                <c:pt idx="4392">
                  <c:v>420</c:v>
                </c:pt>
                <c:pt idx="4393">
                  <c:v>418.2</c:v>
                </c:pt>
                <c:pt idx="4394">
                  <c:v>416.1</c:v>
                </c:pt>
                <c:pt idx="4395">
                  <c:v>414.3</c:v>
                </c:pt>
                <c:pt idx="4396">
                  <c:v>412.5</c:v>
                </c:pt>
                <c:pt idx="4397">
                  <c:v>410.7</c:v>
                </c:pt>
                <c:pt idx="4398">
                  <c:v>408.6</c:v>
                </c:pt>
                <c:pt idx="4399">
                  <c:v>406.8</c:v>
                </c:pt>
                <c:pt idx="4400">
                  <c:v>405</c:v>
                </c:pt>
                <c:pt idx="4401">
                  <c:v>403.2</c:v>
                </c:pt>
                <c:pt idx="4402">
                  <c:v>401.1</c:v>
                </c:pt>
                <c:pt idx="4403">
                  <c:v>399.3</c:v>
                </c:pt>
                <c:pt idx="4404">
                  <c:v>397.5</c:v>
                </c:pt>
                <c:pt idx="4405">
                  <c:v>395.7</c:v>
                </c:pt>
                <c:pt idx="4406">
                  <c:v>393.6</c:v>
                </c:pt>
                <c:pt idx="4407">
                  <c:v>391.8</c:v>
                </c:pt>
                <c:pt idx="4408">
                  <c:v>390</c:v>
                </c:pt>
                <c:pt idx="4409">
                  <c:v>388.2</c:v>
                </c:pt>
                <c:pt idx="4410">
                  <c:v>386.1</c:v>
                </c:pt>
                <c:pt idx="4411">
                  <c:v>384.3</c:v>
                </c:pt>
                <c:pt idx="4412">
                  <c:v>382.5</c:v>
                </c:pt>
                <c:pt idx="4413">
                  <c:v>380.7</c:v>
                </c:pt>
                <c:pt idx="4414">
                  <c:v>378.6</c:v>
                </c:pt>
                <c:pt idx="4415">
                  <c:v>376.8</c:v>
                </c:pt>
                <c:pt idx="4416">
                  <c:v>375</c:v>
                </c:pt>
                <c:pt idx="4417">
                  <c:v>373.2</c:v>
                </c:pt>
                <c:pt idx="4418">
                  <c:v>371.1</c:v>
                </c:pt>
                <c:pt idx="4419">
                  <c:v>369.3</c:v>
                </c:pt>
                <c:pt idx="4420">
                  <c:v>367.5</c:v>
                </c:pt>
                <c:pt idx="4421">
                  <c:v>365.7</c:v>
                </c:pt>
                <c:pt idx="4422">
                  <c:v>363.6</c:v>
                </c:pt>
                <c:pt idx="4423">
                  <c:v>361.8</c:v>
                </c:pt>
                <c:pt idx="4424">
                  <c:v>360</c:v>
                </c:pt>
                <c:pt idx="4425">
                  <c:v>358.2</c:v>
                </c:pt>
                <c:pt idx="4426">
                  <c:v>356.1</c:v>
                </c:pt>
                <c:pt idx="4427">
                  <c:v>354.3</c:v>
                </c:pt>
                <c:pt idx="4428">
                  <c:v>352.5</c:v>
                </c:pt>
                <c:pt idx="4429">
                  <c:v>350.7</c:v>
                </c:pt>
                <c:pt idx="4430">
                  <c:v>348.6</c:v>
                </c:pt>
                <c:pt idx="4431">
                  <c:v>346.8</c:v>
                </c:pt>
                <c:pt idx="4432">
                  <c:v>345</c:v>
                </c:pt>
                <c:pt idx="4433">
                  <c:v>343.2</c:v>
                </c:pt>
                <c:pt idx="4434">
                  <c:v>341.1</c:v>
                </c:pt>
                <c:pt idx="4435">
                  <c:v>339.3</c:v>
                </c:pt>
                <c:pt idx="4436">
                  <c:v>337.5</c:v>
                </c:pt>
                <c:pt idx="4437">
                  <c:v>335.7</c:v>
                </c:pt>
                <c:pt idx="4438">
                  <c:v>333.6</c:v>
                </c:pt>
                <c:pt idx="4439">
                  <c:v>331.8</c:v>
                </c:pt>
                <c:pt idx="4440">
                  <c:v>330</c:v>
                </c:pt>
                <c:pt idx="4441">
                  <c:v>328.2</c:v>
                </c:pt>
                <c:pt idx="4442">
                  <c:v>326.10000000000002</c:v>
                </c:pt>
                <c:pt idx="4443">
                  <c:v>324.3</c:v>
                </c:pt>
                <c:pt idx="4444">
                  <c:v>322.5</c:v>
                </c:pt>
                <c:pt idx="4445">
                  <c:v>320.7</c:v>
                </c:pt>
                <c:pt idx="4446">
                  <c:v>318.60000000000002</c:v>
                </c:pt>
                <c:pt idx="4447">
                  <c:v>316.8</c:v>
                </c:pt>
                <c:pt idx="4448">
                  <c:v>315</c:v>
                </c:pt>
                <c:pt idx="4449">
                  <c:v>313.2</c:v>
                </c:pt>
                <c:pt idx="4450">
                  <c:v>311.10000000000002</c:v>
                </c:pt>
                <c:pt idx="4451">
                  <c:v>309.3</c:v>
                </c:pt>
                <c:pt idx="4452">
                  <c:v>307.5</c:v>
                </c:pt>
                <c:pt idx="4453">
                  <c:v>305.7</c:v>
                </c:pt>
                <c:pt idx="4454">
                  <c:v>303.60000000000002</c:v>
                </c:pt>
                <c:pt idx="4455">
                  <c:v>301.8</c:v>
                </c:pt>
                <c:pt idx="4456">
                  <c:v>300</c:v>
                </c:pt>
                <c:pt idx="4457">
                  <c:v>298.2</c:v>
                </c:pt>
                <c:pt idx="4458">
                  <c:v>296.10000000000002</c:v>
                </c:pt>
                <c:pt idx="4459">
                  <c:v>294.3</c:v>
                </c:pt>
                <c:pt idx="4460">
                  <c:v>292.5</c:v>
                </c:pt>
                <c:pt idx="4461">
                  <c:v>290.7</c:v>
                </c:pt>
                <c:pt idx="4462">
                  <c:v>288.60000000000002</c:v>
                </c:pt>
                <c:pt idx="4463">
                  <c:v>286.8</c:v>
                </c:pt>
                <c:pt idx="4464">
                  <c:v>285</c:v>
                </c:pt>
                <c:pt idx="4465">
                  <c:v>283.2</c:v>
                </c:pt>
                <c:pt idx="4466">
                  <c:v>281.10000000000002</c:v>
                </c:pt>
                <c:pt idx="4467">
                  <c:v>279.3</c:v>
                </c:pt>
                <c:pt idx="4468">
                  <c:v>277.5</c:v>
                </c:pt>
                <c:pt idx="4469">
                  <c:v>275.7</c:v>
                </c:pt>
                <c:pt idx="4470">
                  <c:v>273.60000000000002</c:v>
                </c:pt>
                <c:pt idx="4471">
                  <c:v>271.8</c:v>
                </c:pt>
                <c:pt idx="4472">
                  <c:v>270</c:v>
                </c:pt>
                <c:pt idx="4473">
                  <c:v>268.2</c:v>
                </c:pt>
                <c:pt idx="4474">
                  <c:v>266.10000000000002</c:v>
                </c:pt>
                <c:pt idx="4475">
                  <c:v>264.3</c:v>
                </c:pt>
                <c:pt idx="4476">
                  <c:v>262.5</c:v>
                </c:pt>
                <c:pt idx="4477">
                  <c:v>260.7</c:v>
                </c:pt>
                <c:pt idx="4478">
                  <c:v>258.60000000000002</c:v>
                </c:pt>
                <c:pt idx="4479">
                  <c:v>256.8</c:v>
                </c:pt>
                <c:pt idx="4480">
                  <c:v>255</c:v>
                </c:pt>
                <c:pt idx="4481">
                  <c:v>253.2</c:v>
                </c:pt>
                <c:pt idx="4482">
                  <c:v>251.1</c:v>
                </c:pt>
                <c:pt idx="4483">
                  <c:v>249.3</c:v>
                </c:pt>
                <c:pt idx="4484">
                  <c:v>247.5</c:v>
                </c:pt>
                <c:pt idx="4485">
                  <c:v>245.7</c:v>
                </c:pt>
                <c:pt idx="4486">
                  <c:v>243.6</c:v>
                </c:pt>
                <c:pt idx="4487">
                  <c:v>241.8</c:v>
                </c:pt>
                <c:pt idx="4488">
                  <c:v>240</c:v>
                </c:pt>
                <c:pt idx="4489">
                  <c:v>238.2</c:v>
                </c:pt>
                <c:pt idx="4490">
                  <c:v>236.1</c:v>
                </c:pt>
                <c:pt idx="4491">
                  <c:v>234.3</c:v>
                </c:pt>
                <c:pt idx="4492">
                  <c:v>232.5</c:v>
                </c:pt>
                <c:pt idx="4493">
                  <c:v>230.7</c:v>
                </c:pt>
                <c:pt idx="4494">
                  <c:v>228.6</c:v>
                </c:pt>
                <c:pt idx="4495">
                  <c:v>226.8</c:v>
                </c:pt>
                <c:pt idx="4496">
                  <c:v>225</c:v>
                </c:pt>
                <c:pt idx="4497">
                  <c:v>223.2</c:v>
                </c:pt>
                <c:pt idx="4498">
                  <c:v>221.1</c:v>
                </c:pt>
                <c:pt idx="4499">
                  <c:v>219.3</c:v>
                </c:pt>
                <c:pt idx="4500">
                  <c:v>217.5</c:v>
                </c:pt>
                <c:pt idx="4501">
                  <c:v>215.7</c:v>
                </c:pt>
                <c:pt idx="4502">
                  <c:v>213.6</c:v>
                </c:pt>
                <c:pt idx="4503">
                  <c:v>211.8</c:v>
                </c:pt>
                <c:pt idx="4504">
                  <c:v>210</c:v>
                </c:pt>
                <c:pt idx="4505">
                  <c:v>208.2</c:v>
                </c:pt>
                <c:pt idx="4506">
                  <c:v>206.1</c:v>
                </c:pt>
                <c:pt idx="4507">
                  <c:v>204.3</c:v>
                </c:pt>
                <c:pt idx="4508">
                  <c:v>202.5</c:v>
                </c:pt>
                <c:pt idx="4509">
                  <c:v>200.7</c:v>
                </c:pt>
                <c:pt idx="4510">
                  <c:v>198.6</c:v>
                </c:pt>
                <c:pt idx="4511">
                  <c:v>196.8</c:v>
                </c:pt>
                <c:pt idx="4512">
                  <c:v>195</c:v>
                </c:pt>
                <c:pt idx="4513">
                  <c:v>193.2</c:v>
                </c:pt>
                <c:pt idx="4514">
                  <c:v>191.1</c:v>
                </c:pt>
                <c:pt idx="4515">
                  <c:v>189.3</c:v>
                </c:pt>
                <c:pt idx="4516">
                  <c:v>187.5</c:v>
                </c:pt>
                <c:pt idx="4517">
                  <c:v>185.7</c:v>
                </c:pt>
                <c:pt idx="4518">
                  <c:v>183.6</c:v>
                </c:pt>
                <c:pt idx="4519">
                  <c:v>181.8</c:v>
                </c:pt>
                <c:pt idx="4520">
                  <c:v>180</c:v>
                </c:pt>
                <c:pt idx="4521">
                  <c:v>178.2</c:v>
                </c:pt>
                <c:pt idx="4522">
                  <c:v>176.1</c:v>
                </c:pt>
                <c:pt idx="4523">
                  <c:v>174.3</c:v>
                </c:pt>
                <c:pt idx="4524">
                  <c:v>172.5</c:v>
                </c:pt>
                <c:pt idx="4525">
                  <c:v>170.7</c:v>
                </c:pt>
                <c:pt idx="4526">
                  <c:v>168.6</c:v>
                </c:pt>
                <c:pt idx="4527">
                  <c:v>166.8</c:v>
                </c:pt>
                <c:pt idx="4528">
                  <c:v>165</c:v>
                </c:pt>
                <c:pt idx="4529">
                  <c:v>163.19999999999999</c:v>
                </c:pt>
                <c:pt idx="4530">
                  <c:v>161.1</c:v>
                </c:pt>
                <c:pt idx="4531">
                  <c:v>159.30000000000001</c:v>
                </c:pt>
                <c:pt idx="4532">
                  <c:v>157.5</c:v>
                </c:pt>
                <c:pt idx="4533">
                  <c:v>155.69999999999999</c:v>
                </c:pt>
                <c:pt idx="4534">
                  <c:v>153.6</c:v>
                </c:pt>
                <c:pt idx="4535">
                  <c:v>151.80000000000001</c:v>
                </c:pt>
                <c:pt idx="4536">
                  <c:v>150</c:v>
                </c:pt>
                <c:pt idx="4537">
                  <c:v>148.19999999999999</c:v>
                </c:pt>
                <c:pt idx="4538">
                  <c:v>146.1</c:v>
                </c:pt>
                <c:pt idx="4539">
                  <c:v>144.30000000000001</c:v>
                </c:pt>
                <c:pt idx="4540">
                  <c:v>142.5</c:v>
                </c:pt>
                <c:pt idx="4541">
                  <c:v>140.69999999999999</c:v>
                </c:pt>
                <c:pt idx="4542">
                  <c:v>138.6</c:v>
                </c:pt>
                <c:pt idx="4543">
                  <c:v>136.80000000000001</c:v>
                </c:pt>
                <c:pt idx="4544">
                  <c:v>135</c:v>
                </c:pt>
                <c:pt idx="4545">
                  <c:v>133.19999999999999</c:v>
                </c:pt>
                <c:pt idx="4546">
                  <c:v>131.1</c:v>
                </c:pt>
                <c:pt idx="4547">
                  <c:v>129.30000000000001</c:v>
                </c:pt>
                <c:pt idx="4548">
                  <c:v>127.5</c:v>
                </c:pt>
                <c:pt idx="4549">
                  <c:v>125.7</c:v>
                </c:pt>
                <c:pt idx="4550">
                  <c:v>123.6</c:v>
                </c:pt>
                <c:pt idx="4551">
                  <c:v>121.8</c:v>
                </c:pt>
                <c:pt idx="4552">
                  <c:v>120</c:v>
                </c:pt>
                <c:pt idx="4553">
                  <c:v>118.2</c:v>
                </c:pt>
                <c:pt idx="4554">
                  <c:v>116.1</c:v>
                </c:pt>
                <c:pt idx="4555">
                  <c:v>114.3</c:v>
                </c:pt>
                <c:pt idx="4556">
                  <c:v>112.5</c:v>
                </c:pt>
                <c:pt idx="4557">
                  <c:v>110.7</c:v>
                </c:pt>
                <c:pt idx="4558">
                  <c:v>108.6</c:v>
                </c:pt>
                <c:pt idx="4559">
                  <c:v>106.8</c:v>
                </c:pt>
                <c:pt idx="4560">
                  <c:v>105</c:v>
                </c:pt>
                <c:pt idx="4561">
                  <c:v>103.2</c:v>
                </c:pt>
                <c:pt idx="4562">
                  <c:v>101.1</c:v>
                </c:pt>
                <c:pt idx="4563">
                  <c:v>99.3</c:v>
                </c:pt>
                <c:pt idx="4564">
                  <c:v>97.5</c:v>
                </c:pt>
                <c:pt idx="4565">
                  <c:v>95.7</c:v>
                </c:pt>
                <c:pt idx="4566">
                  <c:v>93.6</c:v>
                </c:pt>
                <c:pt idx="4567">
                  <c:v>91.8</c:v>
                </c:pt>
                <c:pt idx="4568">
                  <c:v>90</c:v>
                </c:pt>
                <c:pt idx="4569">
                  <c:v>88.2</c:v>
                </c:pt>
                <c:pt idx="4570">
                  <c:v>86.1</c:v>
                </c:pt>
                <c:pt idx="4571">
                  <c:v>84.3</c:v>
                </c:pt>
                <c:pt idx="4572">
                  <c:v>82.5</c:v>
                </c:pt>
                <c:pt idx="4573">
                  <c:v>80.7</c:v>
                </c:pt>
                <c:pt idx="4574">
                  <c:v>78.599999999999994</c:v>
                </c:pt>
                <c:pt idx="4575">
                  <c:v>76.8</c:v>
                </c:pt>
                <c:pt idx="4576">
                  <c:v>75</c:v>
                </c:pt>
                <c:pt idx="4577">
                  <c:v>73.2</c:v>
                </c:pt>
                <c:pt idx="4578">
                  <c:v>71.099999999999994</c:v>
                </c:pt>
                <c:pt idx="4579">
                  <c:v>69.3</c:v>
                </c:pt>
                <c:pt idx="4580">
                  <c:v>67.5</c:v>
                </c:pt>
                <c:pt idx="4581">
                  <c:v>65.7</c:v>
                </c:pt>
                <c:pt idx="4582">
                  <c:v>63.6</c:v>
                </c:pt>
                <c:pt idx="4583">
                  <c:v>61.8</c:v>
                </c:pt>
                <c:pt idx="4584">
                  <c:v>60</c:v>
                </c:pt>
                <c:pt idx="4585">
                  <c:v>58.2</c:v>
                </c:pt>
                <c:pt idx="4586">
                  <c:v>56.1</c:v>
                </c:pt>
                <c:pt idx="4587">
                  <c:v>54.3</c:v>
                </c:pt>
                <c:pt idx="4588">
                  <c:v>52.5</c:v>
                </c:pt>
                <c:pt idx="4589">
                  <c:v>50.7</c:v>
                </c:pt>
                <c:pt idx="4590">
                  <c:v>48.6</c:v>
                </c:pt>
                <c:pt idx="4591">
                  <c:v>46.8</c:v>
                </c:pt>
                <c:pt idx="4592">
                  <c:v>45</c:v>
                </c:pt>
                <c:pt idx="4593">
                  <c:v>43.2</c:v>
                </c:pt>
                <c:pt idx="4594">
                  <c:v>41.1</c:v>
                </c:pt>
                <c:pt idx="4595">
                  <c:v>39.299999999999997</c:v>
                </c:pt>
                <c:pt idx="4596">
                  <c:v>37.5</c:v>
                </c:pt>
                <c:pt idx="4597">
                  <c:v>35.700000000000003</c:v>
                </c:pt>
                <c:pt idx="4598">
                  <c:v>33.6</c:v>
                </c:pt>
                <c:pt idx="4599">
                  <c:v>31.8</c:v>
                </c:pt>
                <c:pt idx="4600">
                  <c:v>30</c:v>
                </c:pt>
                <c:pt idx="4601">
                  <c:v>28.2</c:v>
                </c:pt>
                <c:pt idx="4602">
                  <c:v>26.1</c:v>
                </c:pt>
                <c:pt idx="4603">
                  <c:v>24.3</c:v>
                </c:pt>
                <c:pt idx="4604">
                  <c:v>22.5</c:v>
                </c:pt>
                <c:pt idx="4605">
                  <c:v>20.7</c:v>
                </c:pt>
                <c:pt idx="4606">
                  <c:v>18.600000000000001</c:v>
                </c:pt>
                <c:pt idx="4607">
                  <c:v>16.8</c:v>
                </c:pt>
                <c:pt idx="4608">
                  <c:v>15</c:v>
                </c:pt>
                <c:pt idx="4609">
                  <c:v>13.2</c:v>
                </c:pt>
                <c:pt idx="4610">
                  <c:v>11.1</c:v>
                </c:pt>
                <c:pt idx="4611">
                  <c:v>9.3000000000000007</c:v>
                </c:pt>
                <c:pt idx="4612">
                  <c:v>7.5</c:v>
                </c:pt>
                <c:pt idx="4613">
                  <c:v>5.7</c:v>
                </c:pt>
                <c:pt idx="4614">
                  <c:v>3.6</c:v>
                </c:pt>
                <c:pt idx="4615">
                  <c:v>1.8</c:v>
                </c:pt>
                <c:pt idx="4616">
                  <c:v>0</c:v>
                </c:pt>
                <c:pt idx="4617">
                  <c:v>0</c:v>
                </c:pt>
                <c:pt idx="4618">
                  <c:v>0</c:v>
                </c:pt>
                <c:pt idx="4619">
                  <c:v>0</c:v>
                </c:pt>
                <c:pt idx="4620">
                  <c:v>0</c:v>
                </c:pt>
                <c:pt idx="4621">
                  <c:v>0</c:v>
                </c:pt>
                <c:pt idx="4622">
                  <c:v>0</c:v>
                </c:pt>
                <c:pt idx="4623">
                  <c:v>0</c:v>
                </c:pt>
                <c:pt idx="4624">
                  <c:v>0</c:v>
                </c:pt>
                <c:pt idx="4625">
                  <c:v>0</c:v>
                </c:pt>
                <c:pt idx="4626">
                  <c:v>5.0999999999999996</c:v>
                </c:pt>
                <c:pt idx="4627">
                  <c:v>10.199999999999999</c:v>
                </c:pt>
                <c:pt idx="4628">
                  <c:v>9.3000000000000007</c:v>
                </c:pt>
                <c:pt idx="4629">
                  <c:v>7.2</c:v>
                </c:pt>
                <c:pt idx="4630">
                  <c:v>5.4</c:v>
                </c:pt>
                <c:pt idx="4631">
                  <c:v>3.6</c:v>
                </c:pt>
                <c:pt idx="4632">
                  <c:v>1.8</c:v>
                </c:pt>
                <c:pt idx="4633">
                  <c:v>0</c:v>
                </c:pt>
                <c:pt idx="4634">
                  <c:v>5.0999999999999996</c:v>
                </c:pt>
                <c:pt idx="4635">
                  <c:v>5.7</c:v>
                </c:pt>
                <c:pt idx="4636">
                  <c:v>3.9</c:v>
                </c:pt>
                <c:pt idx="4637">
                  <c:v>1.8</c:v>
                </c:pt>
                <c:pt idx="4638">
                  <c:v>0</c:v>
                </c:pt>
                <c:pt idx="4639">
                  <c:v>5.7</c:v>
                </c:pt>
                <c:pt idx="4640">
                  <c:v>11.1</c:v>
                </c:pt>
                <c:pt idx="4641">
                  <c:v>9.3000000000000007</c:v>
                </c:pt>
                <c:pt idx="4642">
                  <c:v>7.2</c:v>
                </c:pt>
                <c:pt idx="4643">
                  <c:v>5.4</c:v>
                </c:pt>
                <c:pt idx="4644">
                  <c:v>3.6</c:v>
                </c:pt>
                <c:pt idx="4645">
                  <c:v>1.8</c:v>
                </c:pt>
                <c:pt idx="4646">
                  <c:v>3.3</c:v>
                </c:pt>
                <c:pt idx="4647">
                  <c:v>1.5</c:v>
                </c:pt>
                <c:pt idx="4648">
                  <c:v>0</c:v>
                </c:pt>
                <c:pt idx="4649">
                  <c:v>8.4</c:v>
                </c:pt>
                <c:pt idx="4650">
                  <c:v>11.1</c:v>
                </c:pt>
                <c:pt idx="4651">
                  <c:v>9.3000000000000007</c:v>
                </c:pt>
                <c:pt idx="4652">
                  <c:v>7.2</c:v>
                </c:pt>
                <c:pt idx="4653">
                  <c:v>5.4</c:v>
                </c:pt>
                <c:pt idx="4654">
                  <c:v>3.6</c:v>
                </c:pt>
                <c:pt idx="4655">
                  <c:v>1.8</c:v>
                </c:pt>
                <c:pt idx="4656">
                  <c:v>0</c:v>
                </c:pt>
                <c:pt idx="4657">
                  <c:v>5.0999999999999996</c:v>
                </c:pt>
                <c:pt idx="4658">
                  <c:v>13.5</c:v>
                </c:pt>
                <c:pt idx="4659">
                  <c:v>12.9</c:v>
                </c:pt>
                <c:pt idx="4660">
                  <c:v>10.8</c:v>
                </c:pt>
                <c:pt idx="4661">
                  <c:v>9</c:v>
                </c:pt>
                <c:pt idx="4662">
                  <c:v>7.2</c:v>
                </c:pt>
                <c:pt idx="4663">
                  <c:v>5.4</c:v>
                </c:pt>
                <c:pt idx="4664">
                  <c:v>3.3</c:v>
                </c:pt>
                <c:pt idx="4665">
                  <c:v>1.5</c:v>
                </c:pt>
                <c:pt idx="4666">
                  <c:v>0</c:v>
                </c:pt>
                <c:pt idx="4667">
                  <c:v>7.2</c:v>
                </c:pt>
                <c:pt idx="4668">
                  <c:v>12.9</c:v>
                </c:pt>
                <c:pt idx="4669">
                  <c:v>11.1</c:v>
                </c:pt>
                <c:pt idx="4670">
                  <c:v>9</c:v>
                </c:pt>
                <c:pt idx="4671">
                  <c:v>7.2</c:v>
                </c:pt>
                <c:pt idx="4672">
                  <c:v>5.4</c:v>
                </c:pt>
                <c:pt idx="4673">
                  <c:v>3.6</c:v>
                </c:pt>
                <c:pt idx="4674">
                  <c:v>1.5</c:v>
                </c:pt>
                <c:pt idx="4675">
                  <c:v>0</c:v>
                </c:pt>
                <c:pt idx="4676">
                  <c:v>5.0999999999999996</c:v>
                </c:pt>
                <c:pt idx="4677">
                  <c:v>14.1</c:v>
                </c:pt>
                <c:pt idx="4678">
                  <c:v>26.7</c:v>
                </c:pt>
                <c:pt idx="4679">
                  <c:v>35.1</c:v>
                </c:pt>
                <c:pt idx="4680">
                  <c:v>33.299999999999997</c:v>
                </c:pt>
                <c:pt idx="4681">
                  <c:v>31.5</c:v>
                </c:pt>
                <c:pt idx="4682">
                  <c:v>29.7</c:v>
                </c:pt>
                <c:pt idx="4683">
                  <c:v>27.6</c:v>
                </c:pt>
                <c:pt idx="4684">
                  <c:v>25.8</c:v>
                </c:pt>
                <c:pt idx="4685">
                  <c:v>24</c:v>
                </c:pt>
                <c:pt idx="4686">
                  <c:v>22.2</c:v>
                </c:pt>
                <c:pt idx="4687">
                  <c:v>20.100000000000001</c:v>
                </c:pt>
                <c:pt idx="4688">
                  <c:v>18.3</c:v>
                </c:pt>
                <c:pt idx="4689">
                  <c:v>16.5</c:v>
                </c:pt>
                <c:pt idx="4690">
                  <c:v>14.7</c:v>
                </c:pt>
                <c:pt idx="4691">
                  <c:v>12.6</c:v>
                </c:pt>
                <c:pt idx="4692">
                  <c:v>10.8</c:v>
                </c:pt>
                <c:pt idx="4693">
                  <c:v>9</c:v>
                </c:pt>
                <c:pt idx="4694">
                  <c:v>7.2</c:v>
                </c:pt>
                <c:pt idx="4695">
                  <c:v>5.0999999999999996</c:v>
                </c:pt>
                <c:pt idx="4696">
                  <c:v>3.3</c:v>
                </c:pt>
                <c:pt idx="4697">
                  <c:v>1.5</c:v>
                </c:pt>
                <c:pt idx="4698">
                  <c:v>6.6</c:v>
                </c:pt>
                <c:pt idx="4699">
                  <c:v>13.8</c:v>
                </c:pt>
                <c:pt idx="4700">
                  <c:v>19.5</c:v>
                </c:pt>
                <c:pt idx="4701">
                  <c:v>30.6</c:v>
                </c:pt>
                <c:pt idx="4702">
                  <c:v>44.1</c:v>
                </c:pt>
                <c:pt idx="4703">
                  <c:v>57.3</c:v>
                </c:pt>
                <c:pt idx="4704">
                  <c:v>70.8</c:v>
                </c:pt>
                <c:pt idx="4705">
                  <c:v>83.7</c:v>
                </c:pt>
                <c:pt idx="4706">
                  <c:v>81.900000000000006</c:v>
                </c:pt>
                <c:pt idx="4707">
                  <c:v>79.8</c:v>
                </c:pt>
                <c:pt idx="4708">
                  <c:v>78</c:v>
                </c:pt>
                <c:pt idx="4709">
                  <c:v>76.2</c:v>
                </c:pt>
                <c:pt idx="4710">
                  <c:v>74.400000000000006</c:v>
                </c:pt>
                <c:pt idx="4711">
                  <c:v>79.2</c:v>
                </c:pt>
                <c:pt idx="4712">
                  <c:v>88.8</c:v>
                </c:pt>
                <c:pt idx="4713">
                  <c:v>102.3</c:v>
                </c:pt>
                <c:pt idx="4714">
                  <c:v>108.6</c:v>
                </c:pt>
                <c:pt idx="4715">
                  <c:v>114</c:v>
                </c:pt>
                <c:pt idx="4716">
                  <c:v>112.2</c:v>
                </c:pt>
                <c:pt idx="4717">
                  <c:v>110.4</c:v>
                </c:pt>
                <c:pt idx="4718">
                  <c:v>108.6</c:v>
                </c:pt>
                <c:pt idx="4719">
                  <c:v>106.5</c:v>
                </c:pt>
                <c:pt idx="4720">
                  <c:v>104.7</c:v>
                </c:pt>
                <c:pt idx="4721">
                  <c:v>102.9</c:v>
                </c:pt>
                <c:pt idx="4722">
                  <c:v>101.1</c:v>
                </c:pt>
                <c:pt idx="4723">
                  <c:v>99</c:v>
                </c:pt>
                <c:pt idx="4724">
                  <c:v>107.4</c:v>
                </c:pt>
                <c:pt idx="4725">
                  <c:v>120</c:v>
                </c:pt>
                <c:pt idx="4726">
                  <c:v>133.5</c:v>
                </c:pt>
                <c:pt idx="4727">
                  <c:v>142.5</c:v>
                </c:pt>
                <c:pt idx="4728">
                  <c:v>140.69999999999999</c:v>
                </c:pt>
                <c:pt idx="4729">
                  <c:v>147.9</c:v>
                </c:pt>
                <c:pt idx="4730">
                  <c:v>160.5</c:v>
                </c:pt>
                <c:pt idx="4731">
                  <c:v>173.7</c:v>
                </c:pt>
                <c:pt idx="4732">
                  <c:v>171.9</c:v>
                </c:pt>
                <c:pt idx="4733">
                  <c:v>170.1</c:v>
                </c:pt>
                <c:pt idx="4734">
                  <c:v>168.3</c:v>
                </c:pt>
                <c:pt idx="4735">
                  <c:v>166.2</c:v>
                </c:pt>
                <c:pt idx="4736">
                  <c:v>164.4</c:v>
                </c:pt>
                <c:pt idx="4737">
                  <c:v>162.9</c:v>
                </c:pt>
                <c:pt idx="4738">
                  <c:v>168</c:v>
                </c:pt>
                <c:pt idx="4739">
                  <c:v>177.3</c:v>
                </c:pt>
                <c:pt idx="4740">
                  <c:v>190.8</c:v>
                </c:pt>
                <c:pt idx="4741">
                  <c:v>189</c:v>
                </c:pt>
                <c:pt idx="4742">
                  <c:v>187.2</c:v>
                </c:pt>
                <c:pt idx="4743">
                  <c:v>185.1</c:v>
                </c:pt>
                <c:pt idx="4744">
                  <c:v>183.3</c:v>
                </c:pt>
                <c:pt idx="4745">
                  <c:v>181.5</c:v>
                </c:pt>
                <c:pt idx="4746">
                  <c:v>179.7</c:v>
                </c:pt>
                <c:pt idx="4747">
                  <c:v>177.6</c:v>
                </c:pt>
                <c:pt idx="4748">
                  <c:v>182.7</c:v>
                </c:pt>
                <c:pt idx="4749">
                  <c:v>192.3</c:v>
                </c:pt>
                <c:pt idx="4750">
                  <c:v>205.8</c:v>
                </c:pt>
                <c:pt idx="4751">
                  <c:v>203.7</c:v>
                </c:pt>
                <c:pt idx="4752">
                  <c:v>201.9</c:v>
                </c:pt>
                <c:pt idx="4753">
                  <c:v>200.1</c:v>
                </c:pt>
                <c:pt idx="4754">
                  <c:v>198.3</c:v>
                </c:pt>
                <c:pt idx="4755">
                  <c:v>196.2</c:v>
                </c:pt>
                <c:pt idx="4756">
                  <c:v>194.4</c:v>
                </c:pt>
                <c:pt idx="4757">
                  <c:v>192.6</c:v>
                </c:pt>
                <c:pt idx="4758">
                  <c:v>198.3</c:v>
                </c:pt>
                <c:pt idx="4759">
                  <c:v>209.1</c:v>
                </c:pt>
                <c:pt idx="4760">
                  <c:v>207.3</c:v>
                </c:pt>
                <c:pt idx="4761">
                  <c:v>205.5</c:v>
                </c:pt>
                <c:pt idx="4762">
                  <c:v>203.7</c:v>
                </c:pt>
                <c:pt idx="4763">
                  <c:v>201.6</c:v>
                </c:pt>
                <c:pt idx="4764">
                  <c:v>199.8</c:v>
                </c:pt>
                <c:pt idx="4765">
                  <c:v>198</c:v>
                </c:pt>
                <c:pt idx="4766">
                  <c:v>196.2</c:v>
                </c:pt>
                <c:pt idx="4767">
                  <c:v>194.1</c:v>
                </c:pt>
                <c:pt idx="4768">
                  <c:v>192.3</c:v>
                </c:pt>
                <c:pt idx="4769">
                  <c:v>190.5</c:v>
                </c:pt>
                <c:pt idx="4770">
                  <c:v>188.7</c:v>
                </c:pt>
                <c:pt idx="4771">
                  <c:v>186.6</c:v>
                </c:pt>
                <c:pt idx="4772">
                  <c:v>184.8</c:v>
                </c:pt>
                <c:pt idx="4773">
                  <c:v>183</c:v>
                </c:pt>
                <c:pt idx="4774">
                  <c:v>181.2</c:v>
                </c:pt>
                <c:pt idx="4775">
                  <c:v>179.1</c:v>
                </c:pt>
                <c:pt idx="4776">
                  <c:v>177.3</c:v>
                </c:pt>
                <c:pt idx="4777">
                  <c:v>175.5</c:v>
                </c:pt>
                <c:pt idx="4778">
                  <c:v>173.7</c:v>
                </c:pt>
                <c:pt idx="4779">
                  <c:v>171.6</c:v>
                </c:pt>
                <c:pt idx="4780">
                  <c:v>169.8</c:v>
                </c:pt>
                <c:pt idx="4781">
                  <c:v>168</c:v>
                </c:pt>
                <c:pt idx="4782">
                  <c:v>166.2</c:v>
                </c:pt>
                <c:pt idx="4783">
                  <c:v>164.1</c:v>
                </c:pt>
                <c:pt idx="4784">
                  <c:v>162.30000000000001</c:v>
                </c:pt>
                <c:pt idx="4785">
                  <c:v>160.5</c:v>
                </c:pt>
                <c:pt idx="4786">
                  <c:v>158.69999999999999</c:v>
                </c:pt>
                <c:pt idx="4787">
                  <c:v>156.6</c:v>
                </c:pt>
                <c:pt idx="4788">
                  <c:v>154.80000000000001</c:v>
                </c:pt>
                <c:pt idx="4789">
                  <c:v>153</c:v>
                </c:pt>
                <c:pt idx="4790">
                  <c:v>151.19999999999999</c:v>
                </c:pt>
                <c:pt idx="4791">
                  <c:v>149.1</c:v>
                </c:pt>
                <c:pt idx="4792">
                  <c:v>147.30000000000001</c:v>
                </c:pt>
                <c:pt idx="4793">
                  <c:v>145.5</c:v>
                </c:pt>
                <c:pt idx="4794">
                  <c:v>143.69999999999999</c:v>
                </c:pt>
                <c:pt idx="4795">
                  <c:v>141.6</c:v>
                </c:pt>
                <c:pt idx="4796">
                  <c:v>139.80000000000001</c:v>
                </c:pt>
                <c:pt idx="4797">
                  <c:v>138</c:v>
                </c:pt>
                <c:pt idx="4798">
                  <c:v>136.19999999999999</c:v>
                </c:pt>
                <c:pt idx="4799">
                  <c:v>134.1</c:v>
                </c:pt>
                <c:pt idx="4800">
                  <c:v>132.30000000000001</c:v>
                </c:pt>
                <c:pt idx="4801">
                  <c:v>130.5</c:v>
                </c:pt>
                <c:pt idx="4802">
                  <c:v>128.69999999999999</c:v>
                </c:pt>
                <c:pt idx="4803">
                  <c:v>126.6</c:v>
                </c:pt>
                <c:pt idx="4804">
                  <c:v>124.8</c:v>
                </c:pt>
                <c:pt idx="4805">
                  <c:v>123</c:v>
                </c:pt>
                <c:pt idx="4806">
                  <c:v>121.2</c:v>
                </c:pt>
                <c:pt idx="4807">
                  <c:v>119.1</c:v>
                </c:pt>
                <c:pt idx="4808">
                  <c:v>117.3</c:v>
                </c:pt>
                <c:pt idx="4809">
                  <c:v>115.5</c:v>
                </c:pt>
                <c:pt idx="4810">
                  <c:v>113.7</c:v>
                </c:pt>
                <c:pt idx="4811">
                  <c:v>111.6</c:v>
                </c:pt>
                <c:pt idx="4812">
                  <c:v>109.8</c:v>
                </c:pt>
                <c:pt idx="4813">
                  <c:v>108</c:v>
                </c:pt>
                <c:pt idx="4814">
                  <c:v>106.2</c:v>
                </c:pt>
                <c:pt idx="4815">
                  <c:v>104.1</c:v>
                </c:pt>
                <c:pt idx="4816">
                  <c:v>102.3</c:v>
                </c:pt>
                <c:pt idx="4817">
                  <c:v>100.5</c:v>
                </c:pt>
                <c:pt idx="4818">
                  <c:v>98.7</c:v>
                </c:pt>
                <c:pt idx="4819">
                  <c:v>96.6</c:v>
                </c:pt>
                <c:pt idx="4820">
                  <c:v>94.8</c:v>
                </c:pt>
                <c:pt idx="4821">
                  <c:v>93</c:v>
                </c:pt>
                <c:pt idx="4822">
                  <c:v>91.2</c:v>
                </c:pt>
                <c:pt idx="4823">
                  <c:v>89.1</c:v>
                </c:pt>
                <c:pt idx="4824">
                  <c:v>87.3</c:v>
                </c:pt>
                <c:pt idx="4825">
                  <c:v>85.5</c:v>
                </c:pt>
                <c:pt idx="4826">
                  <c:v>83.7</c:v>
                </c:pt>
                <c:pt idx="4827">
                  <c:v>81.599999999999994</c:v>
                </c:pt>
                <c:pt idx="4828">
                  <c:v>79.8</c:v>
                </c:pt>
                <c:pt idx="4829">
                  <c:v>78</c:v>
                </c:pt>
                <c:pt idx="4830">
                  <c:v>76.2</c:v>
                </c:pt>
                <c:pt idx="4831">
                  <c:v>74.099999999999994</c:v>
                </c:pt>
                <c:pt idx="4832">
                  <c:v>72.3</c:v>
                </c:pt>
                <c:pt idx="4833">
                  <c:v>70.5</c:v>
                </c:pt>
                <c:pt idx="4834">
                  <c:v>68.7</c:v>
                </c:pt>
                <c:pt idx="4835">
                  <c:v>66.599999999999994</c:v>
                </c:pt>
                <c:pt idx="4836">
                  <c:v>64.8</c:v>
                </c:pt>
                <c:pt idx="4837">
                  <c:v>63</c:v>
                </c:pt>
                <c:pt idx="4838">
                  <c:v>61.2</c:v>
                </c:pt>
                <c:pt idx="4839">
                  <c:v>59.1</c:v>
                </c:pt>
                <c:pt idx="4840">
                  <c:v>57.3</c:v>
                </c:pt>
                <c:pt idx="4841">
                  <c:v>55.5</c:v>
                </c:pt>
                <c:pt idx="4842">
                  <c:v>53.7</c:v>
                </c:pt>
                <c:pt idx="4843">
                  <c:v>51.6</c:v>
                </c:pt>
                <c:pt idx="4844">
                  <c:v>49.8</c:v>
                </c:pt>
                <c:pt idx="4845">
                  <c:v>48</c:v>
                </c:pt>
                <c:pt idx="4846">
                  <c:v>46.2</c:v>
                </c:pt>
                <c:pt idx="4847">
                  <c:v>44.1</c:v>
                </c:pt>
                <c:pt idx="4848">
                  <c:v>42.3</c:v>
                </c:pt>
                <c:pt idx="4849">
                  <c:v>40.5</c:v>
                </c:pt>
                <c:pt idx="4850">
                  <c:v>38.700000000000003</c:v>
                </c:pt>
                <c:pt idx="4851">
                  <c:v>36.6</c:v>
                </c:pt>
                <c:pt idx="4852">
                  <c:v>34.799999999999997</c:v>
                </c:pt>
                <c:pt idx="4853">
                  <c:v>33</c:v>
                </c:pt>
                <c:pt idx="4854">
                  <c:v>31.2</c:v>
                </c:pt>
                <c:pt idx="4855">
                  <c:v>29.1</c:v>
                </c:pt>
                <c:pt idx="4856">
                  <c:v>27.3</c:v>
                </c:pt>
                <c:pt idx="4857">
                  <c:v>25.5</c:v>
                </c:pt>
                <c:pt idx="4858">
                  <c:v>23.7</c:v>
                </c:pt>
                <c:pt idx="4859">
                  <c:v>21.6</c:v>
                </c:pt>
                <c:pt idx="4860">
                  <c:v>19.8</c:v>
                </c:pt>
                <c:pt idx="4861">
                  <c:v>18</c:v>
                </c:pt>
                <c:pt idx="4862">
                  <c:v>16.2</c:v>
                </c:pt>
                <c:pt idx="4863">
                  <c:v>14.1</c:v>
                </c:pt>
                <c:pt idx="4864">
                  <c:v>12.3</c:v>
                </c:pt>
                <c:pt idx="4865">
                  <c:v>10.5</c:v>
                </c:pt>
                <c:pt idx="4866">
                  <c:v>8.6999999999999993</c:v>
                </c:pt>
                <c:pt idx="4867">
                  <c:v>6.6</c:v>
                </c:pt>
                <c:pt idx="4868">
                  <c:v>4.8</c:v>
                </c:pt>
                <c:pt idx="4869">
                  <c:v>3</c:v>
                </c:pt>
                <c:pt idx="4870">
                  <c:v>1.2</c:v>
                </c:pt>
                <c:pt idx="4871">
                  <c:v>0</c:v>
                </c:pt>
                <c:pt idx="4872">
                  <c:v>0</c:v>
                </c:pt>
                <c:pt idx="4873">
                  <c:v>0</c:v>
                </c:pt>
                <c:pt idx="4874">
                  <c:v>5.7</c:v>
                </c:pt>
                <c:pt idx="4875">
                  <c:v>14.1</c:v>
                </c:pt>
                <c:pt idx="4876">
                  <c:v>12.3</c:v>
                </c:pt>
                <c:pt idx="4877">
                  <c:v>10.199999999999999</c:v>
                </c:pt>
                <c:pt idx="4878">
                  <c:v>22.8</c:v>
                </c:pt>
                <c:pt idx="4879">
                  <c:v>21</c:v>
                </c:pt>
                <c:pt idx="4880">
                  <c:v>19.2</c:v>
                </c:pt>
                <c:pt idx="4881">
                  <c:v>17.100000000000001</c:v>
                </c:pt>
                <c:pt idx="4882">
                  <c:v>26.1</c:v>
                </c:pt>
                <c:pt idx="4883">
                  <c:v>24.3</c:v>
                </c:pt>
                <c:pt idx="4884">
                  <c:v>33</c:v>
                </c:pt>
                <c:pt idx="4885">
                  <c:v>30.9</c:v>
                </c:pt>
                <c:pt idx="4886">
                  <c:v>29.1</c:v>
                </c:pt>
                <c:pt idx="4887">
                  <c:v>27.3</c:v>
                </c:pt>
                <c:pt idx="4888">
                  <c:v>25.5</c:v>
                </c:pt>
                <c:pt idx="4889">
                  <c:v>23.4</c:v>
                </c:pt>
                <c:pt idx="4890">
                  <c:v>21.6</c:v>
                </c:pt>
                <c:pt idx="4891">
                  <c:v>19.8</c:v>
                </c:pt>
                <c:pt idx="4892">
                  <c:v>18</c:v>
                </c:pt>
                <c:pt idx="4893">
                  <c:v>15.9</c:v>
                </c:pt>
                <c:pt idx="4894">
                  <c:v>14.1</c:v>
                </c:pt>
                <c:pt idx="4895">
                  <c:v>12.3</c:v>
                </c:pt>
                <c:pt idx="4896">
                  <c:v>10.5</c:v>
                </c:pt>
                <c:pt idx="4897">
                  <c:v>8.4</c:v>
                </c:pt>
                <c:pt idx="4898">
                  <c:v>6.6</c:v>
                </c:pt>
                <c:pt idx="4899">
                  <c:v>4.8</c:v>
                </c:pt>
                <c:pt idx="4900">
                  <c:v>3</c:v>
                </c:pt>
                <c:pt idx="4901">
                  <c:v>0.9</c:v>
                </c:pt>
                <c:pt idx="4902">
                  <c:v>0</c:v>
                </c:pt>
                <c:pt idx="4903">
                  <c:v>11.1</c:v>
                </c:pt>
                <c:pt idx="4904">
                  <c:v>24.6</c:v>
                </c:pt>
                <c:pt idx="4905">
                  <c:v>22.8</c:v>
                </c:pt>
                <c:pt idx="4906">
                  <c:v>20.7</c:v>
                </c:pt>
                <c:pt idx="4907">
                  <c:v>34.200000000000003</c:v>
                </c:pt>
                <c:pt idx="4908">
                  <c:v>32.4</c:v>
                </c:pt>
                <c:pt idx="4909">
                  <c:v>45.9</c:v>
                </c:pt>
                <c:pt idx="4910">
                  <c:v>59.1</c:v>
                </c:pt>
                <c:pt idx="4911">
                  <c:v>72.599999999999994</c:v>
                </c:pt>
                <c:pt idx="4912">
                  <c:v>85.2</c:v>
                </c:pt>
                <c:pt idx="4913">
                  <c:v>98.7</c:v>
                </c:pt>
                <c:pt idx="4914">
                  <c:v>96.6</c:v>
                </c:pt>
                <c:pt idx="4915">
                  <c:v>110.1</c:v>
                </c:pt>
                <c:pt idx="4916">
                  <c:v>118.2</c:v>
                </c:pt>
                <c:pt idx="4917">
                  <c:v>116.4</c:v>
                </c:pt>
                <c:pt idx="4918">
                  <c:v>114.3</c:v>
                </c:pt>
                <c:pt idx="4919">
                  <c:v>123.3</c:v>
                </c:pt>
                <c:pt idx="4920">
                  <c:v>128.4</c:v>
                </c:pt>
                <c:pt idx="4921">
                  <c:v>126.6</c:v>
                </c:pt>
                <c:pt idx="4922">
                  <c:v>124.5</c:v>
                </c:pt>
                <c:pt idx="4923">
                  <c:v>122.7</c:v>
                </c:pt>
                <c:pt idx="4924">
                  <c:v>127.8</c:v>
                </c:pt>
                <c:pt idx="4925">
                  <c:v>133.5</c:v>
                </c:pt>
                <c:pt idx="4926">
                  <c:v>131.4</c:v>
                </c:pt>
                <c:pt idx="4927">
                  <c:v>129.6</c:v>
                </c:pt>
                <c:pt idx="4928">
                  <c:v>127.8</c:v>
                </c:pt>
                <c:pt idx="4929">
                  <c:v>126</c:v>
                </c:pt>
                <c:pt idx="4930">
                  <c:v>139.19999999999999</c:v>
                </c:pt>
                <c:pt idx="4931">
                  <c:v>152.69999999999999</c:v>
                </c:pt>
                <c:pt idx="4932">
                  <c:v>150.9</c:v>
                </c:pt>
                <c:pt idx="4933">
                  <c:v>149.1</c:v>
                </c:pt>
                <c:pt idx="4934">
                  <c:v>147</c:v>
                </c:pt>
                <c:pt idx="4935">
                  <c:v>145.19999999999999</c:v>
                </c:pt>
                <c:pt idx="4936">
                  <c:v>143.4</c:v>
                </c:pt>
                <c:pt idx="4937">
                  <c:v>141.6</c:v>
                </c:pt>
                <c:pt idx="4938">
                  <c:v>139.5</c:v>
                </c:pt>
                <c:pt idx="4939">
                  <c:v>137.69999999999999</c:v>
                </c:pt>
                <c:pt idx="4940">
                  <c:v>135.9</c:v>
                </c:pt>
                <c:pt idx="4941">
                  <c:v>149.4</c:v>
                </c:pt>
                <c:pt idx="4942">
                  <c:v>158.1</c:v>
                </c:pt>
                <c:pt idx="4943">
                  <c:v>156.30000000000001</c:v>
                </c:pt>
                <c:pt idx="4944">
                  <c:v>154.5</c:v>
                </c:pt>
                <c:pt idx="4945">
                  <c:v>152.69999999999999</c:v>
                </c:pt>
                <c:pt idx="4946">
                  <c:v>162</c:v>
                </c:pt>
                <c:pt idx="4947">
                  <c:v>175.5</c:v>
                </c:pt>
                <c:pt idx="4948">
                  <c:v>189</c:v>
                </c:pt>
                <c:pt idx="4949">
                  <c:v>187.2</c:v>
                </c:pt>
                <c:pt idx="4950">
                  <c:v>185.1</c:v>
                </c:pt>
                <c:pt idx="4951">
                  <c:v>194.7</c:v>
                </c:pt>
                <c:pt idx="4952">
                  <c:v>208.2</c:v>
                </c:pt>
                <c:pt idx="4953">
                  <c:v>206.4</c:v>
                </c:pt>
                <c:pt idx="4954">
                  <c:v>219.6</c:v>
                </c:pt>
                <c:pt idx="4955">
                  <c:v>230.7</c:v>
                </c:pt>
                <c:pt idx="4956">
                  <c:v>244.2</c:v>
                </c:pt>
                <c:pt idx="4957">
                  <c:v>242.4</c:v>
                </c:pt>
                <c:pt idx="4958">
                  <c:v>240.3</c:v>
                </c:pt>
                <c:pt idx="4959">
                  <c:v>238.5</c:v>
                </c:pt>
                <c:pt idx="4960">
                  <c:v>236.7</c:v>
                </c:pt>
                <c:pt idx="4961">
                  <c:v>234.9</c:v>
                </c:pt>
                <c:pt idx="4962">
                  <c:v>232.8</c:v>
                </c:pt>
                <c:pt idx="4963">
                  <c:v>231</c:v>
                </c:pt>
                <c:pt idx="4964">
                  <c:v>229.2</c:v>
                </c:pt>
                <c:pt idx="4965">
                  <c:v>227.4</c:v>
                </c:pt>
                <c:pt idx="4966">
                  <c:v>225.3</c:v>
                </c:pt>
                <c:pt idx="4967">
                  <c:v>236.4</c:v>
                </c:pt>
                <c:pt idx="4968">
                  <c:v>245.4</c:v>
                </c:pt>
                <c:pt idx="4969">
                  <c:v>251.1</c:v>
                </c:pt>
                <c:pt idx="4970">
                  <c:v>249</c:v>
                </c:pt>
                <c:pt idx="4971">
                  <c:v>261.60000000000002</c:v>
                </c:pt>
                <c:pt idx="4972">
                  <c:v>259.8</c:v>
                </c:pt>
                <c:pt idx="4973">
                  <c:v>258</c:v>
                </c:pt>
                <c:pt idx="4974">
                  <c:v>255.9</c:v>
                </c:pt>
                <c:pt idx="4975">
                  <c:v>254.1</c:v>
                </c:pt>
                <c:pt idx="4976">
                  <c:v>252.3</c:v>
                </c:pt>
                <c:pt idx="4977">
                  <c:v>250.5</c:v>
                </c:pt>
                <c:pt idx="4978">
                  <c:v>248.4</c:v>
                </c:pt>
                <c:pt idx="4979">
                  <c:v>246.6</c:v>
                </c:pt>
                <c:pt idx="4980">
                  <c:v>244.8</c:v>
                </c:pt>
                <c:pt idx="4981">
                  <c:v>243</c:v>
                </c:pt>
                <c:pt idx="4982">
                  <c:v>240.9</c:v>
                </c:pt>
                <c:pt idx="4983">
                  <c:v>239.1</c:v>
                </c:pt>
                <c:pt idx="4984">
                  <c:v>237.3</c:v>
                </c:pt>
                <c:pt idx="4985">
                  <c:v>235.5</c:v>
                </c:pt>
                <c:pt idx="4986">
                  <c:v>233.4</c:v>
                </c:pt>
                <c:pt idx="4987">
                  <c:v>244.5</c:v>
                </c:pt>
                <c:pt idx="4988">
                  <c:v>242.7</c:v>
                </c:pt>
                <c:pt idx="4989">
                  <c:v>240.9</c:v>
                </c:pt>
                <c:pt idx="4990">
                  <c:v>253.2</c:v>
                </c:pt>
                <c:pt idx="4991">
                  <c:v>251.4</c:v>
                </c:pt>
                <c:pt idx="4992">
                  <c:v>249.6</c:v>
                </c:pt>
                <c:pt idx="4993">
                  <c:v>247.8</c:v>
                </c:pt>
                <c:pt idx="4994">
                  <c:v>245.7</c:v>
                </c:pt>
                <c:pt idx="4995">
                  <c:v>243.9</c:v>
                </c:pt>
                <c:pt idx="4996">
                  <c:v>251.1</c:v>
                </c:pt>
                <c:pt idx="4997">
                  <c:v>249.3</c:v>
                </c:pt>
                <c:pt idx="4998">
                  <c:v>256.2</c:v>
                </c:pt>
                <c:pt idx="4999">
                  <c:v>254.4</c:v>
                </c:pt>
                <c:pt idx="5000">
                  <c:v>252.6</c:v>
                </c:pt>
                <c:pt idx="5001">
                  <c:v>266.10000000000002</c:v>
                </c:pt>
                <c:pt idx="5002">
                  <c:v>279.3</c:v>
                </c:pt>
                <c:pt idx="5003">
                  <c:v>292.8</c:v>
                </c:pt>
                <c:pt idx="5004">
                  <c:v>306.3</c:v>
                </c:pt>
                <c:pt idx="5005">
                  <c:v>312.3</c:v>
                </c:pt>
                <c:pt idx="5006">
                  <c:v>319.2</c:v>
                </c:pt>
                <c:pt idx="5007">
                  <c:v>330.3</c:v>
                </c:pt>
                <c:pt idx="5008">
                  <c:v>343.8</c:v>
                </c:pt>
                <c:pt idx="5009">
                  <c:v>356.4</c:v>
                </c:pt>
                <c:pt idx="5010">
                  <c:v>369.6</c:v>
                </c:pt>
                <c:pt idx="5011">
                  <c:v>372.6</c:v>
                </c:pt>
                <c:pt idx="5012">
                  <c:v>379.8</c:v>
                </c:pt>
                <c:pt idx="5013">
                  <c:v>378</c:v>
                </c:pt>
                <c:pt idx="5014">
                  <c:v>375.9</c:v>
                </c:pt>
                <c:pt idx="5015">
                  <c:v>374.1</c:v>
                </c:pt>
                <c:pt idx="5016">
                  <c:v>372.3</c:v>
                </c:pt>
                <c:pt idx="5017">
                  <c:v>370.5</c:v>
                </c:pt>
                <c:pt idx="5018">
                  <c:v>377.4</c:v>
                </c:pt>
                <c:pt idx="5019">
                  <c:v>388.5</c:v>
                </c:pt>
                <c:pt idx="5020">
                  <c:v>402</c:v>
                </c:pt>
                <c:pt idx="5021">
                  <c:v>415.5</c:v>
                </c:pt>
                <c:pt idx="5022">
                  <c:v>428.7</c:v>
                </c:pt>
                <c:pt idx="5023">
                  <c:v>441.3</c:v>
                </c:pt>
                <c:pt idx="5024">
                  <c:v>446.4</c:v>
                </c:pt>
                <c:pt idx="5025">
                  <c:v>454.8</c:v>
                </c:pt>
                <c:pt idx="5026">
                  <c:v>465.6</c:v>
                </c:pt>
                <c:pt idx="5027">
                  <c:v>476.7</c:v>
                </c:pt>
                <c:pt idx="5028">
                  <c:v>483.9</c:v>
                </c:pt>
                <c:pt idx="5029">
                  <c:v>488.1</c:v>
                </c:pt>
                <c:pt idx="5030">
                  <c:v>492.9</c:v>
                </c:pt>
                <c:pt idx="5031">
                  <c:v>506.4</c:v>
                </c:pt>
                <c:pt idx="5032">
                  <c:v>519</c:v>
                </c:pt>
                <c:pt idx="5033">
                  <c:v>517.20000000000005</c:v>
                </c:pt>
                <c:pt idx="5034">
                  <c:v>528</c:v>
                </c:pt>
                <c:pt idx="5035">
                  <c:v>533.70000000000005</c:v>
                </c:pt>
                <c:pt idx="5036">
                  <c:v>531.9</c:v>
                </c:pt>
                <c:pt idx="5037">
                  <c:v>540.29999999999995</c:v>
                </c:pt>
                <c:pt idx="5038">
                  <c:v>538.20000000000005</c:v>
                </c:pt>
                <c:pt idx="5039">
                  <c:v>536.4</c:v>
                </c:pt>
                <c:pt idx="5040">
                  <c:v>540.6</c:v>
                </c:pt>
                <c:pt idx="5041">
                  <c:v>538.79999999999995</c:v>
                </c:pt>
                <c:pt idx="5042">
                  <c:v>536.70000000000005</c:v>
                </c:pt>
                <c:pt idx="5043">
                  <c:v>540.6</c:v>
                </c:pt>
                <c:pt idx="5044">
                  <c:v>546.29999999999995</c:v>
                </c:pt>
                <c:pt idx="5045">
                  <c:v>544.5</c:v>
                </c:pt>
                <c:pt idx="5046">
                  <c:v>548.4</c:v>
                </c:pt>
                <c:pt idx="5047">
                  <c:v>546.6</c:v>
                </c:pt>
                <c:pt idx="5048">
                  <c:v>553.79999999999995</c:v>
                </c:pt>
                <c:pt idx="5049">
                  <c:v>562.20000000000005</c:v>
                </c:pt>
                <c:pt idx="5050">
                  <c:v>560.1</c:v>
                </c:pt>
                <c:pt idx="5051">
                  <c:v>558.29999999999995</c:v>
                </c:pt>
                <c:pt idx="5052">
                  <c:v>564</c:v>
                </c:pt>
                <c:pt idx="5053">
                  <c:v>572.4</c:v>
                </c:pt>
                <c:pt idx="5054">
                  <c:v>583.20000000000005</c:v>
                </c:pt>
                <c:pt idx="5055">
                  <c:v>581.4</c:v>
                </c:pt>
                <c:pt idx="5056">
                  <c:v>590.4</c:v>
                </c:pt>
                <c:pt idx="5057">
                  <c:v>597.6</c:v>
                </c:pt>
                <c:pt idx="5058">
                  <c:v>602.4</c:v>
                </c:pt>
                <c:pt idx="5059">
                  <c:v>608.1</c:v>
                </c:pt>
                <c:pt idx="5060">
                  <c:v>615.29999999999995</c:v>
                </c:pt>
                <c:pt idx="5061">
                  <c:v>613.5</c:v>
                </c:pt>
                <c:pt idx="5062">
                  <c:v>611.4</c:v>
                </c:pt>
                <c:pt idx="5063">
                  <c:v>609.6</c:v>
                </c:pt>
                <c:pt idx="5064">
                  <c:v>607.79999999999995</c:v>
                </c:pt>
                <c:pt idx="5065">
                  <c:v>612</c:v>
                </c:pt>
                <c:pt idx="5066">
                  <c:v>615.9</c:v>
                </c:pt>
                <c:pt idx="5067">
                  <c:v>614.1</c:v>
                </c:pt>
                <c:pt idx="5068">
                  <c:v>612.29999999999995</c:v>
                </c:pt>
                <c:pt idx="5069">
                  <c:v>610.5</c:v>
                </c:pt>
                <c:pt idx="5070">
                  <c:v>615.29999999999995</c:v>
                </c:pt>
                <c:pt idx="5071">
                  <c:v>613.5</c:v>
                </c:pt>
                <c:pt idx="5072">
                  <c:v>611.70000000000005</c:v>
                </c:pt>
                <c:pt idx="5073">
                  <c:v>616.79999999999995</c:v>
                </c:pt>
                <c:pt idx="5074">
                  <c:v>620.70000000000005</c:v>
                </c:pt>
                <c:pt idx="5075">
                  <c:v>625.79999999999995</c:v>
                </c:pt>
                <c:pt idx="5076">
                  <c:v>630.9</c:v>
                </c:pt>
                <c:pt idx="5077">
                  <c:v>629.1</c:v>
                </c:pt>
                <c:pt idx="5078">
                  <c:v>627</c:v>
                </c:pt>
                <c:pt idx="5079">
                  <c:v>625.20000000000005</c:v>
                </c:pt>
                <c:pt idx="5080">
                  <c:v>623.4</c:v>
                </c:pt>
                <c:pt idx="5081">
                  <c:v>621.6</c:v>
                </c:pt>
                <c:pt idx="5082">
                  <c:v>626.4</c:v>
                </c:pt>
                <c:pt idx="5083">
                  <c:v>624.6</c:v>
                </c:pt>
                <c:pt idx="5084">
                  <c:v>622.79999999999995</c:v>
                </c:pt>
                <c:pt idx="5085">
                  <c:v>621</c:v>
                </c:pt>
                <c:pt idx="5086">
                  <c:v>618.9</c:v>
                </c:pt>
                <c:pt idx="5087">
                  <c:v>617.1</c:v>
                </c:pt>
                <c:pt idx="5088">
                  <c:v>615.29999999999995</c:v>
                </c:pt>
                <c:pt idx="5089">
                  <c:v>613.5</c:v>
                </c:pt>
                <c:pt idx="5090">
                  <c:v>611.4</c:v>
                </c:pt>
                <c:pt idx="5091">
                  <c:v>609.6</c:v>
                </c:pt>
                <c:pt idx="5092">
                  <c:v>607.79999999999995</c:v>
                </c:pt>
                <c:pt idx="5093">
                  <c:v>606</c:v>
                </c:pt>
                <c:pt idx="5094">
                  <c:v>603.9</c:v>
                </c:pt>
                <c:pt idx="5095">
                  <c:v>602.1</c:v>
                </c:pt>
                <c:pt idx="5096">
                  <c:v>600.29999999999995</c:v>
                </c:pt>
                <c:pt idx="5097">
                  <c:v>598.5</c:v>
                </c:pt>
                <c:pt idx="5098">
                  <c:v>596.4</c:v>
                </c:pt>
                <c:pt idx="5099">
                  <c:v>594.6</c:v>
                </c:pt>
                <c:pt idx="5100">
                  <c:v>592.79999999999995</c:v>
                </c:pt>
                <c:pt idx="5101">
                  <c:v>591</c:v>
                </c:pt>
                <c:pt idx="5102">
                  <c:v>588.9</c:v>
                </c:pt>
                <c:pt idx="5103">
                  <c:v>587.1</c:v>
                </c:pt>
                <c:pt idx="5104">
                  <c:v>585.29999999999995</c:v>
                </c:pt>
                <c:pt idx="5105">
                  <c:v>583.5</c:v>
                </c:pt>
                <c:pt idx="5106">
                  <c:v>581.4</c:v>
                </c:pt>
                <c:pt idx="5107">
                  <c:v>579.6</c:v>
                </c:pt>
                <c:pt idx="5108">
                  <c:v>577.79999999999995</c:v>
                </c:pt>
                <c:pt idx="5109">
                  <c:v>576</c:v>
                </c:pt>
                <c:pt idx="5110">
                  <c:v>573.9</c:v>
                </c:pt>
                <c:pt idx="5111">
                  <c:v>572.1</c:v>
                </c:pt>
                <c:pt idx="5112">
                  <c:v>570.29999999999995</c:v>
                </c:pt>
                <c:pt idx="5113">
                  <c:v>568.5</c:v>
                </c:pt>
                <c:pt idx="5114">
                  <c:v>566.4</c:v>
                </c:pt>
                <c:pt idx="5115">
                  <c:v>564.6</c:v>
                </c:pt>
                <c:pt idx="5116">
                  <c:v>562.79999999999995</c:v>
                </c:pt>
                <c:pt idx="5117">
                  <c:v>561</c:v>
                </c:pt>
                <c:pt idx="5118">
                  <c:v>558.9</c:v>
                </c:pt>
                <c:pt idx="5119">
                  <c:v>557.1</c:v>
                </c:pt>
                <c:pt idx="5120">
                  <c:v>555.29999999999995</c:v>
                </c:pt>
                <c:pt idx="5121">
                  <c:v>553.5</c:v>
                </c:pt>
                <c:pt idx="5122">
                  <c:v>551.4</c:v>
                </c:pt>
                <c:pt idx="5123">
                  <c:v>549.6</c:v>
                </c:pt>
                <c:pt idx="5124">
                  <c:v>547.79999999999995</c:v>
                </c:pt>
                <c:pt idx="5125">
                  <c:v>546</c:v>
                </c:pt>
                <c:pt idx="5126">
                  <c:v>543.9</c:v>
                </c:pt>
                <c:pt idx="5127">
                  <c:v>542.1</c:v>
                </c:pt>
                <c:pt idx="5128">
                  <c:v>540.29999999999995</c:v>
                </c:pt>
                <c:pt idx="5129">
                  <c:v>538.5</c:v>
                </c:pt>
                <c:pt idx="5130">
                  <c:v>536.4</c:v>
                </c:pt>
                <c:pt idx="5131">
                  <c:v>534.6</c:v>
                </c:pt>
                <c:pt idx="5132">
                  <c:v>532.79999999999995</c:v>
                </c:pt>
                <c:pt idx="5133">
                  <c:v>531</c:v>
                </c:pt>
                <c:pt idx="5134">
                  <c:v>528.9</c:v>
                </c:pt>
                <c:pt idx="5135">
                  <c:v>527.1</c:v>
                </c:pt>
                <c:pt idx="5136">
                  <c:v>525.29999999999995</c:v>
                </c:pt>
                <c:pt idx="5137">
                  <c:v>523.5</c:v>
                </c:pt>
                <c:pt idx="5138">
                  <c:v>521.4</c:v>
                </c:pt>
                <c:pt idx="5139">
                  <c:v>519.6</c:v>
                </c:pt>
                <c:pt idx="5140">
                  <c:v>517.79999999999995</c:v>
                </c:pt>
                <c:pt idx="5141">
                  <c:v>516</c:v>
                </c:pt>
                <c:pt idx="5142">
                  <c:v>513.9</c:v>
                </c:pt>
                <c:pt idx="5143">
                  <c:v>512.1</c:v>
                </c:pt>
                <c:pt idx="5144">
                  <c:v>510.3</c:v>
                </c:pt>
                <c:pt idx="5145">
                  <c:v>508.5</c:v>
                </c:pt>
                <c:pt idx="5146">
                  <c:v>506.4</c:v>
                </c:pt>
                <c:pt idx="5147">
                  <c:v>504.6</c:v>
                </c:pt>
                <c:pt idx="5148">
                  <c:v>502.8</c:v>
                </c:pt>
                <c:pt idx="5149">
                  <c:v>501</c:v>
                </c:pt>
                <c:pt idx="5150">
                  <c:v>498.9</c:v>
                </c:pt>
                <c:pt idx="5151">
                  <c:v>497.1</c:v>
                </c:pt>
                <c:pt idx="5152">
                  <c:v>495.3</c:v>
                </c:pt>
                <c:pt idx="5153">
                  <c:v>493.5</c:v>
                </c:pt>
                <c:pt idx="5154">
                  <c:v>491.4</c:v>
                </c:pt>
                <c:pt idx="5155">
                  <c:v>489.6</c:v>
                </c:pt>
                <c:pt idx="5156">
                  <c:v>487.8</c:v>
                </c:pt>
                <c:pt idx="5157">
                  <c:v>486</c:v>
                </c:pt>
                <c:pt idx="5158">
                  <c:v>483.9</c:v>
                </c:pt>
                <c:pt idx="5159">
                  <c:v>482.1</c:v>
                </c:pt>
                <c:pt idx="5160">
                  <c:v>480.3</c:v>
                </c:pt>
                <c:pt idx="5161">
                  <c:v>478.5</c:v>
                </c:pt>
                <c:pt idx="5162">
                  <c:v>476.4</c:v>
                </c:pt>
                <c:pt idx="5163">
                  <c:v>474.6</c:v>
                </c:pt>
                <c:pt idx="5164">
                  <c:v>472.8</c:v>
                </c:pt>
                <c:pt idx="5165">
                  <c:v>471</c:v>
                </c:pt>
                <c:pt idx="5166">
                  <c:v>468.9</c:v>
                </c:pt>
                <c:pt idx="5167">
                  <c:v>467.1</c:v>
                </c:pt>
                <c:pt idx="5168">
                  <c:v>465.3</c:v>
                </c:pt>
                <c:pt idx="5169">
                  <c:v>463.5</c:v>
                </c:pt>
                <c:pt idx="5170">
                  <c:v>461.4</c:v>
                </c:pt>
                <c:pt idx="5171">
                  <c:v>459.6</c:v>
                </c:pt>
                <c:pt idx="5172">
                  <c:v>457.8</c:v>
                </c:pt>
                <c:pt idx="5173">
                  <c:v>456</c:v>
                </c:pt>
                <c:pt idx="5174">
                  <c:v>453.9</c:v>
                </c:pt>
                <c:pt idx="5175">
                  <c:v>452.1</c:v>
                </c:pt>
                <c:pt idx="5176">
                  <c:v>450.3</c:v>
                </c:pt>
                <c:pt idx="5177">
                  <c:v>448.5</c:v>
                </c:pt>
                <c:pt idx="5178">
                  <c:v>446.4</c:v>
                </c:pt>
                <c:pt idx="5179">
                  <c:v>444.6</c:v>
                </c:pt>
                <c:pt idx="5180">
                  <c:v>442.8</c:v>
                </c:pt>
                <c:pt idx="5181">
                  <c:v>441</c:v>
                </c:pt>
                <c:pt idx="5182">
                  <c:v>438.9</c:v>
                </c:pt>
                <c:pt idx="5183">
                  <c:v>437.1</c:v>
                </c:pt>
                <c:pt idx="5184">
                  <c:v>435.3</c:v>
                </c:pt>
                <c:pt idx="5185">
                  <c:v>433.5</c:v>
                </c:pt>
                <c:pt idx="5186">
                  <c:v>431.4</c:v>
                </c:pt>
                <c:pt idx="5187">
                  <c:v>429.6</c:v>
                </c:pt>
                <c:pt idx="5188">
                  <c:v>427.8</c:v>
                </c:pt>
                <c:pt idx="5189">
                  <c:v>426</c:v>
                </c:pt>
                <c:pt idx="5190">
                  <c:v>423.9</c:v>
                </c:pt>
                <c:pt idx="5191">
                  <c:v>422.1</c:v>
                </c:pt>
                <c:pt idx="5192">
                  <c:v>420.3</c:v>
                </c:pt>
                <c:pt idx="5193">
                  <c:v>418.5</c:v>
                </c:pt>
                <c:pt idx="5194">
                  <c:v>416.4</c:v>
                </c:pt>
                <c:pt idx="5195">
                  <c:v>414.6</c:v>
                </c:pt>
                <c:pt idx="5196">
                  <c:v>412.8</c:v>
                </c:pt>
                <c:pt idx="5197">
                  <c:v>411</c:v>
                </c:pt>
                <c:pt idx="5198">
                  <c:v>408.9</c:v>
                </c:pt>
                <c:pt idx="5199">
                  <c:v>407.1</c:v>
                </c:pt>
                <c:pt idx="5200">
                  <c:v>405.3</c:v>
                </c:pt>
                <c:pt idx="5201">
                  <c:v>403.5</c:v>
                </c:pt>
                <c:pt idx="5202">
                  <c:v>401.4</c:v>
                </c:pt>
                <c:pt idx="5203">
                  <c:v>399.6</c:v>
                </c:pt>
                <c:pt idx="5204">
                  <c:v>397.8</c:v>
                </c:pt>
                <c:pt idx="5205">
                  <c:v>396</c:v>
                </c:pt>
                <c:pt idx="5206">
                  <c:v>393.9</c:v>
                </c:pt>
                <c:pt idx="5207">
                  <c:v>392.1</c:v>
                </c:pt>
                <c:pt idx="5208">
                  <c:v>390.3</c:v>
                </c:pt>
                <c:pt idx="5209">
                  <c:v>388.5</c:v>
                </c:pt>
                <c:pt idx="5210">
                  <c:v>386.4</c:v>
                </c:pt>
                <c:pt idx="5211">
                  <c:v>384.6</c:v>
                </c:pt>
                <c:pt idx="5212">
                  <c:v>382.8</c:v>
                </c:pt>
                <c:pt idx="5213">
                  <c:v>381</c:v>
                </c:pt>
                <c:pt idx="5214">
                  <c:v>378.9</c:v>
                </c:pt>
                <c:pt idx="5215">
                  <c:v>377.1</c:v>
                </c:pt>
                <c:pt idx="5216">
                  <c:v>375.3</c:v>
                </c:pt>
                <c:pt idx="5217">
                  <c:v>373.5</c:v>
                </c:pt>
                <c:pt idx="5218">
                  <c:v>371.4</c:v>
                </c:pt>
                <c:pt idx="5219">
                  <c:v>369.6</c:v>
                </c:pt>
                <c:pt idx="5220">
                  <c:v>367.8</c:v>
                </c:pt>
                <c:pt idx="5221">
                  <c:v>366</c:v>
                </c:pt>
                <c:pt idx="5222">
                  <c:v>363.9</c:v>
                </c:pt>
                <c:pt idx="5223">
                  <c:v>362.1</c:v>
                </c:pt>
                <c:pt idx="5224">
                  <c:v>360.3</c:v>
                </c:pt>
                <c:pt idx="5225">
                  <c:v>358.5</c:v>
                </c:pt>
                <c:pt idx="5226">
                  <c:v>356.4</c:v>
                </c:pt>
                <c:pt idx="5227">
                  <c:v>354.6</c:v>
                </c:pt>
                <c:pt idx="5228">
                  <c:v>352.8</c:v>
                </c:pt>
                <c:pt idx="5229">
                  <c:v>351</c:v>
                </c:pt>
                <c:pt idx="5230">
                  <c:v>348.9</c:v>
                </c:pt>
                <c:pt idx="5231">
                  <c:v>347.1</c:v>
                </c:pt>
                <c:pt idx="5232">
                  <c:v>345.3</c:v>
                </c:pt>
                <c:pt idx="5233">
                  <c:v>343.5</c:v>
                </c:pt>
                <c:pt idx="5234">
                  <c:v>341.4</c:v>
                </c:pt>
                <c:pt idx="5235">
                  <c:v>339.6</c:v>
                </c:pt>
                <c:pt idx="5236">
                  <c:v>337.8</c:v>
                </c:pt>
                <c:pt idx="5237">
                  <c:v>336</c:v>
                </c:pt>
                <c:pt idx="5238">
                  <c:v>333.9</c:v>
                </c:pt>
                <c:pt idx="5239">
                  <c:v>332.1</c:v>
                </c:pt>
                <c:pt idx="5240">
                  <c:v>330.3</c:v>
                </c:pt>
                <c:pt idx="5241">
                  <c:v>328.5</c:v>
                </c:pt>
                <c:pt idx="5242">
                  <c:v>326.39999999999998</c:v>
                </c:pt>
                <c:pt idx="5243">
                  <c:v>324.60000000000002</c:v>
                </c:pt>
                <c:pt idx="5244">
                  <c:v>322.8</c:v>
                </c:pt>
                <c:pt idx="5245">
                  <c:v>321</c:v>
                </c:pt>
                <c:pt idx="5246">
                  <c:v>318.89999999999998</c:v>
                </c:pt>
                <c:pt idx="5247">
                  <c:v>317.10000000000002</c:v>
                </c:pt>
                <c:pt idx="5248">
                  <c:v>315.3</c:v>
                </c:pt>
                <c:pt idx="5249">
                  <c:v>313.5</c:v>
                </c:pt>
                <c:pt idx="5250">
                  <c:v>311.39999999999998</c:v>
                </c:pt>
                <c:pt idx="5251">
                  <c:v>309.60000000000002</c:v>
                </c:pt>
                <c:pt idx="5252">
                  <c:v>307.8</c:v>
                </c:pt>
                <c:pt idx="5253">
                  <c:v>306</c:v>
                </c:pt>
                <c:pt idx="5254">
                  <c:v>303.89999999999998</c:v>
                </c:pt>
                <c:pt idx="5255">
                  <c:v>302.10000000000002</c:v>
                </c:pt>
                <c:pt idx="5256">
                  <c:v>300.3</c:v>
                </c:pt>
                <c:pt idx="5257">
                  <c:v>298.5</c:v>
                </c:pt>
                <c:pt idx="5258">
                  <c:v>296.39999999999998</c:v>
                </c:pt>
                <c:pt idx="5259">
                  <c:v>294.60000000000002</c:v>
                </c:pt>
                <c:pt idx="5260">
                  <c:v>292.8</c:v>
                </c:pt>
                <c:pt idx="5261">
                  <c:v>291</c:v>
                </c:pt>
                <c:pt idx="5262">
                  <c:v>288.89999999999998</c:v>
                </c:pt>
                <c:pt idx="5263">
                  <c:v>287.10000000000002</c:v>
                </c:pt>
                <c:pt idx="5264">
                  <c:v>285.3</c:v>
                </c:pt>
                <c:pt idx="5265">
                  <c:v>283.5</c:v>
                </c:pt>
                <c:pt idx="5266">
                  <c:v>281.39999999999998</c:v>
                </c:pt>
                <c:pt idx="5267">
                  <c:v>279.60000000000002</c:v>
                </c:pt>
                <c:pt idx="5268">
                  <c:v>277.8</c:v>
                </c:pt>
                <c:pt idx="5269">
                  <c:v>276</c:v>
                </c:pt>
                <c:pt idx="5270">
                  <c:v>273.89999999999998</c:v>
                </c:pt>
                <c:pt idx="5271">
                  <c:v>272.10000000000002</c:v>
                </c:pt>
                <c:pt idx="5272">
                  <c:v>270.3</c:v>
                </c:pt>
                <c:pt idx="5273">
                  <c:v>268.5</c:v>
                </c:pt>
                <c:pt idx="5274">
                  <c:v>266.39999999999998</c:v>
                </c:pt>
                <c:pt idx="5275">
                  <c:v>264.60000000000002</c:v>
                </c:pt>
                <c:pt idx="5276">
                  <c:v>262.8</c:v>
                </c:pt>
                <c:pt idx="5277">
                  <c:v>261</c:v>
                </c:pt>
                <c:pt idx="5278">
                  <c:v>258.89999999999998</c:v>
                </c:pt>
                <c:pt idx="5279">
                  <c:v>257.10000000000002</c:v>
                </c:pt>
                <c:pt idx="5280">
                  <c:v>255.3</c:v>
                </c:pt>
                <c:pt idx="5281">
                  <c:v>253.5</c:v>
                </c:pt>
                <c:pt idx="5282">
                  <c:v>251.4</c:v>
                </c:pt>
                <c:pt idx="5283">
                  <c:v>249.6</c:v>
                </c:pt>
                <c:pt idx="5284">
                  <c:v>247.8</c:v>
                </c:pt>
                <c:pt idx="5285">
                  <c:v>246</c:v>
                </c:pt>
                <c:pt idx="5286">
                  <c:v>243.9</c:v>
                </c:pt>
                <c:pt idx="5287">
                  <c:v>242.1</c:v>
                </c:pt>
                <c:pt idx="5288">
                  <c:v>240.3</c:v>
                </c:pt>
                <c:pt idx="5289">
                  <c:v>238.5</c:v>
                </c:pt>
                <c:pt idx="5290">
                  <c:v>236.4</c:v>
                </c:pt>
                <c:pt idx="5291">
                  <c:v>234.6</c:v>
                </c:pt>
                <c:pt idx="5292">
                  <c:v>232.8</c:v>
                </c:pt>
                <c:pt idx="5293">
                  <c:v>231</c:v>
                </c:pt>
                <c:pt idx="5294">
                  <c:v>228.9</c:v>
                </c:pt>
                <c:pt idx="5295">
                  <c:v>227.1</c:v>
                </c:pt>
                <c:pt idx="5296">
                  <c:v>225.3</c:v>
                </c:pt>
                <c:pt idx="5297">
                  <c:v>223.5</c:v>
                </c:pt>
                <c:pt idx="5298">
                  <c:v>221.4</c:v>
                </c:pt>
                <c:pt idx="5299">
                  <c:v>219.6</c:v>
                </c:pt>
                <c:pt idx="5300">
                  <c:v>217.8</c:v>
                </c:pt>
                <c:pt idx="5301">
                  <c:v>216</c:v>
                </c:pt>
                <c:pt idx="5302">
                  <c:v>213.9</c:v>
                </c:pt>
                <c:pt idx="5303">
                  <c:v>212.1</c:v>
                </c:pt>
                <c:pt idx="5304">
                  <c:v>210.3</c:v>
                </c:pt>
                <c:pt idx="5305">
                  <c:v>208.5</c:v>
                </c:pt>
                <c:pt idx="5306">
                  <c:v>206.4</c:v>
                </c:pt>
                <c:pt idx="5307">
                  <c:v>204.6</c:v>
                </c:pt>
                <c:pt idx="5308">
                  <c:v>202.8</c:v>
                </c:pt>
                <c:pt idx="5309">
                  <c:v>201</c:v>
                </c:pt>
                <c:pt idx="5310">
                  <c:v>198.9</c:v>
                </c:pt>
                <c:pt idx="5311">
                  <c:v>197.1</c:v>
                </c:pt>
                <c:pt idx="5312">
                  <c:v>195.3</c:v>
                </c:pt>
                <c:pt idx="5313">
                  <c:v>193.5</c:v>
                </c:pt>
                <c:pt idx="5314">
                  <c:v>191.4</c:v>
                </c:pt>
                <c:pt idx="5315">
                  <c:v>189.6</c:v>
                </c:pt>
                <c:pt idx="5316">
                  <c:v>187.8</c:v>
                </c:pt>
                <c:pt idx="5317">
                  <c:v>186</c:v>
                </c:pt>
                <c:pt idx="5318">
                  <c:v>183.9</c:v>
                </c:pt>
                <c:pt idx="5319">
                  <c:v>182.1</c:v>
                </c:pt>
                <c:pt idx="5320">
                  <c:v>180.3</c:v>
                </c:pt>
                <c:pt idx="5321">
                  <c:v>178.5</c:v>
                </c:pt>
                <c:pt idx="5322">
                  <c:v>176.4</c:v>
                </c:pt>
                <c:pt idx="5323">
                  <c:v>174.6</c:v>
                </c:pt>
                <c:pt idx="5324">
                  <c:v>172.8</c:v>
                </c:pt>
                <c:pt idx="5325">
                  <c:v>171</c:v>
                </c:pt>
                <c:pt idx="5326">
                  <c:v>168.9</c:v>
                </c:pt>
                <c:pt idx="5327">
                  <c:v>167.1</c:v>
                </c:pt>
                <c:pt idx="5328">
                  <c:v>165.3</c:v>
                </c:pt>
                <c:pt idx="5329">
                  <c:v>163.5</c:v>
                </c:pt>
                <c:pt idx="5330">
                  <c:v>161.4</c:v>
                </c:pt>
                <c:pt idx="5331">
                  <c:v>159.6</c:v>
                </c:pt>
                <c:pt idx="5332">
                  <c:v>157.80000000000001</c:v>
                </c:pt>
                <c:pt idx="5333">
                  <c:v>156</c:v>
                </c:pt>
                <c:pt idx="5334">
                  <c:v>153.9</c:v>
                </c:pt>
                <c:pt idx="5335">
                  <c:v>152.1</c:v>
                </c:pt>
                <c:pt idx="5336">
                  <c:v>150.30000000000001</c:v>
                </c:pt>
                <c:pt idx="5337">
                  <c:v>148.5</c:v>
                </c:pt>
                <c:pt idx="5338">
                  <c:v>146.4</c:v>
                </c:pt>
                <c:pt idx="5339">
                  <c:v>144.6</c:v>
                </c:pt>
                <c:pt idx="5340">
                  <c:v>142.80000000000001</c:v>
                </c:pt>
                <c:pt idx="5341">
                  <c:v>141</c:v>
                </c:pt>
                <c:pt idx="5342">
                  <c:v>138.9</c:v>
                </c:pt>
                <c:pt idx="5343">
                  <c:v>137.1</c:v>
                </c:pt>
                <c:pt idx="5344">
                  <c:v>135.30000000000001</c:v>
                </c:pt>
                <c:pt idx="5345">
                  <c:v>133.5</c:v>
                </c:pt>
                <c:pt idx="5346">
                  <c:v>131.4</c:v>
                </c:pt>
                <c:pt idx="5347">
                  <c:v>129.6</c:v>
                </c:pt>
                <c:pt idx="5348">
                  <c:v>127.8</c:v>
                </c:pt>
                <c:pt idx="5349">
                  <c:v>126</c:v>
                </c:pt>
                <c:pt idx="5350">
                  <c:v>123.9</c:v>
                </c:pt>
                <c:pt idx="5351">
                  <c:v>122.1</c:v>
                </c:pt>
                <c:pt idx="5352">
                  <c:v>120.3</c:v>
                </c:pt>
                <c:pt idx="5353">
                  <c:v>118.5</c:v>
                </c:pt>
                <c:pt idx="5354">
                  <c:v>116.4</c:v>
                </c:pt>
                <c:pt idx="5355">
                  <c:v>114.6</c:v>
                </c:pt>
                <c:pt idx="5356">
                  <c:v>112.8</c:v>
                </c:pt>
                <c:pt idx="5357">
                  <c:v>111</c:v>
                </c:pt>
                <c:pt idx="5358">
                  <c:v>108.9</c:v>
                </c:pt>
                <c:pt idx="5359">
                  <c:v>107.1</c:v>
                </c:pt>
                <c:pt idx="5360">
                  <c:v>105.3</c:v>
                </c:pt>
                <c:pt idx="5361">
                  <c:v>103.5</c:v>
                </c:pt>
                <c:pt idx="5362">
                  <c:v>101.4</c:v>
                </c:pt>
                <c:pt idx="5363">
                  <c:v>99.6</c:v>
                </c:pt>
                <c:pt idx="5364">
                  <c:v>97.8</c:v>
                </c:pt>
                <c:pt idx="5365">
                  <c:v>96</c:v>
                </c:pt>
                <c:pt idx="5366">
                  <c:v>93.9</c:v>
                </c:pt>
                <c:pt idx="5367">
                  <c:v>92.1</c:v>
                </c:pt>
                <c:pt idx="5368">
                  <c:v>90.3</c:v>
                </c:pt>
                <c:pt idx="5369">
                  <c:v>88.5</c:v>
                </c:pt>
                <c:pt idx="5370">
                  <c:v>86.4</c:v>
                </c:pt>
                <c:pt idx="5371">
                  <c:v>84.6</c:v>
                </c:pt>
                <c:pt idx="5372">
                  <c:v>82.8</c:v>
                </c:pt>
                <c:pt idx="5373">
                  <c:v>81</c:v>
                </c:pt>
                <c:pt idx="5374">
                  <c:v>78.900000000000006</c:v>
                </c:pt>
                <c:pt idx="5375">
                  <c:v>77.099999999999994</c:v>
                </c:pt>
                <c:pt idx="5376">
                  <c:v>75.3</c:v>
                </c:pt>
                <c:pt idx="5377">
                  <c:v>73.5</c:v>
                </c:pt>
                <c:pt idx="5378">
                  <c:v>71.400000000000006</c:v>
                </c:pt>
                <c:pt idx="5379">
                  <c:v>69.599999999999994</c:v>
                </c:pt>
                <c:pt idx="5380">
                  <c:v>67.8</c:v>
                </c:pt>
                <c:pt idx="5381">
                  <c:v>66</c:v>
                </c:pt>
                <c:pt idx="5382">
                  <c:v>63.9</c:v>
                </c:pt>
                <c:pt idx="5383">
                  <c:v>62.1</c:v>
                </c:pt>
                <c:pt idx="5384">
                  <c:v>60.3</c:v>
                </c:pt>
                <c:pt idx="5385">
                  <c:v>58.5</c:v>
                </c:pt>
                <c:pt idx="5386">
                  <c:v>56.4</c:v>
                </c:pt>
                <c:pt idx="5387">
                  <c:v>54.6</c:v>
                </c:pt>
                <c:pt idx="5388">
                  <c:v>52.8</c:v>
                </c:pt>
                <c:pt idx="5389">
                  <c:v>51</c:v>
                </c:pt>
                <c:pt idx="5390">
                  <c:v>48.9</c:v>
                </c:pt>
                <c:pt idx="5391">
                  <c:v>47.1</c:v>
                </c:pt>
                <c:pt idx="5392">
                  <c:v>45.3</c:v>
                </c:pt>
                <c:pt idx="5393">
                  <c:v>43.5</c:v>
                </c:pt>
                <c:pt idx="5394">
                  <c:v>41.4</c:v>
                </c:pt>
                <c:pt idx="5395">
                  <c:v>39.6</c:v>
                </c:pt>
                <c:pt idx="5396">
                  <c:v>37.799999999999997</c:v>
                </c:pt>
                <c:pt idx="5397">
                  <c:v>36</c:v>
                </c:pt>
                <c:pt idx="5398">
                  <c:v>33.9</c:v>
                </c:pt>
                <c:pt idx="5399">
                  <c:v>32.1</c:v>
                </c:pt>
                <c:pt idx="5400">
                  <c:v>30.3</c:v>
                </c:pt>
                <c:pt idx="5401">
                  <c:v>28.5</c:v>
                </c:pt>
                <c:pt idx="5402">
                  <c:v>26.4</c:v>
                </c:pt>
                <c:pt idx="5403">
                  <c:v>24.6</c:v>
                </c:pt>
                <c:pt idx="5404">
                  <c:v>22.8</c:v>
                </c:pt>
                <c:pt idx="5405">
                  <c:v>21</c:v>
                </c:pt>
                <c:pt idx="5406">
                  <c:v>18.899999999999999</c:v>
                </c:pt>
                <c:pt idx="5407">
                  <c:v>17.100000000000001</c:v>
                </c:pt>
                <c:pt idx="5408">
                  <c:v>15.3</c:v>
                </c:pt>
                <c:pt idx="5409">
                  <c:v>13.5</c:v>
                </c:pt>
                <c:pt idx="5410">
                  <c:v>11.4</c:v>
                </c:pt>
                <c:pt idx="5411">
                  <c:v>9.6</c:v>
                </c:pt>
                <c:pt idx="5412">
                  <c:v>7.8</c:v>
                </c:pt>
                <c:pt idx="5413">
                  <c:v>6</c:v>
                </c:pt>
                <c:pt idx="5414">
                  <c:v>3.9</c:v>
                </c:pt>
                <c:pt idx="5415">
                  <c:v>2.1</c:v>
                </c:pt>
                <c:pt idx="5416">
                  <c:v>0.3</c:v>
                </c:pt>
                <c:pt idx="5417">
                  <c:v>0</c:v>
                </c:pt>
                <c:pt idx="5418">
                  <c:v>0</c:v>
                </c:pt>
                <c:pt idx="5419">
                  <c:v>0</c:v>
                </c:pt>
                <c:pt idx="5420">
                  <c:v>0</c:v>
                </c:pt>
                <c:pt idx="5421">
                  <c:v>0</c:v>
                </c:pt>
                <c:pt idx="5422">
                  <c:v>0</c:v>
                </c:pt>
                <c:pt idx="5423">
                  <c:v>0</c:v>
                </c:pt>
                <c:pt idx="5424">
                  <c:v>5.0999999999999996</c:v>
                </c:pt>
                <c:pt idx="5425">
                  <c:v>10.8</c:v>
                </c:pt>
                <c:pt idx="5426">
                  <c:v>11.1</c:v>
                </c:pt>
                <c:pt idx="5427">
                  <c:v>9</c:v>
                </c:pt>
                <c:pt idx="5428">
                  <c:v>7.2</c:v>
                </c:pt>
                <c:pt idx="5429">
                  <c:v>5.4</c:v>
                </c:pt>
                <c:pt idx="5430">
                  <c:v>3.6</c:v>
                </c:pt>
                <c:pt idx="5431">
                  <c:v>1.5</c:v>
                </c:pt>
                <c:pt idx="5432">
                  <c:v>0</c:v>
                </c:pt>
                <c:pt idx="5433">
                  <c:v>5.0999999999999996</c:v>
                </c:pt>
                <c:pt idx="5434">
                  <c:v>12.3</c:v>
                </c:pt>
                <c:pt idx="5435">
                  <c:v>18.600000000000001</c:v>
                </c:pt>
                <c:pt idx="5436">
                  <c:v>16.5</c:v>
                </c:pt>
                <c:pt idx="5437">
                  <c:v>14.7</c:v>
                </c:pt>
                <c:pt idx="5438">
                  <c:v>12.9</c:v>
                </c:pt>
                <c:pt idx="5439">
                  <c:v>11.1</c:v>
                </c:pt>
                <c:pt idx="5440">
                  <c:v>9</c:v>
                </c:pt>
                <c:pt idx="5441">
                  <c:v>7.2</c:v>
                </c:pt>
                <c:pt idx="5442">
                  <c:v>5.4</c:v>
                </c:pt>
                <c:pt idx="5443">
                  <c:v>3.6</c:v>
                </c:pt>
                <c:pt idx="5444">
                  <c:v>1.5</c:v>
                </c:pt>
                <c:pt idx="5445">
                  <c:v>0</c:v>
                </c:pt>
                <c:pt idx="5446">
                  <c:v>9.6</c:v>
                </c:pt>
                <c:pt idx="5447">
                  <c:v>18</c:v>
                </c:pt>
                <c:pt idx="5448">
                  <c:v>23.1</c:v>
                </c:pt>
                <c:pt idx="5449">
                  <c:v>21</c:v>
                </c:pt>
                <c:pt idx="5450">
                  <c:v>19.2</c:v>
                </c:pt>
                <c:pt idx="5451">
                  <c:v>28.8</c:v>
                </c:pt>
                <c:pt idx="5452">
                  <c:v>27</c:v>
                </c:pt>
                <c:pt idx="5453">
                  <c:v>24.9</c:v>
                </c:pt>
                <c:pt idx="5454">
                  <c:v>23.1</c:v>
                </c:pt>
                <c:pt idx="5455">
                  <c:v>21.3</c:v>
                </c:pt>
                <c:pt idx="5456">
                  <c:v>19.5</c:v>
                </c:pt>
                <c:pt idx="5457">
                  <c:v>17.399999999999999</c:v>
                </c:pt>
                <c:pt idx="5458">
                  <c:v>15.6</c:v>
                </c:pt>
                <c:pt idx="5459">
                  <c:v>13.8</c:v>
                </c:pt>
                <c:pt idx="5460">
                  <c:v>12</c:v>
                </c:pt>
                <c:pt idx="5461">
                  <c:v>9.9</c:v>
                </c:pt>
                <c:pt idx="5462">
                  <c:v>8.1</c:v>
                </c:pt>
                <c:pt idx="5463">
                  <c:v>6.3</c:v>
                </c:pt>
                <c:pt idx="5464">
                  <c:v>4.5</c:v>
                </c:pt>
                <c:pt idx="5465">
                  <c:v>2.4</c:v>
                </c:pt>
                <c:pt idx="5466">
                  <c:v>0.6</c:v>
                </c:pt>
                <c:pt idx="5467">
                  <c:v>7.8</c:v>
                </c:pt>
                <c:pt idx="5468">
                  <c:v>6</c:v>
                </c:pt>
                <c:pt idx="5469">
                  <c:v>3.9</c:v>
                </c:pt>
                <c:pt idx="5470">
                  <c:v>15</c:v>
                </c:pt>
                <c:pt idx="5471">
                  <c:v>13.2</c:v>
                </c:pt>
                <c:pt idx="5472">
                  <c:v>24.3</c:v>
                </c:pt>
                <c:pt idx="5473">
                  <c:v>32.4</c:v>
                </c:pt>
                <c:pt idx="5474">
                  <c:v>30.6</c:v>
                </c:pt>
                <c:pt idx="5475">
                  <c:v>28.8</c:v>
                </c:pt>
                <c:pt idx="5476">
                  <c:v>27</c:v>
                </c:pt>
                <c:pt idx="5477">
                  <c:v>36.299999999999997</c:v>
                </c:pt>
                <c:pt idx="5478">
                  <c:v>41.4</c:v>
                </c:pt>
                <c:pt idx="5479">
                  <c:v>39.6</c:v>
                </c:pt>
                <c:pt idx="5480">
                  <c:v>37.799999999999997</c:v>
                </c:pt>
                <c:pt idx="5481">
                  <c:v>43.2</c:v>
                </c:pt>
                <c:pt idx="5482">
                  <c:v>41.4</c:v>
                </c:pt>
                <c:pt idx="5483">
                  <c:v>39.6</c:v>
                </c:pt>
                <c:pt idx="5484">
                  <c:v>37.799999999999997</c:v>
                </c:pt>
                <c:pt idx="5485">
                  <c:v>35.700000000000003</c:v>
                </c:pt>
                <c:pt idx="5486">
                  <c:v>33.9</c:v>
                </c:pt>
                <c:pt idx="5487">
                  <c:v>32.1</c:v>
                </c:pt>
                <c:pt idx="5488">
                  <c:v>37.799999999999997</c:v>
                </c:pt>
                <c:pt idx="5489">
                  <c:v>44.7</c:v>
                </c:pt>
                <c:pt idx="5490">
                  <c:v>50.4</c:v>
                </c:pt>
                <c:pt idx="5491">
                  <c:v>48.6</c:v>
                </c:pt>
                <c:pt idx="5492">
                  <c:v>46.8</c:v>
                </c:pt>
                <c:pt idx="5493">
                  <c:v>44.7</c:v>
                </c:pt>
                <c:pt idx="5494">
                  <c:v>42.9</c:v>
                </c:pt>
                <c:pt idx="5495">
                  <c:v>48</c:v>
                </c:pt>
                <c:pt idx="5496">
                  <c:v>46.2</c:v>
                </c:pt>
                <c:pt idx="5497">
                  <c:v>44.1</c:v>
                </c:pt>
                <c:pt idx="5498">
                  <c:v>42.3</c:v>
                </c:pt>
                <c:pt idx="5499">
                  <c:v>40.5</c:v>
                </c:pt>
                <c:pt idx="5500">
                  <c:v>38.700000000000003</c:v>
                </c:pt>
                <c:pt idx="5501">
                  <c:v>36.6</c:v>
                </c:pt>
                <c:pt idx="5502">
                  <c:v>34.799999999999997</c:v>
                </c:pt>
                <c:pt idx="5503">
                  <c:v>40.5</c:v>
                </c:pt>
                <c:pt idx="5504">
                  <c:v>38.700000000000003</c:v>
                </c:pt>
                <c:pt idx="5505">
                  <c:v>36.6</c:v>
                </c:pt>
                <c:pt idx="5506">
                  <c:v>34.799999999999997</c:v>
                </c:pt>
                <c:pt idx="5507">
                  <c:v>33</c:v>
                </c:pt>
                <c:pt idx="5508">
                  <c:v>31.2</c:v>
                </c:pt>
                <c:pt idx="5509">
                  <c:v>29.1</c:v>
                </c:pt>
                <c:pt idx="5510">
                  <c:v>27.3</c:v>
                </c:pt>
                <c:pt idx="5511">
                  <c:v>25.5</c:v>
                </c:pt>
                <c:pt idx="5512">
                  <c:v>23.7</c:v>
                </c:pt>
                <c:pt idx="5513">
                  <c:v>21.6</c:v>
                </c:pt>
                <c:pt idx="5514">
                  <c:v>19.8</c:v>
                </c:pt>
                <c:pt idx="5515">
                  <c:v>18</c:v>
                </c:pt>
                <c:pt idx="5516">
                  <c:v>16.2</c:v>
                </c:pt>
                <c:pt idx="5517">
                  <c:v>14.1</c:v>
                </c:pt>
                <c:pt idx="5518">
                  <c:v>12.3</c:v>
                </c:pt>
                <c:pt idx="5519">
                  <c:v>10.5</c:v>
                </c:pt>
                <c:pt idx="5520">
                  <c:v>8.6999999999999993</c:v>
                </c:pt>
                <c:pt idx="5521">
                  <c:v>6.6</c:v>
                </c:pt>
                <c:pt idx="5522">
                  <c:v>15</c:v>
                </c:pt>
                <c:pt idx="5523">
                  <c:v>21.6</c:v>
                </c:pt>
                <c:pt idx="5524">
                  <c:v>19.8</c:v>
                </c:pt>
                <c:pt idx="5525">
                  <c:v>17.7</c:v>
                </c:pt>
                <c:pt idx="5526">
                  <c:v>15.9</c:v>
                </c:pt>
                <c:pt idx="5527">
                  <c:v>21</c:v>
                </c:pt>
                <c:pt idx="5528">
                  <c:v>19.2</c:v>
                </c:pt>
                <c:pt idx="5529">
                  <c:v>17.100000000000001</c:v>
                </c:pt>
                <c:pt idx="5530">
                  <c:v>15.3</c:v>
                </c:pt>
                <c:pt idx="5531">
                  <c:v>13.5</c:v>
                </c:pt>
                <c:pt idx="5532">
                  <c:v>11.7</c:v>
                </c:pt>
                <c:pt idx="5533">
                  <c:v>9.6</c:v>
                </c:pt>
                <c:pt idx="5534">
                  <c:v>7.8</c:v>
                </c:pt>
                <c:pt idx="5535">
                  <c:v>6</c:v>
                </c:pt>
                <c:pt idx="5536">
                  <c:v>4.2</c:v>
                </c:pt>
                <c:pt idx="5537">
                  <c:v>8.4</c:v>
                </c:pt>
                <c:pt idx="5538">
                  <c:v>6.6</c:v>
                </c:pt>
                <c:pt idx="5539">
                  <c:v>4.8</c:v>
                </c:pt>
                <c:pt idx="5540">
                  <c:v>3</c:v>
                </c:pt>
                <c:pt idx="5541">
                  <c:v>0.9</c:v>
                </c:pt>
                <c:pt idx="5542">
                  <c:v>0</c:v>
                </c:pt>
                <c:pt idx="5543">
                  <c:v>0</c:v>
                </c:pt>
                <c:pt idx="5544">
                  <c:v>7.2</c:v>
                </c:pt>
                <c:pt idx="5545">
                  <c:v>5.4</c:v>
                </c:pt>
                <c:pt idx="5546">
                  <c:v>3.6</c:v>
                </c:pt>
                <c:pt idx="5547">
                  <c:v>1.5</c:v>
                </c:pt>
                <c:pt idx="5548">
                  <c:v>11.1</c:v>
                </c:pt>
                <c:pt idx="5549">
                  <c:v>9.3000000000000007</c:v>
                </c:pt>
                <c:pt idx="5550">
                  <c:v>7.5</c:v>
                </c:pt>
                <c:pt idx="5551">
                  <c:v>5.4</c:v>
                </c:pt>
                <c:pt idx="5552">
                  <c:v>3.6</c:v>
                </c:pt>
                <c:pt idx="5553">
                  <c:v>1.8</c:v>
                </c:pt>
                <c:pt idx="5554">
                  <c:v>0</c:v>
                </c:pt>
                <c:pt idx="5555">
                  <c:v>9.3000000000000007</c:v>
                </c:pt>
                <c:pt idx="5556">
                  <c:v>7.5</c:v>
                </c:pt>
                <c:pt idx="5557">
                  <c:v>5.7</c:v>
                </c:pt>
                <c:pt idx="5558">
                  <c:v>3.6</c:v>
                </c:pt>
                <c:pt idx="5559">
                  <c:v>1.8</c:v>
                </c:pt>
                <c:pt idx="5560">
                  <c:v>0</c:v>
                </c:pt>
                <c:pt idx="5561">
                  <c:v>13.5</c:v>
                </c:pt>
                <c:pt idx="5562">
                  <c:v>11.7</c:v>
                </c:pt>
                <c:pt idx="5563">
                  <c:v>9.9</c:v>
                </c:pt>
                <c:pt idx="5564">
                  <c:v>14.7</c:v>
                </c:pt>
                <c:pt idx="5565">
                  <c:v>15</c:v>
                </c:pt>
                <c:pt idx="5566">
                  <c:v>28.5</c:v>
                </c:pt>
                <c:pt idx="5567">
                  <c:v>26.7</c:v>
                </c:pt>
                <c:pt idx="5568">
                  <c:v>24.6</c:v>
                </c:pt>
                <c:pt idx="5569">
                  <c:v>22.8</c:v>
                </c:pt>
                <c:pt idx="5570">
                  <c:v>21</c:v>
                </c:pt>
                <c:pt idx="5571">
                  <c:v>30</c:v>
                </c:pt>
                <c:pt idx="5572">
                  <c:v>43.2</c:v>
                </c:pt>
                <c:pt idx="5573">
                  <c:v>41.4</c:v>
                </c:pt>
                <c:pt idx="5574">
                  <c:v>39.6</c:v>
                </c:pt>
                <c:pt idx="5575">
                  <c:v>37.799999999999997</c:v>
                </c:pt>
                <c:pt idx="5576">
                  <c:v>51</c:v>
                </c:pt>
                <c:pt idx="5577">
                  <c:v>60.6</c:v>
                </c:pt>
                <c:pt idx="5578">
                  <c:v>74.099999999999994</c:v>
                </c:pt>
                <c:pt idx="5579">
                  <c:v>72.3</c:v>
                </c:pt>
                <c:pt idx="5580">
                  <c:v>70.2</c:v>
                </c:pt>
                <c:pt idx="5581">
                  <c:v>68.400000000000006</c:v>
                </c:pt>
                <c:pt idx="5582">
                  <c:v>66.599999999999994</c:v>
                </c:pt>
                <c:pt idx="5583">
                  <c:v>64.8</c:v>
                </c:pt>
                <c:pt idx="5584">
                  <c:v>62.7</c:v>
                </c:pt>
                <c:pt idx="5585">
                  <c:v>68.099999999999994</c:v>
                </c:pt>
                <c:pt idx="5586">
                  <c:v>66.3</c:v>
                </c:pt>
                <c:pt idx="5587">
                  <c:v>64.5</c:v>
                </c:pt>
                <c:pt idx="5588">
                  <c:v>62.4</c:v>
                </c:pt>
                <c:pt idx="5589">
                  <c:v>60.6</c:v>
                </c:pt>
                <c:pt idx="5590">
                  <c:v>58.8</c:v>
                </c:pt>
                <c:pt idx="5591">
                  <c:v>66</c:v>
                </c:pt>
                <c:pt idx="5592">
                  <c:v>79.2</c:v>
                </c:pt>
                <c:pt idx="5593">
                  <c:v>77.400000000000006</c:v>
                </c:pt>
                <c:pt idx="5594">
                  <c:v>75.599999999999994</c:v>
                </c:pt>
                <c:pt idx="5595">
                  <c:v>73.8</c:v>
                </c:pt>
                <c:pt idx="5596">
                  <c:v>71.7</c:v>
                </c:pt>
                <c:pt idx="5597">
                  <c:v>69.900000000000006</c:v>
                </c:pt>
                <c:pt idx="5598">
                  <c:v>68.099999999999994</c:v>
                </c:pt>
                <c:pt idx="5599">
                  <c:v>66.3</c:v>
                </c:pt>
                <c:pt idx="5600">
                  <c:v>64.2</c:v>
                </c:pt>
                <c:pt idx="5601">
                  <c:v>62.4</c:v>
                </c:pt>
                <c:pt idx="5602">
                  <c:v>60.6</c:v>
                </c:pt>
                <c:pt idx="5603">
                  <c:v>58.8</c:v>
                </c:pt>
                <c:pt idx="5604">
                  <c:v>72</c:v>
                </c:pt>
                <c:pt idx="5605">
                  <c:v>70.2</c:v>
                </c:pt>
                <c:pt idx="5606">
                  <c:v>81.3</c:v>
                </c:pt>
                <c:pt idx="5607">
                  <c:v>88.5</c:v>
                </c:pt>
                <c:pt idx="5608">
                  <c:v>86.4</c:v>
                </c:pt>
                <c:pt idx="5609">
                  <c:v>99.9</c:v>
                </c:pt>
                <c:pt idx="5610">
                  <c:v>113.4</c:v>
                </c:pt>
                <c:pt idx="5611">
                  <c:v>111.6</c:v>
                </c:pt>
                <c:pt idx="5612">
                  <c:v>109.5</c:v>
                </c:pt>
                <c:pt idx="5613">
                  <c:v>107.7</c:v>
                </c:pt>
                <c:pt idx="5614">
                  <c:v>113.4</c:v>
                </c:pt>
                <c:pt idx="5615">
                  <c:v>123</c:v>
                </c:pt>
                <c:pt idx="5616">
                  <c:v>120.9</c:v>
                </c:pt>
                <c:pt idx="5617">
                  <c:v>119.1</c:v>
                </c:pt>
                <c:pt idx="5618">
                  <c:v>132.6</c:v>
                </c:pt>
                <c:pt idx="5619">
                  <c:v>130.80000000000001</c:v>
                </c:pt>
                <c:pt idx="5620">
                  <c:v>128.69999999999999</c:v>
                </c:pt>
                <c:pt idx="5621">
                  <c:v>126.9</c:v>
                </c:pt>
                <c:pt idx="5622">
                  <c:v>125.1</c:v>
                </c:pt>
                <c:pt idx="5623">
                  <c:v>123.3</c:v>
                </c:pt>
                <c:pt idx="5624">
                  <c:v>121.2</c:v>
                </c:pt>
                <c:pt idx="5625">
                  <c:v>119.4</c:v>
                </c:pt>
                <c:pt idx="5626">
                  <c:v>117.6</c:v>
                </c:pt>
                <c:pt idx="5627">
                  <c:v>115.8</c:v>
                </c:pt>
                <c:pt idx="5628">
                  <c:v>113.7</c:v>
                </c:pt>
                <c:pt idx="5629">
                  <c:v>111.9</c:v>
                </c:pt>
                <c:pt idx="5630">
                  <c:v>110.1</c:v>
                </c:pt>
                <c:pt idx="5631">
                  <c:v>108.3</c:v>
                </c:pt>
                <c:pt idx="5632">
                  <c:v>106.2</c:v>
                </c:pt>
                <c:pt idx="5633">
                  <c:v>104.4</c:v>
                </c:pt>
                <c:pt idx="5634">
                  <c:v>102.6</c:v>
                </c:pt>
                <c:pt idx="5635">
                  <c:v>100.8</c:v>
                </c:pt>
                <c:pt idx="5636">
                  <c:v>98.7</c:v>
                </c:pt>
                <c:pt idx="5637">
                  <c:v>96.9</c:v>
                </c:pt>
                <c:pt idx="5638">
                  <c:v>95.1</c:v>
                </c:pt>
                <c:pt idx="5639">
                  <c:v>93.3</c:v>
                </c:pt>
                <c:pt idx="5640">
                  <c:v>91.2</c:v>
                </c:pt>
                <c:pt idx="5641">
                  <c:v>89.4</c:v>
                </c:pt>
                <c:pt idx="5642">
                  <c:v>87.6</c:v>
                </c:pt>
                <c:pt idx="5643">
                  <c:v>96.6</c:v>
                </c:pt>
                <c:pt idx="5644">
                  <c:v>109.8</c:v>
                </c:pt>
                <c:pt idx="5645">
                  <c:v>119.4</c:v>
                </c:pt>
                <c:pt idx="5646">
                  <c:v>132.9</c:v>
                </c:pt>
                <c:pt idx="5647">
                  <c:v>140.1</c:v>
                </c:pt>
                <c:pt idx="5648">
                  <c:v>138</c:v>
                </c:pt>
                <c:pt idx="5649">
                  <c:v>136.19999999999999</c:v>
                </c:pt>
                <c:pt idx="5650">
                  <c:v>149.69999999999999</c:v>
                </c:pt>
                <c:pt idx="5651">
                  <c:v>147.9</c:v>
                </c:pt>
                <c:pt idx="5652">
                  <c:v>145.80000000000001</c:v>
                </c:pt>
                <c:pt idx="5653">
                  <c:v>154.19999999999999</c:v>
                </c:pt>
                <c:pt idx="5654">
                  <c:v>152.4</c:v>
                </c:pt>
                <c:pt idx="5655">
                  <c:v>165.9</c:v>
                </c:pt>
                <c:pt idx="5656">
                  <c:v>170.7</c:v>
                </c:pt>
                <c:pt idx="5657">
                  <c:v>181.8</c:v>
                </c:pt>
                <c:pt idx="5658">
                  <c:v>189</c:v>
                </c:pt>
                <c:pt idx="5659">
                  <c:v>187.2</c:v>
                </c:pt>
                <c:pt idx="5660">
                  <c:v>200.4</c:v>
                </c:pt>
                <c:pt idx="5661">
                  <c:v>213.9</c:v>
                </c:pt>
                <c:pt idx="5662">
                  <c:v>218.1</c:v>
                </c:pt>
                <c:pt idx="5663">
                  <c:v>227.1</c:v>
                </c:pt>
                <c:pt idx="5664">
                  <c:v>232.5</c:v>
                </c:pt>
                <c:pt idx="5665">
                  <c:v>246</c:v>
                </c:pt>
                <c:pt idx="5666">
                  <c:v>259.5</c:v>
                </c:pt>
                <c:pt idx="5667">
                  <c:v>273</c:v>
                </c:pt>
                <c:pt idx="5668">
                  <c:v>286.2</c:v>
                </c:pt>
                <c:pt idx="5669">
                  <c:v>299.7</c:v>
                </c:pt>
                <c:pt idx="5670">
                  <c:v>313.2</c:v>
                </c:pt>
                <c:pt idx="5671">
                  <c:v>320.39999999999998</c:v>
                </c:pt>
                <c:pt idx="5672">
                  <c:v>331.2</c:v>
                </c:pt>
                <c:pt idx="5673">
                  <c:v>340.2</c:v>
                </c:pt>
                <c:pt idx="5674">
                  <c:v>351.3</c:v>
                </c:pt>
                <c:pt idx="5675">
                  <c:v>359.7</c:v>
                </c:pt>
                <c:pt idx="5676">
                  <c:v>366.6</c:v>
                </c:pt>
                <c:pt idx="5677">
                  <c:v>377.7</c:v>
                </c:pt>
                <c:pt idx="5678">
                  <c:v>386.7</c:v>
                </c:pt>
                <c:pt idx="5679">
                  <c:v>384.9</c:v>
                </c:pt>
                <c:pt idx="5680">
                  <c:v>398.1</c:v>
                </c:pt>
                <c:pt idx="5681">
                  <c:v>411.6</c:v>
                </c:pt>
                <c:pt idx="5682">
                  <c:v>424.2</c:v>
                </c:pt>
                <c:pt idx="5683">
                  <c:v>432.6</c:v>
                </c:pt>
                <c:pt idx="5684">
                  <c:v>437.4</c:v>
                </c:pt>
                <c:pt idx="5685">
                  <c:v>435.6</c:v>
                </c:pt>
                <c:pt idx="5686">
                  <c:v>440.7</c:v>
                </c:pt>
                <c:pt idx="5687">
                  <c:v>447.9</c:v>
                </c:pt>
                <c:pt idx="5688">
                  <c:v>456</c:v>
                </c:pt>
                <c:pt idx="5689">
                  <c:v>454.2</c:v>
                </c:pt>
                <c:pt idx="5690">
                  <c:v>452.4</c:v>
                </c:pt>
                <c:pt idx="5691">
                  <c:v>460.8</c:v>
                </c:pt>
                <c:pt idx="5692">
                  <c:v>471.6</c:v>
                </c:pt>
                <c:pt idx="5693">
                  <c:v>469.8</c:v>
                </c:pt>
                <c:pt idx="5694">
                  <c:v>480.9</c:v>
                </c:pt>
                <c:pt idx="5695">
                  <c:v>479.1</c:v>
                </c:pt>
                <c:pt idx="5696">
                  <c:v>477</c:v>
                </c:pt>
                <c:pt idx="5697">
                  <c:v>481.2</c:v>
                </c:pt>
                <c:pt idx="5698">
                  <c:v>479.4</c:v>
                </c:pt>
                <c:pt idx="5699">
                  <c:v>477.6</c:v>
                </c:pt>
                <c:pt idx="5700">
                  <c:v>475.5</c:v>
                </c:pt>
                <c:pt idx="5701">
                  <c:v>473.7</c:v>
                </c:pt>
                <c:pt idx="5702">
                  <c:v>471.9</c:v>
                </c:pt>
                <c:pt idx="5703">
                  <c:v>470.1</c:v>
                </c:pt>
                <c:pt idx="5704">
                  <c:v>468</c:v>
                </c:pt>
                <c:pt idx="5705">
                  <c:v>466.2</c:v>
                </c:pt>
                <c:pt idx="5706">
                  <c:v>464.4</c:v>
                </c:pt>
                <c:pt idx="5707">
                  <c:v>469.5</c:v>
                </c:pt>
                <c:pt idx="5708">
                  <c:v>473.4</c:v>
                </c:pt>
                <c:pt idx="5709">
                  <c:v>481.8</c:v>
                </c:pt>
                <c:pt idx="5710">
                  <c:v>490.2</c:v>
                </c:pt>
                <c:pt idx="5711">
                  <c:v>497.4</c:v>
                </c:pt>
                <c:pt idx="5712">
                  <c:v>502.8</c:v>
                </c:pt>
                <c:pt idx="5713">
                  <c:v>501</c:v>
                </c:pt>
                <c:pt idx="5714">
                  <c:v>505.2</c:v>
                </c:pt>
                <c:pt idx="5715">
                  <c:v>503.4</c:v>
                </c:pt>
                <c:pt idx="5716">
                  <c:v>508.2</c:v>
                </c:pt>
                <c:pt idx="5717">
                  <c:v>515.4</c:v>
                </c:pt>
                <c:pt idx="5718">
                  <c:v>522.6</c:v>
                </c:pt>
                <c:pt idx="5719">
                  <c:v>528.29999999999995</c:v>
                </c:pt>
                <c:pt idx="5720">
                  <c:v>532.20000000000005</c:v>
                </c:pt>
                <c:pt idx="5721">
                  <c:v>539.4</c:v>
                </c:pt>
                <c:pt idx="5722">
                  <c:v>550.5</c:v>
                </c:pt>
                <c:pt idx="5723">
                  <c:v>564</c:v>
                </c:pt>
                <c:pt idx="5724">
                  <c:v>570.9</c:v>
                </c:pt>
                <c:pt idx="5725">
                  <c:v>584.4</c:v>
                </c:pt>
                <c:pt idx="5726">
                  <c:v>597.9</c:v>
                </c:pt>
                <c:pt idx="5727">
                  <c:v>611.4</c:v>
                </c:pt>
                <c:pt idx="5728">
                  <c:v>609.29999999999995</c:v>
                </c:pt>
                <c:pt idx="5729">
                  <c:v>622.79999999999995</c:v>
                </c:pt>
                <c:pt idx="5730">
                  <c:v>621</c:v>
                </c:pt>
                <c:pt idx="5731">
                  <c:v>619.20000000000005</c:v>
                </c:pt>
                <c:pt idx="5732">
                  <c:v>617.1</c:v>
                </c:pt>
                <c:pt idx="5733">
                  <c:v>615.29999999999995</c:v>
                </c:pt>
                <c:pt idx="5734">
                  <c:v>613.5</c:v>
                </c:pt>
                <c:pt idx="5735">
                  <c:v>611.70000000000005</c:v>
                </c:pt>
                <c:pt idx="5736">
                  <c:v>609.6</c:v>
                </c:pt>
                <c:pt idx="5737">
                  <c:v>607.79999999999995</c:v>
                </c:pt>
                <c:pt idx="5738">
                  <c:v>606</c:v>
                </c:pt>
                <c:pt idx="5739">
                  <c:v>604.20000000000005</c:v>
                </c:pt>
                <c:pt idx="5740">
                  <c:v>602.1</c:v>
                </c:pt>
                <c:pt idx="5741">
                  <c:v>600.29999999999995</c:v>
                </c:pt>
                <c:pt idx="5742">
                  <c:v>598.5</c:v>
                </c:pt>
                <c:pt idx="5743">
                  <c:v>596.70000000000005</c:v>
                </c:pt>
                <c:pt idx="5744">
                  <c:v>594.6</c:v>
                </c:pt>
                <c:pt idx="5745">
                  <c:v>592.79999999999995</c:v>
                </c:pt>
                <c:pt idx="5746">
                  <c:v>591</c:v>
                </c:pt>
                <c:pt idx="5747">
                  <c:v>589.20000000000005</c:v>
                </c:pt>
                <c:pt idx="5748">
                  <c:v>587.1</c:v>
                </c:pt>
                <c:pt idx="5749">
                  <c:v>585.29999999999995</c:v>
                </c:pt>
                <c:pt idx="5750">
                  <c:v>583.5</c:v>
                </c:pt>
                <c:pt idx="5751">
                  <c:v>581.70000000000005</c:v>
                </c:pt>
                <c:pt idx="5752">
                  <c:v>579.6</c:v>
                </c:pt>
                <c:pt idx="5753">
                  <c:v>577.79999999999995</c:v>
                </c:pt>
                <c:pt idx="5754">
                  <c:v>576</c:v>
                </c:pt>
                <c:pt idx="5755">
                  <c:v>574.20000000000005</c:v>
                </c:pt>
                <c:pt idx="5756">
                  <c:v>572.1</c:v>
                </c:pt>
                <c:pt idx="5757">
                  <c:v>570.29999999999995</c:v>
                </c:pt>
                <c:pt idx="5758">
                  <c:v>568.5</c:v>
                </c:pt>
                <c:pt idx="5759">
                  <c:v>566.70000000000005</c:v>
                </c:pt>
                <c:pt idx="5760">
                  <c:v>564.6</c:v>
                </c:pt>
                <c:pt idx="5761">
                  <c:v>562.79999999999995</c:v>
                </c:pt>
                <c:pt idx="5762">
                  <c:v>561</c:v>
                </c:pt>
                <c:pt idx="5763">
                  <c:v>559.20000000000005</c:v>
                </c:pt>
                <c:pt idx="5764">
                  <c:v>557.1</c:v>
                </c:pt>
                <c:pt idx="5765">
                  <c:v>555.29999999999995</c:v>
                </c:pt>
                <c:pt idx="5766">
                  <c:v>553.5</c:v>
                </c:pt>
                <c:pt idx="5767">
                  <c:v>551.70000000000005</c:v>
                </c:pt>
                <c:pt idx="5768">
                  <c:v>549.6</c:v>
                </c:pt>
                <c:pt idx="5769">
                  <c:v>547.79999999999995</c:v>
                </c:pt>
                <c:pt idx="5770">
                  <c:v>546</c:v>
                </c:pt>
                <c:pt idx="5771">
                  <c:v>544.20000000000005</c:v>
                </c:pt>
                <c:pt idx="5772">
                  <c:v>542.1</c:v>
                </c:pt>
                <c:pt idx="5773">
                  <c:v>540.29999999999995</c:v>
                </c:pt>
                <c:pt idx="5774">
                  <c:v>538.5</c:v>
                </c:pt>
                <c:pt idx="5775">
                  <c:v>536.70000000000005</c:v>
                </c:pt>
                <c:pt idx="5776">
                  <c:v>534.6</c:v>
                </c:pt>
                <c:pt idx="5777">
                  <c:v>532.79999999999995</c:v>
                </c:pt>
                <c:pt idx="5778">
                  <c:v>531</c:v>
                </c:pt>
                <c:pt idx="5779">
                  <c:v>529.20000000000005</c:v>
                </c:pt>
                <c:pt idx="5780">
                  <c:v>527.1</c:v>
                </c:pt>
                <c:pt idx="5781">
                  <c:v>525.29999999999995</c:v>
                </c:pt>
                <c:pt idx="5782">
                  <c:v>523.5</c:v>
                </c:pt>
                <c:pt idx="5783">
                  <c:v>521.70000000000005</c:v>
                </c:pt>
                <c:pt idx="5784">
                  <c:v>519.6</c:v>
                </c:pt>
                <c:pt idx="5785">
                  <c:v>517.79999999999995</c:v>
                </c:pt>
                <c:pt idx="5786">
                  <c:v>516</c:v>
                </c:pt>
                <c:pt idx="5787">
                  <c:v>514.20000000000005</c:v>
                </c:pt>
                <c:pt idx="5788">
                  <c:v>512.1</c:v>
                </c:pt>
                <c:pt idx="5789">
                  <c:v>510.3</c:v>
                </c:pt>
                <c:pt idx="5790">
                  <c:v>508.5</c:v>
                </c:pt>
                <c:pt idx="5791">
                  <c:v>506.7</c:v>
                </c:pt>
                <c:pt idx="5792">
                  <c:v>504.6</c:v>
                </c:pt>
                <c:pt idx="5793">
                  <c:v>502.8</c:v>
                </c:pt>
                <c:pt idx="5794">
                  <c:v>501</c:v>
                </c:pt>
                <c:pt idx="5795">
                  <c:v>499.2</c:v>
                </c:pt>
                <c:pt idx="5796">
                  <c:v>497.1</c:v>
                </c:pt>
                <c:pt idx="5797">
                  <c:v>495.3</c:v>
                </c:pt>
                <c:pt idx="5798">
                  <c:v>493.5</c:v>
                </c:pt>
                <c:pt idx="5799">
                  <c:v>491.7</c:v>
                </c:pt>
                <c:pt idx="5800">
                  <c:v>489.6</c:v>
                </c:pt>
                <c:pt idx="5801">
                  <c:v>487.8</c:v>
                </c:pt>
                <c:pt idx="5802">
                  <c:v>486</c:v>
                </c:pt>
                <c:pt idx="5803">
                  <c:v>484.2</c:v>
                </c:pt>
                <c:pt idx="5804">
                  <c:v>482.1</c:v>
                </c:pt>
                <c:pt idx="5805">
                  <c:v>480.3</c:v>
                </c:pt>
                <c:pt idx="5806">
                  <c:v>478.5</c:v>
                </c:pt>
                <c:pt idx="5807">
                  <c:v>476.7</c:v>
                </c:pt>
                <c:pt idx="5808">
                  <c:v>474.6</c:v>
                </c:pt>
                <c:pt idx="5809">
                  <c:v>472.8</c:v>
                </c:pt>
                <c:pt idx="5810">
                  <c:v>471</c:v>
                </c:pt>
                <c:pt idx="5811">
                  <c:v>469.2</c:v>
                </c:pt>
                <c:pt idx="5812">
                  <c:v>467.1</c:v>
                </c:pt>
                <c:pt idx="5813">
                  <c:v>465.3</c:v>
                </c:pt>
                <c:pt idx="5814">
                  <c:v>463.5</c:v>
                </c:pt>
                <c:pt idx="5815">
                  <c:v>461.7</c:v>
                </c:pt>
                <c:pt idx="5816">
                  <c:v>459.6</c:v>
                </c:pt>
                <c:pt idx="5817">
                  <c:v>457.8</c:v>
                </c:pt>
                <c:pt idx="5818">
                  <c:v>456</c:v>
                </c:pt>
                <c:pt idx="5819">
                  <c:v>454.2</c:v>
                </c:pt>
                <c:pt idx="5820">
                  <c:v>452.1</c:v>
                </c:pt>
                <c:pt idx="5821">
                  <c:v>450.3</c:v>
                </c:pt>
                <c:pt idx="5822">
                  <c:v>448.5</c:v>
                </c:pt>
                <c:pt idx="5823">
                  <c:v>446.7</c:v>
                </c:pt>
                <c:pt idx="5824">
                  <c:v>444.6</c:v>
                </c:pt>
                <c:pt idx="5825">
                  <c:v>442.8</c:v>
                </c:pt>
                <c:pt idx="5826">
                  <c:v>441</c:v>
                </c:pt>
                <c:pt idx="5827">
                  <c:v>439.2</c:v>
                </c:pt>
                <c:pt idx="5828">
                  <c:v>437.1</c:v>
                </c:pt>
                <c:pt idx="5829">
                  <c:v>435.3</c:v>
                </c:pt>
                <c:pt idx="5830">
                  <c:v>433.5</c:v>
                </c:pt>
                <c:pt idx="5831">
                  <c:v>431.7</c:v>
                </c:pt>
                <c:pt idx="5832">
                  <c:v>429.6</c:v>
                </c:pt>
                <c:pt idx="5833">
                  <c:v>427.8</c:v>
                </c:pt>
                <c:pt idx="5834">
                  <c:v>426</c:v>
                </c:pt>
                <c:pt idx="5835">
                  <c:v>424.2</c:v>
                </c:pt>
                <c:pt idx="5836">
                  <c:v>422.1</c:v>
                </c:pt>
                <c:pt idx="5837">
                  <c:v>420.3</c:v>
                </c:pt>
                <c:pt idx="5838">
                  <c:v>418.5</c:v>
                </c:pt>
                <c:pt idx="5839">
                  <c:v>416.7</c:v>
                </c:pt>
                <c:pt idx="5840">
                  <c:v>414.6</c:v>
                </c:pt>
                <c:pt idx="5841">
                  <c:v>412.8</c:v>
                </c:pt>
                <c:pt idx="5842">
                  <c:v>411</c:v>
                </c:pt>
                <c:pt idx="5843">
                  <c:v>409.2</c:v>
                </c:pt>
                <c:pt idx="5844">
                  <c:v>407.1</c:v>
                </c:pt>
                <c:pt idx="5845">
                  <c:v>405.3</c:v>
                </c:pt>
                <c:pt idx="5846">
                  <c:v>403.5</c:v>
                </c:pt>
                <c:pt idx="5847">
                  <c:v>401.7</c:v>
                </c:pt>
                <c:pt idx="5848">
                  <c:v>399.6</c:v>
                </c:pt>
                <c:pt idx="5849">
                  <c:v>397.8</c:v>
                </c:pt>
                <c:pt idx="5850">
                  <c:v>396</c:v>
                </c:pt>
                <c:pt idx="5851">
                  <c:v>394.2</c:v>
                </c:pt>
                <c:pt idx="5852">
                  <c:v>392.1</c:v>
                </c:pt>
                <c:pt idx="5853">
                  <c:v>390.3</c:v>
                </c:pt>
                <c:pt idx="5854">
                  <c:v>388.5</c:v>
                </c:pt>
                <c:pt idx="5855">
                  <c:v>386.7</c:v>
                </c:pt>
                <c:pt idx="5856">
                  <c:v>384.6</c:v>
                </c:pt>
                <c:pt idx="5857">
                  <c:v>382.8</c:v>
                </c:pt>
                <c:pt idx="5858">
                  <c:v>381</c:v>
                </c:pt>
                <c:pt idx="5859">
                  <c:v>379.2</c:v>
                </c:pt>
                <c:pt idx="5860">
                  <c:v>377.1</c:v>
                </c:pt>
                <c:pt idx="5861">
                  <c:v>375.3</c:v>
                </c:pt>
                <c:pt idx="5862">
                  <c:v>373.5</c:v>
                </c:pt>
                <c:pt idx="5863">
                  <c:v>371.7</c:v>
                </c:pt>
                <c:pt idx="5864">
                  <c:v>369.6</c:v>
                </c:pt>
                <c:pt idx="5865">
                  <c:v>367.8</c:v>
                </c:pt>
                <c:pt idx="5866">
                  <c:v>366</c:v>
                </c:pt>
                <c:pt idx="5867">
                  <c:v>364.2</c:v>
                </c:pt>
                <c:pt idx="5868">
                  <c:v>362.1</c:v>
                </c:pt>
                <c:pt idx="5869">
                  <c:v>360.3</c:v>
                </c:pt>
                <c:pt idx="5870">
                  <c:v>358.5</c:v>
                </c:pt>
                <c:pt idx="5871">
                  <c:v>356.7</c:v>
                </c:pt>
                <c:pt idx="5872">
                  <c:v>354.6</c:v>
                </c:pt>
                <c:pt idx="5873">
                  <c:v>352.8</c:v>
                </c:pt>
                <c:pt idx="5874">
                  <c:v>351</c:v>
                </c:pt>
                <c:pt idx="5875">
                  <c:v>349.2</c:v>
                </c:pt>
                <c:pt idx="5876">
                  <c:v>347.1</c:v>
                </c:pt>
                <c:pt idx="5877">
                  <c:v>345.3</c:v>
                </c:pt>
                <c:pt idx="5878">
                  <c:v>343.5</c:v>
                </c:pt>
                <c:pt idx="5879">
                  <c:v>341.7</c:v>
                </c:pt>
                <c:pt idx="5880">
                  <c:v>339.6</c:v>
                </c:pt>
                <c:pt idx="5881">
                  <c:v>337.8</c:v>
                </c:pt>
                <c:pt idx="5882">
                  <c:v>336</c:v>
                </c:pt>
                <c:pt idx="5883">
                  <c:v>334.2</c:v>
                </c:pt>
                <c:pt idx="5884">
                  <c:v>332.1</c:v>
                </c:pt>
                <c:pt idx="5885">
                  <c:v>330.3</c:v>
                </c:pt>
                <c:pt idx="5886">
                  <c:v>328.5</c:v>
                </c:pt>
                <c:pt idx="5887">
                  <c:v>326.7</c:v>
                </c:pt>
                <c:pt idx="5888">
                  <c:v>324.60000000000002</c:v>
                </c:pt>
                <c:pt idx="5889">
                  <c:v>322.8</c:v>
                </c:pt>
                <c:pt idx="5890">
                  <c:v>321</c:v>
                </c:pt>
                <c:pt idx="5891">
                  <c:v>319.2</c:v>
                </c:pt>
                <c:pt idx="5892">
                  <c:v>317.10000000000002</c:v>
                </c:pt>
                <c:pt idx="5893">
                  <c:v>315.3</c:v>
                </c:pt>
                <c:pt idx="5894">
                  <c:v>313.5</c:v>
                </c:pt>
                <c:pt idx="5895">
                  <c:v>311.7</c:v>
                </c:pt>
                <c:pt idx="5896">
                  <c:v>309.60000000000002</c:v>
                </c:pt>
                <c:pt idx="5897">
                  <c:v>307.8</c:v>
                </c:pt>
                <c:pt idx="5898">
                  <c:v>306</c:v>
                </c:pt>
                <c:pt idx="5899">
                  <c:v>304.2</c:v>
                </c:pt>
                <c:pt idx="5900">
                  <c:v>302.10000000000002</c:v>
                </c:pt>
                <c:pt idx="5901">
                  <c:v>300.3</c:v>
                </c:pt>
                <c:pt idx="5902">
                  <c:v>298.5</c:v>
                </c:pt>
                <c:pt idx="5903">
                  <c:v>296.7</c:v>
                </c:pt>
                <c:pt idx="5904">
                  <c:v>294.60000000000002</c:v>
                </c:pt>
                <c:pt idx="5905">
                  <c:v>292.8</c:v>
                </c:pt>
                <c:pt idx="5906">
                  <c:v>291</c:v>
                </c:pt>
                <c:pt idx="5907">
                  <c:v>289.2</c:v>
                </c:pt>
                <c:pt idx="5908">
                  <c:v>287.10000000000002</c:v>
                </c:pt>
                <c:pt idx="5909">
                  <c:v>285.3</c:v>
                </c:pt>
                <c:pt idx="5910">
                  <c:v>283.5</c:v>
                </c:pt>
                <c:pt idx="5911">
                  <c:v>281.7</c:v>
                </c:pt>
                <c:pt idx="5912">
                  <c:v>279.60000000000002</c:v>
                </c:pt>
                <c:pt idx="5913">
                  <c:v>277.8</c:v>
                </c:pt>
                <c:pt idx="5914">
                  <c:v>276</c:v>
                </c:pt>
                <c:pt idx="5915">
                  <c:v>274.2</c:v>
                </c:pt>
                <c:pt idx="5916">
                  <c:v>272.10000000000002</c:v>
                </c:pt>
                <c:pt idx="5917">
                  <c:v>270.3</c:v>
                </c:pt>
                <c:pt idx="5918">
                  <c:v>268.5</c:v>
                </c:pt>
                <c:pt idx="5919">
                  <c:v>266.7</c:v>
                </c:pt>
                <c:pt idx="5920">
                  <c:v>264.60000000000002</c:v>
                </c:pt>
                <c:pt idx="5921">
                  <c:v>262.8</c:v>
                </c:pt>
                <c:pt idx="5922">
                  <c:v>261</c:v>
                </c:pt>
                <c:pt idx="5923">
                  <c:v>259.2</c:v>
                </c:pt>
                <c:pt idx="5924">
                  <c:v>257.10000000000002</c:v>
                </c:pt>
                <c:pt idx="5925">
                  <c:v>255.3</c:v>
                </c:pt>
                <c:pt idx="5926">
                  <c:v>253.5</c:v>
                </c:pt>
                <c:pt idx="5927">
                  <c:v>251.7</c:v>
                </c:pt>
                <c:pt idx="5928">
                  <c:v>249.6</c:v>
                </c:pt>
                <c:pt idx="5929">
                  <c:v>247.8</c:v>
                </c:pt>
                <c:pt idx="5930">
                  <c:v>246</c:v>
                </c:pt>
                <c:pt idx="5931">
                  <c:v>244.2</c:v>
                </c:pt>
                <c:pt idx="5932">
                  <c:v>242.1</c:v>
                </c:pt>
                <c:pt idx="5933">
                  <c:v>240.3</c:v>
                </c:pt>
                <c:pt idx="5934">
                  <c:v>238.5</c:v>
                </c:pt>
                <c:pt idx="5935">
                  <c:v>236.7</c:v>
                </c:pt>
                <c:pt idx="5936">
                  <c:v>234.6</c:v>
                </c:pt>
                <c:pt idx="5937">
                  <c:v>232.8</c:v>
                </c:pt>
                <c:pt idx="5938">
                  <c:v>231</c:v>
                </c:pt>
                <c:pt idx="5939">
                  <c:v>229.2</c:v>
                </c:pt>
                <c:pt idx="5940">
                  <c:v>227.1</c:v>
                </c:pt>
                <c:pt idx="5941">
                  <c:v>225.3</c:v>
                </c:pt>
                <c:pt idx="5942">
                  <c:v>223.5</c:v>
                </c:pt>
                <c:pt idx="5943">
                  <c:v>221.7</c:v>
                </c:pt>
                <c:pt idx="5944">
                  <c:v>219.6</c:v>
                </c:pt>
                <c:pt idx="5945">
                  <c:v>217.8</c:v>
                </c:pt>
                <c:pt idx="5946">
                  <c:v>216</c:v>
                </c:pt>
                <c:pt idx="5947">
                  <c:v>214.2</c:v>
                </c:pt>
                <c:pt idx="5948">
                  <c:v>212.1</c:v>
                </c:pt>
                <c:pt idx="5949">
                  <c:v>210.3</c:v>
                </c:pt>
                <c:pt idx="5950">
                  <c:v>208.5</c:v>
                </c:pt>
                <c:pt idx="5951">
                  <c:v>206.7</c:v>
                </c:pt>
                <c:pt idx="5952">
                  <c:v>204.6</c:v>
                </c:pt>
                <c:pt idx="5953">
                  <c:v>202.8</c:v>
                </c:pt>
                <c:pt idx="5954">
                  <c:v>201</c:v>
                </c:pt>
                <c:pt idx="5955">
                  <c:v>199.2</c:v>
                </c:pt>
                <c:pt idx="5956">
                  <c:v>197.1</c:v>
                </c:pt>
                <c:pt idx="5957">
                  <c:v>195.3</c:v>
                </c:pt>
                <c:pt idx="5958">
                  <c:v>193.5</c:v>
                </c:pt>
                <c:pt idx="5959">
                  <c:v>191.7</c:v>
                </c:pt>
                <c:pt idx="5960">
                  <c:v>189.6</c:v>
                </c:pt>
                <c:pt idx="5961">
                  <c:v>187.8</c:v>
                </c:pt>
                <c:pt idx="5962">
                  <c:v>186</c:v>
                </c:pt>
                <c:pt idx="5963">
                  <c:v>184.2</c:v>
                </c:pt>
                <c:pt idx="5964">
                  <c:v>182.1</c:v>
                </c:pt>
                <c:pt idx="5965">
                  <c:v>180.3</c:v>
                </c:pt>
                <c:pt idx="5966">
                  <c:v>178.5</c:v>
                </c:pt>
                <c:pt idx="5967">
                  <c:v>176.7</c:v>
                </c:pt>
                <c:pt idx="5968">
                  <c:v>174.6</c:v>
                </c:pt>
                <c:pt idx="5969">
                  <c:v>172.8</c:v>
                </c:pt>
                <c:pt idx="5970">
                  <c:v>171</c:v>
                </c:pt>
                <c:pt idx="5971">
                  <c:v>169.2</c:v>
                </c:pt>
                <c:pt idx="5972">
                  <c:v>167.1</c:v>
                </c:pt>
                <c:pt idx="5973">
                  <c:v>165.3</c:v>
                </c:pt>
                <c:pt idx="5974">
                  <c:v>163.5</c:v>
                </c:pt>
                <c:pt idx="5975">
                  <c:v>161.69999999999999</c:v>
                </c:pt>
                <c:pt idx="5976">
                  <c:v>159.6</c:v>
                </c:pt>
                <c:pt idx="5977">
                  <c:v>157.80000000000001</c:v>
                </c:pt>
                <c:pt idx="5978">
                  <c:v>156</c:v>
                </c:pt>
                <c:pt idx="5979">
                  <c:v>154.19999999999999</c:v>
                </c:pt>
                <c:pt idx="5980">
                  <c:v>152.1</c:v>
                </c:pt>
                <c:pt idx="5981">
                  <c:v>150.30000000000001</c:v>
                </c:pt>
                <c:pt idx="5982">
                  <c:v>148.5</c:v>
                </c:pt>
                <c:pt idx="5983">
                  <c:v>146.69999999999999</c:v>
                </c:pt>
                <c:pt idx="5984">
                  <c:v>144.6</c:v>
                </c:pt>
                <c:pt idx="5985">
                  <c:v>142.80000000000001</c:v>
                </c:pt>
                <c:pt idx="5986">
                  <c:v>141</c:v>
                </c:pt>
                <c:pt idx="5987">
                  <c:v>139.19999999999999</c:v>
                </c:pt>
                <c:pt idx="5988">
                  <c:v>137.1</c:v>
                </c:pt>
                <c:pt idx="5989">
                  <c:v>135.30000000000001</c:v>
                </c:pt>
                <c:pt idx="5990">
                  <c:v>133.5</c:v>
                </c:pt>
                <c:pt idx="5991">
                  <c:v>131.69999999999999</c:v>
                </c:pt>
                <c:pt idx="5992">
                  <c:v>129.6</c:v>
                </c:pt>
                <c:pt idx="5993">
                  <c:v>127.8</c:v>
                </c:pt>
                <c:pt idx="5994">
                  <c:v>126</c:v>
                </c:pt>
                <c:pt idx="5995">
                  <c:v>124.2</c:v>
                </c:pt>
                <c:pt idx="5996">
                  <c:v>122.1</c:v>
                </c:pt>
                <c:pt idx="5997">
                  <c:v>120.3</c:v>
                </c:pt>
                <c:pt idx="5998">
                  <c:v>118.5</c:v>
                </c:pt>
                <c:pt idx="5999">
                  <c:v>116.7</c:v>
                </c:pt>
                <c:pt idx="6000">
                  <c:v>114.6</c:v>
                </c:pt>
                <c:pt idx="6001">
                  <c:v>112.8</c:v>
                </c:pt>
                <c:pt idx="6002">
                  <c:v>111</c:v>
                </c:pt>
                <c:pt idx="6003">
                  <c:v>109.2</c:v>
                </c:pt>
                <c:pt idx="6004">
                  <c:v>107.1</c:v>
                </c:pt>
                <c:pt idx="6005">
                  <c:v>105.3</c:v>
                </c:pt>
                <c:pt idx="6006">
                  <c:v>103.5</c:v>
                </c:pt>
                <c:pt idx="6007">
                  <c:v>101.7</c:v>
                </c:pt>
                <c:pt idx="6008">
                  <c:v>99.6</c:v>
                </c:pt>
                <c:pt idx="6009">
                  <c:v>97.8</c:v>
                </c:pt>
                <c:pt idx="6010">
                  <c:v>96</c:v>
                </c:pt>
                <c:pt idx="6011">
                  <c:v>94.2</c:v>
                </c:pt>
                <c:pt idx="6012">
                  <c:v>92.1</c:v>
                </c:pt>
                <c:pt idx="6013">
                  <c:v>90.3</c:v>
                </c:pt>
                <c:pt idx="6014">
                  <c:v>88.5</c:v>
                </c:pt>
                <c:pt idx="6015">
                  <c:v>86.7</c:v>
                </c:pt>
                <c:pt idx="6016">
                  <c:v>84.6</c:v>
                </c:pt>
                <c:pt idx="6017">
                  <c:v>82.8</c:v>
                </c:pt>
                <c:pt idx="6018">
                  <c:v>81</c:v>
                </c:pt>
                <c:pt idx="6019">
                  <c:v>79.2</c:v>
                </c:pt>
                <c:pt idx="6020">
                  <c:v>77.099999999999994</c:v>
                </c:pt>
                <c:pt idx="6021">
                  <c:v>75.3</c:v>
                </c:pt>
                <c:pt idx="6022">
                  <c:v>73.5</c:v>
                </c:pt>
                <c:pt idx="6023">
                  <c:v>71.7</c:v>
                </c:pt>
                <c:pt idx="6024">
                  <c:v>69.599999999999994</c:v>
                </c:pt>
                <c:pt idx="6025">
                  <c:v>67.8</c:v>
                </c:pt>
                <c:pt idx="6026">
                  <c:v>66</c:v>
                </c:pt>
                <c:pt idx="6027">
                  <c:v>64.2</c:v>
                </c:pt>
                <c:pt idx="6028">
                  <c:v>62.1</c:v>
                </c:pt>
                <c:pt idx="6029">
                  <c:v>60.3</c:v>
                </c:pt>
                <c:pt idx="6030">
                  <c:v>58.5</c:v>
                </c:pt>
                <c:pt idx="6031">
                  <c:v>56.7</c:v>
                </c:pt>
                <c:pt idx="6032">
                  <c:v>54.6</c:v>
                </c:pt>
                <c:pt idx="6033">
                  <c:v>52.8</c:v>
                </c:pt>
                <c:pt idx="6034">
                  <c:v>51</c:v>
                </c:pt>
                <c:pt idx="6035">
                  <c:v>49.2</c:v>
                </c:pt>
                <c:pt idx="6036">
                  <c:v>47.1</c:v>
                </c:pt>
                <c:pt idx="6037">
                  <c:v>45.3</c:v>
                </c:pt>
                <c:pt idx="6038">
                  <c:v>43.5</c:v>
                </c:pt>
                <c:pt idx="6039">
                  <c:v>41.7</c:v>
                </c:pt>
                <c:pt idx="6040">
                  <c:v>39.6</c:v>
                </c:pt>
                <c:pt idx="6041">
                  <c:v>37.799999999999997</c:v>
                </c:pt>
                <c:pt idx="6042">
                  <c:v>36</c:v>
                </c:pt>
                <c:pt idx="6043">
                  <c:v>34.200000000000003</c:v>
                </c:pt>
                <c:pt idx="6044">
                  <c:v>32.1</c:v>
                </c:pt>
                <c:pt idx="6045">
                  <c:v>30.3</c:v>
                </c:pt>
                <c:pt idx="6046">
                  <c:v>28.5</c:v>
                </c:pt>
                <c:pt idx="6047">
                  <c:v>26.7</c:v>
                </c:pt>
                <c:pt idx="6048">
                  <c:v>24.6</c:v>
                </c:pt>
                <c:pt idx="6049">
                  <c:v>22.8</c:v>
                </c:pt>
                <c:pt idx="6050">
                  <c:v>21</c:v>
                </c:pt>
                <c:pt idx="6051">
                  <c:v>19.2</c:v>
                </c:pt>
                <c:pt idx="6052">
                  <c:v>17.100000000000001</c:v>
                </c:pt>
                <c:pt idx="6053">
                  <c:v>15.3</c:v>
                </c:pt>
                <c:pt idx="6054">
                  <c:v>13.5</c:v>
                </c:pt>
                <c:pt idx="6055">
                  <c:v>11.7</c:v>
                </c:pt>
                <c:pt idx="6056">
                  <c:v>9.6</c:v>
                </c:pt>
                <c:pt idx="6057">
                  <c:v>7.8</c:v>
                </c:pt>
                <c:pt idx="6058">
                  <c:v>6</c:v>
                </c:pt>
                <c:pt idx="6059">
                  <c:v>4.2</c:v>
                </c:pt>
                <c:pt idx="6060">
                  <c:v>2.1</c:v>
                </c:pt>
                <c:pt idx="6061">
                  <c:v>0.3</c:v>
                </c:pt>
                <c:pt idx="6062">
                  <c:v>0</c:v>
                </c:pt>
                <c:pt idx="6063">
                  <c:v>0</c:v>
                </c:pt>
                <c:pt idx="6064">
                  <c:v>0</c:v>
                </c:pt>
                <c:pt idx="6065">
                  <c:v>0</c:v>
                </c:pt>
                <c:pt idx="6066">
                  <c:v>0</c:v>
                </c:pt>
                <c:pt idx="6067">
                  <c:v>0</c:v>
                </c:pt>
                <c:pt idx="6068">
                  <c:v>5.0999999999999996</c:v>
                </c:pt>
                <c:pt idx="6069">
                  <c:v>10.199999999999999</c:v>
                </c:pt>
                <c:pt idx="6070">
                  <c:v>8.4</c:v>
                </c:pt>
                <c:pt idx="6071">
                  <c:v>6.3</c:v>
                </c:pt>
                <c:pt idx="6072">
                  <c:v>4.5</c:v>
                </c:pt>
                <c:pt idx="6073">
                  <c:v>2.7</c:v>
                </c:pt>
                <c:pt idx="6074">
                  <c:v>0.9</c:v>
                </c:pt>
                <c:pt idx="6075">
                  <c:v>0</c:v>
                </c:pt>
                <c:pt idx="6076">
                  <c:v>0</c:v>
                </c:pt>
                <c:pt idx="6077">
                  <c:v>1.8</c:v>
                </c:pt>
                <c:pt idx="6078">
                  <c:v>0</c:v>
                </c:pt>
                <c:pt idx="6079">
                  <c:v>1.8</c:v>
                </c:pt>
                <c:pt idx="6080">
                  <c:v>0</c:v>
                </c:pt>
                <c:pt idx="6081">
                  <c:v>5.7</c:v>
                </c:pt>
                <c:pt idx="6082">
                  <c:v>5.4</c:v>
                </c:pt>
                <c:pt idx="6083">
                  <c:v>3.6</c:v>
                </c:pt>
                <c:pt idx="6084">
                  <c:v>1.5</c:v>
                </c:pt>
                <c:pt idx="6085">
                  <c:v>0</c:v>
                </c:pt>
                <c:pt idx="6086">
                  <c:v>5.7</c:v>
                </c:pt>
                <c:pt idx="6087">
                  <c:v>3.9</c:v>
                </c:pt>
                <c:pt idx="6088">
                  <c:v>2.1</c:v>
                </c:pt>
                <c:pt idx="6089">
                  <c:v>0</c:v>
                </c:pt>
                <c:pt idx="6090">
                  <c:v>7.2</c:v>
                </c:pt>
                <c:pt idx="6091">
                  <c:v>15.6</c:v>
                </c:pt>
                <c:pt idx="6092">
                  <c:v>13.8</c:v>
                </c:pt>
                <c:pt idx="6093">
                  <c:v>14.4</c:v>
                </c:pt>
                <c:pt idx="6094">
                  <c:v>19.8</c:v>
                </c:pt>
                <c:pt idx="6095">
                  <c:v>21.9</c:v>
                </c:pt>
                <c:pt idx="6096">
                  <c:v>20.100000000000001</c:v>
                </c:pt>
                <c:pt idx="6097">
                  <c:v>29.1</c:v>
                </c:pt>
                <c:pt idx="6098">
                  <c:v>27.3</c:v>
                </c:pt>
                <c:pt idx="6099">
                  <c:v>25.5</c:v>
                </c:pt>
                <c:pt idx="6100">
                  <c:v>23.7</c:v>
                </c:pt>
                <c:pt idx="6101">
                  <c:v>21.6</c:v>
                </c:pt>
                <c:pt idx="6102">
                  <c:v>19.8</c:v>
                </c:pt>
                <c:pt idx="6103">
                  <c:v>18</c:v>
                </c:pt>
                <c:pt idx="6104">
                  <c:v>16.2</c:v>
                </c:pt>
                <c:pt idx="6105">
                  <c:v>14.1</c:v>
                </c:pt>
                <c:pt idx="6106">
                  <c:v>12.3</c:v>
                </c:pt>
                <c:pt idx="6107">
                  <c:v>10.5</c:v>
                </c:pt>
                <c:pt idx="6108">
                  <c:v>8.6999999999999993</c:v>
                </c:pt>
                <c:pt idx="6109">
                  <c:v>6.6</c:v>
                </c:pt>
                <c:pt idx="6110">
                  <c:v>4.8</c:v>
                </c:pt>
                <c:pt idx="6111">
                  <c:v>3</c:v>
                </c:pt>
                <c:pt idx="6112">
                  <c:v>1.2</c:v>
                </c:pt>
                <c:pt idx="6113">
                  <c:v>0</c:v>
                </c:pt>
                <c:pt idx="6114">
                  <c:v>7.2</c:v>
                </c:pt>
                <c:pt idx="6115">
                  <c:v>12.9</c:v>
                </c:pt>
                <c:pt idx="6116">
                  <c:v>11.1</c:v>
                </c:pt>
                <c:pt idx="6117">
                  <c:v>9</c:v>
                </c:pt>
                <c:pt idx="6118">
                  <c:v>7.2</c:v>
                </c:pt>
                <c:pt idx="6119">
                  <c:v>5.4</c:v>
                </c:pt>
                <c:pt idx="6120">
                  <c:v>3.6</c:v>
                </c:pt>
                <c:pt idx="6121">
                  <c:v>1.5</c:v>
                </c:pt>
                <c:pt idx="6122">
                  <c:v>0</c:v>
                </c:pt>
                <c:pt idx="6123">
                  <c:v>7.2</c:v>
                </c:pt>
                <c:pt idx="6124">
                  <c:v>5.4</c:v>
                </c:pt>
                <c:pt idx="6125">
                  <c:v>3.6</c:v>
                </c:pt>
                <c:pt idx="6126">
                  <c:v>1.5</c:v>
                </c:pt>
                <c:pt idx="6127">
                  <c:v>0</c:v>
                </c:pt>
                <c:pt idx="6128">
                  <c:v>7.2</c:v>
                </c:pt>
                <c:pt idx="6129">
                  <c:v>9.9</c:v>
                </c:pt>
                <c:pt idx="6130">
                  <c:v>8.1</c:v>
                </c:pt>
                <c:pt idx="6131">
                  <c:v>6</c:v>
                </c:pt>
                <c:pt idx="6132">
                  <c:v>4.2</c:v>
                </c:pt>
                <c:pt idx="6133">
                  <c:v>2.4</c:v>
                </c:pt>
                <c:pt idx="6134">
                  <c:v>1.5</c:v>
                </c:pt>
                <c:pt idx="6135">
                  <c:v>0</c:v>
                </c:pt>
                <c:pt idx="6136">
                  <c:v>5.4</c:v>
                </c:pt>
                <c:pt idx="6137">
                  <c:v>11.1</c:v>
                </c:pt>
                <c:pt idx="6138">
                  <c:v>22.2</c:v>
                </c:pt>
                <c:pt idx="6139">
                  <c:v>31.2</c:v>
                </c:pt>
                <c:pt idx="6140">
                  <c:v>29.4</c:v>
                </c:pt>
                <c:pt idx="6141">
                  <c:v>27.6</c:v>
                </c:pt>
                <c:pt idx="6142">
                  <c:v>25.8</c:v>
                </c:pt>
                <c:pt idx="6143">
                  <c:v>23.7</c:v>
                </c:pt>
                <c:pt idx="6144">
                  <c:v>21.9</c:v>
                </c:pt>
                <c:pt idx="6145">
                  <c:v>20.100000000000001</c:v>
                </c:pt>
                <c:pt idx="6146">
                  <c:v>18.3</c:v>
                </c:pt>
                <c:pt idx="6147">
                  <c:v>16.2</c:v>
                </c:pt>
                <c:pt idx="6148">
                  <c:v>14.4</c:v>
                </c:pt>
                <c:pt idx="6149">
                  <c:v>12.6</c:v>
                </c:pt>
                <c:pt idx="6150">
                  <c:v>10.8</c:v>
                </c:pt>
                <c:pt idx="6151">
                  <c:v>8.6999999999999993</c:v>
                </c:pt>
                <c:pt idx="6152">
                  <c:v>6.9</c:v>
                </c:pt>
                <c:pt idx="6153">
                  <c:v>5.0999999999999996</c:v>
                </c:pt>
                <c:pt idx="6154">
                  <c:v>3.3</c:v>
                </c:pt>
                <c:pt idx="6155">
                  <c:v>1.2</c:v>
                </c:pt>
                <c:pt idx="6156">
                  <c:v>0</c:v>
                </c:pt>
                <c:pt idx="6157">
                  <c:v>8.4</c:v>
                </c:pt>
                <c:pt idx="6158">
                  <c:v>14.7</c:v>
                </c:pt>
                <c:pt idx="6159">
                  <c:v>12.9</c:v>
                </c:pt>
                <c:pt idx="6160">
                  <c:v>10.8</c:v>
                </c:pt>
                <c:pt idx="6161">
                  <c:v>9</c:v>
                </c:pt>
                <c:pt idx="6162">
                  <c:v>7.2</c:v>
                </c:pt>
                <c:pt idx="6163">
                  <c:v>5.4</c:v>
                </c:pt>
                <c:pt idx="6164">
                  <c:v>3.3</c:v>
                </c:pt>
                <c:pt idx="6165">
                  <c:v>1.5</c:v>
                </c:pt>
                <c:pt idx="6166">
                  <c:v>0</c:v>
                </c:pt>
                <c:pt idx="6167">
                  <c:v>5.7</c:v>
                </c:pt>
                <c:pt idx="6168">
                  <c:v>3.9</c:v>
                </c:pt>
                <c:pt idx="6169">
                  <c:v>2.1</c:v>
                </c:pt>
                <c:pt idx="6170">
                  <c:v>0</c:v>
                </c:pt>
                <c:pt idx="6171">
                  <c:v>7.2</c:v>
                </c:pt>
                <c:pt idx="6172">
                  <c:v>18.3</c:v>
                </c:pt>
                <c:pt idx="6173">
                  <c:v>24.6</c:v>
                </c:pt>
                <c:pt idx="6174">
                  <c:v>22.5</c:v>
                </c:pt>
                <c:pt idx="6175">
                  <c:v>26.7</c:v>
                </c:pt>
                <c:pt idx="6176">
                  <c:v>35.700000000000003</c:v>
                </c:pt>
                <c:pt idx="6177">
                  <c:v>49.2</c:v>
                </c:pt>
                <c:pt idx="6178">
                  <c:v>62.4</c:v>
                </c:pt>
                <c:pt idx="6179">
                  <c:v>60.6</c:v>
                </c:pt>
                <c:pt idx="6180">
                  <c:v>65.7</c:v>
                </c:pt>
                <c:pt idx="6181">
                  <c:v>76.8</c:v>
                </c:pt>
                <c:pt idx="6182">
                  <c:v>90</c:v>
                </c:pt>
                <c:pt idx="6183">
                  <c:v>88.2</c:v>
                </c:pt>
                <c:pt idx="6184">
                  <c:v>86.4</c:v>
                </c:pt>
                <c:pt idx="6185">
                  <c:v>84.6</c:v>
                </c:pt>
                <c:pt idx="6186">
                  <c:v>91.5</c:v>
                </c:pt>
                <c:pt idx="6187">
                  <c:v>104.1</c:v>
                </c:pt>
                <c:pt idx="6188">
                  <c:v>117.6</c:v>
                </c:pt>
                <c:pt idx="6189">
                  <c:v>122.7</c:v>
                </c:pt>
                <c:pt idx="6190">
                  <c:v>133.5</c:v>
                </c:pt>
                <c:pt idx="6191">
                  <c:v>139.19999999999999</c:v>
                </c:pt>
                <c:pt idx="6192">
                  <c:v>137.4</c:v>
                </c:pt>
                <c:pt idx="6193">
                  <c:v>149.4</c:v>
                </c:pt>
                <c:pt idx="6194">
                  <c:v>147.30000000000001</c:v>
                </c:pt>
                <c:pt idx="6195">
                  <c:v>145.5</c:v>
                </c:pt>
                <c:pt idx="6196">
                  <c:v>143.69999999999999</c:v>
                </c:pt>
                <c:pt idx="6197">
                  <c:v>149.4</c:v>
                </c:pt>
                <c:pt idx="6198">
                  <c:v>160.19999999999999</c:v>
                </c:pt>
                <c:pt idx="6199">
                  <c:v>158.4</c:v>
                </c:pt>
                <c:pt idx="6200">
                  <c:v>156.6</c:v>
                </c:pt>
                <c:pt idx="6201">
                  <c:v>163.80000000000001</c:v>
                </c:pt>
                <c:pt idx="6202">
                  <c:v>161.69999999999999</c:v>
                </c:pt>
                <c:pt idx="6203">
                  <c:v>159.9</c:v>
                </c:pt>
                <c:pt idx="6204">
                  <c:v>158.1</c:v>
                </c:pt>
                <c:pt idx="6205">
                  <c:v>156.30000000000001</c:v>
                </c:pt>
                <c:pt idx="6206">
                  <c:v>154.19999999999999</c:v>
                </c:pt>
                <c:pt idx="6207">
                  <c:v>159.9</c:v>
                </c:pt>
                <c:pt idx="6208">
                  <c:v>158.1</c:v>
                </c:pt>
                <c:pt idx="6209">
                  <c:v>156.30000000000001</c:v>
                </c:pt>
                <c:pt idx="6210">
                  <c:v>154.19999999999999</c:v>
                </c:pt>
                <c:pt idx="6211">
                  <c:v>152.4</c:v>
                </c:pt>
                <c:pt idx="6212">
                  <c:v>150.6</c:v>
                </c:pt>
                <c:pt idx="6213">
                  <c:v>148.80000000000001</c:v>
                </c:pt>
                <c:pt idx="6214">
                  <c:v>146.69999999999999</c:v>
                </c:pt>
                <c:pt idx="6215">
                  <c:v>144.9</c:v>
                </c:pt>
                <c:pt idx="6216">
                  <c:v>143.1</c:v>
                </c:pt>
                <c:pt idx="6217">
                  <c:v>141.30000000000001</c:v>
                </c:pt>
                <c:pt idx="6218">
                  <c:v>139.19999999999999</c:v>
                </c:pt>
                <c:pt idx="6219">
                  <c:v>137.4</c:v>
                </c:pt>
                <c:pt idx="6220">
                  <c:v>135.6</c:v>
                </c:pt>
                <c:pt idx="6221">
                  <c:v>133.80000000000001</c:v>
                </c:pt>
                <c:pt idx="6222">
                  <c:v>131.69999999999999</c:v>
                </c:pt>
                <c:pt idx="6223">
                  <c:v>129.9</c:v>
                </c:pt>
                <c:pt idx="6224">
                  <c:v>128.1</c:v>
                </c:pt>
                <c:pt idx="6225">
                  <c:v>126.3</c:v>
                </c:pt>
                <c:pt idx="6226">
                  <c:v>124.2</c:v>
                </c:pt>
                <c:pt idx="6227">
                  <c:v>122.4</c:v>
                </c:pt>
                <c:pt idx="6228">
                  <c:v>120.6</c:v>
                </c:pt>
                <c:pt idx="6229">
                  <c:v>118.8</c:v>
                </c:pt>
                <c:pt idx="6230">
                  <c:v>116.7</c:v>
                </c:pt>
                <c:pt idx="6231">
                  <c:v>114.9</c:v>
                </c:pt>
                <c:pt idx="6232">
                  <c:v>113.1</c:v>
                </c:pt>
                <c:pt idx="6233">
                  <c:v>111.3</c:v>
                </c:pt>
                <c:pt idx="6234">
                  <c:v>109.2</c:v>
                </c:pt>
                <c:pt idx="6235">
                  <c:v>107.4</c:v>
                </c:pt>
                <c:pt idx="6236">
                  <c:v>105.6</c:v>
                </c:pt>
                <c:pt idx="6237">
                  <c:v>103.8</c:v>
                </c:pt>
                <c:pt idx="6238">
                  <c:v>101.7</c:v>
                </c:pt>
                <c:pt idx="6239">
                  <c:v>99.9</c:v>
                </c:pt>
                <c:pt idx="6240">
                  <c:v>98.1</c:v>
                </c:pt>
                <c:pt idx="6241">
                  <c:v>96.3</c:v>
                </c:pt>
                <c:pt idx="6242">
                  <c:v>94.2</c:v>
                </c:pt>
                <c:pt idx="6243">
                  <c:v>92.4</c:v>
                </c:pt>
                <c:pt idx="6244">
                  <c:v>90.6</c:v>
                </c:pt>
                <c:pt idx="6245">
                  <c:v>88.8</c:v>
                </c:pt>
                <c:pt idx="6246">
                  <c:v>86.7</c:v>
                </c:pt>
                <c:pt idx="6247">
                  <c:v>84.9</c:v>
                </c:pt>
                <c:pt idx="6248">
                  <c:v>83.1</c:v>
                </c:pt>
                <c:pt idx="6249">
                  <c:v>81.3</c:v>
                </c:pt>
                <c:pt idx="6250">
                  <c:v>79.2</c:v>
                </c:pt>
                <c:pt idx="6251">
                  <c:v>77.400000000000006</c:v>
                </c:pt>
                <c:pt idx="6252">
                  <c:v>75.599999999999994</c:v>
                </c:pt>
                <c:pt idx="6253">
                  <c:v>73.8</c:v>
                </c:pt>
                <c:pt idx="6254">
                  <c:v>71.7</c:v>
                </c:pt>
                <c:pt idx="6255">
                  <c:v>69.900000000000006</c:v>
                </c:pt>
                <c:pt idx="6256">
                  <c:v>68.099999999999994</c:v>
                </c:pt>
                <c:pt idx="6257">
                  <c:v>66.3</c:v>
                </c:pt>
                <c:pt idx="6258">
                  <c:v>64.2</c:v>
                </c:pt>
                <c:pt idx="6259">
                  <c:v>62.4</c:v>
                </c:pt>
                <c:pt idx="6260">
                  <c:v>60.6</c:v>
                </c:pt>
                <c:pt idx="6261">
                  <c:v>58.8</c:v>
                </c:pt>
                <c:pt idx="6262">
                  <c:v>56.7</c:v>
                </c:pt>
                <c:pt idx="6263">
                  <c:v>54.9</c:v>
                </c:pt>
                <c:pt idx="6264">
                  <c:v>53.1</c:v>
                </c:pt>
                <c:pt idx="6265">
                  <c:v>51.3</c:v>
                </c:pt>
                <c:pt idx="6266">
                  <c:v>49.2</c:v>
                </c:pt>
                <c:pt idx="6267">
                  <c:v>47.4</c:v>
                </c:pt>
                <c:pt idx="6268">
                  <c:v>45.6</c:v>
                </c:pt>
                <c:pt idx="6269">
                  <c:v>43.8</c:v>
                </c:pt>
                <c:pt idx="6270">
                  <c:v>41.7</c:v>
                </c:pt>
                <c:pt idx="6271">
                  <c:v>39.9</c:v>
                </c:pt>
                <c:pt idx="6272">
                  <c:v>38.1</c:v>
                </c:pt>
                <c:pt idx="6273">
                  <c:v>36.299999999999997</c:v>
                </c:pt>
                <c:pt idx="6274">
                  <c:v>34.200000000000003</c:v>
                </c:pt>
                <c:pt idx="6275">
                  <c:v>32.4</c:v>
                </c:pt>
                <c:pt idx="6276">
                  <c:v>30.6</c:v>
                </c:pt>
                <c:pt idx="6277">
                  <c:v>28.8</c:v>
                </c:pt>
                <c:pt idx="6278">
                  <c:v>26.7</c:v>
                </c:pt>
                <c:pt idx="6279">
                  <c:v>24.9</c:v>
                </c:pt>
                <c:pt idx="6280">
                  <c:v>23.1</c:v>
                </c:pt>
                <c:pt idx="6281">
                  <c:v>21.3</c:v>
                </c:pt>
                <c:pt idx="6282">
                  <c:v>19.2</c:v>
                </c:pt>
                <c:pt idx="6283">
                  <c:v>17.399999999999999</c:v>
                </c:pt>
                <c:pt idx="6284">
                  <c:v>15.6</c:v>
                </c:pt>
                <c:pt idx="6285">
                  <c:v>13.8</c:v>
                </c:pt>
                <c:pt idx="6286">
                  <c:v>11.7</c:v>
                </c:pt>
                <c:pt idx="6287">
                  <c:v>9.9</c:v>
                </c:pt>
                <c:pt idx="6288">
                  <c:v>8.1</c:v>
                </c:pt>
                <c:pt idx="6289">
                  <c:v>6.3</c:v>
                </c:pt>
                <c:pt idx="6290">
                  <c:v>4.2</c:v>
                </c:pt>
                <c:pt idx="6291">
                  <c:v>2.4</c:v>
                </c:pt>
                <c:pt idx="6292">
                  <c:v>0.6</c:v>
                </c:pt>
                <c:pt idx="6293">
                  <c:v>0</c:v>
                </c:pt>
                <c:pt idx="6294">
                  <c:v>0</c:v>
                </c:pt>
                <c:pt idx="6295">
                  <c:v>5.7</c:v>
                </c:pt>
                <c:pt idx="6296">
                  <c:v>3.9</c:v>
                </c:pt>
                <c:pt idx="6297">
                  <c:v>2.1</c:v>
                </c:pt>
                <c:pt idx="6298">
                  <c:v>15.3</c:v>
                </c:pt>
                <c:pt idx="6299">
                  <c:v>13.5</c:v>
                </c:pt>
                <c:pt idx="6300">
                  <c:v>26.1</c:v>
                </c:pt>
                <c:pt idx="6301">
                  <c:v>24.3</c:v>
                </c:pt>
                <c:pt idx="6302">
                  <c:v>22.2</c:v>
                </c:pt>
                <c:pt idx="6303">
                  <c:v>20.399999999999999</c:v>
                </c:pt>
                <c:pt idx="6304">
                  <c:v>18.600000000000001</c:v>
                </c:pt>
                <c:pt idx="6305">
                  <c:v>32.1</c:v>
                </c:pt>
                <c:pt idx="6306">
                  <c:v>40.5</c:v>
                </c:pt>
                <c:pt idx="6307">
                  <c:v>39</c:v>
                </c:pt>
                <c:pt idx="6308">
                  <c:v>37.200000000000003</c:v>
                </c:pt>
                <c:pt idx="6309">
                  <c:v>35.4</c:v>
                </c:pt>
                <c:pt idx="6310">
                  <c:v>33.299999999999997</c:v>
                </c:pt>
                <c:pt idx="6311">
                  <c:v>31.5</c:v>
                </c:pt>
                <c:pt idx="6312">
                  <c:v>29.7</c:v>
                </c:pt>
                <c:pt idx="6313">
                  <c:v>27.9</c:v>
                </c:pt>
                <c:pt idx="6314">
                  <c:v>25.8</c:v>
                </c:pt>
                <c:pt idx="6315">
                  <c:v>24</c:v>
                </c:pt>
                <c:pt idx="6316">
                  <c:v>22.2</c:v>
                </c:pt>
                <c:pt idx="6317">
                  <c:v>20.399999999999999</c:v>
                </c:pt>
                <c:pt idx="6318">
                  <c:v>18.3</c:v>
                </c:pt>
                <c:pt idx="6319">
                  <c:v>16.5</c:v>
                </c:pt>
                <c:pt idx="6320">
                  <c:v>14.7</c:v>
                </c:pt>
                <c:pt idx="6321">
                  <c:v>12.9</c:v>
                </c:pt>
                <c:pt idx="6322">
                  <c:v>10.8</c:v>
                </c:pt>
                <c:pt idx="6323">
                  <c:v>9</c:v>
                </c:pt>
                <c:pt idx="6324">
                  <c:v>7.2</c:v>
                </c:pt>
                <c:pt idx="6325">
                  <c:v>5.4</c:v>
                </c:pt>
                <c:pt idx="6326">
                  <c:v>3.3</c:v>
                </c:pt>
                <c:pt idx="6327">
                  <c:v>1.5</c:v>
                </c:pt>
                <c:pt idx="6328">
                  <c:v>0</c:v>
                </c:pt>
                <c:pt idx="6329">
                  <c:v>1.5</c:v>
                </c:pt>
                <c:pt idx="6330">
                  <c:v>0</c:v>
                </c:pt>
                <c:pt idx="6331">
                  <c:v>13.5</c:v>
                </c:pt>
                <c:pt idx="6332">
                  <c:v>11.7</c:v>
                </c:pt>
                <c:pt idx="6333">
                  <c:v>9.9</c:v>
                </c:pt>
                <c:pt idx="6334">
                  <c:v>21.6</c:v>
                </c:pt>
                <c:pt idx="6335">
                  <c:v>35.1</c:v>
                </c:pt>
                <c:pt idx="6336">
                  <c:v>33.299999999999997</c:v>
                </c:pt>
                <c:pt idx="6337">
                  <c:v>31.5</c:v>
                </c:pt>
                <c:pt idx="6338">
                  <c:v>29.4</c:v>
                </c:pt>
                <c:pt idx="6339">
                  <c:v>27.6</c:v>
                </c:pt>
                <c:pt idx="6340">
                  <c:v>25.8</c:v>
                </c:pt>
                <c:pt idx="6341">
                  <c:v>24</c:v>
                </c:pt>
                <c:pt idx="6342">
                  <c:v>21.9</c:v>
                </c:pt>
                <c:pt idx="6343">
                  <c:v>20.100000000000001</c:v>
                </c:pt>
                <c:pt idx="6344">
                  <c:v>18.3</c:v>
                </c:pt>
                <c:pt idx="6345">
                  <c:v>16.5</c:v>
                </c:pt>
                <c:pt idx="6346">
                  <c:v>14.4</c:v>
                </c:pt>
                <c:pt idx="6347">
                  <c:v>12.6</c:v>
                </c:pt>
                <c:pt idx="6348">
                  <c:v>10.8</c:v>
                </c:pt>
                <c:pt idx="6349">
                  <c:v>9</c:v>
                </c:pt>
                <c:pt idx="6350">
                  <c:v>6.9</c:v>
                </c:pt>
                <c:pt idx="6351">
                  <c:v>5.0999999999999996</c:v>
                </c:pt>
                <c:pt idx="6352">
                  <c:v>3.3</c:v>
                </c:pt>
                <c:pt idx="6353">
                  <c:v>1.5</c:v>
                </c:pt>
                <c:pt idx="6354">
                  <c:v>0</c:v>
                </c:pt>
                <c:pt idx="6355">
                  <c:v>5.4</c:v>
                </c:pt>
                <c:pt idx="6356">
                  <c:v>18.899999999999999</c:v>
                </c:pt>
                <c:pt idx="6357">
                  <c:v>32.4</c:v>
                </c:pt>
                <c:pt idx="6358">
                  <c:v>45.6</c:v>
                </c:pt>
                <c:pt idx="6359">
                  <c:v>43.8</c:v>
                </c:pt>
                <c:pt idx="6360">
                  <c:v>42</c:v>
                </c:pt>
                <c:pt idx="6361">
                  <c:v>40.200000000000003</c:v>
                </c:pt>
                <c:pt idx="6362">
                  <c:v>38.1</c:v>
                </c:pt>
                <c:pt idx="6363">
                  <c:v>36.299999999999997</c:v>
                </c:pt>
                <c:pt idx="6364">
                  <c:v>34.5</c:v>
                </c:pt>
                <c:pt idx="6365">
                  <c:v>32.700000000000003</c:v>
                </c:pt>
                <c:pt idx="6366">
                  <c:v>30.6</c:v>
                </c:pt>
                <c:pt idx="6367">
                  <c:v>28.8</c:v>
                </c:pt>
                <c:pt idx="6368">
                  <c:v>27</c:v>
                </c:pt>
                <c:pt idx="6369">
                  <c:v>25.2</c:v>
                </c:pt>
                <c:pt idx="6370">
                  <c:v>23.1</c:v>
                </c:pt>
                <c:pt idx="6371">
                  <c:v>21.3</c:v>
                </c:pt>
                <c:pt idx="6372">
                  <c:v>19.5</c:v>
                </c:pt>
                <c:pt idx="6373">
                  <c:v>17.7</c:v>
                </c:pt>
                <c:pt idx="6374">
                  <c:v>15.6</c:v>
                </c:pt>
                <c:pt idx="6375">
                  <c:v>13.8</c:v>
                </c:pt>
                <c:pt idx="6376">
                  <c:v>12</c:v>
                </c:pt>
                <c:pt idx="6377">
                  <c:v>10.199999999999999</c:v>
                </c:pt>
                <c:pt idx="6378">
                  <c:v>8.1</c:v>
                </c:pt>
                <c:pt idx="6379">
                  <c:v>21.6</c:v>
                </c:pt>
                <c:pt idx="6380">
                  <c:v>19.8</c:v>
                </c:pt>
                <c:pt idx="6381">
                  <c:v>18</c:v>
                </c:pt>
                <c:pt idx="6382">
                  <c:v>15.9</c:v>
                </c:pt>
                <c:pt idx="6383">
                  <c:v>14.1</c:v>
                </c:pt>
                <c:pt idx="6384">
                  <c:v>12.3</c:v>
                </c:pt>
                <c:pt idx="6385">
                  <c:v>10.5</c:v>
                </c:pt>
                <c:pt idx="6386">
                  <c:v>8.4</c:v>
                </c:pt>
                <c:pt idx="6387">
                  <c:v>6.6</c:v>
                </c:pt>
                <c:pt idx="6388">
                  <c:v>4.8</c:v>
                </c:pt>
                <c:pt idx="6389">
                  <c:v>3</c:v>
                </c:pt>
                <c:pt idx="6390">
                  <c:v>0.9</c:v>
                </c:pt>
                <c:pt idx="6391">
                  <c:v>0</c:v>
                </c:pt>
                <c:pt idx="6392">
                  <c:v>13.5</c:v>
                </c:pt>
                <c:pt idx="6393">
                  <c:v>11.7</c:v>
                </c:pt>
                <c:pt idx="6394">
                  <c:v>9.9</c:v>
                </c:pt>
                <c:pt idx="6395">
                  <c:v>9.9</c:v>
                </c:pt>
                <c:pt idx="6396">
                  <c:v>8.1</c:v>
                </c:pt>
                <c:pt idx="6397">
                  <c:v>6.3</c:v>
                </c:pt>
                <c:pt idx="6398">
                  <c:v>10.5</c:v>
                </c:pt>
                <c:pt idx="6399">
                  <c:v>8.4</c:v>
                </c:pt>
                <c:pt idx="6400">
                  <c:v>6.6</c:v>
                </c:pt>
                <c:pt idx="6401">
                  <c:v>20.100000000000001</c:v>
                </c:pt>
                <c:pt idx="6402">
                  <c:v>18.3</c:v>
                </c:pt>
                <c:pt idx="6403">
                  <c:v>16.2</c:v>
                </c:pt>
                <c:pt idx="6404">
                  <c:v>14.4</c:v>
                </c:pt>
                <c:pt idx="6405">
                  <c:v>12.6</c:v>
                </c:pt>
                <c:pt idx="6406">
                  <c:v>10.8</c:v>
                </c:pt>
                <c:pt idx="6407">
                  <c:v>8.6999999999999993</c:v>
                </c:pt>
                <c:pt idx="6408">
                  <c:v>6.9</c:v>
                </c:pt>
                <c:pt idx="6409">
                  <c:v>5.0999999999999996</c:v>
                </c:pt>
                <c:pt idx="6410">
                  <c:v>3.3</c:v>
                </c:pt>
                <c:pt idx="6411">
                  <c:v>1.2</c:v>
                </c:pt>
                <c:pt idx="6412">
                  <c:v>10.5</c:v>
                </c:pt>
                <c:pt idx="6413">
                  <c:v>8.6999999999999993</c:v>
                </c:pt>
                <c:pt idx="6414">
                  <c:v>6.9</c:v>
                </c:pt>
                <c:pt idx="6415">
                  <c:v>4.8</c:v>
                </c:pt>
                <c:pt idx="6416">
                  <c:v>3</c:v>
                </c:pt>
                <c:pt idx="6417">
                  <c:v>16.5</c:v>
                </c:pt>
                <c:pt idx="6418">
                  <c:v>14.7</c:v>
                </c:pt>
                <c:pt idx="6419">
                  <c:v>27.9</c:v>
                </c:pt>
                <c:pt idx="6420">
                  <c:v>26.1</c:v>
                </c:pt>
                <c:pt idx="6421">
                  <c:v>24.3</c:v>
                </c:pt>
                <c:pt idx="6422">
                  <c:v>22.5</c:v>
                </c:pt>
                <c:pt idx="6423">
                  <c:v>35.700000000000003</c:v>
                </c:pt>
                <c:pt idx="6424">
                  <c:v>33.9</c:v>
                </c:pt>
                <c:pt idx="6425">
                  <c:v>32.1</c:v>
                </c:pt>
                <c:pt idx="6426">
                  <c:v>30.3</c:v>
                </c:pt>
                <c:pt idx="6427">
                  <c:v>28.2</c:v>
                </c:pt>
                <c:pt idx="6428">
                  <c:v>26.4</c:v>
                </c:pt>
                <c:pt idx="6429">
                  <c:v>24.6</c:v>
                </c:pt>
                <c:pt idx="6430">
                  <c:v>22.8</c:v>
                </c:pt>
                <c:pt idx="6431">
                  <c:v>20.7</c:v>
                </c:pt>
                <c:pt idx="6432">
                  <c:v>18.899999999999999</c:v>
                </c:pt>
                <c:pt idx="6433">
                  <c:v>17.100000000000001</c:v>
                </c:pt>
                <c:pt idx="6434">
                  <c:v>15.3</c:v>
                </c:pt>
                <c:pt idx="6435">
                  <c:v>13.2</c:v>
                </c:pt>
                <c:pt idx="6436">
                  <c:v>25.8</c:v>
                </c:pt>
                <c:pt idx="6437">
                  <c:v>24</c:v>
                </c:pt>
                <c:pt idx="6438">
                  <c:v>22.2</c:v>
                </c:pt>
                <c:pt idx="6439">
                  <c:v>20.100000000000001</c:v>
                </c:pt>
                <c:pt idx="6440">
                  <c:v>31.2</c:v>
                </c:pt>
                <c:pt idx="6441">
                  <c:v>43.8</c:v>
                </c:pt>
                <c:pt idx="6442">
                  <c:v>57.3</c:v>
                </c:pt>
                <c:pt idx="6443">
                  <c:v>55.2</c:v>
                </c:pt>
                <c:pt idx="6444">
                  <c:v>53.4</c:v>
                </c:pt>
                <c:pt idx="6445">
                  <c:v>51.6</c:v>
                </c:pt>
                <c:pt idx="6446">
                  <c:v>49.8</c:v>
                </c:pt>
                <c:pt idx="6447">
                  <c:v>47.7</c:v>
                </c:pt>
                <c:pt idx="6448">
                  <c:v>45.9</c:v>
                </c:pt>
                <c:pt idx="6449">
                  <c:v>44.1</c:v>
                </c:pt>
                <c:pt idx="6450">
                  <c:v>57.6</c:v>
                </c:pt>
                <c:pt idx="6451">
                  <c:v>70.8</c:v>
                </c:pt>
                <c:pt idx="6452">
                  <c:v>84.3</c:v>
                </c:pt>
                <c:pt idx="6453">
                  <c:v>82.5</c:v>
                </c:pt>
                <c:pt idx="6454">
                  <c:v>80.7</c:v>
                </c:pt>
                <c:pt idx="6455">
                  <c:v>78.599999999999994</c:v>
                </c:pt>
                <c:pt idx="6456">
                  <c:v>76.8</c:v>
                </c:pt>
                <c:pt idx="6457">
                  <c:v>85.8</c:v>
                </c:pt>
                <c:pt idx="6458">
                  <c:v>94.2</c:v>
                </c:pt>
                <c:pt idx="6459">
                  <c:v>99.6</c:v>
                </c:pt>
                <c:pt idx="6460">
                  <c:v>106.8</c:v>
                </c:pt>
                <c:pt idx="6461">
                  <c:v>105</c:v>
                </c:pt>
                <c:pt idx="6462">
                  <c:v>103.2</c:v>
                </c:pt>
                <c:pt idx="6463">
                  <c:v>101.1</c:v>
                </c:pt>
                <c:pt idx="6464">
                  <c:v>99.3</c:v>
                </c:pt>
                <c:pt idx="6465">
                  <c:v>97.5</c:v>
                </c:pt>
                <c:pt idx="6466">
                  <c:v>95.7</c:v>
                </c:pt>
                <c:pt idx="6467">
                  <c:v>93.6</c:v>
                </c:pt>
                <c:pt idx="6468">
                  <c:v>91.8</c:v>
                </c:pt>
                <c:pt idx="6469">
                  <c:v>96</c:v>
                </c:pt>
                <c:pt idx="6470">
                  <c:v>94.2</c:v>
                </c:pt>
                <c:pt idx="6471">
                  <c:v>101.1</c:v>
                </c:pt>
                <c:pt idx="6472">
                  <c:v>99.3</c:v>
                </c:pt>
                <c:pt idx="6473">
                  <c:v>97.5</c:v>
                </c:pt>
                <c:pt idx="6474">
                  <c:v>95.7</c:v>
                </c:pt>
                <c:pt idx="6475">
                  <c:v>93.6</c:v>
                </c:pt>
                <c:pt idx="6476">
                  <c:v>91.8</c:v>
                </c:pt>
                <c:pt idx="6477">
                  <c:v>90</c:v>
                </c:pt>
                <c:pt idx="6478">
                  <c:v>88.2</c:v>
                </c:pt>
                <c:pt idx="6479">
                  <c:v>86.1</c:v>
                </c:pt>
                <c:pt idx="6480">
                  <c:v>84.3</c:v>
                </c:pt>
                <c:pt idx="6481">
                  <c:v>82.5</c:v>
                </c:pt>
                <c:pt idx="6482">
                  <c:v>80.7</c:v>
                </c:pt>
                <c:pt idx="6483">
                  <c:v>78.599999999999994</c:v>
                </c:pt>
                <c:pt idx="6484">
                  <c:v>85.8</c:v>
                </c:pt>
                <c:pt idx="6485">
                  <c:v>84</c:v>
                </c:pt>
                <c:pt idx="6486">
                  <c:v>82.2</c:v>
                </c:pt>
                <c:pt idx="6487">
                  <c:v>80.099999999999994</c:v>
                </c:pt>
                <c:pt idx="6488">
                  <c:v>78.3</c:v>
                </c:pt>
                <c:pt idx="6489">
                  <c:v>82.5</c:v>
                </c:pt>
                <c:pt idx="6490">
                  <c:v>80.7</c:v>
                </c:pt>
                <c:pt idx="6491">
                  <c:v>78.599999999999994</c:v>
                </c:pt>
                <c:pt idx="6492">
                  <c:v>82.8</c:v>
                </c:pt>
                <c:pt idx="6493">
                  <c:v>86.7</c:v>
                </c:pt>
                <c:pt idx="6494">
                  <c:v>84.9</c:v>
                </c:pt>
                <c:pt idx="6495">
                  <c:v>95.7</c:v>
                </c:pt>
                <c:pt idx="6496">
                  <c:v>100.8</c:v>
                </c:pt>
                <c:pt idx="6497">
                  <c:v>106.5</c:v>
                </c:pt>
                <c:pt idx="6498">
                  <c:v>113.7</c:v>
                </c:pt>
                <c:pt idx="6499">
                  <c:v>120.6</c:v>
                </c:pt>
                <c:pt idx="6500">
                  <c:v>118.8</c:v>
                </c:pt>
                <c:pt idx="6501">
                  <c:v>123.9</c:v>
                </c:pt>
                <c:pt idx="6502">
                  <c:v>129.6</c:v>
                </c:pt>
                <c:pt idx="6503">
                  <c:v>135</c:v>
                </c:pt>
                <c:pt idx="6504">
                  <c:v>133.19999999999999</c:v>
                </c:pt>
                <c:pt idx="6505">
                  <c:v>138.30000000000001</c:v>
                </c:pt>
                <c:pt idx="6506">
                  <c:v>136.5</c:v>
                </c:pt>
                <c:pt idx="6507">
                  <c:v>134.4</c:v>
                </c:pt>
                <c:pt idx="6508">
                  <c:v>132.6</c:v>
                </c:pt>
                <c:pt idx="6509">
                  <c:v>130.80000000000001</c:v>
                </c:pt>
                <c:pt idx="6510">
                  <c:v>129</c:v>
                </c:pt>
                <c:pt idx="6511">
                  <c:v>126.9</c:v>
                </c:pt>
                <c:pt idx="6512">
                  <c:v>125.1</c:v>
                </c:pt>
                <c:pt idx="6513">
                  <c:v>123.3</c:v>
                </c:pt>
                <c:pt idx="6514">
                  <c:v>121.5</c:v>
                </c:pt>
                <c:pt idx="6515">
                  <c:v>119.4</c:v>
                </c:pt>
                <c:pt idx="6516">
                  <c:v>124.5</c:v>
                </c:pt>
                <c:pt idx="6517">
                  <c:v>122.7</c:v>
                </c:pt>
                <c:pt idx="6518">
                  <c:v>126.6</c:v>
                </c:pt>
                <c:pt idx="6519">
                  <c:v>130.5</c:v>
                </c:pt>
                <c:pt idx="6520">
                  <c:v>134.69999999999999</c:v>
                </c:pt>
                <c:pt idx="6521">
                  <c:v>132.9</c:v>
                </c:pt>
                <c:pt idx="6522">
                  <c:v>131.1</c:v>
                </c:pt>
                <c:pt idx="6523">
                  <c:v>129</c:v>
                </c:pt>
                <c:pt idx="6524">
                  <c:v>127.2</c:v>
                </c:pt>
                <c:pt idx="6525">
                  <c:v>125.4</c:v>
                </c:pt>
                <c:pt idx="6526">
                  <c:v>123.6</c:v>
                </c:pt>
                <c:pt idx="6527">
                  <c:v>121.5</c:v>
                </c:pt>
                <c:pt idx="6528">
                  <c:v>119.7</c:v>
                </c:pt>
                <c:pt idx="6529">
                  <c:v>117.9</c:v>
                </c:pt>
                <c:pt idx="6530">
                  <c:v>116.1</c:v>
                </c:pt>
                <c:pt idx="6531">
                  <c:v>114</c:v>
                </c:pt>
                <c:pt idx="6532">
                  <c:v>112.2</c:v>
                </c:pt>
                <c:pt idx="6533">
                  <c:v>110.4</c:v>
                </c:pt>
                <c:pt idx="6534">
                  <c:v>108.6</c:v>
                </c:pt>
                <c:pt idx="6535">
                  <c:v>106.5</c:v>
                </c:pt>
                <c:pt idx="6536">
                  <c:v>104.7</c:v>
                </c:pt>
                <c:pt idx="6537">
                  <c:v>102.9</c:v>
                </c:pt>
                <c:pt idx="6538">
                  <c:v>101.1</c:v>
                </c:pt>
                <c:pt idx="6539">
                  <c:v>99</c:v>
                </c:pt>
                <c:pt idx="6540">
                  <c:v>97.2</c:v>
                </c:pt>
                <c:pt idx="6541">
                  <c:v>95.4</c:v>
                </c:pt>
                <c:pt idx="6542">
                  <c:v>93.6</c:v>
                </c:pt>
                <c:pt idx="6543">
                  <c:v>91.5</c:v>
                </c:pt>
                <c:pt idx="6544">
                  <c:v>89.7</c:v>
                </c:pt>
                <c:pt idx="6545">
                  <c:v>87.9</c:v>
                </c:pt>
                <c:pt idx="6546">
                  <c:v>86.1</c:v>
                </c:pt>
                <c:pt idx="6547">
                  <c:v>84</c:v>
                </c:pt>
                <c:pt idx="6548">
                  <c:v>82.2</c:v>
                </c:pt>
                <c:pt idx="6549">
                  <c:v>80.400000000000006</c:v>
                </c:pt>
                <c:pt idx="6550">
                  <c:v>78.599999999999994</c:v>
                </c:pt>
                <c:pt idx="6551">
                  <c:v>76.5</c:v>
                </c:pt>
                <c:pt idx="6552">
                  <c:v>74.7</c:v>
                </c:pt>
                <c:pt idx="6553">
                  <c:v>72.900000000000006</c:v>
                </c:pt>
                <c:pt idx="6554">
                  <c:v>71.099999999999994</c:v>
                </c:pt>
                <c:pt idx="6555">
                  <c:v>69</c:v>
                </c:pt>
                <c:pt idx="6556">
                  <c:v>67.2</c:v>
                </c:pt>
                <c:pt idx="6557">
                  <c:v>65.400000000000006</c:v>
                </c:pt>
                <c:pt idx="6558">
                  <c:v>63.6</c:v>
                </c:pt>
                <c:pt idx="6559">
                  <c:v>61.5</c:v>
                </c:pt>
                <c:pt idx="6560">
                  <c:v>59.7</c:v>
                </c:pt>
                <c:pt idx="6561">
                  <c:v>57.9</c:v>
                </c:pt>
                <c:pt idx="6562">
                  <c:v>56.1</c:v>
                </c:pt>
                <c:pt idx="6563">
                  <c:v>54</c:v>
                </c:pt>
                <c:pt idx="6564">
                  <c:v>52.2</c:v>
                </c:pt>
                <c:pt idx="6565">
                  <c:v>50.4</c:v>
                </c:pt>
                <c:pt idx="6566">
                  <c:v>48.6</c:v>
                </c:pt>
                <c:pt idx="6567">
                  <c:v>46.5</c:v>
                </c:pt>
                <c:pt idx="6568">
                  <c:v>44.7</c:v>
                </c:pt>
                <c:pt idx="6569">
                  <c:v>42.9</c:v>
                </c:pt>
                <c:pt idx="6570">
                  <c:v>41.1</c:v>
                </c:pt>
                <c:pt idx="6571">
                  <c:v>39</c:v>
                </c:pt>
                <c:pt idx="6572">
                  <c:v>37.200000000000003</c:v>
                </c:pt>
                <c:pt idx="6573">
                  <c:v>35.4</c:v>
                </c:pt>
                <c:pt idx="6574">
                  <c:v>33.6</c:v>
                </c:pt>
                <c:pt idx="6575">
                  <c:v>31.5</c:v>
                </c:pt>
                <c:pt idx="6576">
                  <c:v>29.7</c:v>
                </c:pt>
                <c:pt idx="6577">
                  <c:v>27.9</c:v>
                </c:pt>
                <c:pt idx="6578">
                  <c:v>26.1</c:v>
                </c:pt>
                <c:pt idx="6579">
                  <c:v>24</c:v>
                </c:pt>
                <c:pt idx="6580">
                  <c:v>22.2</c:v>
                </c:pt>
                <c:pt idx="6581">
                  <c:v>20.399999999999999</c:v>
                </c:pt>
                <c:pt idx="6582">
                  <c:v>18.600000000000001</c:v>
                </c:pt>
                <c:pt idx="6583">
                  <c:v>16.5</c:v>
                </c:pt>
                <c:pt idx="6584">
                  <c:v>14.7</c:v>
                </c:pt>
                <c:pt idx="6585">
                  <c:v>12.9</c:v>
                </c:pt>
                <c:pt idx="6586">
                  <c:v>11.1</c:v>
                </c:pt>
                <c:pt idx="6587">
                  <c:v>9</c:v>
                </c:pt>
                <c:pt idx="6588">
                  <c:v>7.2</c:v>
                </c:pt>
                <c:pt idx="6589">
                  <c:v>5.4</c:v>
                </c:pt>
                <c:pt idx="6590">
                  <c:v>3.6</c:v>
                </c:pt>
                <c:pt idx="6591">
                  <c:v>1.5</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0</c:v>
                </c:pt>
                <c:pt idx="6641">
                  <c:v>0</c:v>
                </c:pt>
                <c:pt idx="6642">
                  <c:v>0</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5.0999999999999996</c:v>
                </c:pt>
                <c:pt idx="6858">
                  <c:v>9.3000000000000007</c:v>
                </c:pt>
                <c:pt idx="6859">
                  <c:v>7.5</c:v>
                </c:pt>
                <c:pt idx="6860">
                  <c:v>5.4</c:v>
                </c:pt>
                <c:pt idx="6861">
                  <c:v>3.6</c:v>
                </c:pt>
                <c:pt idx="6862">
                  <c:v>1.8</c:v>
                </c:pt>
                <c:pt idx="6863">
                  <c:v>0</c:v>
                </c:pt>
                <c:pt idx="6864">
                  <c:v>0</c:v>
                </c:pt>
                <c:pt idx="6865">
                  <c:v>5.0999999999999996</c:v>
                </c:pt>
                <c:pt idx="6866">
                  <c:v>10.8</c:v>
                </c:pt>
                <c:pt idx="6867">
                  <c:v>16.5</c:v>
                </c:pt>
                <c:pt idx="6868">
                  <c:v>14.4</c:v>
                </c:pt>
                <c:pt idx="6869">
                  <c:v>12.6</c:v>
                </c:pt>
                <c:pt idx="6870">
                  <c:v>10.8</c:v>
                </c:pt>
                <c:pt idx="6871">
                  <c:v>9</c:v>
                </c:pt>
                <c:pt idx="6872">
                  <c:v>6.9</c:v>
                </c:pt>
                <c:pt idx="6873">
                  <c:v>5.0999999999999996</c:v>
                </c:pt>
                <c:pt idx="6874">
                  <c:v>3.3</c:v>
                </c:pt>
                <c:pt idx="6875">
                  <c:v>1.5</c:v>
                </c:pt>
                <c:pt idx="6876">
                  <c:v>0</c:v>
                </c:pt>
                <c:pt idx="6877">
                  <c:v>8.4</c:v>
                </c:pt>
                <c:pt idx="6878">
                  <c:v>9.3000000000000007</c:v>
                </c:pt>
                <c:pt idx="6879">
                  <c:v>7.5</c:v>
                </c:pt>
                <c:pt idx="6880">
                  <c:v>5.4</c:v>
                </c:pt>
                <c:pt idx="6881">
                  <c:v>3.6</c:v>
                </c:pt>
                <c:pt idx="6882">
                  <c:v>1.8</c:v>
                </c:pt>
                <c:pt idx="6883">
                  <c:v>0</c:v>
                </c:pt>
                <c:pt idx="6884">
                  <c:v>9.3000000000000007</c:v>
                </c:pt>
                <c:pt idx="6885">
                  <c:v>7.5</c:v>
                </c:pt>
                <c:pt idx="6886">
                  <c:v>5.7</c:v>
                </c:pt>
                <c:pt idx="6887">
                  <c:v>3.6</c:v>
                </c:pt>
                <c:pt idx="6888">
                  <c:v>1.8</c:v>
                </c:pt>
                <c:pt idx="6889">
                  <c:v>0</c:v>
                </c:pt>
                <c:pt idx="6890">
                  <c:v>7.5</c:v>
                </c:pt>
                <c:pt idx="6891">
                  <c:v>5.7</c:v>
                </c:pt>
                <c:pt idx="6892">
                  <c:v>3.9</c:v>
                </c:pt>
                <c:pt idx="6893">
                  <c:v>1.8</c:v>
                </c:pt>
                <c:pt idx="6894">
                  <c:v>0</c:v>
                </c:pt>
                <c:pt idx="6895">
                  <c:v>8.1</c:v>
                </c:pt>
                <c:pt idx="6896">
                  <c:v>6.6</c:v>
                </c:pt>
                <c:pt idx="6897">
                  <c:v>4.8</c:v>
                </c:pt>
                <c:pt idx="6898">
                  <c:v>2.7</c:v>
                </c:pt>
                <c:pt idx="6899">
                  <c:v>5.4</c:v>
                </c:pt>
                <c:pt idx="6900">
                  <c:v>12.6</c:v>
                </c:pt>
                <c:pt idx="6901">
                  <c:v>10.8</c:v>
                </c:pt>
                <c:pt idx="6902">
                  <c:v>8.6999999999999993</c:v>
                </c:pt>
                <c:pt idx="6903">
                  <c:v>6.9</c:v>
                </c:pt>
                <c:pt idx="6904">
                  <c:v>5.0999999999999996</c:v>
                </c:pt>
                <c:pt idx="6905">
                  <c:v>3.3</c:v>
                </c:pt>
                <c:pt idx="6906">
                  <c:v>1.2</c:v>
                </c:pt>
                <c:pt idx="6907">
                  <c:v>0</c:v>
                </c:pt>
                <c:pt idx="6908">
                  <c:v>7.2</c:v>
                </c:pt>
                <c:pt idx="6909">
                  <c:v>5.4</c:v>
                </c:pt>
                <c:pt idx="6910">
                  <c:v>13.8</c:v>
                </c:pt>
                <c:pt idx="6911">
                  <c:v>20.7</c:v>
                </c:pt>
                <c:pt idx="6912">
                  <c:v>29.1</c:v>
                </c:pt>
                <c:pt idx="6913">
                  <c:v>37.5</c:v>
                </c:pt>
                <c:pt idx="6914">
                  <c:v>38.700000000000003</c:v>
                </c:pt>
                <c:pt idx="6915">
                  <c:v>36.6</c:v>
                </c:pt>
                <c:pt idx="6916">
                  <c:v>34.799999999999997</c:v>
                </c:pt>
                <c:pt idx="6917">
                  <c:v>33</c:v>
                </c:pt>
                <c:pt idx="6918">
                  <c:v>31.2</c:v>
                </c:pt>
                <c:pt idx="6919">
                  <c:v>29.1</c:v>
                </c:pt>
                <c:pt idx="6920">
                  <c:v>27.3</c:v>
                </c:pt>
                <c:pt idx="6921">
                  <c:v>25.5</c:v>
                </c:pt>
                <c:pt idx="6922">
                  <c:v>23.7</c:v>
                </c:pt>
                <c:pt idx="6923">
                  <c:v>21.6</c:v>
                </c:pt>
                <c:pt idx="6924">
                  <c:v>19.8</c:v>
                </c:pt>
                <c:pt idx="6925">
                  <c:v>18</c:v>
                </c:pt>
                <c:pt idx="6926">
                  <c:v>16.2</c:v>
                </c:pt>
                <c:pt idx="6927">
                  <c:v>14.1</c:v>
                </c:pt>
                <c:pt idx="6928">
                  <c:v>12.3</c:v>
                </c:pt>
                <c:pt idx="6929">
                  <c:v>10.5</c:v>
                </c:pt>
                <c:pt idx="6930">
                  <c:v>21.6</c:v>
                </c:pt>
                <c:pt idx="6931">
                  <c:v>19.5</c:v>
                </c:pt>
                <c:pt idx="6932">
                  <c:v>17.7</c:v>
                </c:pt>
                <c:pt idx="6933">
                  <c:v>15.9</c:v>
                </c:pt>
                <c:pt idx="6934">
                  <c:v>14.1</c:v>
                </c:pt>
                <c:pt idx="6935">
                  <c:v>12</c:v>
                </c:pt>
                <c:pt idx="6936">
                  <c:v>10.199999999999999</c:v>
                </c:pt>
                <c:pt idx="6937">
                  <c:v>8.4</c:v>
                </c:pt>
                <c:pt idx="6938">
                  <c:v>6.6</c:v>
                </c:pt>
                <c:pt idx="6939">
                  <c:v>4.5</c:v>
                </c:pt>
                <c:pt idx="6940">
                  <c:v>2.7</c:v>
                </c:pt>
                <c:pt idx="6941">
                  <c:v>0.9</c:v>
                </c:pt>
                <c:pt idx="6942">
                  <c:v>0</c:v>
                </c:pt>
                <c:pt idx="6943">
                  <c:v>0</c:v>
                </c:pt>
                <c:pt idx="6944">
                  <c:v>1.8</c:v>
                </c:pt>
                <c:pt idx="6945">
                  <c:v>0</c:v>
                </c:pt>
                <c:pt idx="6946">
                  <c:v>11.4</c:v>
                </c:pt>
                <c:pt idx="6947">
                  <c:v>9.6</c:v>
                </c:pt>
                <c:pt idx="6948">
                  <c:v>12.9</c:v>
                </c:pt>
                <c:pt idx="6949">
                  <c:v>10.8</c:v>
                </c:pt>
                <c:pt idx="6950">
                  <c:v>9</c:v>
                </c:pt>
                <c:pt idx="6951">
                  <c:v>19.8</c:v>
                </c:pt>
                <c:pt idx="6952">
                  <c:v>18</c:v>
                </c:pt>
                <c:pt idx="6953">
                  <c:v>15.9</c:v>
                </c:pt>
                <c:pt idx="6954">
                  <c:v>29.4</c:v>
                </c:pt>
                <c:pt idx="6955">
                  <c:v>27.6</c:v>
                </c:pt>
                <c:pt idx="6956">
                  <c:v>25.8</c:v>
                </c:pt>
                <c:pt idx="6957">
                  <c:v>23.7</c:v>
                </c:pt>
                <c:pt idx="6958">
                  <c:v>21.9</c:v>
                </c:pt>
                <c:pt idx="6959">
                  <c:v>20.100000000000001</c:v>
                </c:pt>
                <c:pt idx="6960">
                  <c:v>18.3</c:v>
                </c:pt>
                <c:pt idx="6961">
                  <c:v>16.2</c:v>
                </c:pt>
                <c:pt idx="6962">
                  <c:v>14.4</c:v>
                </c:pt>
                <c:pt idx="6963">
                  <c:v>12.6</c:v>
                </c:pt>
                <c:pt idx="6964">
                  <c:v>10.8</c:v>
                </c:pt>
                <c:pt idx="6965">
                  <c:v>8.6999999999999993</c:v>
                </c:pt>
                <c:pt idx="6966">
                  <c:v>6.9</c:v>
                </c:pt>
                <c:pt idx="6967">
                  <c:v>5.0999999999999996</c:v>
                </c:pt>
                <c:pt idx="6968">
                  <c:v>3.3</c:v>
                </c:pt>
                <c:pt idx="6969">
                  <c:v>1.2</c:v>
                </c:pt>
                <c:pt idx="6970">
                  <c:v>0</c:v>
                </c:pt>
                <c:pt idx="6971">
                  <c:v>5.4</c:v>
                </c:pt>
                <c:pt idx="6972">
                  <c:v>3.6</c:v>
                </c:pt>
                <c:pt idx="6973">
                  <c:v>1.8</c:v>
                </c:pt>
                <c:pt idx="6974">
                  <c:v>0</c:v>
                </c:pt>
                <c:pt idx="6975">
                  <c:v>11.1</c:v>
                </c:pt>
                <c:pt idx="6976">
                  <c:v>9.3000000000000007</c:v>
                </c:pt>
                <c:pt idx="6977">
                  <c:v>22.8</c:v>
                </c:pt>
                <c:pt idx="6978">
                  <c:v>36</c:v>
                </c:pt>
                <c:pt idx="6979">
                  <c:v>45.9</c:v>
                </c:pt>
                <c:pt idx="6980">
                  <c:v>44.1</c:v>
                </c:pt>
                <c:pt idx="6981">
                  <c:v>42.3</c:v>
                </c:pt>
                <c:pt idx="6982">
                  <c:v>40.200000000000003</c:v>
                </c:pt>
                <c:pt idx="6983">
                  <c:v>38.4</c:v>
                </c:pt>
                <c:pt idx="6984">
                  <c:v>36.6</c:v>
                </c:pt>
                <c:pt idx="6985">
                  <c:v>34.799999999999997</c:v>
                </c:pt>
                <c:pt idx="6986">
                  <c:v>32.700000000000003</c:v>
                </c:pt>
                <c:pt idx="6987">
                  <c:v>30.9</c:v>
                </c:pt>
                <c:pt idx="6988">
                  <c:v>29.1</c:v>
                </c:pt>
                <c:pt idx="6989">
                  <c:v>27.3</c:v>
                </c:pt>
                <c:pt idx="6990">
                  <c:v>25.2</c:v>
                </c:pt>
                <c:pt idx="6991">
                  <c:v>23.4</c:v>
                </c:pt>
                <c:pt idx="6992">
                  <c:v>21.6</c:v>
                </c:pt>
                <c:pt idx="6993">
                  <c:v>19.8</c:v>
                </c:pt>
                <c:pt idx="6994">
                  <c:v>17.7</c:v>
                </c:pt>
                <c:pt idx="6995">
                  <c:v>15.9</c:v>
                </c:pt>
                <c:pt idx="6996">
                  <c:v>14.1</c:v>
                </c:pt>
                <c:pt idx="6997">
                  <c:v>12.3</c:v>
                </c:pt>
                <c:pt idx="6998">
                  <c:v>10.199999999999999</c:v>
                </c:pt>
                <c:pt idx="6999">
                  <c:v>8.4</c:v>
                </c:pt>
                <c:pt idx="7000">
                  <c:v>6.6</c:v>
                </c:pt>
                <c:pt idx="7001">
                  <c:v>20.100000000000001</c:v>
                </c:pt>
                <c:pt idx="7002">
                  <c:v>20.7</c:v>
                </c:pt>
                <c:pt idx="7003">
                  <c:v>18.899999999999999</c:v>
                </c:pt>
                <c:pt idx="7004">
                  <c:v>17.100000000000001</c:v>
                </c:pt>
                <c:pt idx="7005">
                  <c:v>30.6</c:v>
                </c:pt>
                <c:pt idx="7006">
                  <c:v>28.5</c:v>
                </c:pt>
                <c:pt idx="7007">
                  <c:v>26.7</c:v>
                </c:pt>
                <c:pt idx="7008">
                  <c:v>24.9</c:v>
                </c:pt>
                <c:pt idx="7009">
                  <c:v>23.1</c:v>
                </c:pt>
                <c:pt idx="7010">
                  <c:v>21</c:v>
                </c:pt>
                <c:pt idx="7011">
                  <c:v>19.2</c:v>
                </c:pt>
                <c:pt idx="7012">
                  <c:v>17.399999999999999</c:v>
                </c:pt>
                <c:pt idx="7013">
                  <c:v>15.6</c:v>
                </c:pt>
                <c:pt idx="7014">
                  <c:v>13.5</c:v>
                </c:pt>
                <c:pt idx="7015">
                  <c:v>11.7</c:v>
                </c:pt>
                <c:pt idx="7016">
                  <c:v>9.9</c:v>
                </c:pt>
                <c:pt idx="7017">
                  <c:v>8.1</c:v>
                </c:pt>
                <c:pt idx="7018">
                  <c:v>6</c:v>
                </c:pt>
                <c:pt idx="7019">
                  <c:v>4.2</c:v>
                </c:pt>
                <c:pt idx="7020">
                  <c:v>2.4</c:v>
                </c:pt>
                <c:pt idx="7021">
                  <c:v>0.6</c:v>
                </c:pt>
                <c:pt idx="7022">
                  <c:v>0</c:v>
                </c:pt>
                <c:pt idx="7023">
                  <c:v>13.5</c:v>
                </c:pt>
                <c:pt idx="7024">
                  <c:v>11.7</c:v>
                </c:pt>
                <c:pt idx="7025">
                  <c:v>25.2</c:v>
                </c:pt>
                <c:pt idx="7026">
                  <c:v>23.1</c:v>
                </c:pt>
                <c:pt idx="7027">
                  <c:v>21.3</c:v>
                </c:pt>
                <c:pt idx="7028">
                  <c:v>19.5</c:v>
                </c:pt>
                <c:pt idx="7029">
                  <c:v>17.7</c:v>
                </c:pt>
                <c:pt idx="7030">
                  <c:v>15.6</c:v>
                </c:pt>
                <c:pt idx="7031">
                  <c:v>13.8</c:v>
                </c:pt>
                <c:pt idx="7032">
                  <c:v>12</c:v>
                </c:pt>
                <c:pt idx="7033">
                  <c:v>10.199999999999999</c:v>
                </c:pt>
                <c:pt idx="7034">
                  <c:v>8.1</c:v>
                </c:pt>
                <c:pt idx="7035">
                  <c:v>6.3</c:v>
                </c:pt>
                <c:pt idx="7036">
                  <c:v>4.5</c:v>
                </c:pt>
                <c:pt idx="7037">
                  <c:v>2.7</c:v>
                </c:pt>
                <c:pt idx="7038">
                  <c:v>3</c:v>
                </c:pt>
                <c:pt idx="7039">
                  <c:v>1.2</c:v>
                </c:pt>
                <c:pt idx="7040">
                  <c:v>0</c:v>
                </c:pt>
                <c:pt idx="7041">
                  <c:v>13.5</c:v>
                </c:pt>
                <c:pt idx="7042">
                  <c:v>13.5</c:v>
                </c:pt>
                <c:pt idx="7043">
                  <c:v>11.7</c:v>
                </c:pt>
                <c:pt idx="7044">
                  <c:v>9.6</c:v>
                </c:pt>
                <c:pt idx="7045">
                  <c:v>23.1</c:v>
                </c:pt>
                <c:pt idx="7046">
                  <c:v>21.3</c:v>
                </c:pt>
                <c:pt idx="7047">
                  <c:v>19.5</c:v>
                </c:pt>
                <c:pt idx="7048">
                  <c:v>17.399999999999999</c:v>
                </c:pt>
                <c:pt idx="7049">
                  <c:v>15.6</c:v>
                </c:pt>
                <c:pt idx="7050">
                  <c:v>13.8</c:v>
                </c:pt>
                <c:pt idx="7051">
                  <c:v>12</c:v>
                </c:pt>
                <c:pt idx="7052">
                  <c:v>9.9</c:v>
                </c:pt>
                <c:pt idx="7053">
                  <c:v>8.1</c:v>
                </c:pt>
                <c:pt idx="7054">
                  <c:v>6.3</c:v>
                </c:pt>
                <c:pt idx="7055">
                  <c:v>4.5</c:v>
                </c:pt>
                <c:pt idx="7056">
                  <c:v>2.4</c:v>
                </c:pt>
                <c:pt idx="7057">
                  <c:v>10.5</c:v>
                </c:pt>
                <c:pt idx="7058">
                  <c:v>8.6999999999999993</c:v>
                </c:pt>
                <c:pt idx="7059">
                  <c:v>9</c:v>
                </c:pt>
                <c:pt idx="7060">
                  <c:v>6.9</c:v>
                </c:pt>
                <c:pt idx="7061">
                  <c:v>20.399999999999999</c:v>
                </c:pt>
                <c:pt idx="7062">
                  <c:v>33.9</c:v>
                </c:pt>
                <c:pt idx="7063">
                  <c:v>47.4</c:v>
                </c:pt>
                <c:pt idx="7064">
                  <c:v>45.3</c:v>
                </c:pt>
                <c:pt idx="7065">
                  <c:v>43.5</c:v>
                </c:pt>
                <c:pt idx="7066">
                  <c:v>41.7</c:v>
                </c:pt>
                <c:pt idx="7067">
                  <c:v>39.9</c:v>
                </c:pt>
                <c:pt idx="7068">
                  <c:v>37.799999999999997</c:v>
                </c:pt>
                <c:pt idx="7069">
                  <c:v>36</c:v>
                </c:pt>
                <c:pt idx="7070">
                  <c:v>34.200000000000003</c:v>
                </c:pt>
                <c:pt idx="7071">
                  <c:v>32.4</c:v>
                </c:pt>
                <c:pt idx="7072">
                  <c:v>30.3</c:v>
                </c:pt>
                <c:pt idx="7073">
                  <c:v>28.5</c:v>
                </c:pt>
                <c:pt idx="7074">
                  <c:v>26.7</c:v>
                </c:pt>
                <c:pt idx="7075">
                  <c:v>24.9</c:v>
                </c:pt>
                <c:pt idx="7076">
                  <c:v>22.8</c:v>
                </c:pt>
                <c:pt idx="7077">
                  <c:v>21</c:v>
                </c:pt>
                <c:pt idx="7078">
                  <c:v>19.2</c:v>
                </c:pt>
                <c:pt idx="7079">
                  <c:v>17.399999999999999</c:v>
                </c:pt>
                <c:pt idx="7080">
                  <c:v>15.3</c:v>
                </c:pt>
                <c:pt idx="7081">
                  <c:v>13.5</c:v>
                </c:pt>
                <c:pt idx="7082">
                  <c:v>11.7</c:v>
                </c:pt>
                <c:pt idx="7083">
                  <c:v>9.9</c:v>
                </c:pt>
                <c:pt idx="7084">
                  <c:v>7.8</c:v>
                </c:pt>
                <c:pt idx="7085">
                  <c:v>6</c:v>
                </c:pt>
                <c:pt idx="7086">
                  <c:v>4.2</c:v>
                </c:pt>
                <c:pt idx="7087">
                  <c:v>2.4</c:v>
                </c:pt>
                <c:pt idx="7088">
                  <c:v>0.3</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numCache>
            </c:numRef>
          </c:val>
          <c:smooth val="0"/>
          <c:extLst>
            <c:ext xmlns:c16="http://schemas.microsoft.com/office/drawing/2014/chart" uri="{C3380CC4-5D6E-409C-BE32-E72D297353CC}">
              <c16:uniqueId val="{00000001-2FE2-4CB5-BEE6-CB4EB90BCB66}"/>
            </c:ext>
          </c:extLst>
        </c:ser>
        <c:dLbls>
          <c:showLegendKey val="0"/>
          <c:showVal val="0"/>
          <c:showCatName val="0"/>
          <c:showSerName val="0"/>
          <c:showPercent val="0"/>
          <c:showBubbleSize val="0"/>
        </c:dLbls>
        <c:smooth val="0"/>
        <c:axId val="680851583"/>
        <c:axId val="676499695"/>
      </c:lineChart>
      <c:catAx>
        <c:axId val="680851583"/>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a:t>Time (h)</a:t>
                </a:r>
              </a:p>
            </c:rich>
          </c:tx>
          <c:layout>
            <c:manualLayout>
              <c:xMode val="edge"/>
              <c:yMode val="edge"/>
              <c:x val="0.46495650608381894"/>
              <c:y val="0.7013364352843511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76499695"/>
        <c:crosses val="autoZero"/>
        <c:auto val="1"/>
        <c:lblAlgn val="ctr"/>
        <c:lblOffset val="100"/>
        <c:noMultiLvlLbl val="0"/>
      </c:catAx>
      <c:valAx>
        <c:axId val="676499695"/>
        <c:scaling>
          <c:orientation val="minMax"/>
          <c:max val="7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80851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queue_9!$B$1</c:f>
              <c:strCache>
                <c:ptCount val="1"/>
                <c:pt idx="0">
                  <c:v>9 Greedy</c:v>
                </c:pt>
              </c:strCache>
            </c:strRef>
          </c:tx>
          <c:spPr>
            <a:ln w="28575" cap="rnd">
              <a:solidFill>
                <a:schemeClr val="accent1"/>
              </a:solidFill>
              <a:round/>
            </a:ln>
            <a:effectLst/>
          </c:spPr>
          <c:marker>
            <c:symbol val="none"/>
          </c:marker>
          <c:cat>
            <c:numRef>
              <c:f>queue_9!$A$2:$A$7201</c:f>
              <c:numCache>
                <c:formatCode>General</c:formatCode>
                <c:ptCount val="7200"/>
                <c:pt idx="0">
                  <c:v>0</c:v>
                </c:pt>
                <c:pt idx="1">
                  <c:v>1.6666666666666601E-2</c:v>
                </c:pt>
                <c:pt idx="2">
                  <c:v>3.3333333333333298E-2</c:v>
                </c:pt>
                <c:pt idx="3">
                  <c:v>0.05</c:v>
                </c:pt>
                <c:pt idx="4">
                  <c:v>6.6666666666666596E-2</c:v>
                </c:pt>
                <c:pt idx="5">
                  <c:v>8.3333333333333301E-2</c:v>
                </c:pt>
                <c:pt idx="6">
                  <c:v>0.1</c:v>
                </c:pt>
                <c:pt idx="7">
                  <c:v>0.116666666666666</c:v>
                </c:pt>
                <c:pt idx="8">
                  <c:v>0.133333333333333</c:v>
                </c:pt>
                <c:pt idx="9">
                  <c:v>0.15</c:v>
                </c:pt>
                <c:pt idx="10">
                  <c:v>0.16666666666666599</c:v>
                </c:pt>
                <c:pt idx="11">
                  <c:v>0.18333333333333299</c:v>
                </c:pt>
                <c:pt idx="12">
                  <c:v>0.2</c:v>
                </c:pt>
                <c:pt idx="13">
                  <c:v>0.21666666666666601</c:v>
                </c:pt>
                <c:pt idx="14">
                  <c:v>0.233333333333333</c:v>
                </c:pt>
                <c:pt idx="15">
                  <c:v>0.25</c:v>
                </c:pt>
                <c:pt idx="16">
                  <c:v>0.266666666666666</c:v>
                </c:pt>
                <c:pt idx="17">
                  <c:v>0.28333333333333299</c:v>
                </c:pt>
                <c:pt idx="18">
                  <c:v>0.3</c:v>
                </c:pt>
                <c:pt idx="19">
                  <c:v>0.31666666666666599</c:v>
                </c:pt>
                <c:pt idx="20">
                  <c:v>0.33333333333333298</c:v>
                </c:pt>
                <c:pt idx="21">
                  <c:v>0.35</c:v>
                </c:pt>
                <c:pt idx="22">
                  <c:v>0.36666666666666597</c:v>
                </c:pt>
                <c:pt idx="23">
                  <c:v>0.38333333333333303</c:v>
                </c:pt>
                <c:pt idx="24">
                  <c:v>0.4</c:v>
                </c:pt>
                <c:pt idx="25">
                  <c:v>0.41666666666666602</c:v>
                </c:pt>
                <c:pt idx="26">
                  <c:v>0.43333333333333302</c:v>
                </c:pt>
                <c:pt idx="27">
                  <c:v>0.45</c:v>
                </c:pt>
                <c:pt idx="28">
                  <c:v>0.46666666666666601</c:v>
                </c:pt>
                <c:pt idx="29">
                  <c:v>0.483333333333333</c:v>
                </c:pt>
                <c:pt idx="30">
                  <c:v>0.5</c:v>
                </c:pt>
                <c:pt idx="31">
                  <c:v>0.51666666666666605</c:v>
                </c:pt>
                <c:pt idx="32">
                  <c:v>0.53333333333333299</c:v>
                </c:pt>
                <c:pt idx="33">
                  <c:v>0.55000000000000004</c:v>
                </c:pt>
                <c:pt idx="34">
                  <c:v>0.56666666666666599</c:v>
                </c:pt>
                <c:pt idx="35">
                  <c:v>0.58333333333333304</c:v>
                </c:pt>
                <c:pt idx="36">
                  <c:v>0.6</c:v>
                </c:pt>
                <c:pt idx="37">
                  <c:v>0.61666666666666603</c:v>
                </c:pt>
                <c:pt idx="38">
                  <c:v>0.63333333333333297</c:v>
                </c:pt>
                <c:pt idx="39">
                  <c:v>0.65</c:v>
                </c:pt>
                <c:pt idx="40">
                  <c:v>0.66666666666666596</c:v>
                </c:pt>
                <c:pt idx="41">
                  <c:v>0.68333333333333302</c:v>
                </c:pt>
                <c:pt idx="42">
                  <c:v>0.7</c:v>
                </c:pt>
                <c:pt idx="43">
                  <c:v>0.71666666666666601</c:v>
                </c:pt>
                <c:pt idx="44">
                  <c:v>0.73333333333333295</c:v>
                </c:pt>
                <c:pt idx="45">
                  <c:v>0.75</c:v>
                </c:pt>
                <c:pt idx="46">
                  <c:v>0.76666666666666605</c:v>
                </c:pt>
                <c:pt idx="47">
                  <c:v>0.78333333333333299</c:v>
                </c:pt>
                <c:pt idx="48">
                  <c:v>0.8</c:v>
                </c:pt>
                <c:pt idx="49">
                  <c:v>0.81666666666666599</c:v>
                </c:pt>
                <c:pt idx="50">
                  <c:v>0.83333333333333304</c:v>
                </c:pt>
                <c:pt idx="51">
                  <c:v>0.85</c:v>
                </c:pt>
                <c:pt idx="52">
                  <c:v>0.86666666666666603</c:v>
                </c:pt>
                <c:pt idx="53">
                  <c:v>0.88333333333333297</c:v>
                </c:pt>
                <c:pt idx="54">
                  <c:v>0.9</c:v>
                </c:pt>
                <c:pt idx="55">
                  <c:v>0.91666666666666596</c:v>
                </c:pt>
                <c:pt idx="56">
                  <c:v>0.93333333333333302</c:v>
                </c:pt>
                <c:pt idx="57">
                  <c:v>0.95</c:v>
                </c:pt>
                <c:pt idx="58">
                  <c:v>0.96666666666666601</c:v>
                </c:pt>
                <c:pt idx="59">
                  <c:v>0.98333333333333295</c:v>
                </c:pt>
                <c:pt idx="60">
                  <c:v>1</c:v>
                </c:pt>
                <c:pt idx="61">
                  <c:v>1.0166666666666599</c:v>
                </c:pt>
                <c:pt idx="62">
                  <c:v>1.0333333333333301</c:v>
                </c:pt>
                <c:pt idx="63">
                  <c:v>1.05</c:v>
                </c:pt>
                <c:pt idx="64">
                  <c:v>1.06666666666666</c:v>
                </c:pt>
                <c:pt idx="65">
                  <c:v>1.0833333333333299</c:v>
                </c:pt>
                <c:pt idx="66">
                  <c:v>1.1000000000000001</c:v>
                </c:pt>
                <c:pt idx="67">
                  <c:v>1.11666666666666</c:v>
                </c:pt>
                <c:pt idx="68">
                  <c:v>1.13333333333333</c:v>
                </c:pt>
                <c:pt idx="69">
                  <c:v>1.1499999999999999</c:v>
                </c:pt>
                <c:pt idx="70">
                  <c:v>1.1666666666666601</c:v>
                </c:pt>
                <c:pt idx="71">
                  <c:v>1.18333333333333</c:v>
                </c:pt>
                <c:pt idx="72">
                  <c:v>1.2</c:v>
                </c:pt>
                <c:pt idx="73">
                  <c:v>1.2166666666666599</c:v>
                </c:pt>
                <c:pt idx="74">
                  <c:v>1.2333333333333301</c:v>
                </c:pt>
                <c:pt idx="75">
                  <c:v>1.25</c:v>
                </c:pt>
                <c:pt idx="76">
                  <c:v>1.2666666666666599</c:v>
                </c:pt>
                <c:pt idx="77">
                  <c:v>1.2833333333333301</c:v>
                </c:pt>
                <c:pt idx="78">
                  <c:v>1.3</c:v>
                </c:pt>
                <c:pt idx="79">
                  <c:v>1.31666666666666</c:v>
                </c:pt>
                <c:pt idx="80">
                  <c:v>1.3333333333333299</c:v>
                </c:pt>
                <c:pt idx="81">
                  <c:v>1.35</c:v>
                </c:pt>
                <c:pt idx="82">
                  <c:v>1.36666666666666</c:v>
                </c:pt>
                <c:pt idx="83">
                  <c:v>1.38333333333333</c:v>
                </c:pt>
                <c:pt idx="84">
                  <c:v>1.4</c:v>
                </c:pt>
                <c:pt idx="85">
                  <c:v>1.4166666666666601</c:v>
                </c:pt>
                <c:pt idx="86">
                  <c:v>1.43333333333333</c:v>
                </c:pt>
                <c:pt idx="87">
                  <c:v>1.45</c:v>
                </c:pt>
                <c:pt idx="88">
                  <c:v>1.4666666666666599</c:v>
                </c:pt>
                <c:pt idx="89">
                  <c:v>1.4833333333333301</c:v>
                </c:pt>
                <c:pt idx="90">
                  <c:v>1.5</c:v>
                </c:pt>
                <c:pt idx="91">
                  <c:v>1.5166666666666599</c:v>
                </c:pt>
                <c:pt idx="92">
                  <c:v>1.5333333333333301</c:v>
                </c:pt>
                <c:pt idx="93">
                  <c:v>1.55</c:v>
                </c:pt>
                <c:pt idx="94">
                  <c:v>1.56666666666666</c:v>
                </c:pt>
                <c:pt idx="95">
                  <c:v>1.5833333333333299</c:v>
                </c:pt>
                <c:pt idx="96">
                  <c:v>1.6</c:v>
                </c:pt>
                <c:pt idx="97">
                  <c:v>1.61666666666666</c:v>
                </c:pt>
                <c:pt idx="98">
                  <c:v>1.63333333333333</c:v>
                </c:pt>
                <c:pt idx="99">
                  <c:v>1.65</c:v>
                </c:pt>
                <c:pt idx="100">
                  <c:v>1.6666666666666601</c:v>
                </c:pt>
                <c:pt idx="101">
                  <c:v>1.68333333333333</c:v>
                </c:pt>
                <c:pt idx="102">
                  <c:v>1.7</c:v>
                </c:pt>
                <c:pt idx="103">
                  <c:v>1.7166666666666599</c:v>
                </c:pt>
                <c:pt idx="104">
                  <c:v>1.7333333333333301</c:v>
                </c:pt>
                <c:pt idx="105">
                  <c:v>1.75</c:v>
                </c:pt>
                <c:pt idx="106">
                  <c:v>1.7666666666666599</c:v>
                </c:pt>
                <c:pt idx="107">
                  <c:v>1.7833333333333301</c:v>
                </c:pt>
                <c:pt idx="108">
                  <c:v>1.8</c:v>
                </c:pt>
                <c:pt idx="109">
                  <c:v>1.81666666666666</c:v>
                </c:pt>
                <c:pt idx="110">
                  <c:v>1.8333333333333299</c:v>
                </c:pt>
                <c:pt idx="111">
                  <c:v>1.85</c:v>
                </c:pt>
                <c:pt idx="112">
                  <c:v>1.86666666666666</c:v>
                </c:pt>
                <c:pt idx="113">
                  <c:v>1.88333333333333</c:v>
                </c:pt>
                <c:pt idx="114">
                  <c:v>1.9</c:v>
                </c:pt>
                <c:pt idx="115">
                  <c:v>1.9166666666666601</c:v>
                </c:pt>
                <c:pt idx="116">
                  <c:v>1.93333333333333</c:v>
                </c:pt>
                <c:pt idx="117">
                  <c:v>1.95</c:v>
                </c:pt>
                <c:pt idx="118">
                  <c:v>1.9666666666666599</c:v>
                </c:pt>
                <c:pt idx="119">
                  <c:v>1.9833333333333301</c:v>
                </c:pt>
                <c:pt idx="120">
                  <c:v>2</c:v>
                </c:pt>
                <c:pt idx="121">
                  <c:v>2.0166666666666599</c:v>
                </c:pt>
                <c:pt idx="122">
                  <c:v>2.0333333333333301</c:v>
                </c:pt>
                <c:pt idx="123">
                  <c:v>2.0499999999999998</c:v>
                </c:pt>
                <c:pt idx="124">
                  <c:v>2.0666666666666602</c:v>
                </c:pt>
                <c:pt idx="125">
                  <c:v>2.0833333333333299</c:v>
                </c:pt>
                <c:pt idx="126">
                  <c:v>2.1</c:v>
                </c:pt>
                <c:pt idx="127">
                  <c:v>2.11666666666666</c:v>
                </c:pt>
                <c:pt idx="128">
                  <c:v>2.1333333333333302</c:v>
                </c:pt>
                <c:pt idx="129">
                  <c:v>2.15</c:v>
                </c:pt>
                <c:pt idx="130">
                  <c:v>2.1666666666666599</c:v>
                </c:pt>
                <c:pt idx="131">
                  <c:v>2.18333333333333</c:v>
                </c:pt>
                <c:pt idx="132">
                  <c:v>2.2000000000000002</c:v>
                </c:pt>
                <c:pt idx="133">
                  <c:v>2.2166666666666601</c:v>
                </c:pt>
                <c:pt idx="134">
                  <c:v>2.2333333333333298</c:v>
                </c:pt>
                <c:pt idx="135">
                  <c:v>2.25</c:v>
                </c:pt>
                <c:pt idx="136">
                  <c:v>2.2666666666666599</c:v>
                </c:pt>
                <c:pt idx="137">
                  <c:v>2.2833333333333301</c:v>
                </c:pt>
                <c:pt idx="138">
                  <c:v>2.2999999999999998</c:v>
                </c:pt>
                <c:pt idx="139">
                  <c:v>2.3166666666666602</c:v>
                </c:pt>
                <c:pt idx="140">
                  <c:v>2.3333333333333299</c:v>
                </c:pt>
                <c:pt idx="141">
                  <c:v>2.35</c:v>
                </c:pt>
                <c:pt idx="142">
                  <c:v>2.36666666666666</c:v>
                </c:pt>
                <c:pt idx="143">
                  <c:v>2.3833333333333302</c:v>
                </c:pt>
                <c:pt idx="144">
                  <c:v>2.4</c:v>
                </c:pt>
                <c:pt idx="145">
                  <c:v>2.4166666666666599</c:v>
                </c:pt>
                <c:pt idx="146">
                  <c:v>2.43333333333333</c:v>
                </c:pt>
                <c:pt idx="147">
                  <c:v>2.4500000000000002</c:v>
                </c:pt>
                <c:pt idx="148">
                  <c:v>2.4666666666666601</c:v>
                </c:pt>
                <c:pt idx="149">
                  <c:v>2.4833333333333298</c:v>
                </c:pt>
                <c:pt idx="150">
                  <c:v>2.5</c:v>
                </c:pt>
                <c:pt idx="151">
                  <c:v>2.5166666666666599</c:v>
                </c:pt>
                <c:pt idx="152">
                  <c:v>2.5333333333333301</c:v>
                </c:pt>
                <c:pt idx="153">
                  <c:v>2.5499999999999998</c:v>
                </c:pt>
                <c:pt idx="154">
                  <c:v>2.5666666666666602</c:v>
                </c:pt>
                <c:pt idx="155">
                  <c:v>2.5833333333333299</c:v>
                </c:pt>
                <c:pt idx="156">
                  <c:v>2.6</c:v>
                </c:pt>
                <c:pt idx="157">
                  <c:v>2.61666666666666</c:v>
                </c:pt>
                <c:pt idx="158">
                  <c:v>2.6333333333333302</c:v>
                </c:pt>
                <c:pt idx="159">
                  <c:v>2.65</c:v>
                </c:pt>
                <c:pt idx="160">
                  <c:v>2.6666666666666599</c:v>
                </c:pt>
                <c:pt idx="161">
                  <c:v>2.68333333333333</c:v>
                </c:pt>
                <c:pt idx="162">
                  <c:v>2.7</c:v>
                </c:pt>
                <c:pt idx="163">
                  <c:v>2.7166666666666601</c:v>
                </c:pt>
                <c:pt idx="164">
                  <c:v>2.7333333333333298</c:v>
                </c:pt>
                <c:pt idx="165">
                  <c:v>2.75</c:v>
                </c:pt>
                <c:pt idx="166">
                  <c:v>2.7666666666666599</c:v>
                </c:pt>
                <c:pt idx="167">
                  <c:v>2.7833333333333301</c:v>
                </c:pt>
                <c:pt idx="168">
                  <c:v>2.8</c:v>
                </c:pt>
                <c:pt idx="169">
                  <c:v>2.8166666666666602</c:v>
                </c:pt>
                <c:pt idx="170">
                  <c:v>2.8333333333333299</c:v>
                </c:pt>
                <c:pt idx="171">
                  <c:v>2.85</c:v>
                </c:pt>
                <c:pt idx="172">
                  <c:v>2.86666666666666</c:v>
                </c:pt>
                <c:pt idx="173">
                  <c:v>2.8833333333333302</c:v>
                </c:pt>
                <c:pt idx="174">
                  <c:v>2.9</c:v>
                </c:pt>
                <c:pt idx="175">
                  <c:v>2.9166666666666599</c:v>
                </c:pt>
                <c:pt idx="176">
                  <c:v>2.93333333333333</c:v>
                </c:pt>
                <c:pt idx="177">
                  <c:v>2.95</c:v>
                </c:pt>
                <c:pt idx="178">
                  <c:v>2.9666666666666601</c:v>
                </c:pt>
                <c:pt idx="179">
                  <c:v>2.9833333333333298</c:v>
                </c:pt>
                <c:pt idx="180">
                  <c:v>3</c:v>
                </c:pt>
                <c:pt idx="181">
                  <c:v>3.0166666666666599</c:v>
                </c:pt>
                <c:pt idx="182">
                  <c:v>3.0333333333333301</c:v>
                </c:pt>
                <c:pt idx="183">
                  <c:v>3.05</c:v>
                </c:pt>
                <c:pt idx="184">
                  <c:v>3.0666666666666602</c:v>
                </c:pt>
                <c:pt idx="185">
                  <c:v>3.0833333333333299</c:v>
                </c:pt>
                <c:pt idx="186">
                  <c:v>3.1</c:v>
                </c:pt>
                <c:pt idx="187">
                  <c:v>3.11666666666666</c:v>
                </c:pt>
                <c:pt idx="188">
                  <c:v>3.1333333333333302</c:v>
                </c:pt>
                <c:pt idx="189">
                  <c:v>3.15</c:v>
                </c:pt>
                <c:pt idx="190">
                  <c:v>3.1666666666666599</c:v>
                </c:pt>
                <c:pt idx="191">
                  <c:v>3.18333333333333</c:v>
                </c:pt>
                <c:pt idx="192">
                  <c:v>3.2</c:v>
                </c:pt>
                <c:pt idx="193">
                  <c:v>3.2166666666666601</c:v>
                </c:pt>
                <c:pt idx="194">
                  <c:v>3.2333333333333298</c:v>
                </c:pt>
                <c:pt idx="195">
                  <c:v>3.25</c:v>
                </c:pt>
                <c:pt idx="196">
                  <c:v>3.2666666666666599</c:v>
                </c:pt>
                <c:pt idx="197">
                  <c:v>3.2833333333333301</c:v>
                </c:pt>
                <c:pt idx="198">
                  <c:v>3.3</c:v>
                </c:pt>
                <c:pt idx="199">
                  <c:v>3.3166666666666602</c:v>
                </c:pt>
                <c:pt idx="200">
                  <c:v>3.3333333333333299</c:v>
                </c:pt>
                <c:pt idx="201">
                  <c:v>3.35</c:v>
                </c:pt>
                <c:pt idx="202">
                  <c:v>3.36666666666666</c:v>
                </c:pt>
                <c:pt idx="203">
                  <c:v>3.3833333333333302</c:v>
                </c:pt>
                <c:pt idx="204">
                  <c:v>3.4</c:v>
                </c:pt>
                <c:pt idx="205">
                  <c:v>3.4166666666666599</c:v>
                </c:pt>
                <c:pt idx="206">
                  <c:v>3.43333333333333</c:v>
                </c:pt>
                <c:pt idx="207">
                  <c:v>3.45</c:v>
                </c:pt>
                <c:pt idx="208">
                  <c:v>3.4666666666666601</c:v>
                </c:pt>
                <c:pt idx="209">
                  <c:v>3.4833333333333298</c:v>
                </c:pt>
                <c:pt idx="210">
                  <c:v>3.5</c:v>
                </c:pt>
                <c:pt idx="211">
                  <c:v>3.5166666666666599</c:v>
                </c:pt>
                <c:pt idx="212">
                  <c:v>3.5333333333333301</c:v>
                </c:pt>
                <c:pt idx="213">
                  <c:v>3.55</c:v>
                </c:pt>
                <c:pt idx="214">
                  <c:v>3.5666666666666602</c:v>
                </c:pt>
                <c:pt idx="215">
                  <c:v>3.5833333333333299</c:v>
                </c:pt>
                <c:pt idx="216">
                  <c:v>3.6</c:v>
                </c:pt>
                <c:pt idx="217">
                  <c:v>3.61666666666666</c:v>
                </c:pt>
                <c:pt idx="218">
                  <c:v>3.6333333333333302</c:v>
                </c:pt>
                <c:pt idx="219">
                  <c:v>3.65</c:v>
                </c:pt>
                <c:pt idx="220">
                  <c:v>3.6666666666666599</c:v>
                </c:pt>
                <c:pt idx="221">
                  <c:v>3.68333333333333</c:v>
                </c:pt>
                <c:pt idx="222">
                  <c:v>3.7</c:v>
                </c:pt>
                <c:pt idx="223">
                  <c:v>3.7166666666666601</c:v>
                </c:pt>
                <c:pt idx="224">
                  <c:v>3.7333333333333298</c:v>
                </c:pt>
                <c:pt idx="225">
                  <c:v>3.75</c:v>
                </c:pt>
                <c:pt idx="226">
                  <c:v>3.7666666666666599</c:v>
                </c:pt>
                <c:pt idx="227">
                  <c:v>3.7833333333333301</c:v>
                </c:pt>
                <c:pt idx="228">
                  <c:v>3.8</c:v>
                </c:pt>
                <c:pt idx="229">
                  <c:v>3.8166666666666602</c:v>
                </c:pt>
                <c:pt idx="230">
                  <c:v>3.8333333333333299</c:v>
                </c:pt>
                <c:pt idx="231">
                  <c:v>3.85</c:v>
                </c:pt>
                <c:pt idx="232">
                  <c:v>3.86666666666666</c:v>
                </c:pt>
                <c:pt idx="233">
                  <c:v>3.8833333333333302</c:v>
                </c:pt>
                <c:pt idx="234">
                  <c:v>3.9</c:v>
                </c:pt>
                <c:pt idx="235">
                  <c:v>3.9166666666666599</c:v>
                </c:pt>
                <c:pt idx="236">
                  <c:v>3.93333333333333</c:v>
                </c:pt>
                <c:pt idx="237">
                  <c:v>3.95</c:v>
                </c:pt>
                <c:pt idx="238">
                  <c:v>3.9666666666666601</c:v>
                </c:pt>
                <c:pt idx="239">
                  <c:v>3.9833333333333298</c:v>
                </c:pt>
                <c:pt idx="240">
                  <c:v>4</c:v>
                </c:pt>
                <c:pt idx="241">
                  <c:v>4.0166666666666604</c:v>
                </c:pt>
                <c:pt idx="242">
                  <c:v>4.0333333333333297</c:v>
                </c:pt>
                <c:pt idx="243">
                  <c:v>4.05</c:v>
                </c:pt>
                <c:pt idx="244">
                  <c:v>4.0666666666666602</c:v>
                </c:pt>
                <c:pt idx="245">
                  <c:v>4.0833333333333304</c:v>
                </c:pt>
                <c:pt idx="246">
                  <c:v>4.0999999999999996</c:v>
                </c:pt>
                <c:pt idx="247">
                  <c:v>4.11666666666666</c:v>
                </c:pt>
                <c:pt idx="248">
                  <c:v>4.1333333333333302</c:v>
                </c:pt>
                <c:pt idx="249">
                  <c:v>4.1500000000000004</c:v>
                </c:pt>
                <c:pt idx="250">
                  <c:v>4.1666666666666599</c:v>
                </c:pt>
                <c:pt idx="251">
                  <c:v>4.18333333333333</c:v>
                </c:pt>
                <c:pt idx="252">
                  <c:v>4.2</c:v>
                </c:pt>
                <c:pt idx="253">
                  <c:v>4.2166666666666597</c:v>
                </c:pt>
                <c:pt idx="254">
                  <c:v>4.2333333333333298</c:v>
                </c:pt>
                <c:pt idx="255">
                  <c:v>4.25</c:v>
                </c:pt>
                <c:pt idx="256">
                  <c:v>4.2666666666666604</c:v>
                </c:pt>
                <c:pt idx="257">
                  <c:v>4.2833333333333297</c:v>
                </c:pt>
                <c:pt idx="258">
                  <c:v>4.3</c:v>
                </c:pt>
                <c:pt idx="259">
                  <c:v>4.3166666666666602</c:v>
                </c:pt>
                <c:pt idx="260">
                  <c:v>4.3333333333333304</c:v>
                </c:pt>
                <c:pt idx="261">
                  <c:v>4.3499999999999996</c:v>
                </c:pt>
                <c:pt idx="262">
                  <c:v>4.36666666666666</c:v>
                </c:pt>
                <c:pt idx="263">
                  <c:v>4.3833333333333302</c:v>
                </c:pt>
                <c:pt idx="264">
                  <c:v>4.4000000000000004</c:v>
                </c:pt>
                <c:pt idx="265">
                  <c:v>4.4166666666666599</c:v>
                </c:pt>
                <c:pt idx="266">
                  <c:v>4.43333333333333</c:v>
                </c:pt>
                <c:pt idx="267">
                  <c:v>4.45</c:v>
                </c:pt>
                <c:pt idx="268">
                  <c:v>4.4666666666666597</c:v>
                </c:pt>
                <c:pt idx="269">
                  <c:v>4.4833333333333298</c:v>
                </c:pt>
                <c:pt idx="270">
                  <c:v>4.5</c:v>
                </c:pt>
                <c:pt idx="271">
                  <c:v>4.5166666666666604</c:v>
                </c:pt>
                <c:pt idx="272">
                  <c:v>4.5333333333333297</c:v>
                </c:pt>
                <c:pt idx="273">
                  <c:v>4.55</c:v>
                </c:pt>
                <c:pt idx="274">
                  <c:v>4.5666666666666602</c:v>
                </c:pt>
                <c:pt idx="275">
                  <c:v>4.5833333333333304</c:v>
                </c:pt>
                <c:pt idx="276">
                  <c:v>4.5999999999999996</c:v>
                </c:pt>
                <c:pt idx="277">
                  <c:v>4.61666666666666</c:v>
                </c:pt>
                <c:pt idx="278">
                  <c:v>4.6333333333333302</c:v>
                </c:pt>
                <c:pt idx="279">
                  <c:v>4.6500000000000004</c:v>
                </c:pt>
                <c:pt idx="280">
                  <c:v>4.6666666666666599</c:v>
                </c:pt>
                <c:pt idx="281">
                  <c:v>4.68333333333333</c:v>
                </c:pt>
                <c:pt idx="282">
                  <c:v>4.7</c:v>
                </c:pt>
                <c:pt idx="283">
                  <c:v>4.7166666666666597</c:v>
                </c:pt>
                <c:pt idx="284">
                  <c:v>4.7333333333333298</c:v>
                </c:pt>
                <c:pt idx="285">
                  <c:v>4.75</c:v>
                </c:pt>
                <c:pt idx="286">
                  <c:v>4.7666666666666604</c:v>
                </c:pt>
                <c:pt idx="287">
                  <c:v>4.7833333333333297</c:v>
                </c:pt>
                <c:pt idx="288">
                  <c:v>4.8</c:v>
                </c:pt>
                <c:pt idx="289">
                  <c:v>4.8166666666666602</c:v>
                </c:pt>
                <c:pt idx="290">
                  <c:v>4.8333333333333304</c:v>
                </c:pt>
                <c:pt idx="291">
                  <c:v>4.8499999999999996</c:v>
                </c:pt>
                <c:pt idx="292">
                  <c:v>4.86666666666666</c:v>
                </c:pt>
                <c:pt idx="293">
                  <c:v>4.8833333333333302</c:v>
                </c:pt>
                <c:pt idx="294">
                  <c:v>4.9000000000000004</c:v>
                </c:pt>
                <c:pt idx="295">
                  <c:v>4.9166666666666599</c:v>
                </c:pt>
                <c:pt idx="296">
                  <c:v>4.93333333333333</c:v>
                </c:pt>
                <c:pt idx="297">
                  <c:v>4.95</c:v>
                </c:pt>
                <c:pt idx="298">
                  <c:v>4.9666666666666597</c:v>
                </c:pt>
                <c:pt idx="299">
                  <c:v>4.9833333333333298</c:v>
                </c:pt>
                <c:pt idx="300">
                  <c:v>5</c:v>
                </c:pt>
                <c:pt idx="301">
                  <c:v>5.0166666666666604</c:v>
                </c:pt>
                <c:pt idx="302">
                  <c:v>5.0333333333333297</c:v>
                </c:pt>
                <c:pt idx="303">
                  <c:v>5.05</c:v>
                </c:pt>
                <c:pt idx="304">
                  <c:v>5.0666666666666602</c:v>
                </c:pt>
                <c:pt idx="305">
                  <c:v>5.0833333333333304</c:v>
                </c:pt>
                <c:pt idx="306">
                  <c:v>5.0999999999999996</c:v>
                </c:pt>
                <c:pt idx="307">
                  <c:v>5.11666666666666</c:v>
                </c:pt>
                <c:pt idx="308">
                  <c:v>5.1333333333333302</c:v>
                </c:pt>
                <c:pt idx="309">
                  <c:v>5.15</c:v>
                </c:pt>
                <c:pt idx="310">
                  <c:v>5.1666666666666599</c:v>
                </c:pt>
                <c:pt idx="311">
                  <c:v>5.18333333333333</c:v>
                </c:pt>
                <c:pt idx="312">
                  <c:v>5.2</c:v>
                </c:pt>
                <c:pt idx="313">
                  <c:v>5.2166666666666597</c:v>
                </c:pt>
                <c:pt idx="314">
                  <c:v>5.2333333333333298</c:v>
                </c:pt>
                <c:pt idx="315">
                  <c:v>5.25</c:v>
                </c:pt>
                <c:pt idx="316">
                  <c:v>5.2666666666666604</c:v>
                </c:pt>
                <c:pt idx="317">
                  <c:v>5.2833333333333297</c:v>
                </c:pt>
                <c:pt idx="318">
                  <c:v>5.3</c:v>
                </c:pt>
                <c:pt idx="319">
                  <c:v>5.3166666666666602</c:v>
                </c:pt>
                <c:pt idx="320">
                  <c:v>5.3333333333333304</c:v>
                </c:pt>
                <c:pt idx="321">
                  <c:v>5.35</c:v>
                </c:pt>
                <c:pt idx="322">
                  <c:v>5.36666666666666</c:v>
                </c:pt>
                <c:pt idx="323">
                  <c:v>5.3833333333333302</c:v>
                </c:pt>
                <c:pt idx="324">
                  <c:v>5.4</c:v>
                </c:pt>
                <c:pt idx="325">
                  <c:v>5.4166666666666599</c:v>
                </c:pt>
                <c:pt idx="326">
                  <c:v>5.43333333333333</c:v>
                </c:pt>
                <c:pt idx="327">
                  <c:v>5.45</c:v>
                </c:pt>
                <c:pt idx="328">
                  <c:v>5.4666666666666597</c:v>
                </c:pt>
                <c:pt idx="329">
                  <c:v>5.4833333333333298</c:v>
                </c:pt>
                <c:pt idx="330">
                  <c:v>5.5</c:v>
                </c:pt>
                <c:pt idx="331">
                  <c:v>5.5166666666666604</c:v>
                </c:pt>
                <c:pt idx="332">
                  <c:v>5.5333333333333297</c:v>
                </c:pt>
                <c:pt idx="333">
                  <c:v>5.55</c:v>
                </c:pt>
                <c:pt idx="334">
                  <c:v>5.5666666666666602</c:v>
                </c:pt>
                <c:pt idx="335">
                  <c:v>5.5833333333333304</c:v>
                </c:pt>
                <c:pt idx="336">
                  <c:v>5.6</c:v>
                </c:pt>
                <c:pt idx="337">
                  <c:v>5.61666666666666</c:v>
                </c:pt>
                <c:pt idx="338">
                  <c:v>5.6333333333333302</c:v>
                </c:pt>
                <c:pt idx="339">
                  <c:v>5.65</c:v>
                </c:pt>
                <c:pt idx="340">
                  <c:v>5.6666666666666599</c:v>
                </c:pt>
                <c:pt idx="341">
                  <c:v>5.68333333333333</c:v>
                </c:pt>
                <c:pt idx="342">
                  <c:v>5.7</c:v>
                </c:pt>
                <c:pt idx="343">
                  <c:v>5.7166666666666597</c:v>
                </c:pt>
                <c:pt idx="344">
                  <c:v>5.7333333333333298</c:v>
                </c:pt>
                <c:pt idx="345">
                  <c:v>5.75</c:v>
                </c:pt>
                <c:pt idx="346">
                  <c:v>5.7666666666666604</c:v>
                </c:pt>
                <c:pt idx="347">
                  <c:v>5.7833333333333297</c:v>
                </c:pt>
                <c:pt idx="348">
                  <c:v>5.8</c:v>
                </c:pt>
                <c:pt idx="349">
                  <c:v>5.8166666666666602</c:v>
                </c:pt>
                <c:pt idx="350">
                  <c:v>5.8333333333333304</c:v>
                </c:pt>
                <c:pt idx="351">
                  <c:v>5.85</c:v>
                </c:pt>
                <c:pt idx="352">
                  <c:v>5.86666666666666</c:v>
                </c:pt>
                <c:pt idx="353">
                  <c:v>5.8833333333333302</c:v>
                </c:pt>
                <c:pt idx="354">
                  <c:v>5.9</c:v>
                </c:pt>
                <c:pt idx="355">
                  <c:v>5.9166666666666599</c:v>
                </c:pt>
                <c:pt idx="356">
                  <c:v>5.93333333333333</c:v>
                </c:pt>
                <c:pt idx="357">
                  <c:v>5.95</c:v>
                </c:pt>
                <c:pt idx="358">
                  <c:v>5.9666666666666597</c:v>
                </c:pt>
                <c:pt idx="359">
                  <c:v>5.9833333333333298</c:v>
                </c:pt>
                <c:pt idx="360">
                  <c:v>6</c:v>
                </c:pt>
                <c:pt idx="361">
                  <c:v>6.0166666666666604</c:v>
                </c:pt>
                <c:pt idx="362">
                  <c:v>6.0333333333333297</c:v>
                </c:pt>
                <c:pt idx="363">
                  <c:v>6.05</c:v>
                </c:pt>
                <c:pt idx="364">
                  <c:v>6.0666666666666602</c:v>
                </c:pt>
                <c:pt idx="365">
                  <c:v>6.0833333333333304</c:v>
                </c:pt>
                <c:pt idx="366">
                  <c:v>6.1</c:v>
                </c:pt>
                <c:pt idx="367">
                  <c:v>6.11666666666666</c:v>
                </c:pt>
                <c:pt idx="368">
                  <c:v>6.1333333333333302</c:v>
                </c:pt>
                <c:pt idx="369">
                  <c:v>6.15</c:v>
                </c:pt>
                <c:pt idx="370">
                  <c:v>6.1666666666666599</c:v>
                </c:pt>
                <c:pt idx="371">
                  <c:v>6.18333333333333</c:v>
                </c:pt>
                <c:pt idx="372">
                  <c:v>6.2</c:v>
                </c:pt>
                <c:pt idx="373">
                  <c:v>6.2166666666666597</c:v>
                </c:pt>
                <c:pt idx="374">
                  <c:v>6.2333333333333298</c:v>
                </c:pt>
                <c:pt idx="375">
                  <c:v>6.25</c:v>
                </c:pt>
                <c:pt idx="376">
                  <c:v>6.2666666666666604</c:v>
                </c:pt>
                <c:pt idx="377">
                  <c:v>6.2833333333333297</c:v>
                </c:pt>
                <c:pt idx="378">
                  <c:v>6.3</c:v>
                </c:pt>
                <c:pt idx="379">
                  <c:v>6.3166666666666602</c:v>
                </c:pt>
                <c:pt idx="380">
                  <c:v>6.3333333333333304</c:v>
                </c:pt>
                <c:pt idx="381">
                  <c:v>6.35</c:v>
                </c:pt>
                <c:pt idx="382">
                  <c:v>6.36666666666666</c:v>
                </c:pt>
                <c:pt idx="383">
                  <c:v>6.3833333333333302</c:v>
                </c:pt>
                <c:pt idx="384">
                  <c:v>6.4</c:v>
                </c:pt>
                <c:pt idx="385">
                  <c:v>6.4166666666666599</c:v>
                </c:pt>
                <c:pt idx="386">
                  <c:v>6.43333333333333</c:v>
                </c:pt>
                <c:pt idx="387">
                  <c:v>6.45</c:v>
                </c:pt>
                <c:pt idx="388">
                  <c:v>6.4666666666666597</c:v>
                </c:pt>
                <c:pt idx="389">
                  <c:v>6.4833333333333298</c:v>
                </c:pt>
                <c:pt idx="390">
                  <c:v>6.5</c:v>
                </c:pt>
                <c:pt idx="391">
                  <c:v>6.5166666666666604</c:v>
                </c:pt>
                <c:pt idx="392">
                  <c:v>6.5333333333333297</c:v>
                </c:pt>
                <c:pt idx="393">
                  <c:v>6.55</c:v>
                </c:pt>
                <c:pt idx="394">
                  <c:v>6.5666666666666602</c:v>
                </c:pt>
                <c:pt idx="395">
                  <c:v>6.5833333333333304</c:v>
                </c:pt>
                <c:pt idx="396">
                  <c:v>6.6</c:v>
                </c:pt>
                <c:pt idx="397">
                  <c:v>6.61666666666666</c:v>
                </c:pt>
                <c:pt idx="398">
                  <c:v>6.6333333333333302</c:v>
                </c:pt>
                <c:pt idx="399">
                  <c:v>6.65</c:v>
                </c:pt>
                <c:pt idx="400">
                  <c:v>6.6666666666666599</c:v>
                </c:pt>
                <c:pt idx="401">
                  <c:v>6.68333333333333</c:v>
                </c:pt>
                <c:pt idx="402">
                  <c:v>6.7</c:v>
                </c:pt>
                <c:pt idx="403">
                  <c:v>6.7166666666666597</c:v>
                </c:pt>
                <c:pt idx="404">
                  <c:v>6.7333333333333298</c:v>
                </c:pt>
                <c:pt idx="405">
                  <c:v>6.75</c:v>
                </c:pt>
                <c:pt idx="406">
                  <c:v>6.7666666666666604</c:v>
                </c:pt>
                <c:pt idx="407">
                  <c:v>6.7833333333333297</c:v>
                </c:pt>
                <c:pt idx="408">
                  <c:v>6.8</c:v>
                </c:pt>
                <c:pt idx="409">
                  <c:v>6.8166666666666602</c:v>
                </c:pt>
                <c:pt idx="410">
                  <c:v>6.8333333333333304</c:v>
                </c:pt>
                <c:pt idx="411">
                  <c:v>6.85</c:v>
                </c:pt>
                <c:pt idx="412">
                  <c:v>6.86666666666666</c:v>
                </c:pt>
                <c:pt idx="413">
                  <c:v>6.8833333333333302</c:v>
                </c:pt>
                <c:pt idx="414">
                  <c:v>6.9</c:v>
                </c:pt>
                <c:pt idx="415">
                  <c:v>6.9166666666666599</c:v>
                </c:pt>
                <c:pt idx="416">
                  <c:v>6.93333333333333</c:v>
                </c:pt>
                <c:pt idx="417">
                  <c:v>6.95</c:v>
                </c:pt>
                <c:pt idx="418">
                  <c:v>6.9666666666666597</c:v>
                </c:pt>
                <c:pt idx="419">
                  <c:v>6.9833333333333298</c:v>
                </c:pt>
                <c:pt idx="420">
                  <c:v>7</c:v>
                </c:pt>
                <c:pt idx="421">
                  <c:v>7.0166666666666604</c:v>
                </c:pt>
                <c:pt idx="422">
                  <c:v>7.0333333333333297</c:v>
                </c:pt>
                <c:pt idx="423">
                  <c:v>7.05</c:v>
                </c:pt>
                <c:pt idx="424">
                  <c:v>7.0666666666666602</c:v>
                </c:pt>
                <c:pt idx="425">
                  <c:v>7.0833333333333304</c:v>
                </c:pt>
                <c:pt idx="426">
                  <c:v>7.1</c:v>
                </c:pt>
                <c:pt idx="427">
                  <c:v>7.11666666666666</c:v>
                </c:pt>
                <c:pt idx="428">
                  <c:v>7.1333333333333302</c:v>
                </c:pt>
                <c:pt idx="429">
                  <c:v>7.15</c:v>
                </c:pt>
                <c:pt idx="430">
                  <c:v>7.1666666666666599</c:v>
                </c:pt>
                <c:pt idx="431">
                  <c:v>7.18333333333333</c:v>
                </c:pt>
                <c:pt idx="432">
                  <c:v>7.2</c:v>
                </c:pt>
                <c:pt idx="433">
                  <c:v>7.2166666666666597</c:v>
                </c:pt>
                <c:pt idx="434">
                  <c:v>7.2333333333333298</c:v>
                </c:pt>
                <c:pt idx="435">
                  <c:v>7.25</c:v>
                </c:pt>
                <c:pt idx="436">
                  <c:v>7.2666666666666604</c:v>
                </c:pt>
                <c:pt idx="437">
                  <c:v>7.2833333333333297</c:v>
                </c:pt>
                <c:pt idx="438">
                  <c:v>7.3</c:v>
                </c:pt>
                <c:pt idx="439">
                  <c:v>7.3166666666666602</c:v>
                </c:pt>
                <c:pt idx="440">
                  <c:v>7.3333333333333304</c:v>
                </c:pt>
                <c:pt idx="441">
                  <c:v>7.35</c:v>
                </c:pt>
                <c:pt idx="442">
                  <c:v>7.36666666666666</c:v>
                </c:pt>
                <c:pt idx="443">
                  <c:v>7.3833333333333302</c:v>
                </c:pt>
                <c:pt idx="444">
                  <c:v>7.4</c:v>
                </c:pt>
                <c:pt idx="445">
                  <c:v>7.4166666666666599</c:v>
                </c:pt>
                <c:pt idx="446">
                  <c:v>7.43333333333333</c:v>
                </c:pt>
                <c:pt idx="447">
                  <c:v>7.45</c:v>
                </c:pt>
                <c:pt idx="448">
                  <c:v>7.4666666666666597</c:v>
                </c:pt>
                <c:pt idx="449">
                  <c:v>7.4833333333333298</c:v>
                </c:pt>
                <c:pt idx="450">
                  <c:v>7.5</c:v>
                </c:pt>
                <c:pt idx="451">
                  <c:v>7.5166666666666604</c:v>
                </c:pt>
                <c:pt idx="452">
                  <c:v>7.5333333333333297</c:v>
                </c:pt>
                <c:pt idx="453">
                  <c:v>7.55</c:v>
                </c:pt>
                <c:pt idx="454">
                  <c:v>7.5666666666666602</c:v>
                </c:pt>
                <c:pt idx="455">
                  <c:v>7.5833333333333304</c:v>
                </c:pt>
                <c:pt idx="456">
                  <c:v>7.6</c:v>
                </c:pt>
                <c:pt idx="457">
                  <c:v>7.61666666666666</c:v>
                </c:pt>
                <c:pt idx="458">
                  <c:v>7.6333333333333302</c:v>
                </c:pt>
                <c:pt idx="459">
                  <c:v>7.65</c:v>
                </c:pt>
                <c:pt idx="460">
                  <c:v>7.6666666666666599</c:v>
                </c:pt>
                <c:pt idx="461">
                  <c:v>7.68333333333333</c:v>
                </c:pt>
                <c:pt idx="462">
                  <c:v>7.7</c:v>
                </c:pt>
                <c:pt idx="463">
                  <c:v>7.7166666666666597</c:v>
                </c:pt>
                <c:pt idx="464">
                  <c:v>7.7333333333333298</c:v>
                </c:pt>
                <c:pt idx="465">
                  <c:v>7.75</c:v>
                </c:pt>
                <c:pt idx="466">
                  <c:v>7.7666666666666604</c:v>
                </c:pt>
                <c:pt idx="467">
                  <c:v>7.7833333333333297</c:v>
                </c:pt>
                <c:pt idx="468">
                  <c:v>7.8</c:v>
                </c:pt>
                <c:pt idx="469">
                  <c:v>7.8166666666666602</c:v>
                </c:pt>
                <c:pt idx="470">
                  <c:v>7.8333333333333304</c:v>
                </c:pt>
                <c:pt idx="471">
                  <c:v>7.85</c:v>
                </c:pt>
                <c:pt idx="472">
                  <c:v>7.86666666666666</c:v>
                </c:pt>
                <c:pt idx="473">
                  <c:v>7.8833333333333302</c:v>
                </c:pt>
                <c:pt idx="474">
                  <c:v>7.9</c:v>
                </c:pt>
                <c:pt idx="475">
                  <c:v>7.9166666666666599</c:v>
                </c:pt>
                <c:pt idx="476">
                  <c:v>7.93333333333333</c:v>
                </c:pt>
                <c:pt idx="477">
                  <c:v>7.95</c:v>
                </c:pt>
                <c:pt idx="478">
                  <c:v>7.9666666666666597</c:v>
                </c:pt>
                <c:pt idx="479">
                  <c:v>7.9833333333333298</c:v>
                </c:pt>
                <c:pt idx="480">
                  <c:v>8</c:v>
                </c:pt>
                <c:pt idx="481">
                  <c:v>8.0166666666666604</c:v>
                </c:pt>
                <c:pt idx="482">
                  <c:v>8.0333333333333297</c:v>
                </c:pt>
                <c:pt idx="483">
                  <c:v>8.0500000000000007</c:v>
                </c:pt>
                <c:pt idx="484">
                  <c:v>8.0666666666666593</c:v>
                </c:pt>
                <c:pt idx="485">
                  <c:v>8.0833333333333304</c:v>
                </c:pt>
                <c:pt idx="486">
                  <c:v>8.1</c:v>
                </c:pt>
                <c:pt idx="487">
                  <c:v>8.11666666666666</c:v>
                </c:pt>
                <c:pt idx="488">
                  <c:v>8.1333333333333293</c:v>
                </c:pt>
                <c:pt idx="489">
                  <c:v>8.15</c:v>
                </c:pt>
                <c:pt idx="490">
                  <c:v>8.1666666666666607</c:v>
                </c:pt>
                <c:pt idx="491">
                  <c:v>8.18333333333333</c:v>
                </c:pt>
                <c:pt idx="492">
                  <c:v>8.1999999999999993</c:v>
                </c:pt>
                <c:pt idx="493">
                  <c:v>8.2166666666666597</c:v>
                </c:pt>
                <c:pt idx="494">
                  <c:v>8.2333333333333307</c:v>
                </c:pt>
                <c:pt idx="495">
                  <c:v>8.25</c:v>
                </c:pt>
                <c:pt idx="496">
                  <c:v>8.2666666666666604</c:v>
                </c:pt>
                <c:pt idx="497">
                  <c:v>8.2833333333333297</c:v>
                </c:pt>
                <c:pt idx="498">
                  <c:v>8.3000000000000007</c:v>
                </c:pt>
                <c:pt idx="499">
                  <c:v>8.3166666666666593</c:v>
                </c:pt>
                <c:pt idx="500">
                  <c:v>8.3333333333333304</c:v>
                </c:pt>
                <c:pt idx="501">
                  <c:v>8.35</c:v>
                </c:pt>
                <c:pt idx="502">
                  <c:v>8.36666666666666</c:v>
                </c:pt>
                <c:pt idx="503">
                  <c:v>8.3833333333333293</c:v>
                </c:pt>
                <c:pt idx="504">
                  <c:v>8.4</c:v>
                </c:pt>
                <c:pt idx="505">
                  <c:v>8.4166666666666607</c:v>
                </c:pt>
                <c:pt idx="506">
                  <c:v>8.43333333333333</c:v>
                </c:pt>
                <c:pt idx="507">
                  <c:v>8.4499999999999993</c:v>
                </c:pt>
                <c:pt idx="508">
                  <c:v>8.4666666666666597</c:v>
                </c:pt>
                <c:pt idx="509">
                  <c:v>8.4833333333333307</c:v>
                </c:pt>
                <c:pt idx="510">
                  <c:v>8.5</c:v>
                </c:pt>
                <c:pt idx="511">
                  <c:v>8.5166666666666604</c:v>
                </c:pt>
                <c:pt idx="512">
                  <c:v>8.5333333333333297</c:v>
                </c:pt>
                <c:pt idx="513">
                  <c:v>8.5500000000000007</c:v>
                </c:pt>
                <c:pt idx="514">
                  <c:v>8.5666666666666593</c:v>
                </c:pt>
                <c:pt idx="515">
                  <c:v>8.5833333333333304</c:v>
                </c:pt>
                <c:pt idx="516">
                  <c:v>8.6</c:v>
                </c:pt>
                <c:pt idx="517">
                  <c:v>8.61666666666666</c:v>
                </c:pt>
                <c:pt idx="518">
                  <c:v>8.6333333333333293</c:v>
                </c:pt>
                <c:pt idx="519">
                  <c:v>8.65</c:v>
                </c:pt>
                <c:pt idx="520">
                  <c:v>8.6666666666666607</c:v>
                </c:pt>
                <c:pt idx="521">
                  <c:v>8.68333333333333</c:v>
                </c:pt>
                <c:pt idx="522">
                  <c:v>8.6999999999999993</c:v>
                </c:pt>
                <c:pt idx="523">
                  <c:v>8.7166666666666597</c:v>
                </c:pt>
                <c:pt idx="524">
                  <c:v>8.7333333333333307</c:v>
                </c:pt>
                <c:pt idx="525">
                  <c:v>8.75</c:v>
                </c:pt>
                <c:pt idx="526">
                  <c:v>8.7666666666666604</c:v>
                </c:pt>
                <c:pt idx="527">
                  <c:v>8.7833333333333297</c:v>
                </c:pt>
                <c:pt idx="528">
                  <c:v>8.8000000000000007</c:v>
                </c:pt>
                <c:pt idx="529">
                  <c:v>8.8166666666666593</c:v>
                </c:pt>
                <c:pt idx="530">
                  <c:v>8.8333333333333304</c:v>
                </c:pt>
                <c:pt idx="531">
                  <c:v>8.85</c:v>
                </c:pt>
                <c:pt idx="532">
                  <c:v>8.86666666666666</c:v>
                </c:pt>
                <c:pt idx="533">
                  <c:v>8.8833333333333293</c:v>
                </c:pt>
                <c:pt idx="534">
                  <c:v>8.9</c:v>
                </c:pt>
                <c:pt idx="535">
                  <c:v>8.9166666666666607</c:v>
                </c:pt>
                <c:pt idx="536">
                  <c:v>8.93333333333333</c:v>
                </c:pt>
                <c:pt idx="537">
                  <c:v>8.9499999999999993</c:v>
                </c:pt>
                <c:pt idx="538">
                  <c:v>8.9666666666666597</c:v>
                </c:pt>
                <c:pt idx="539">
                  <c:v>8.9833333333333307</c:v>
                </c:pt>
                <c:pt idx="540">
                  <c:v>9</c:v>
                </c:pt>
                <c:pt idx="541">
                  <c:v>9.0166666666666604</c:v>
                </c:pt>
                <c:pt idx="542">
                  <c:v>9.0333333333333297</c:v>
                </c:pt>
                <c:pt idx="543">
                  <c:v>9.0500000000000007</c:v>
                </c:pt>
                <c:pt idx="544">
                  <c:v>9.0666666666666593</c:v>
                </c:pt>
                <c:pt idx="545">
                  <c:v>9.0833333333333304</c:v>
                </c:pt>
                <c:pt idx="546">
                  <c:v>9.1</c:v>
                </c:pt>
                <c:pt idx="547">
                  <c:v>9.11666666666666</c:v>
                </c:pt>
                <c:pt idx="548">
                  <c:v>9.1333333333333293</c:v>
                </c:pt>
                <c:pt idx="549">
                  <c:v>9.15</c:v>
                </c:pt>
                <c:pt idx="550">
                  <c:v>9.1666666666666607</c:v>
                </c:pt>
                <c:pt idx="551">
                  <c:v>9.18333333333333</c:v>
                </c:pt>
                <c:pt idx="552">
                  <c:v>9.1999999999999993</c:v>
                </c:pt>
                <c:pt idx="553">
                  <c:v>9.2166666666666597</c:v>
                </c:pt>
                <c:pt idx="554">
                  <c:v>9.2333333333333307</c:v>
                </c:pt>
                <c:pt idx="555">
                  <c:v>9.25</c:v>
                </c:pt>
                <c:pt idx="556">
                  <c:v>9.2666666666666604</c:v>
                </c:pt>
                <c:pt idx="557">
                  <c:v>9.2833333333333297</c:v>
                </c:pt>
                <c:pt idx="558">
                  <c:v>9.3000000000000007</c:v>
                </c:pt>
                <c:pt idx="559">
                  <c:v>9.3166666666666593</c:v>
                </c:pt>
                <c:pt idx="560">
                  <c:v>9.3333333333333304</c:v>
                </c:pt>
                <c:pt idx="561">
                  <c:v>9.35</c:v>
                </c:pt>
                <c:pt idx="562">
                  <c:v>9.36666666666666</c:v>
                </c:pt>
                <c:pt idx="563">
                  <c:v>9.3833333333333293</c:v>
                </c:pt>
                <c:pt idx="564">
                  <c:v>9.4</c:v>
                </c:pt>
                <c:pt idx="565">
                  <c:v>9.4166666666666607</c:v>
                </c:pt>
                <c:pt idx="566">
                  <c:v>9.43333333333333</c:v>
                </c:pt>
                <c:pt idx="567">
                  <c:v>9.4499999999999993</c:v>
                </c:pt>
                <c:pt idx="568">
                  <c:v>9.4666666666666597</c:v>
                </c:pt>
                <c:pt idx="569">
                  <c:v>9.4833333333333307</c:v>
                </c:pt>
                <c:pt idx="570">
                  <c:v>9.5</c:v>
                </c:pt>
                <c:pt idx="571">
                  <c:v>9.5166666666666604</c:v>
                </c:pt>
                <c:pt idx="572">
                  <c:v>9.5333333333333297</c:v>
                </c:pt>
                <c:pt idx="573">
                  <c:v>9.5500000000000007</c:v>
                </c:pt>
                <c:pt idx="574">
                  <c:v>9.5666666666666593</c:v>
                </c:pt>
                <c:pt idx="575">
                  <c:v>9.5833333333333304</c:v>
                </c:pt>
                <c:pt idx="576">
                  <c:v>9.6</c:v>
                </c:pt>
                <c:pt idx="577">
                  <c:v>9.61666666666666</c:v>
                </c:pt>
                <c:pt idx="578">
                  <c:v>9.6333333333333293</c:v>
                </c:pt>
                <c:pt idx="579">
                  <c:v>9.65</c:v>
                </c:pt>
                <c:pt idx="580">
                  <c:v>9.6666666666666607</c:v>
                </c:pt>
                <c:pt idx="581">
                  <c:v>9.68333333333333</c:v>
                </c:pt>
                <c:pt idx="582">
                  <c:v>9.6999999999999993</c:v>
                </c:pt>
                <c:pt idx="583">
                  <c:v>9.7166666666666597</c:v>
                </c:pt>
                <c:pt idx="584">
                  <c:v>9.7333333333333307</c:v>
                </c:pt>
                <c:pt idx="585">
                  <c:v>9.75</c:v>
                </c:pt>
                <c:pt idx="586">
                  <c:v>9.7666666666666604</c:v>
                </c:pt>
                <c:pt idx="587">
                  <c:v>9.7833333333333297</c:v>
                </c:pt>
                <c:pt idx="588">
                  <c:v>9.8000000000000007</c:v>
                </c:pt>
                <c:pt idx="589">
                  <c:v>9.8166666666666593</c:v>
                </c:pt>
                <c:pt idx="590">
                  <c:v>9.8333333333333304</c:v>
                </c:pt>
                <c:pt idx="591">
                  <c:v>9.85</c:v>
                </c:pt>
                <c:pt idx="592">
                  <c:v>9.86666666666666</c:v>
                </c:pt>
                <c:pt idx="593">
                  <c:v>9.8833333333333293</c:v>
                </c:pt>
                <c:pt idx="594">
                  <c:v>9.9</c:v>
                </c:pt>
                <c:pt idx="595">
                  <c:v>9.9166666666666607</c:v>
                </c:pt>
                <c:pt idx="596">
                  <c:v>9.93333333333333</c:v>
                </c:pt>
                <c:pt idx="597">
                  <c:v>9.9499999999999993</c:v>
                </c:pt>
                <c:pt idx="598">
                  <c:v>9.9666666666666597</c:v>
                </c:pt>
                <c:pt idx="599">
                  <c:v>9.9833333333333307</c:v>
                </c:pt>
                <c:pt idx="600">
                  <c:v>10</c:v>
                </c:pt>
                <c:pt idx="601">
                  <c:v>10.0166666666666</c:v>
                </c:pt>
                <c:pt idx="602">
                  <c:v>10.033333333333299</c:v>
                </c:pt>
                <c:pt idx="603">
                  <c:v>10.050000000000001</c:v>
                </c:pt>
                <c:pt idx="604">
                  <c:v>10.066666666666601</c:v>
                </c:pt>
                <c:pt idx="605">
                  <c:v>10.0833333333333</c:v>
                </c:pt>
                <c:pt idx="606">
                  <c:v>10.1</c:v>
                </c:pt>
                <c:pt idx="607">
                  <c:v>10.1166666666666</c:v>
                </c:pt>
                <c:pt idx="608">
                  <c:v>10.133333333333301</c:v>
                </c:pt>
                <c:pt idx="609">
                  <c:v>10.15</c:v>
                </c:pt>
                <c:pt idx="610">
                  <c:v>10.1666666666666</c:v>
                </c:pt>
                <c:pt idx="611">
                  <c:v>10.1833333333333</c:v>
                </c:pt>
                <c:pt idx="612">
                  <c:v>10.199999999999999</c:v>
                </c:pt>
                <c:pt idx="613">
                  <c:v>10.216666666666599</c:v>
                </c:pt>
                <c:pt idx="614">
                  <c:v>10.233333333333301</c:v>
                </c:pt>
                <c:pt idx="615">
                  <c:v>10.25</c:v>
                </c:pt>
                <c:pt idx="616">
                  <c:v>10.2666666666666</c:v>
                </c:pt>
                <c:pt idx="617">
                  <c:v>10.283333333333299</c:v>
                </c:pt>
                <c:pt idx="618">
                  <c:v>10.3</c:v>
                </c:pt>
                <c:pt idx="619">
                  <c:v>10.316666666666601</c:v>
                </c:pt>
                <c:pt idx="620">
                  <c:v>10.3333333333333</c:v>
                </c:pt>
                <c:pt idx="621">
                  <c:v>10.35</c:v>
                </c:pt>
                <c:pt idx="622">
                  <c:v>10.3666666666666</c:v>
                </c:pt>
                <c:pt idx="623">
                  <c:v>10.383333333333301</c:v>
                </c:pt>
                <c:pt idx="624">
                  <c:v>10.4</c:v>
                </c:pt>
                <c:pt idx="625">
                  <c:v>10.4166666666666</c:v>
                </c:pt>
                <c:pt idx="626">
                  <c:v>10.4333333333333</c:v>
                </c:pt>
                <c:pt idx="627">
                  <c:v>10.45</c:v>
                </c:pt>
                <c:pt idx="628">
                  <c:v>10.466666666666599</c:v>
                </c:pt>
                <c:pt idx="629">
                  <c:v>10.483333333333301</c:v>
                </c:pt>
                <c:pt idx="630">
                  <c:v>10.5</c:v>
                </c:pt>
                <c:pt idx="631">
                  <c:v>10.5166666666666</c:v>
                </c:pt>
                <c:pt idx="632">
                  <c:v>10.533333333333299</c:v>
                </c:pt>
                <c:pt idx="633">
                  <c:v>10.55</c:v>
                </c:pt>
                <c:pt idx="634">
                  <c:v>10.566666666666601</c:v>
                </c:pt>
                <c:pt idx="635">
                  <c:v>10.5833333333333</c:v>
                </c:pt>
                <c:pt idx="636">
                  <c:v>10.6</c:v>
                </c:pt>
                <c:pt idx="637">
                  <c:v>10.6166666666666</c:v>
                </c:pt>
                <c:pt idx="638">
                  <c:v>10.633333333333301</c:v>
                </c:pt>
                <c:pt idx="639">
                  <c:v>10.65</c:v>
                </c:pt>
                <c:pt idx="640">
                  <c:v>10.6666666666666</c:v>
                </c:pt>
                <c:pt idx="641">
                  <c:v>10.6833333333333</c:v>
                </c:pt>
                <c:pt idx="642">
                  <c:v>10.7</c:v>
                </c:pt>
                <c:pt idx="643">
                  <c:v>10.716666666666599</c:v>
                </c:pt>
                <c:pt idx="644">
                  <c:v>10.733333333333301</c:v>
                </c:pt>
                <c:pt idx="645">
                  <c:v>10.75</c:v>
                </c:pt>
                <c:pt idx="646">
                  <c:v>10.7666666666666</c:v>
                </c:pt>
                <c:pt idx="647">
                  <c:v>10.783333333333299</c:v>
                </c:pt>
                <c:pt idx="648">
                  <c:v>10.8</c:v>
                </c:pt>
                <c:pt idx="649">
                  <c:v>10.816666666666601</c:v>
                </c:pt>
                <c:pt idx="650">
                  <c:v>10.8333333333333</c:v>
                </c:pt>
                <c:pt idx="651">
                  <c:v>10.85</c:v>
                </c:pt>
                <c:pt idx="652">
                  <c:v>10.8666666666666</c:v>
                </c:pt>
                <c:pt idx="653">
                  <c:v>10.883333333333301</c:v>
                </c:pt>
                <c:pt idx="654">
                  <c:v>10.9</c:v>
                </c:pt>
                <c:pt idx="655">
                  <c:v>10.9166666666666</c:v>
                </c:pt>
                <c:pt idx="656">
                  <c:v>10.9333333333333</c:v>
                </c:pt>
                <c:pt idx="657">
                  <c:v>10.95</c:v>
                </c:pt>
                <c:pt idx="658">
                  <c:v>10.966666666666599</c:v>
                </c:pt>
                <c:pt idx="659">
                  <c:v>10.983333333333301</c:v>
                </c:pt>
                <c:pt idx="660">
                  <c:v>11</c:v>
                </c:pt>
                <c:pt idx="661">
                  <c:v>11.0166666666666</c:v>
                </c:pt>
                <c:pt idx="662">
                  <c:v>11.033333333333299</c:v>
                </c:pt>
                <c:pt idx="663">
                  <c:v>11.05</c:v>
                </c:pt>
                <c:pt idx="664">
                  <c:v>11.066666666666601</c:v>
                </c:pt>
                <c:pt idx="665">
                  <c:v>11.0833333333333</c:v>
                </c:pt>
                <c:pt idx="666">
                  <c:v>11.1</c:v>
                </c:pt>
                <c:pt idx="667">
                  <c:v>11.1166666666666</c:v>
                </c:pt>
                <c:pt idx="668">
                  <c:v>11.133333333333301</c:v>
                </c:pt>
                <c:pt idx="669">
                  <c:v>11.15</c:v>
                </c:pt>
                <c:pt idx="670">
                  <c:v>11.1666666666666</c:v>
                </c:pt>
                <c:pt idx="671">
                  <c:v>11.1833333333333</c:v>
                </c:pt>
                <c:pt idx="672">
                  <c:v>11.2</c:v>
                </c:pt>
                <c:pt idx="673">
                  <c:v>11.216666666666599</c:v>
                </c:pt>
                <c:pt idx="674">
                  <c:v>11.233333333333301</c:v>
                </c:pt>
                <c:pt idx="675">
                  <c:v>11.25</c:v>
                </c:pt>
                <c:pt idx="676">
                  <c:v>11.2666666666666</c:v>
                </c:pt>
                <c:pt idx="677">
                  <c:v>11.283333333333299</c:v>
                </c:pt>
                <c:pt idx="678">
                  <c:v>11.3</c:v>
                </c:pt>
                <c:pt idx="679">
                  <c:v>11.316666666666601</c:v>
                </c:pt>
                <c:pt idx="680">
                  <c:v>11.3333333333333</c:v>
                </c:pt>
                <c:pt idx="681">
                  <c:v>11.35</c:v>
                </c:pt>
                <c:pt idx="682">
                  <c:v>11.3666666666666</c:v>
                </c:pt>
                <c:pt idx="683">
                  <c:v>11.383333333333301</c:v>
                </c:pt>
                <c:pt idx="684">
                  <c:v>11.4</c:v>
                </c:pt>
                <c:pt idx="685">
                  <c:v>11.4166666666666</c:v>
                </c:pt>
                <c:pt idx="686">
                  <c:v>11.4333333333333</c:v>
                </c:pt>
                <c:pt idx="687">
                  <c:v>11.45</c:v>
                </c:pt>
                <c:pt idx="688">
                  <c:v>11.466666666666599</c:v>
                </c:pt>
                <c:pt idx="689">
                  <c:v>11.483333333333301</c:v>
                </c:pt>
                <c:pt idx="690">
                  <c:v>11.5</c:v>
                </c:pt>
                <c:pt idx="691">
                  <c:v>11.5166666666666</c:v>
                </c:pt>
                <c:pt idx="692">
                  <c:v>11.533333333333299</c:v>
                </c:pt>
                <c:pt idx="693">
                  <c:v>11.55</c:v>
                </c:pt>
                <c:pt idx="694">
                  <c:v>11.566666666666601</c:v>
                </c:pt>
                <c:pt idx="695">
                  <c:v>11.5833333333333</c:v>
                </c:pt>
                <c:pt idx="696">
                  <c:v>11.6</c:v>
                </c:pt>
                <c:pt idx="697">
                  <c:v>11.6166666666666</c:v>
                </c:pt>
                <c:pt idx="698">
                  <c:v>11.633333333333301</c:v>
                </c:pt>
                <c:pt idx="699">
                  <c:v>11.65</c:v>
                </c:pt>
                <c:pt idx="700">
                  <c:v>11.6666666666666</c:v>
                </c:pt>
                <c:pt idx="701">
                  <c:v>11.6833333333333</c:v>
                </c:pt>
                <c:pt idx="702">
                  <c:v>11.7</c:v>
                </c:pt>
                <c:pt idx="703">
                  <c:v>11.716666666666599</c:v>
                </c:pt>
                <c:pt idx="704">
                  <c:v>11.733333333333301</c:v>
                </c:pt>
                <c:pt idx="705">
                  <c:v>11.75</c:v>
                </c:pt>
                <c:pt idx="706">
                  <c:v>11.7666666666666</c:v>
                </c:pt>
                <c:pt idx="707">
                  <c:v>11.783333333333299</c:v>
                </c:pt>
                <c:pt idx="708">
                  <c:v>11.8</c:v>
                </c:pt>
                <c:pt idx="709">
                  <c:v>11.816666666666601</c:v>
                </c:pt>
                <c:pt idx="710">
                  <c:v>11.8333333333333</c:v>
                </c:pt>
                <c:pt idx="711">
                  <c:v>11.85</c:v>
                </c:pt>
                <c:pt idx="712">
                  <c:v>11.8666666666666</c:v>
                </c:pt>
                <c:pt idx="713">
                  <c:v>11.883333333333301</c:v>
                </c:pt>
                <c:pt idx="714">
                  <c:v>11.9</c:v>
                </c:pt>
                <c:pt idx="715">
                  <c:v>11.9166666666666</c:v>
                </c:pt>
                <c:pt idx="716">
                  <c:v>11.9333333333333</c:v>
                </c:pt>
                <c:pt idx="717">
                  <c:v>11.95</c:v>
                </c:pt>
                <c:pt idx="718">
                  <c:v>11.966666666666599</c:v>
                </c:pt>
                <c:pt idx="719">
                  <c:v>11.983333333333301</c:v>
                </c:pt>
                <c:pt idx="720">
                  <c:v>12</c:v>
                </c:pt>
                <c:pt idx="721">
                  <c:v>12.0166666666666</c:v>
                </c:pt>
                <c:pt idx="722">
                  <c:v>12.033333333333299</c:v>
                </c:pt>
                <c:pt idx="723">
                  <c:v>12.05</c:v>
                </c:pt>
                <c:pt idx="724">
                  <c:v>12.066666666666601</c:v>
                </c:pt>
                <c:pt idx="725">
                  <c:v>12.0833333333333</c:v>
                </c:pt>
                <c:pt idx="726">
                  <c:v>12.1</c:v>
                </c:pt>
                <c:pt idx="727">
                  <c:v>12.1166666666666</c:v>
                </c:pt>
                <c:pt idx="728">
                  <c:v>12.133333333333301</c:v>
                </c:pt>
                <c:pt idx="729">
                  <c:v>12.15</c:v>
                </c:pt>
                <c:pt idx="730">
                  <c:v>12.1666666666666</c:v>
                </c:pt>
                <c:pt idx="731">
                  <c:v>12.1833333333333</c:v>
                </c:pt>
                <c:pt idx="732">
                  <c:v>12.2</c:v>
                </c:pt>
                <c:pt idx="733">
                  <c:v>12.216666666666599</c:v>
                </c:pt>
                <c:pt idx="734">
                  <c:v>12.233333333333301</c:v>
                </c:pt>
                <c:pt idx="735">
                  <c:v>12.25</c:v>
                </c:pt>
                <c:pt idx="736">
                  <c:v>12.2666666666666</c:v>
                </c:pt>
                <c:pt idx="737">
                  <c:v>12.283333333333299</c:v>
                </c:pt>
                <c:pt idx="738">
                  <c:v>12.3</c:v>
                </c:pt>
                <c:pt idx="739">
                  <c:v>12.316666666666601</c:v>
                </c:pt>
                <c:pt idx="740">
                  <c:v>12.3333333333333</c:v>
                </c:pt>
                <c:pt idx="741">
                  <c:v>12.35</c:v>
                </c:pt>
                <c:pt idx="742">
                  <c:v>12.3666666666666</c:v>
                </c:pt>
                <c:pt idx="743">
                  <c:v>12.383333333333301</c:v>
                </c:pt>
                <c:pt idx="744">
                  <c:v>12.4</c:v>
                </c:pt>
                <c:pt idx="745">
                  <c:v>12.4166666666666</c:v>
                </c:pt>
                <c:pt idx="746">
                  <c:v>12.4333333333333</c:v>
                </c:pt>
                <c:pt idx="747">
                  <c:v>12.45</c:v>
                </c:pt>
                <c:pt idx="748">
                  <c:v>12.466666666666599</c:v>
                </c:pt>
                <c:pt idx="749">
                  <c:v>12.483333333333301</c:v>
                </c:pt>
                <c:pt idx="750">
                  <c:v>12.5</c:v>
                </c:pt>
                <c:pt idx="751">
                  <c:v>12.5166666666666</c:v>
                </c:pt>
                <c:pt idx="752">
                  <c:v>12.533333333333299</c:v>
                </c:pt>
                <c:pt idx="753">
                  <c:v>12.55</c:v>
                </c:pt>
                <c:pt idx="754">
                  <c:v>12.566666666666601</c:v>
                </c:pt>
                <c:pt idx="755">
                  <c:v>12.5833333333333</c:v>
                </c:pt>
                <c:pt idx="756">
                  <c:v>12.6</c:v>
                </c:pt>
                <c:pt idx="757">
                  <c:v>12.6166666666666</c:v>
                </c:pt>
                <c:pt idx="758">
                  <c:v>12.633333333333301</c:v>
                </c:pt>
                <c:pt idx="759">
                  <c:v>12.65</c:v>
                </c:pt>
                <c:pt idx="760">
                  <c:v>12.6666666666666</c:v>
                </c:pt>
                <c:pt idx="761">
                  <c:v>12.6833333333333</c:v>
                </c:pt>
                <c:pt idx="762">
                  <c:v>12.7</c:v>
                </c:pt>
                <c:pt idx="763">
                  <c:v>12.716666666666599</c:v>
                </c:pt>
                <c:pt idx="764">
                  <c:v>12.733333333333301</c:v>
                </c:pt>
                <c:pt idx="765">
                  <c:v>12.75</c:v>
                </c:pt>
                <c:pt idx="766">
                  <c:v>12.7666666666666</c:v>
                </c:pt>
                <c:pt idx="767">
                  <c:v>12.783333333333299</c:v>
                </c:pt>
                <c:pt idx="768">
                  <c:v>12.8</c:v>
                </c:pt>
                <c:pt idx="769">
                  <c:v>12.816666666666601</c:v>
                </c:pt>
                <c:pt idx="770">
                  <c:v>12.8333333333333</c:v>
                </c:pt>
                <c:pt idx="771">
                  <c:v>12.85</c:v>
                </c:pt>
                <c:pt idx="772">
                  <c:v>12.8666666666666</c:v>
                </c:pt>
                <c:pt idx="773">
                  <c:v>12.883333333333301</c:v>
                </c:pt>
                <c:pt idx="774">
                  <c:v>12.9</c:v>
                </c:pt>
                <c:pt idx="775">
                  <c:v>12.9166666666666</c:v>
                </c:pt>
                <c:pt idx="776">
                  <c:v>12.9333333333333</c:v>
                </c:pt>
                <c:pt idx="777">
                  <c:v>12.95</c:v>
                </c:pt>
                <c:pt idx="778">
                  <c:v>12.966666666666599</c:v>
                </c:pt>
                <c:pt idx="779">
                  <c:v>12.983333333333301</c:v>
                </c:pt>
                <c:pt idx="780">
                  <c:v>13</c:v>
                </c:pt>
                <c:pt idx="781">
                  <c:v>13.0166666666666</c:v>
                </c:pt>
                <c:pt idx="782">
                  <c:v>13.033333333333299</c:v>
                </c:pt>
                <c:pt idx="783">
                  <c:v>13.05</c:v>
                </c:pt>
                <c:pt idx="784">
                  <c:v>13.066666666666601</c:v>
                </c:pt>
                <c:pt idx="785">
                  <c:v>13.0833333333333</c:v>
                </c:pt>
                <c:pt idx="786">
                  <c:v>13.1</c:v>
                </c:pt>
                <c:pt idx="787">
                  <c:v>13.1166666666666</c:v>
                </c:pt>
                <c:pt idx="788">
                  <c:v>13.133333333333301</c:v>
                </c:pt>
                <c:pt idx="789">
                  <c:v>13.15</c:v>
                </c:pt>
                <c:pt idx="790">
                  <c:v>13.1666666666666</c:v>
                </c:pt>
                <c:pt idx="791">
                  <c:v>13.1833333333333</c:v>
                </c:pt>
                <c:pt idx="792">
                  <c:v>13.2</c:v>
                </c:pt>
                <c:pt idx="793">
                  <c:v>13.216666666666599</c:v>
                </c:pt>
                <c:pt idx="794">
                  <c:v>13.233333333333301</c:v>
                </c:pt>
                <c:pt idx="795">
                  <c:v>13.25</c:v>
                </c:pt>
                <c:pt idx="796">
                  <c:v>13.2666666666666</c:v>
                </c:pt>
                <c:pt idx="797">
                  <c:v>13.283333333333299</c:v>
                </c:pt>
                <c:pt idx="798">
                  <c:v>13.3</c:v>
                </c:pt>
                <c:pt idx="799">
                  <c:v>13.316666666666601</c:v>
                </c:pt>
                <c:pt idx="800">
                  <c:v>13.3333333333333</c:v>
                </c:pt>
                <c:pt idx="801">
                  <c:v>13.35</c:v>
                </c:pt>
                <c:pt idx="802">
                  <c:v>13.3666666666666</c:v>
                </c:pt>
                <c:pt idx="803">
                  <c:v>13.383333333333301</c:v>
                </c:pt>
                <c:pt idx="804">
                  <c:v>13.4</c:v>
                </c:pt>
                <c:pt idx="805">
                  <c:v>13.4166666666666</c:v>
                </c:pt>
                <c:pt idx="806">
                  <c:v>13.4333333333333</c:v>
                </c:pt>
                <c:pt idx="807">
                  <c:v>13.45</c:v>
                </c:pt>
                <c:pt idx="808">
                  <c:v>13.466666666666599</c:v>
                </c:pt>
                <c:pt idx="809">
                  <c:v>13.483333333333301</c:v>
                </c:pt>
                <c:pt idx="810">
                  <c:v>13.5</c:v>
                </c:pt>
                <c:pt idx="811">
                  <c:v>13.5166666666666</c:v>
                </c:pt>
                <c:pt idx="812">
                  <c:v>13.533333333333299</c:v>
                </c:pt>
                <c:pt idx="813">
                  <c:v>13.55</c:v>
                </c:pt>
                <c:pt idx="814">
                  <c:v>13.566666666666601</c:v>
                </c:pt>
                <c:pt idx="815">
                  <c:v>13.5833333333333</c:v>
                </c:pt>
                <c:pt idx="816">
                  <c:v>13.6</c:v>
                </c:pt>
                <c:pt idx="817">
                  <c:v>13.6166666666666</c:v>
                </c:pt>
                <c:pt idx="818">
                  <c:v>13.633333333333301</c:v>
                </c:pt>
                <c:pt idx="819">
                  <c:v>13.65</c:v>
                </c:pt>
                <c:pt idx="820">
                  <c:v>13.6666666666666</c:v>
                </c:pt>
                <c:pt idx="821">
                  <c:v>13.6833333333333</c:v>
                </c:pt>
                <c:pt idx="822">
                  <c:v>13.7</c:v>
                </c:pt>
                <c:pt idx="823">
                  <c:v>13.716666666666599</c:v>
                </c:pt>
                <c:pt idx="824">
                  <c:v>13.733333333333301</c:v>
                </c:pt>
                <c:pt idx="825">
                  <c:v>13.75</c:v>
                </c:pt>
                <c:pt idx="826">
                  <c:v>13.7666666666666</c:v>
                </c:pt>
                <c:pt idx="827">
                  <c:v>13.783333333333299</c:v>
                </c:pt>
                <c:pt idx="828">
                  <c:v>13.8</c:v>
                </c:pt>
                <c:pt idx="829">
                  <c:v>13.816666666666601</c:v>
                </c:pt>
                <c:pt idx="830">
                  <c:v>13.8333333333333</c:v>
                </c:pt>
                <c:pt idx="831">
                  <c:v>13.85</c:v>
                </c:pt>
                <c:pt idx="832">
                  <c:v>13.8666666666666</c:v>
                </c:pt>
                <c:pt idx="833">
                  <c:v>13.883333333333301</c:v>
                </c:pt>
                <c:pt idx="834">
                  <c:v>13.9</c:v>
                </c:pt>
                <c:pt idx="835">
                  <c:v>13.9166666666666</c:v>
                </c:pt>
                <c:pt idx="836">
                  <c:v>13.9333333333333</c:v>
                </c:pt>
                <c:pt idx="837">
                  <c:v>13.95</c:v>
                </c:pt>
                <c:pt idx="838">
                  <c:v>13.966666666666599</c:v>
                </c:pt>
                <c:pt idx="839">
                  <c:v>13.983333333333301</c:v>
                </c:pt>
                <c:pt idx="840">
                  <c:v>14</c:v>
                </c:pt>
                <c:pt idx="841">
                  <c:v>14.0166666666666</c:v>
                </c:pt>
                <c:pt idx="842">
                  <c:v>14.033333333333299</c:v>
                </c:pt>
                <c:pt idx="843">
                  <c:v>14.05</c:v>
                </c:pt>
                <c:pt idx="844">
                  <c:v>14.066666666666601</c:v>
                </c:pt>
                <c:pt idx="845">
                  <c:v>14.0833333333333</c:v>
                </c:pt>
                <c:pt idx="846">
                  <c:v>14.1</c:v>
                </c:pt>
                <c:pt idx="847">
                  <c:v>14.1166666666666</c:v>
                </c:pt>
                <c:pt idx="848">
                  <c:v>14.133333333333301</c:v>
                </c:pt>
                <c:pt idx="849">
                  <c:v>14.15</c:v>
                </c:pt>
                <c:pt idx="850">
                  <c:v>14.1666666666666</c:v>
                </c:pt>
                <c:pt idx="851">
                  <c:v>14.1833333333333</c:v>
                </c:pt>
                <c:pt idx="852">
                  <c:v>14.2</c:v>
                </c:pt>
                <c:pt idx="853">
                  <c:v>14.216666666666599</c:v>
                </c:pt>
                <c:pt idx="854">
                  <c:v>14.233333333333301</c:v>
                </c:pt>
                <c:pt idx="855">
                  <c:v>14.25</c:v>
                </c:pt>
                <c:pt idx="856">
                  <c:v>14.2666666666666</c:v>
                </c:pt>
                <c:pt idx="857">
                  <c:v>14.283333333333299</c:v>
                </c:pt>
                <c:pt idx="858">
                  <c:v>14.3</c:v>
                </c:pt>
                <c:pt idx="859">
                  <c:v>14.316666666666601</c:v>
                </c:pt>
                <c:pt idx="860">
                  <c:v>14.3333333333333</c:v>
                </c:pt>
                <c:pt idx="861">
                  <c:v>14.35</c:v>
                </c:pt>
                <c:pt idx="862">
                  <c:v>14.3666666666666</c:v>
                </c:pt>
                <c:pt idx="863">
                  <c:v>14.383333333333301</c:v>
                </c:pt>
                <c:pt idx="864">
                  <c:v>14.4</c:v>
                </c:pt>
                <c:pt idx="865">
                  <c:v>14.4166666666666</c:v>
                </c:pt>
                <c:pt idx="866">
                  <c:v>14.4333333333333</c:v>
                </c:pt>
                <c:pt idx="867">
                  <c:v>14.45</c:v>
                </c:pt>
                <c:pt idx="868">
                  <c:v>14.466666666666599</c:v>
                </c:pt>
                <c:pt idx="869">
                  <c:v>14.483333333333301</c:v>
                </c:pt>
                <c:pt idx="870">
                  <c:v>14.5</c:v>
                </c:pt>
                <c:pt idx="871">
                  <c:v>14.5166666666666</c:v>
                </c:pt>
                <c:pt idx="872">
                  <c:v>14.533333333333299</c:v>
                </c:pt>
                <c:pt idx="873">
                  <c:v>14.55</c:v>
                </c:pt>
                <c:pt idx="874">
                  <c:v>14.566666666666601</c:v>
                </c:pt>
                <c:pt idx="875">
                  <c:v>14.5833333333333</c:v>
                </c:pt>
                <c:pt idx="876">
                  <c:v>14.6</c:v>
                </c:pt>
                <c:pt idx="877">
                  <c:v>14.6166666666666</c:v>
                </c:pt>
                <c:pt idx="878">
                  <c:v>14.633333333333301</c:v>
                </c:pt>
                <c:pt idx="879">
                  <c:v>14.65</c:v>
                </c:pt>
                <c:pt idx="880">
                  <c:v>14.6666666666666</c:v>
                </c:pt>
                <c:pt idx="881">
                  <c:v>14.6833333333333</c:v>
                </c:pt>
                <c:pt idx="882">
                  <c:v>14.7</c:v>
                </c:pt>
                <c:pt idx="883">
                  <c:v>14.716666666666599</c:v>
                </c:pt>
                <c:pt idx="884">
                  <c:v>14.733333333333301</c:v>
                </c:pt>
                <c:pt idx="885">
                  <c:v>14.75</c:v>
                </c:pt>
                <c:pt idx="886">
                  <c:v>14.7666666666666</c:v>
                </c:pt>
                <c:pt idx="887">
                  <c:v>14.783333333333299</c:v>
                </c:pt>
                <c:pt idx="888">
                  <c:v>14.8</c:v>
                </c:pt>
                <c:pt idx="889">
                  <c:v>14.816666666666601</c:v>
                </c:pt>
                <c:pt idx="890">
                  <c:v>14.8333333333333</c:v>
                </c:pt>
                <c:pt idx="891">
                  <c:v>14.85</c:v>
                </c:pt>
                <c:pt idx="892">
                  <c:v>14.8666666666666</c:v>
                </c:pt>
                <c:pt idx="893">
                  <c:v>14.883333333333301</c:v>
                </c:pt>
                <c:pt idx="894">
                  <c:v>14.9</c:v>
                </c:pt>
                <c:pt idx="895">
                  <c:v>14.9166666666666</c:v>
                </c:pt>
                <c:pt idx="896">
                  <c:v>14.9333333333333</c:v>
                </c:pt>
                <c:pt idx="897">
                  <c:v>14.95</c:v>
                </c:pt>
                <c:pt idx="898">
                  <c:v>14.966666666666599</c:v>
                </c:pt>
                <c:pt idx="899">
                  <c:v>14.983333333333301</c:v>
                </c:pt>
                <c:pt idx="900">
                  <c:v>15</c:v>
                </c:pt>
                <c:pt idx="901">
                  <c:v>15.0166666666666</c:v>
                </c:pt>
                <c:pt idx="902">
                  <c:v>15.033333333333299</c:v>
                </c:pt>
                <c:pt idx="903">
                  <c:v>15.05</c:v>
                </c:pt>
                <c:pt idx="904">
                  <c:v>15.066666666666601</c:v>
                </c:pt>
                <c:pt idx="905">
                  <c:v>15.0833333333333</c:v>
                </c:pt>
                <c:pt idx="906">
                  <c:v>15.1</c:v>
                </c:pt>
                <c:pt idx="907">
                  <c:v>15.1166666666666</c:v>
                </c:pt>
                <c:pt idx="908">
                  <c:v>15.133333333333301</c:v>
                </c:pt>
                <c:pt idx="909">
                  <c:v>15.15</c:v>
                </c:pt>
                <c:pt idx="910">
                  <c:v>15.1666666666666</c:v>
                </c:pt>
                <c:pt idx="911">
                  <c:v>15.1833333333333</c:v>
                </c:pt>
                <c:pt idx="912">
                  <c:v>15.2</c:v>
                </c:pt>
                <c:pt idx="913">
                  <c:v>15.216666666666599</c:v>
                </c:pt>
                <c:pt idx="914">
                  <c:v>15.233333333333301</c:v>
                </c:pt>
                <c:pt idx="915">
                  <c:v>15.25</c:v>
                </c:pt>
                <c:pt idx="916">
                  <c:v>15.2666666666666</c:v>
                </c:pt>
                <c:pt idx="917">
                  <c:v>15.283333333333299</c:v>
                </c:pt>
                <c:pt idx="918">
                  <c:v>15.3</c:v>
                </c:pt>
                <c:pt idx="919">
                  <c:v>15.316666666666601</c:v>
                </c:pt>
                <c:pt idx="920">
                  <c:v>15.3333333333333</c:v>
                </c:pt>
                <c:pt idx="921">
                  <c:v>15.35</c:v>
                </c:pt>
                <c:pt idx="922">
                  <c:v>15.3666666666666</c:v>
                </c:pt>
                <c:pt idx="923">
                  <c:v>15.383333333333301</c:v>
                </c:pt>
                <c:pt idx="924">
                  <c:v>15.4</c:v>
                </c:pt>
                <c:pt idx="925">
                  <c:v>15.4166666666666</c:v>
                </c:pt>
                <c:pt idx="926">
                  <c:v>15.4333333333333</c:v>
                </c:pt>
                <c:pt idx="927">
                  <c:v>15.45</c:v>
                </c:pt>
                <c:pt idx="928">
                  <c:v>15.466666666666599</c:v>
                </c:pt>
                <c:pt idx="929">
                  <c:v>15.483333333333301</c:v>
                </c:pt>
                <c:pt idx="930">
                  <c:v>15.5</c:v>
                </c:pt>
                <c:pt idx="931">
                  <c:v>15.5166666666666</c:v>
                </c:pt>
                <c:pt idx="932">
                  <c:v>15.533333333333299</c:v>
                </c:pt>
                <c:pt idx="933">
                  <c:v>15.55</c:v>
                </c:pt>
                <c:pt idx="934">
                  <c:v>15.566666666666601</c:v>
                </c:pt>
                <c:pt idx="935">
                  <c:v>15.5833333333333</c:v>
                </c:pt>
                <c:pt idx="936">
                  <c:v>15.6</c:v>
                </c:pt>
                <c:pt idx="937">
                  <c:v>15.6166666666666</c:v>
                </c:pt>
                <c:pt idx="938">
                  <c:v>15.633333333333301</c:v>
                </c:pt>
                <c:pt idx="939">
                  <c:v>15.65</c:v>
                </c:pt>
                <c:pt idx="940">
                  <c:v>15.6666666666666</c:v>
                </c:pt>
                <c:pt idx="941">
                  <c:v>15.6833333333333</c:v>
                </c:pt>
                <c:pt idx="942">
                  <c:v>15.7</c:v>
                </c:pt>
                <c:pt idx="943">
                  <c:v>15.716666666666599</c:v>
                </c:pt>
                <c:pt idx="944">
                  <c:v>15.733333333333301</c:v>
                </c:pt>
                <c:pt idx="945">
                  <c:v>15.75</c:v>
                </c:pt>
                <c:pt idx="946">
                  <c:v>15.7666666666666</c:v>
                </c:pt>
                <c:pt idx="947">
                  <c:v>15.783333333333299</c:v>
                </c:pt>
                <c:pt idx="948">
                  <c:v>15.8</c:v>
                </c:pt>
                <c:pt idx="949">
                  <c:v>15.816666666666601</c:v>
                </c:pt>
                <c:pt idx="950">
                  <c:v>15.8333333333333</c:v>
                </c:pt>
                <c:pt idx="951">
                  <c:v>15.85</c:v>
                </c:pt>
                <c:pt idx="952">
                  <c:v>15.8666666666666</c:v>
                </c:pt>
                <c:pt idx="953">
                  <c:v>15.883333333333301</c:v>
                </c:pt>
                <c:pt idx="954">
                  <c:v>15.9</c:v>
                </c:pt>
                <c:pt idx="955">
                  <c:v>15.9166666666666</c:v>
                </c:pt>
                <c:pt idx="956">
                  <c:v>15.9333333333333</c:v>
                </c:pt>
                <c:pt idx="957">
                  <c:v>15.95</c:v>
                </c:pt>
                <c:pt idx="958">
                  <c:v>15.966666666666599</c:v>
                </c:pt>
                <c:pt idx="959">
                  <c:v>15.983333333333301</c:v>
                </c:pt>
                <c:pt idx="960">
                  <c:v>16</c:v>
                </c:pt>
                <c:pt idx="961">
                  <c:v>16.016666666666602</c:v>
                </c:pt>
                <c:pt idx="962">
                  <c:v>16.033333333333299</c:v>
                </c:pt>
                <c:pt idx="963">
                  <c:v>16.05</c:v>
                </c:pt>
                <c:pt idx="964">
                  <c:v>16.066666666666599</c:v>
                </c:pt>
                <c:pt idx="965">
                  <c:v>16.0833333333333</c:v>
                </c:pt>
                <c:pt idx="966">
                  <c:v>16.100000000000001</c:v>
                </c:pt>
                <c:pt idx="967">
                  <c:v>16.1166666666666</c:v>
                </c:pt>
                <c:pt idx="968">
                  <c:v>16.133333333333301</c:v>
                </c:pt>
                <c:pt idx="969">
                  <c:v>16.149999999999999</c:v>
                </c:pt>
                <c:pt idx="970">
                  <c:v>16.1666666666666</c:v>
                </c:pt>
                <c:pt idx="971">
                  <c:v>16.183333333333302</c:v>
                </c:pt>
                <c:pt idx="972">
                  <c:v>16.2</c:v>
                </c:pt>
                <c:pt idx="973">
                  <c:v>16.216666666666601</c:v>
                </c:pt>
                <c:pt idx="974">
                  <c:v>16.233333333333299</c:v>
                </c:pt>
                <c:pt idx="975">
                  <c:v>16.25</c:v>
                </c:pt>
                <c:pt idx="976">
                  <c:v>16.266666666666602</c:v>
                </c:pt>
                <c:pt idx="977">
                  <c:v>16.283333333333299</c:v>
                </c:pt>
                <c:pt idx="978">
                  <c:v>16.3</c:v>
                </c:pt>
                <c:pt idx="979">
                  <c:v>16.316666666666599</c:v>
                </c:pt>
                <c:pt idx="980">
                  <c:v>16.3333333333333</c:v>
                </c:pt>
                <c:pt idx="981">
                  <c:v>16.350000000000001</c:v>
                </c:pt>
                <c:pt idx="982">
                  <c:v>16.3666666666666</c:v>
                </c:pt>
                <c:pt idx="983">
                  <c:v>16.383333333333301</c:v>
                </c:pt>
                <c:pt idx="984">
                  <c:v>16.399999999999999</c:v>
                </c:pt>
                <c:pt idx="985">
                  <c:v>16.4166666666666</c:v>
                </c:pt>
                <c:pt idx="986">
                  <c:v>16.433333333333302</c:v>
                </c:pt>
                <c:pt idx="987">
                  <c:v>16.45</c:v>
                </c:pt>
                <c:pt idx="988">
                  <c:v>16.466666666666601</c:v>
                </c:pt>
                <c:pt idx="989">
                  <c:v>16.483333333333299</c:v>
                </c:pt>
                <c:pt idx="990">
                  <c:v>16.5</c:v>
                </c:pt>
                <c:pt idx="991">
                  <c:v>16.516666666666602</c:v>
                </c:pt>
                <c:pt idx="992">
                  <c:v>16.533333333333299</c:v>
                </c:pt>
                <c:pt idx="993">
                  <c:v>16.55</c:v>
                </c:pt>
                <c:pt idx="994">
                  <c:v>16.566666666666599</c:v>
                </c:pt>
                <c:pt idx="995">
                  <c:v>16.5833333333333</c:v>
                </c:pt>
                <c:pt idx="996">
                  <c:v>16.600000000000001</c:v>
                </c:pt>
                <c:pt idx="997">
                  <c:v>16.6166666666666</c:v>
                </c:pt>
                <c:pt idx="998">
                  <c:v>16.633333333333301</c:v>
                </c:pt>
                <c:pt idx="999">
                  <c:v>16.649999999999999</c:v>
                </c:pt>
                <c:pt idx="1000">
                  <c:v>16.6666666666666</c:v>
                </c:pt>
                <c:pt idx="1001">
                  <c:v>16.683333333333302</c:v>
                </c:pt>
                <c:pt idx="1002">
                  <c:v>16.7</c:v>
                </c:pt>
                <c:pt idx="1003">
                  <c:v>16.716666666666601</c:v>
                </c:pt>
                <c:pt idx="1004">
                  <c:v>16.733333333333299</c:v>
                </c:pt>
                <c:pt idx="1005">
                  <c:v>16.75</c:v>
                </c:pt>
                <c:pt idx="1006">
                  <c:v>16.766666666666602</c:v>
                </c:pt>
                <c:pt idx="1007">
                  <c:v>16.783333333333299</c:v>
                </c:pt>
                <c:pt idx="1008">
                  <c:v>16.8</c:v>
                </c:pt>
                <c:pt idx="1009">
                  <c:v>16.816666666666599</c:v>
                </c:pt>
                <c:pt idx="1010">
                  <c:v>16.8333333333333</c:v>
                </c:pt>
                <c:pt idx="1011">
                  <c:v>16.850000000000001</c:v>
                </c:pt>
                <c:pt idx="1012">
                  <c:v>16.8666666666666</c:v>
                </c:pt>
                <c:pt idx="1013">
                  <c:v>16.883333333333301</c:v>
                </c:pt>
                <c:pt idx="1014">
                  <c:v>16.899999999999999</c:v>
                </c:pt>
                <c:pt idx="1015">
                  <c:v>16.9166666666666</c:v>
                </c:pt>
                <c:pt idx="1016">
                  <c:v>16.933333333333302</c:v>
                </c:pt>
                <c:pt idx="1017">
                  <c:v>16.95</c:v>
                </c:pt>
                <c:pt idx="1018">
                  <c:v>16.966666666666601</c:v>
                </c:pt>
                <c:pt idx="1019">
                  <c:v>16.983333333333299</c:v>
                </c:pt>
                <c:pt idx="1020">
                  <c:v>17</c:v>
                </c:pt>
                <c:pt idx="1021">
                  <c:v>17.016666666666602</c:v>
                </c:pt>
                <c:pt idx="1022">
                  <c:v>17.033333333333299</c:v>
                </c:pt>
                <c:pt idx="1023">
                  <c:v>17.05</c:v>
                </c:pt>
                <c:pt idx="1024">
                  <c:v>17.066666666666599</c:v>
                </c:pt>
                <c:pt idx="1025">
                  <c:v>17.0833333333333</c:v>
                </c:pt>
                <c:pt idx="1026">
                  <c:v>17.100000000000001</c:v>
                </c:pt>
                <c:pt idx="1027">
                  <c:v>17.1166666666666</c:v>
                </c:pt>
                <c:pt idx="1028">
                  <c:v>17.133333333333301</c:v>
                </c:pt>
                <c:pt idx="1029">
                  <c:v>17.149999999999999</c:v>
                </c:pt>
                <c:pt idx="1030">
                  <c:v>17.1666666666666</c:v>
                </c:pt>
                <c:pt idx="1031">
                  <c:v>17.183333333333302</c:v>
                </c:pt>
                <c:pt idx="1032">
                  <c:v>17.2</c:v>
                </c:pt>
                <c:pt idx="1033">
                  <c:v>17.216666666666601</c:v>
                </c:pt>
                <c:pt idx="1034">
                  <c:v>17.233333333333299</c:v>
                </c:pt>
                <c:pt idx="1035">
                  <c:v>17.25</c:v>
                </c:pt>
                <c:pt idx="1036">
                  <c:v>17.266666666666602</c:v>
                </c:pt>
                <c:pt idx="1037">
                  <c:v>17.283333333333299</c:v>
                </c:pt>
                <c:pt idx="1038">
                  <c:v>17.3</c:v>
                </c:pt>
                <c:pt idx="1039">
                  <c:v>17.316666666666599</c:v>
                </c:pt>
                <c:pt idx="1040">
                  <c:v>17.3333333333333</c:v>
                </c:pt>
                <c:pt idx="1041">
                  <c:v>17.350000000000001</c:v>
                </c:pt>
                <c:pt idx="1042">
                  <c:v>17.3666666666666</c:v>
                </c:pt>
                <c:pt idx="1043">
                  <c:v>17.383333333333301</c:v>
                </c:pt>
                <c:pt idx="1044">
                  <c:v>17.399999999999999</c:v>
                </c:pt>
                <c:pt idx="1045">
                  <c:v>17.4166666666666</c:v>
                </c:pt>
                <c:pt idx="1046">
                  <c:v>17.433333333333302</c:v>
                </c:pt>
                <c:pt idx="1047">
                  <c:v>17.45</c:v>
                </c:pt>
                <c:pt idx="1048">
                  <c:v>17.466666666666601</c:v>
                </c:pt>
                <c:pt idx="1049">
                  <c:v>17.483333333333299</c:v>
                </c:pt>
                <c:pt idx="1050">
                  <c:v>17.5</c:v>
                </c:pt>
                <c:pt idx="1051">
                  <c:v>17.516666666666602</c:v>
                </c:pt>
                <c:pt idx="1052">
                  <c:v>17.533333333333299</c:v>
                </c:pt>
                <c:pt idx="1053">
                  <c:v>17.55</c:v>
                </c:pt>
                <c:pt idx="1054">
                  <c:v>17.566666666666599</c:v>
                </c:pt>
                <c:pt idx="1055">
                  <c:v>17.5833333333333</c:v>
                </c:pt>
                <c:pt idx="1056">
                  <c:v>17.600000000000001</c:v>
                </c:pt>
                <c:pt idx="1057">
                  <c:v>17.6166666666666</c:v>
                </c:pt>
                <c:pt idx="1058">
                  <c:v>17.633333333333301</c:v>
                </c:pt>
                <c:pt idx="1059">
                  <c:v>17.649999999999999</c:v>
                </c:pt>
                <c:pt idx="1060">
                  <c:v>17.6666666666666</c:v>
                </c:pt>
                <c:pt idx="1061">
                  <c:v>17.683333333333302</c:v>
                </c:pt>
                <c:pt idx="1062">
                  <c:v>17.7</c:v>
                </c:pt>
                <c:pt idx="1063">
                  <c:v>17.716666666666601</c:v>
                </c:pt>
                <c:pt idx="1064">
                  <c:v>17.733333333333299</c:v>
                </c:pt>
                <c:pt idx="1065">
                  <c:v>17.75</c:v>
                </c:pt>
                <c:pt idx="1066">
                  <c:v>17.766666666666602</c:v>
                </c:pt>
                <c:pt idx="1067">
                  <c:v>17.783333333333299</c:v>
                </c:pt>
                <c:pt idx="1068">
                  <c:v>17.8</c:v>
                </c:pt>
                <c:pt idx="1069">
                  <c:v>17.816666666666599</c:v>
                </c:pt>
                <c:pt idx="1070">
                  <c:v>17.8333333333333</c:v>
                </c:pt>
                <c:pt idx="1071">
                  <c:v>17.850000000000001</c:v>
                </c:pt>
                <c:pt idx="1072">
                  <c:v>17.8666666666666</c:v>
                </c:pt>
                <c:pt idx="1073">
                  <c:v>17.883333333333301</c:v>
                </c:pt>
                <c:pt idx="1074">
                  <c:v>17.899999999999999</c:v>
                </c:pt>
                <c:pt idx="1075">
                  <c:v>17.9166666666666</c:v>
                </c:pt>
                <c:pt idx="1076">
                  <c:v>17.933333333333302</c:v>
                </c:pt>
                <c:pt idx="1077">
                  <c:v>17.95</c:v>
                </c:pt>
                <c:pt idx="1078">
                  <c:v>17.966666666666601</c:v>
                </c:pt>
                <c:pt idx="1079">
                  <c:v>17.983333333333299</c:v>
                </c:pt>
                <c:pt idx="1080">
                  <c:v>18</c:v>
                </c:pt>
                <c:pt idx="1081">
                  <c:v>18.016666666666602</c:v>
                </c:pt>
                <c:pt idx="1082">
                  <c:v>18.033333333333299</c:v>
                </c:pt>
                <c:pt idx="1083">
                  <c:v>18.05</c:v>
                </c:pt>
                <c:pt idx="1084">
                  <c:v>18.066666666666599</c:v>
                </c:pt>
                <c:pt idx="1085">
                  <c:v>18.0833333333333</c:v>
                </c:pt>
                <c:pt idx="1086">
                  <c:v>18.100000000000001</c:v>
                </c:pt>
                <c:pt idx="1087">
                  <c:v>18.1166666666666</c:v>
                </c:pt>
                <c:pt idx="1088">
                  <c:v>18.133333333333301</c:v>
                </c:pt>
                <c:pt idx="1089">
                  <c:v>18.149999999999999</c:v>
                </c:pt>
                <c:pt idx="1090">
                  <c:v>18.1666666666666</c:v>
                </c:pt>
                <c:pt idx="1091">
                  <c:v>18.183333333333302</c:v>
                </c:pt>
                <c:pt idx="1092">
                  <c:v>18.2</c:v>
                </c:pt>
                <c:pt idx="1093">
                  <c:v>18.216666666666601</c:v>
                </c:pt>
                <c:pt idx="1094">
                  <c:v>18.233333333333299</c:v>
                </c:pt>
                <c:pt idx="1095">
                  <c:v>18.25</c:v>
                </c:pt>
                <c:pt idx="1096">
                  <c:v>18.266666666666602</c:v>
                </c:pt>
                <c:pt idx="1097">
                  <c:v>18.283333333333299</c:v>
                </c:pt>
                <c:pt idx="1098">
                  <c:v>18.3</c:v>
                </c:pt>
                <c:pt idx="1099">
                  <c:v>18.316666666666599</c:v>
                </c:pt>
                <c:pt idx="1100">
                  <c:v>18.3333333333333</c:v>
                </c:pt>
                <c:pt idx="1101">
                  <c:v>18.350000000000001</c:v>
                </c:pt>
                <c:pt idx="1102">
                  <c:v>18.3666666666666</c:v>
                </c:pt>
                <c:pt idx="1103">
                  <c:v>18.383333333333301</c:v>
                </c:pt>
                <c:pt idx="1104">
                  <c:v>18.399999999999999</c:v>
                </c:pt>
                <c:pt idx="1105">
                  <c:v>18.4166666666666</c:v>
                </c:pt>
                <c:pt idx="1106">
                  <c:v>18.433333333333302</c:v>
                </c:pt>
                <c:pt idx="1107">
                  <c:v>18.45</c:v>
                </c:pt>
                <c:pt idx="1108">
                  <c:v>18.466666666666601</c:v>
                </c:pt>
                <c:pt idx="1109">
                  <c:v>18.483333333333299</c:v>
                </c:pt>
                <c:pt idx="1110">
                  <c:v>18.5</c:v>
                </c:pt>
                <c:pt idx="1111">
                  <c:v>18.516666666666602</c:v>
                </c:pt>
                <c:pt idx="1112">
                  <c:v>18.533333333333299</c:v>
                </c:pt>
                <c:pt idx="1113">
                  <c:v>18.55</c:v>
                </c:pt>
                <c:pt idx="1114">
                  <c:v>18.566666666666599</c:v>
                </c:pt>
                <c:pt idx="1115">
                  <c:v>18.5833333333333</c:v>
                </c:pt>
                <c:pt idx="1116">
                  <c:v>18.600000000000001</c:v>
                </c:pt>
                <c:pt idx="1117">
                  <c:v>18.6166666666666</c:v>
                </c:pt>
                <c:pt idx="1118">
                  <c:v>18.633333333333301</c:v>
                </c:pt>
                <c:pt idx="1119">
                  <c:v>18.649999999999999</c:v>
                </c:pt>
                <c:pt idx="1120">
                  <c:v>18.6666666666666</c:v>
                </c:pt>
                <c:pt idx="1121">
                  <c:v>18.683333333333302</c:v>
                </c:pt>
                <c:pt idx="1122">
                  <c:v>18.7</c:v>
                </c:pt>
                <c:pt idx="1123">
                  <c:v>18.716666666666601</c:v>
                </c:pt>
                <c:pt idx="1124">
                  <c:v>18.733333333333299</c:v>
                </c:pt>
                <c:pt idx="1125">
                  <c:v>18.75</c:v>
                </c:pt>
                <c:pt idx="1126">
                  <c:v>18.766666666666602</c:v>
                </c:pt>
                <c:pt idx="1127">
                  <c:v>18.783333333333299</c:v>
                </c:pt>
                <c:pt idx="1128">
                  <c:v>18.8</c:v>
                </c:pt>
                <c:pt idx="1129">
                  <c:v>18.816666666666599</c:v>
                </c:pt>
                <c:pt idx="1130">
                  <c:v>18.8333333333333</c:v>
                </c:pt>
                <c:pt idx="1131">
                  <c:v>18.850000000000001</c:v>
                </c:pt>
                <c:pt idx="1132">
                  <c:v>18.8666666666666</c:v>
                </c:pt>
                <c:pt idx="1133">
                  <c:v>18.883333333333301</c:v>
                </c:pt>
                <c:pt idx="1134">
                  <c:v>18.899999999999999</c:v>
                </c:pt>
                <c:pt idx="1135">
                  <c:v>18.9166666666666</c:v>
                </c:pt>
                <c:pt idx="1136">
                  <c:v>18.933333333333302</c:v>
                </c:pt>
                <c:pt idx="1137">
                  <c:v>18.95</c:v>
                </c:pt>
                <c:pt idx="1138">
                  <c:v>18.966666666666601</c:v>
                </c:pt>
                <c:pt idx="1139">
                  <c:v>18.983333333333299</c:v>
                </c:pt>
                <c:pt idx="1140">
                  <c:v>19</c:v>
                </c:pt>
                <c:pt idx="1141">
                  <c:v>19.016666666666602</c:v>
                </c:pt>
                <c:pt idx="1142">
                  <c:v>19.033333333333299</c:v>
                </c:pt>
                <c:pt idx="1143">
                  <c:v>19.05</c:v>
                </c:pt>
                <c:pt idx="1144">
                  <c:v>19.066666666666599</c:v>
                </c:pt>
                <c:pt idx="1145">
                  <c:v>19.0833333333333</c:v>
                </c:pt>
                <c:pt idx="1146">
                  <c:v>19.100000000000001</c:v>
                </c:pt>
                <c:pt idx="1147">
                  <c:v>19.1166666666666</c:v>
                </c:pt>
                <c:pt idx="1148">
                  <c:v>19.133333333333301</c:v>
                </c:pt>
                <c:pt idx="1149">
                  <c:v>19.149999999999999</c:v>
                </c:pt>
                <c:pt idx="1150">
                  <c:v>19.1666666666666</c:v>
                </c:pt>
                <c:pt idx="1151">
                  <c:v>19.183333333333302</c:v>
                </c:pt>
                <c:pt idx="1152">
                  <c:v>19.2</c:v>
                </c:pt>
                <c:pt idx="1153">
                  <c:v>19.216666666666601</c:v>
                </c:pt>
                <c:pt idx="1154">
                  <c:v>19.233333333333299</c:v>
                </c:pt>
                <c:pt idx="1155">
                  <c:v>19.25</c:v>
                </c:pt>
                <c:pt idx="1156">
                  <c:v>19.266666666666602</c:v>
                </c:pt>
                <c:pt idx="1157">
                  <c:v>19.283333333333299</c:v>
                </c:pt>
                <c:pt idx="1158">
                  <c:v>19.3</c:v>
                </c:pt>
                <c:pt idx="1159">
                  <c:v>19.316666666666599</c:v>
                </c:pt>
                <c:pt idx="1160">
                  <c:v>19.3333333333333</c:v>
                </c:pt>
                <c:pt idx="1161">
                  <c:v>19.350000000000001</c:v>
                </c:pt>
                <c:pt idx="1162">
                  <c:v>19.3666666666666</c:v>
                </c:pt>
                <c:pt idx="1163">
                  <c:v>19.383333333333301</c:v>
                </c:pt>
                <c:pt idx="1164">
                  <c:v>19.399999999999999</c:v>
                </c:pt>
                <c:pt idx="1165">
                  <c:v>19.4166666666666</c:v>
                </c:pt>
                <c:pt idx="1166">
                  <c:v>19.433333333333302</c:v>
                </c:pt>
                <c:pt idx="1167">
                  <c:v>19.45</c:v>
                </c:pt>
                <c:pt idx="1168">
                  <c:v>19.466666666666601</c:v>
                </c:pt>
                <c:pt idx="1169">
                  <c:v>19.483333333333299</c:v>
                </c:pt>
                <c:pt idx="1170">
                  <c:v>19.5</c:v>
                </c:pt>
                <c:pt idx="1171">
                  <c:v>19.516666666666602</c:v>
                </c:pt>
                <c:pt idx="1172">
                  <c:v>19.533333333333299</c:v>
                </c:pt>
                <c:pt idx="1173">
                  <c:v>19.55</c:v>
                </c:pt>
                <c:pt idx="1174">
                  <c:v>19.566666666666599</c:v>
                </c:pt>
                <c:pt idx="1175">
                  <c:v>19.5833333333333</c:v>
                </c:pt>
                <c:pt idx="1176">
                  <c:v>19.600000000000001</c:v>
                </c:pt>
                <c:pt idx="1177">
                  <c:v>19.6166666666666</c:v>
                </c:pt>
                <c:pt idx="1178">
                  <c:v>19.633333333333301</c:v>
                </c:pt>
                <c:pt idx="1179">
                  <c:v>19.649999999999999</c:v>
                </c:pt>
                <c:pt idx="1180">
                  <c:v>19.6666666666666</c:v>
                </c:pt>
                <c:pt idx="1181">
                  <c:v>19.683333333333302</c:v>
                </c:pt>
                <c:pt idx="1182">
                  <c:v>19.7</c:v>
                </c:pt>
                <c:pt idx="1183">
                  <c:v>19.716666666666601</c:v>
                </c:pt>
                <c:pt idx="1184">
                  <c:v>19.733333333333299</c:v>
                </c:pt>
                <c:pt idx="1185">
                  <c:v>19.75</c:v>
                </c:pt>
                <c:pt idx="1186">
                  <c:v>19.766666666666602</c:v>
                </c:pt>
                <c:pt idx="1187">
                  <c:v>19.783333333333299</c:v>
                </c:pt>
                <c:pt idx="1188">
                  <c:v>19.8</c:v>
                </c:pt>
                <c:pt idx="1189">
                  <c:v>19.816666666666599</c:v>
                </c:pt>
                <c:pt idx="1190">
                  <c:v>19.8333333333333</c:v>
                </c:pt>
                <c:pt idx="1191">
                  <c:v>19.850000000000001</c:v>
                </c:pt>
                <c:pt idx="1192">
                  <c:v>19.8666666666666</c:v>
                </c:pt>
                <c:pt idx="1193">
                  <c:v>19.883333333333301</c:v>
                </c:pt>
                <c:pt idx="1194">
                  <c:v>19.899999999999999</c:v>
                </c:pt>
                <c:pt idx="1195">
                  <c:v>19.9166666666666</c:v>
                </c:pt>
                <c:pt idx="1196">
                  <c:v>19.933333333333302</c:v>
                </c:pt>
                <c:pt idx="1197">
                  <c:v>19.95</c:v>
                </c:pt>
                <c:pt idx="1198">
                  <c:v>19.966666666666601</c:v>
                </c:pt>
                <c:pt idx="1199">
                  <c:v>19.983333333333299</c:v>
                </c:pt>
                <c:pt idx="1200">
                  <c:v>20</c:v>
                </c:pt>
                <c:pt idx="1201">
                  <c:v>20.016666666666602</c:v>
                </c:pt>
                <c:pt idx="1202">
                  <c:v>20.033333333333299</c:v>
                </c:pt>
                <c:pt idx="1203">
                  <c:v>20.05</c:v>
                </c:pt>
                <c:pt idx="1204">
                  <c:v>20.066666666666599</c:v>
                </c:pt>
                <c:pt idx="1205">
                  <c:v>20.0833333333333</c:v>
                </c:pt>
                <c:pt idx="1206">
                  <c:v>20.100000000000001</c:v>
                </c:pt>
                <c:pt idx="1207">
                  <c:v>20.1166666666666</c:v>
                </c:pt>
                <c:pt idx="1208">
                  <c:v>20.133333333333301</c:v>
                </c:pt>
                <c:pt idx="1209">
                  <c:v>20.149999999999999</c:v>
                </c:pt>
                <c:pt idx="1210">
                  <c:v>20.1666666666666</c:v>
                </c:pt>
                <c:pt idx="1211">
                  <c:v>20.183333333333302</c:v>
                </c:pt>
                <c:pt idx="1212">
                  <c:v>20.2</c:v>
                </c:pt>
                <c:pt idx="1213">
                  <c:v>20.216666666666601</c:v>
                </c:pt>
                <c:pt idx="1214">
                  <c:v>20.233333333333299</c:v>
                </c:pt>
                <c:pt idx="1215">
                  <c:v>20.25</c:v>
                </c:pt>
                <c:pt idx="1216">
                  <c:v>20.266666666666602</c:v>
                </c:pt>
                <c:pt idx="1217">
                  <c:v>20.283333333333299</c:v>
                </c:pt>
                <c:pt idx="1218">
                  <c:v>20.3</c:v>
                </c:pt>
                <c:pt idx="1219">
                  <c:v>20.316666666666599</c:v>
                </c:pt>
                <c:pt idx="1220">
                  <c:v>20.3333333333333</c:v>
                </c:pt>
                <c:pt idx="1221">
                  <c:v>20.350000000000001</c:v>
                </c:pt>
                <c:pt idx="1222">
                  <c:v>20.3666666666666</c:v>
                </c:pt>
                <c:pt idx="1223">
                  <c:v>20.383333333333301</c:v>
                </c:pt>
                <c:pt idx="1224">
                  <c:v>20.399999999999999</c:v>
                </c:pt>
                <c:pt idx="1225">
                  <c:v>20.4166666666666</c:v>
                </c:pt>
                <c:pt idx="1226">
                  <c:v>20.433333333333302</c:v>
                </c:pt>
                <c:pt idx="1227">
                  <c:v>20.45</c:v>
                </c:pt>
                <c:pt idx="1228">
                  <c:v>20.466666666666601</c:v>
                </c:pt>
                <c:pt idx="1229">
                  <c:v>20.483333333333299</c:v>
                </c:pt>
                <c:pt idx="1230">
                  <c:v>20.5</c:v>
                </c:pt>
                <c:pt idx="1231">
                  <c:v>20.516666666666602</c:v>
                </c:pt>
                <c:pt idx="1232">
                  <c:v>20.533333333333299</c:v>
                </c:pt>
                <c:pt idx="1233">
                  <c:v>20.55</c:v>
                </c:pt>
                <c:pt idx="1234">
                  <c:v>20.566666666666599</c:v>
                </c:pt>
                <c:pt idx="1235">
                  <c:v>20.5833333333333</c:v>
                </c:pt>
                <c:pt idx="1236">
                  <c:v>20.6</c:v>
                </c:pt>
                <c:pt idx="1237">
                  <c:v>20.6166666666666</c:v>
                </c:pt>
                <c:pt idx="1238">
                  <c:v>20.633333333333301</c:v>
                </c:pt>
                <c:pt idx="1239">
                  <c:v>20.65</c:v>
                </c:pt>
                <c:pt idx="1240">
                  <c:v>20.6666666666666</c:v>
                </c:pt>
                <c:pt idx="1241">
                  <c:v>20.683333333333302</c:v>
                </c:pt>
                <c:pt idx="1242">
                  <c:v>20.7</c:v>
                </c:pt>
                <c:pt idx="1243">
                  <c:v>20.716666666666601</c:v>
                </c:pt>
                <c:pt idx="1244">
                  <c:v>20.733333333333299</c:v>
                </c:pt>
                <c:pt idx="1245">
                  <c:v>20.75</c:v>
                </c:pt>
                <c:pt idx="1246">
                  <c:v>20.766666666666602</c:v>
                </c:pt>
                <c:pt idx="1247">
                  <c:v>20.783333333333299</c:v>
                </c:pt>
                <c:pt idx="1248">
                  <c:v>20.8</c:v>
                </c:pt>
                <c:pt idx="1249">
                  <c:v>20.816666666666599</c:v>
                </c:pt>
                <c:pt idx="1250">
                  <c:v>20.8333333333333</c:v>
                </c:pt>
                <c:pt idx="1251">
                  <c:v>20.85</c:v>
                </c:pt>
                <c:pt idx="1252">
                  <c:v>20.8666666666666</c:v>
                </c:pt>
                <c:pt idx="1253">
                  <c:v>20.883333333333301</c:v>
                </c:pt>
                <c:pt idx="1254">
                  <c:v>20.9</c:v>
                </c:pt>
                <c:pt idx="1255">
                  <c:v>20.9166666666666</c:v>
                </c:pt>
                <c:pt idx="1256">
                  <c:v>20.933333333333302</c:v>
                </c:pt>
                <c:pt idx="1257">
                  <c:v>20.95</c:v>
                </c:pt>
                <c:pt idx="1258">
                  <c:v>20.966666666666601</c:v>
                </c:pt>
                <c:pt idx="1259">
                  <c:v>20.983333333333299</c:v>
                </c:pt>
                <c:pt idx="1260">
                  <c:v>21</c:v>
                </c:pt>
                <c:pt idx="1261">
                  <c:v>21.016666666666602</c:v>
                </c:pt>
                <c:pt idx="1262">
                  <c:v>21.033333333333299</c:v>
                </c:pt>
                <c:pt idx="1263">
                  <c:v>21.05</c:v>
                </c:pt>
                <c:pt idx="1264">
                  <c:v>21.066666666666599</c:v>
                </c:pt>
                <c:pt idx="1265">
                  <c:v>21.0833333333333</c:v>
                </c:pt>
                <c:pt idx="1266">
                  <c:v>21.1</c:v>
                </c:pt>
                <c:pt idx="1267">
                  <c:v>21.1166666666666</c:v>
                </c:pt>
                <c:pt idx="1268">
                  <c:v>21.133333333333301</c:v>
                </c:pt>
                <c:pt idx="1269">
                  <c:v>21.15</c:v>
                </c:pt>
                <c:pt idx="1270">
                  <c:v>21.1666666666666</c:v>
                </c:pt>
                <c:pt idx="1271">
                  <c:v>21.183333333333302</c:v>
                </c:pt>
                <c:pt idx="1272">
                  <c:v>21.2</c:v>
                </c:pt>
                <c:pt idx="1273">
                  <c:v>21.216666666666601</c:v>
                </c:pt>
                <c:pt idx="1274">
                  <c:v>21.233333333333299</c:v>
                </c:pt>
                <c:pt idx="1275">
                  <c:v>21.25</c:v>
                </c:pt>
                <c:pt idx="1276">
                  <c:v>21.266666666666602</c:v>
                </c:pt>
                <c:pt idx="1277">
                  <c:v>21.283333333333299</c:v>
                </c:pt>
                <c:pt idx="1278">
                  <c:v>21.3</c:v>
                </c:pt>
                <c:pt idx="1279">
                  <c:v>21.316666666666599</c:v>
                </c:pt>
                <c:pt idx="1280">
                  <c:v>21.3333333333333</c:v>
                </c:pt>
                <c:pt idx="1281">
                  <c:v>21.35</c:v>
                </c:pt>
                <c:pt idx="1282">
                  <c:v>21.3666666666666</c:v>
                </c:pt>
                <c:pt idx="1283">
                  <c:v>21.383333333333301</c:v>
                </c:pt>
                <c:pt idx="1284">
                  <c:v>21.4</c:v>
                </c:pt>
                <c:pt idx="1285">
                  <c:v>21.4166666666666</c:v>
                </c:pt>
                <c:pt idx="1286">
                  <c:v>21.433333333333302</c:v>
                </c:pt>
                <c:pt idx="1287">
                  <c:v>21.45</c:v>
                </c:pt>
                <c:pt idx="1288">
                  <c:v>21.466666666666601</c:v>
                </c:pt>
                <c:pt idx="1289">
                  <c:v>21.483333333333299</c:v>
                </c:pt>
                <c:pt idx="1290">
                  <c:v>21.5</c:v>
                </c:pt>
                <c:pt idx="1291">
                  <c:v>21.516666666666602</c:v>
                </c:pt>
                <c:pt idx="1292">
                  <c:v>21.533333333333299</c:v>
                </c:pt>
                <c:pt idx="1293">
                  <c:v>21.55</c:v>
                </c:pt>
                <c:pt idx="1294">
                  <c:v>21.566666666666599</c:v>
                </c:pt>
                <c:pt idx="1295">
                  <c:v>21.5833333333333</c:v>
                </c:pt>
                <c:pt idx="1296">
                  <c:v>21.6</c:v>
                </c:pt>
                <c:pt idx="1297">
                  <c:v>21.6166666666666</c:v>
                </c:pt>
                <c:pt idx="1298">
                  <c:v>21.633333333333301</c:v>
                </c:pt>
                <c:pt idx="1299">
                  <c:v>21.65</c:v>
                </c:pt>
                <c:pt idx="1300">
                  <c:v>21.6666666666666</c:v>
                </c:pt>
                <c:pt idx="1301">
                  <c:v>21.683333333333302</c:v>
                </c:pt>
                <c:pt idx="1302">
                  <c:v>21.7</c:v>
                </c:pt>
                <c:pt idx="1303">
                  <c:v>21.716666666666601</c:v>
                </c:pt>
                <c:pt idx="1304">
                  <c:v>21.733333333333299</c:v>
                </c:pt>
                <c:pt idx="1305">
                  <c:v>21.75</c:v>
                </c:pt>
                <c:pt idx="1306">
                  <c:v>21.766666666666602</c:v>
                </c:pt>
                <c:pt idx="1307">
                  <c:v>21.783333333333299</c:v>
                </c:pt>
                <c:pt idx="1308">
                  <c:v>21.8</c:v>
                </c:pt>
                <c:pt idx="1309">
                  <c:v>21.816666666666599</c:v>
                </c:pt>
                <c:pt idx="1310">
                  <c:v>21.8333333333333</c:v>
                </c:pt>
                <c:pt idx="1311">
                  <c:v>21.85</c:v>
                </c:pt>
                <c:pt idx="1312">
                  <c:v>21.8666666666666</c:v>
                </c:pt>
                <c:pt idx="1313">
                  <c:v>21.883333333333301</c:v>
                </c:pt>
                <c:pt idx="1314">
                  <c:v>21.9</c:v>
                </c:pt>
                <c:pt idx="1315">
                  <c:v>21.9166666666666</c:v>
                </c:pt>
                <c:pt idx="1316">
                  <c:v>21.933333333333302</c:v>
                </c:pt>
                <c:pt idx="1317">
                  <c:v>21.95</c:v>
                </c:pt>
                <c:pt idx="1318">
                  <c:v>21.966666666666601</c:v>
                </c:pt>
                <c:pt idx="1319">
                  <c:v>21.983333333333299</c:v>
                </c:pt>
                <c:pt idx="1320">
                  <c:v>22</c:v>
                </c:pt>
                <c:pt idx="1321">
                  <c:v>22.016666666666602</c:v>
                </c:pt>
                <c:pt idx="1322">
                  <c:v>22.033333333333299</c:v>
                </c:pt>
                <c:pt idx="1323">
                  <c:v>22.05</c:v>
                </c:pt>
                <c:pt idx="1324">
                  <c:v>22.066666666666599</c:v>
                </c:pt>
                <c:pt idx="1325">
                  <c:v>22.0833333333333</c:v>
                </c:pt>
                <c:pt idx="1326">
                  <c:v>22.1</c:v>
                </c:pt>
                <c:pt idx="1327">
                  <c:v>22.1166666666666</c:v>
                </c:pt>
                <c:pt idx="1328">
                  <c:v>22.133333333333301</c:v>
                </c:pt>
                <c:pt idx="1329">
                  <c:v>22.15</c:v>
                </c:pt>
                <c:pt idx="1330">
                  <c:v>22.1666666666666</c:v>
                </c:pt>
                <c:pt idx="1331">
                  <c:v>22.183333333333302</c:v>
                </c:pt>
                <c:pt idx="1332">
                  <c:v>22.2</c:v>
                </c:pt>
                <c:pt idx="1333">
                  <c:v>22.216666666666601</c:v>
                </c:pt>
                <c:pt idx="1334">
                  <c:v>22.233333333333299</c:v>
                </c:pt>
                <c:pt idx="1335">
                  <c:v>22.25</c:v>
                </c:pt>
                <c:pt idx="1336">
                  <c:v>22.266666666666602</c:v>
                </c:pt>
                <c:pt idx="1337">
                  <c:v>22.283333333333299</c:v>
                </c:pt>
                <c:pt idx="1338">
                  <c:v>22.3</c:v>
                </c:pt>
                <c:pt idx="1339">
                  <c:v>22.316666666666599</c:v>
                </c:pt>
                <c:pt idx="1340">
                  <c:v>22.3333333333333</c:v>
                </c:pt>
                <c:pt idx="1341">
                  <c:v>22.35</c:v>
                </c:pt>
                <c:pt idx="1342">
                  <c:v>22.3666666666666</c:v>
                </c:pt>
                <c:pt idx="1343">
                  <c:v>22.383333333333301</c:v>
                </c:pt>
                <c:pt idx="1344">
                  <c:v>22.4</c:v>
                </c:pt>
                <c:pt idx="1345">
                  <c:v>22.4166666666666</c:v>
                </c:pt>
                <c:pt idx="1346">
                  <c:v>22.433333333333302</c:v>
                </c:pt>
                <c:pt idx="1347">
                  <c:v>22.45</c:v>
                </c:pt>
                <c:pt idx="1348">
                  <c:v>22.466666666666601</c:v>
                </c:pt>
                <c:pt idx="1349">
                  <c:v>22.483333333333299</c:v>
                </c:pt>
                <c:pt idx="1350">
                  <c:v>22.5</c:v>
                </c:pt>
                <c:pt idx="1351">
                  <c:v>22.516666666666602</c:v>
                </c:pt>
                <c:pt idx="1352">
                  <c:v>22.533333333333299</c:v>
                </c:pt>
                <c:pt idx="1353">
                  <c:v>22.55</c:v>
                </c:pt>
                <c:pt idx="1354">
                  <c:v>22.566666666666599</c:v>
                </c:pt>
                <c:pt idx="1355">
                  <c:v>22.5833333333333</c:v>
                </c:pt>
                <c:pt idx="1356">
                  <c:v>22.6</c:v>
                </c:pt>
                <c:pt idx="1357">
                  <c:v>22.6166666666666</c:v>
                </c:pt>
                <c:pt idx="1358">
                  <c:v>22.633333333333301</c:v>
                </c:pt>
                <c:pt idx="1359">
                  <c:v>22.65</c:v>
                </c:pt>
                <c:pt idx="1360">
                  <c:v>22.6666666666666</c:v>
                </c:pt>
                <c:pt idx="1361">
                  <c:v>22.683333333333302</c:v>
                </c:pt>
                <c:pt idx="1362">
                  <c:v>22.7</c:v>
                </c:pt>
                <c:pt idx="1363">
                  <c:v>22.716666666666601</c:v>
                </c:pt>
                <c:pt idx="1364">
                  <c:v>22.733333333333299</c:v>
                </c:pt>
                <c:pt idx="1365">
                  <c:v>22.75</c:v>
                </c:pt>
                <c:pt idx="1366">
                  <c:v>22.766666666666602</c:v>
                </c:pt>
                <c:pt idx="1367">
                  <c:v>22.783333333333299</c:v>
                </c:pt>
                <c:pt idx="1368">
                  <c:v>22.8</c:v>
                </c:pt>
                <c:pt idx="1369">
                  <c:v>22.816666666666599</c:v>
                </c:pt>
                <c:pt idx="1370">
                  <c:v>22.8333333333333</c:v>
                </c:pt>
                <c:pt idx="1371">
                  <c:v>22.85</c:v>
                </c:pt>
                <c:pt idx="1372">
                  <c:v>22.8666666666666</c:v>
                </c:pt>
                <c:pt idx="1373">
                  <c:v>22.883333333333301</c:v>
                </c:pt>
                <c:pt idx="1374">
                  <c:v>22.9</c:v>
                </c:pt>
                <c:pt idx="1375">
                  <c:v>22.9166666666666</c:v>
                </c:pt>
                <c:pt idx="1376">
                  <c:v>22.933333333333302</c:v>
                </c:pt>
                <c:pt idx="1377">
                  <c:v>22.95</c:v>
                </c:pt>
                <c:pt idx="1378">
                  <c:v>22.966666666666601</c:v>
                </c:pt>
                <c:pt idx="1379">
                  <c:v>22.983333333333299</c:v>
                </c:pt>
                <c:pt idx="1380">
                  <c:v>23</c:v>
                </c:pt>
                <c:pt idx="1381">
                  <c:v>23.016666666666602</c:v>
                </c:pt>
                <c:pt idx="1382">
                  <c:v>23.033333333333299</c:v>
                </c:pt>
                <c:pt idx="1383">
                  <c:v>23.05</c:v>
                </c:pt>
                <c:pt idx="1384">
                  <c:v>23.066666666666599</c:v>
                </c:pt>
                <c:pt idx="1385">
                  <c:v>23.0833333333333</c:v>
                </c:pt>
                <c:pt idx="1386">
                  <c:v>23.1</c:v>
                </c:pt>
                <c:pt idx="1387">
                  <c:v>23.1166666666666</c:v>
                </c:pt>
                <c:pt idx="1388">
                  <c:v>23.133333333333301</c:v>
                </c:pt>
                <c:pt idx="1389">
                  <c:v>23.15</c:v>
                </c:pt>
                <c:pt idx="1390">
                  <c:v>23.1666666666666</c:v>
                </c:pt>
                <c:pt idx="1391">
                  <c:v>23.183333333333302</c:v>
                </c:pt>
                <c:pt idx="1392">
                  <c:v>23.2</c:v>
                </c:pt>
                <c:pt idx="1393">
                  <c:v>23.216666666666601</c:v>
                </c:pt>
                <c:pt idx="1394">
                  <c:v>23.233333333333299</c:v>
                </c:pt>
                <c:pt idx="1395">
                  <c:v>23.25</c:v>
                </c:pt>
                <c:pt idx="1396">
                  <c:v>23.266666666666602</c:v>
                </c:pt>
                <c:pt idx="1397">
                  <c:v>23.283333333333299</c:v>
                </c:pt>
                <c:pt idx="1398">
                  <c:v>23.3</c:v>
                </c:pt>
                <c:pt idx="1399">
                  <c:v>23.316666666666599</c:v>
                </c:pt>
                <c:pt idx="1400">
                  <c:v>23.3333333333333</c:v>
                </c:pt>
                <c:pt idx="1401">
                  <c:v>23.35</c:v>
                </c:pt>
                <c:pt idx="1402">
                  <c:v>23.3666666666666</c:v>
                </c:pt>
                <c:pt idx="1403">
                  <c:v>23.383333333333301</c:v>
                </c:pt>
                <c:pt idx="1404">
                  <c:v>23.4</c:v>
                </c:pt>
                <c:pt idx="1405">
                  <c:v>23.4166666666666</c:v>
                </c:pt>
                <c:pt idx="1406">
                  <c:v>23.433333333333302</c:v>
                </c:pt>
                <c:pt idx="1407">
                  <c:v>23.45</c:v>
                </c:pt>
                <c:pt idx="1408">
                  <c:v>23.466666666666601</c:v>
                </c:pt>
                <c:pt idx="1409">
                  <c:v>23.483333333333299</c:v>
                </c:pt>
                <c:pt idx="1410">
                  <c:v>23.5</c:v>
                </c:pt>
                <c:pt idx="1411">
                  <c:v>23.516666666666602</c:v>
                </c:pt>
                <c:pt idx="1412">
                  <c:v>23.533333333333299</c:v>
                </c:pt>
                <c:pt idx="1413">
                  <c:v>23.55</c:v>
                </c:pt>
                <c:pt idx="1414">
                  <c:v>23.566666666666599</c:v>
                </c:pt>
                <c:pt idx="1415">
                  <c:v>23.5833333333333</c:v>
                </c:pt>
                <c:pt idx="1416">
                  <c:v>23.6</c:v>
                </c:pt>
                <c:pt idx="1417">
                  <c:v>23.6166666666666</c:v>
                </c:pt>
                <c:pt idx="1418">
                  <c:v>23.633333333333301</c:v>
                </c:pt>
                <c:pt idx="1419">
                  <c:v>23.65</c:v>
                </c:pt>
                <c:pt idx="1420">
                  <c:v>23.6666666666666</c:v>
                </c:pt>
                <c:pt idx="1421">
                  <c:v>23.683333333333302</c:v>
                </c:pt>
                <c:pt idx="1422">
                  <c:v>23.7</c:v>
                </c:pt>
                <c:pt idx="1423">
                  <c:v>23.716666666666601</c:v>
                </c:pt>
                <c:pt idx="1424">
                  <c:v>23.733333333333299</c:v>
                </c:pt>
                <c:pt idx="1425">
                  <c:v>23.75</c:v>
                </c:pt>
                <c:pt idx="1426">
                  <c:v>23.766666666666602</c:v>
                </c:pt>
                <c:pt idx="1427">
                  <c:v>23.783333333333299</c:v>
                </c:pt>
                <c:pt idx="1428">
                  <c:v>23.8</c:v>
                </c:pt>
                <c:pt idx="1429">
                  <c:v>23.816666666666599</c:v>
                </c:pt>
                <c:pt idx="1430">
                  <c:v>23.8333333333333</c:v>
                </c:pt>
                <c:pt idx="1431">
                  <c:v>23.85</c:v>
                </c:pt>
                <c:pt idx="1432">
                  <c:v>23.8666666666666</c:v>
                </c:pt>
                <c:pt idx="1433">
                  <c:v>23.883333333333301</c:v>
                </c:pt>
                <c:pt idx="1434">
                  <c:v>23.9</c:v>
                </c:pt>
                <c:pt idx="1435">
                  <c:v>23.9166666666666</c:v>
                </c:pt>
                <c:pt idx="1436">
                  <c:v>23.933333333333302</c:v>
                </c:pt>
                <c:pt idx="1437">
                  <c:v>23.95</c:v>
                </c:pt>
                <c:pt idx="1438">
                  <c:v>23.966666666666601</c:v>
                </c:pt>
                <c:pt idx="1439">
                  <c:v>23.983333333333299</c:v>
                </c:pt>
                <c:pt idx="1440">
                  <c:v>24</c:v>
                </c:pt>
                <c:pt idx="1441">
                  <c:v>24.016666666666602</c:v>
                </c:pt>
                <c:pt idx="1442">
                  <c:v>24.033333333333299</c:v>
                </c:pt>
                <c:pt idx="1443">
                  <c:v>24.05</c:v>
                </c:pt>
                <c:pt idx="1444">
                  <c:v>24.066666666666599</c:v>
                </c:pt>
                <c:pt idx="1445">
                  <c:v>24.0833333333333</c:v>
                </c:pt>
                <c:pt idx="1446">
                  <c:v>24.1</c:v>
                </c:pt>
                <c:pt idx="1447">
                  <c:v>24.1166666666666</c:v>
                </c:pt>
                <c:pt idx="1448">
                  <c:v>24.133333333333301</c:v>
                </c:pt>
                <c:pt idx="1449">
                  <c:v>24.15</c:v>
                </c:pt>
                <c:pt idx="1450">
                  <c:v>24.1666666666666</c:v>
                </c:pt>
                <c:pt idx="1451">
                  <c:v>24.183333333333302</c:v>
                </c:pt>
                <c:pt idx="1452">
                  <c:v>24.2</c:v>
                </c:pt>
                <c:pt idx="1453">
                  <c:v>24.216666666666601</c:v>
                </c:pt>
                <c:pt idx="1454">
                  <c:v>24.233333333333299</c:v>
                </c:pt>
                <c:pt idx="1455">
                  <c:v>24.25</c:v>
                </c:pt>
                <c:pt idx="1456">
                  <c:v>24.266666666666602</c:v>
                </c:pt>
                <c:pt idx="1457">
                  <c:v>24.283333333333299</c:v>
                </c:pt>
                <c:pt idx="1458">
                  <c:v>24.3</c:v>
                </c:pt>
                <c:pt idx="1459">
                  <c:v>24.316666666666599</c:v>
                </c:pt>
                <c:pt idx="1460">
                  <c:v>24.3333333333333</c:v>
                </c:pt>
                <c:pt idx="1461">
                  <c:v>24.35</c:v>
                </c:pt>
                <c:pt idx="1462">
                  <c:v>24.3666666666666</c:v>
                </c:pt>
                <c:pt idx="1463">
                  <c:v>24.383333333333301</c:v>
                </c:pt>
                <c:pt idx="1464">
                  <c:v>24.4</c:v>
                </c:pt>
                <c:pt idx="1465">
                  <c:v>24.4166666666666</c:v>
                </c:pt>
                <c:pt idx="1466">
                  <c:v>24.433333333333302</c:v>
                </c:pt>
                <c:pt idx="1467">
                  <c:v>24.45</c:v>
                </c:pt>
                <c:pt idx="1468">
                  <c:v>24.466666666666601</c:v>
                </c:pt>
                <c:pt idx="1469">
                  <c:v>24.483333333333299</c:v>
                </c:pt>
                <c:pt idx="1470">
                  <c:v>24.5</c:v>
                </c:pt>
                <c:pt idx="1471">
                  <c:v>24.516666666666602</c:v>
                </c:pt>
                <c:pt idx="1472">
                  <c:v>24.533333333333299</c:v>
                </c:pt>
                <c:pt idx="1473">
                  <c:v>24.55</c:v>
                </c:pt>
                <c:pt idx="1474">
                  <c:v>24.566666666666599</c:v>
                </c:pt>
                <c:pt idx="1475">
                  <c:v>24.5833333333333</c:v>
                </c:pt>
                <c:pt idx="1476">
                  <c:v>24.6</c:v>
                </c:pt>
                <c:pt idx="1477">
                  <c:v>24.6166666666666</c:v>
                </c:pt>
                <c:pt idx="1478">
                  <c:v>24.633333333333301</c:v>
                </c:pt>
                <c:pt idx="1479">
                  <c:v>24.65</c:v>
                </c:pt>
                <c:pt idx="1480">
                  <c:v>24.6666666666666</c:v>
                </c:pt>
                <c:pt idx="1481">
                  <c:v>24.683333333333302</c:v>
                </c:pt>
                <c:pt idx="1482">
                  <c:v>24.7</c:v>
                </c:pt>
                <c:pt idx="1483">
                  <c:v>24.716666666666601</c:v>
                </c:pt>
                <c:pt idx="1484">
                  <c:v>24.733333333333299</c:v>
                </c:pt>
                <c:pt idx="1485">
                  <c:v>24.75</c:v>
                </c:pt>
                <c:pt idx="1486">
                  <c:v>24.766666666666602</c:v>
                </c:pt>
                <c:pt idx="1487">
                  <c:v>24.783333333333299</c:v>
                </c:pt>
                <c:pt idx="1488">
                  <c:v>24.8</c:v>
                </c:pt>
                <c:pt idx="1489">
                  <c:v>24.816666666666599</c:v>
                </c:pt>
                <c:pt idx="1490">
                  <c:v>24.8333333333333</c:v>
                </c:pt>
                <c:pt idx="1491">
                  <c:v>24.85</c:v>
                </c:pt>
                <c:pt idx="1492">
                  <c:v>24.8666666666666</c:v>
                </c:pt>
                <c:pt idx="1493">
                  <c:v>24.883333333333301</c:v>
                </c:pt>
                <c:pt idx="1494">
                  <c:v>24.9</c:v>
                </c:pt>
                <c:pt idx="1495">
                  <c:v>24.9166666666666</c:v>
                </c:pt>
                <c:pt idx="1496">
                  <c:v>24.933333333333302</c:v>
                </c:pt>
                <c:pt idx="1497">
                  <c:v>24.95</c:v>
                </c:pt>
                <c:pt idx="1498">
                  <c:v>24.966666666666601</c:v>
                </c:pt>
                <c:pt idx="1499">
                  <c:v>24.983333333333299</c:v>
                </c:pt>
                <c:pt idx="1500">
                  <c:v>25</c:v>
                </c:pt>
                <c:pt idx="1501">
                  <c:v>25.016666666666602</c:v>
                </c:pt>
                <c:pt idx="1502">
                  <c:v>25.033333333333299</c:v>
                </c:pt>
                <c:pt idx="1503">
                  <c:v>25.05</c:v>
                </c:pt>
                <c:pt idx="1504">
                  <c:v>25.066666666666599</c:v>
                </c:pt>
                <c:pt idx="1505">
                  <c:v>25.0833333333333</c:v>
                </c:pt>
                <c:pt idx="1506">
                  <c:v>25.1</c:v>
                </c:pt>
                <c:pt idx="1507">
                  <c:v>25.1166666666666</c:v>
                </c:pt>
                <c:pt idx="1508">
                  <c:v>25.133333333333301</c:v>
                </c:pt>
                <c:pt idx="1509">
                  <c:v>25.15</c:v>
                </c:pt>
                <c:pt idx="1510">
                  <c:v>25.1666666666666</c:v>
                </c:pt>
                <c:pt idx="1511">
                  <c:v>25.183333333333302</c:v>
                </c:pt>
                <c:pt idx="1512">
                  <c:v>25.2</c:v>
                </c:pt>
                <c:pt idx="1513">
                  <c:v>25.216666666666601</c:v>
                </c:pt>
                <c:pt idx="1514">
                  <c:v>25.233333333333299</c:v>
                </c:pt>
                <c:pt idx="1515">
                  <c:v>25.25</c:v>
                </c:pt>
                <c:pt idx="1516">
                  <c:v>25.266666666666602</c:v>
                </c:pt>
                <c:pt idx="1517">
                  <c:v>25.283333333333299</c:v>
                </c:pt>
                <c:pt idx="1518">
                  <c:v>25.3</c:v>
                </c:pt>
                <c:pt idx="1519">
                  <c:v>25.316666666666599</c:v>
                </c:pt>
                <c:pt idx="1520">
                  <c:v>25.3333333333333</c:v>
                </c:pt>
                <c:pt idx="1521">
                  <c:v>25.35</c:v>
                </c:pt>
                <c:pt idx="1522">
                  <c:v>25.3666666666666</c:v>
                </c:pt>
                <c:pt idx="1523">
                  <c:v>25.383333333333301</c:v>
                </c:pt>
                <c:pt idx="1524">
                  <c:v>25.4</c:v>
                </c:pt>
                <c:pt idx="1525">
                  <c:v>25.4166666666666</c:v>
                </c:pt>
                <c:pt idx="1526">
                  <c:v>25.433333333333302</c:v>
                </c:pt>
                <c:pt idx="1527">
                  <c:v>25.45</c:v>
                </c:pt>
                <c:pt idx="1528">
                  <c:v>25.466666666666601</c:v>
                </c:pt>
                <c:pt idx="1529">
                  <c:v>25.483333333333299</c:v>
                </c:pt>
                <c:pt idx="1530">
                  <c:v>25.5</c:v>
                </c:pt>
                <c:pt idx="1531">
                  <c:v>25.516666666666602</c:v>
                </c:pt>
                <c:pt idx="1532">
                  <c:v>25.533333333333299</c:v>
                </c:pt>
                <c:pt idx="1533">
                  <c:v>25.55</c:v>
                </c:pt>
                <c:pt idx="1534">
                  <c:v>25.566666666666599</c:v>
                </c:pt>
                <c:pt idx="1535">
                  <c:v>25.5833333333333</c:v>
                </c:pt>
                <c:pt idx="1536">
                  <c:v>25.6</c:v>
                </c:pt>
                <c:pt idx="1537">
                  <c:v>25.6166666666666</c:v>
                </c:pt>
                <c:pt idx="1538">
                  <c:v>25.633333333333301</c:v>
                </c:pt>
                <c:pt idx="1539">
                  <c:v>25.65</c:v>
                </c:pt>
                <c:pt idx="1540">
                  <c:v>25.6666666666666</c:v>
                </c:pt>
                <c:pt idx="1541">
                  <c:v>25.683333333333302</c:v>
                </c:pt>
                <c:pt idx="1542">
                  <c:v>25.7</c:v>
                </c:pt>
                <c:pt idx="1543">
                  <c:v>25.716666666666601</c:v>
                </c:pt>
                <c:pt idx="1544">
                  <c:v>25.733333333333299</c:v>
                </c:pt>
                <c:pt idx="1545">
                  <c:v>25.75</c:v>
                </c:pt>
                <c:pt idx="1546">
                  <c:v>25.766666666666602</c:v>
                </c:pt>
                <c:pt idx="1547">
                  <c:v>25.783333333333299</c:v>
                </c:pt>
                <c:pt idx="1548">
                  <c:v>25.8</c:v>
                </c:pt>
                <c:pt idx="1549">
                  <c:v>25.816666666666599</c:v>
                </c:pt>
                <c:pt idx="1550">
                  <c:v>25.8333333333333</c:v>
                </c:pt>
                <c:pt idx="1551">
                  <c:v>25.85</c:v>
                </c:pt>
                <c:pt idx="1552">
                  <c:v>25.8666666666666</c:v>
                </c:pt>
                <c:pt idx="1553">
                  <c:v>25.883333333333301</c:v>
                </c:pt>
                <c:pt idx="1554">
                  <c:v>25.9</c:v>
                </c:pt>
                <c:pt idx="1555">
                  <c:v>25.9166666666666</c:v>
                </c:pt>
                <c:pt idx="1556">
                  <c:v>25.933333333333302</c:v>
                </c:pt>
                <c:pt idx="1557">
                  <c:v>25.95</c:v>
                </c:pt>
                <c:pt idx="1558">
                  <c:v>25.966666666666601</c:v>
                </c:pt>
                <c:pt idx="1559">
                  <c:v>25.983333333333299</c:v>
                </c:pt>
                <c:pt idx="1560">
                  <c:v>26</c:v>
                </c:pt>
                <c:pt idx="1561">
                  <c:v>26.016666666666602</c:v>
                </c:pt>
                <c:pt idx="1562">
                  <c:v>26.033333333333299</c:v>
                </c:pt>
                <c:pt idx="1563">
                  <c:v>26.05</c:v>
                </c:pt>
                <c:pt idx="1564">
                  <c:v>26.066666666666599</c:v>
                </c:pt>
                <c:pt idx="1565">
                  <c:v>26.0833333333333</c:v>
                </c:pt>
                <c:pt idx="1566">
                  <c:v>26.1</c:v>
                </c:pt>
                <c:pt idx="1567">
                  <c:v>26.1166666666666</c:v>
                </c:pt>
                <c:pt idx="1568">
                  <c:v>26.133333333333301</c:v>
                </c:pt>
                <c:pt idx="1569">
                  <c:v>26.15</c:v>
                </c:pt>
                <c:pt idx="1570">
                  <c:v>26.1666666666666</c:v>
                </c:pt>
                <c:pt idx="1571">
                  <c:v>26.183333333333302</c:v>
                </c:pt>
                <c:pt idx="1572">
                  <c:v>26.2</c:v>
                </c:pt>
                <c:pt idx="1573">
                  <c:v>26.216666666666601</c:v>
                </c:pt>
                <c:pt idx="1574">
                  <c:v>26.233333333333299</c:v>
                </c:pt>
                <c:pt idx="1575">
                  <c:v>26.25</c:v>
                </c:pt>
                <c:pt idx="1576">
                  <c:v>26.266666666666602</c:v>
                </c:pt>
                <c:pt idx="1577">
                  <c:v>26.283333333333299</c:v>
                </c:pt>
                <c:pt idx="1578">
                  <c:v>26.3</c:v>
                </c:pt>
                <c:pt idx="1579">
                  <c:v>26.316666666666599</c:v>
                </c:pt>
                <c:pt idx="1580">
                  <c:v>26.3333333333333</c:v>
                </c:pt>
                <c:pt idx="1581">
                  <c:v>26.35</c:v>
                </c:pt>
                <c:pt idx="1582">
                  <c:v>26.3666666666666</c:v>
                </c:pt>
                <c:pt idx="1583">
                  <c:v>26.383333333333301</c:v>
                </c:pt>
                <c:pt idx="1584">
                  <c:v>26.4</c:v>
                </c:pt>
                <c:pt idx="1585">
                  <c:v>26.4166666666666</c:v>
                </c:pt>
                <c:pt idx="1586">
                  <c:v>26.433333333333302</c:v>
                </c:pt>
                <c:pt idx="1587">
                  <c:v>26.45</c:v>
                </c:pt>
                <c:pt idx="1588">
                  <c:v>26.466666666666601</c:v>
                </c:pt>
                <c:pt idx="1589">
                  <c:v>26.483333333333299</c:v>
                </c:pt>
                <c:pt idx="1590">
                  <c:v>26.5</c:v>
                </c:pt>
                <c:pt idx="1591">
                  <c:v>26.516666666666602</c:v>
                </c:pt>
                <c:pt idx="1592">
                  <c:v>26.533333333333299</c:v>
                </c:pt>
                <c:pt idx="1593">
                  <c:v>26.55</c:v>
                </c:pt>
                <c:pt idx="1594">
                  <c:v>26.566666666666599</c:v>
                </c:pt>
                <c:pt idx="1595">
                  <c:v>26.5833333333333</c:v>
                </c:pt>
                <c:pt idx="1596">
                  <c:v>26.6</c:v>
                </c:pt>
                <c:pt idx="1597">
                  <c:v>26.6166666666666</c:v>
                </c:pt>
                <c:pt idx="1598">
                  <c:v>26.633333333333301</c:v>
                </c:pt>
                <c:pt idx="1599">
                  <c:v>26.65</c:v>
                </c:pt>
                <c:pt idx="1600">
                  <c:v>26.6666666666666</c:v>
                </c:pt>
                <c:pt idx="1601">
                  <c:v>26.683333333333302</c:v>
                </c:pt>
                <c:pt idx="1602">
                  <c:v>26.7</c:v>
                </c:pt>
                <c:pt idx="1603">
                  <c:v>26.716666666666601</c:v>
                </c:pt>
                <c:pt idx="1604">
                  <c:v>26.733333333333299</c:v>
                </c:pt>
                <c:pt idx="1605">
                  <c:v>26.75</c:v>
                </c:pt>
                <c:pt idx="1606">
                  <c:v>26.766666666666602</c:v>
                </c:pt>
                <c:pt idx="1607">
                  <c:v>26.783333333333299</c:v>
                </c:pt>
                <c:pt idx="1608">
                  <c:v>26.8</c:v>
                </c:pt>
                <c:pt idx="1609">
                  <c:v>26.816666666666599</c:v>
                </c:pt>
                <c:pt idx="1610">
                  <c:v>26.8333333333333</c:v>
                </c:pt>
                <c:pt idx="1611">
                  <c:v>26.85</c:v>
                </c:pt>
                <c:pt idx="1612">
                  <c:v>26.8666666666666</c:v>
                </c:pt>
                <c:pt idx="1613">
                  <c:v>26.883333333333301</c:v>
                </c:pt>
                <c:pt idx="1614">
                  <c:v>26.9</c:v>
                </c:pt>
                <c:pt idx="1615">
                  <c:v>26.9166666666666</c:v>
                </c:pt>
                <c:pt idx="1616">
                  <c:v>26.933333333333302</c:v>
                </c:pt>
                <c:pt idx="1617">
                  <c:v>26.95</c:v>
                </c:pt>
                <c:pt idx="1618">
                  <c:v>26.966666666666601</c:v>
                </c:pt>
                <c:pt idx="1619">
                  <c:v>26.983333333333299</c:v>
                </c:pt>
                <c:pt idx="1620">
                  <c:v>27</c:v>
                </c:pt>
                <c:pt idx="1621">
                  <c:v>27.016666666666602</c:v>
                </c:pt>
                <c:pt idx="1622">
                  <c:v>27.033333333333299</c:v>
                </c:pt>
                <c:pt idx="1623">
                  <c:v>27.05</c:v>
                </c:pt>
                <c:pt idx="1624">
                  <c:v>27.066666666666599</c:v>
                </c:pt>
                <c:pt idx="1625">
                  <c:v>27.0833333333333</c:v>
                </c:pt>
                <c:pt idx="1626">
                  <c:v>27.1</c:v>
                </c:pt>
                <c:pt idx="1627">
                  <c:v>27.1166666666666</c:v>
                </c:pt>
                <c:pt idx="1628">
                  <c:v>27.133333333333301</c:v>
                </c:pt>
                <c:pt idx="1629">
                  <c:v>27.15</c:v>
                </c:pt>
                <c:pt idx="1630">
                  <c:v>27.1666666666666</c:v>
                </c:pt>
                <c:pt idx="1631">
                  <c:v>27.183333333333302</c:v>
                </c:pt>
                <c:pt idx="1632">
                  <c:v>27.2</c:v>
                </c:pt>
                <c:pt idx="1633">
                  <c:v>27.216666666666601</c:v>
                </c:pt>
                <c:pt idx="1634">
                  <c:v>27.233333333333299</c:v>
                </c:pt>
                <c:pt idx="1635">
                  <c:v>27.25</c:v>
                </c:pt>
                <c:pt idx="1636">
                  <c:v>27.266666666666602</c:v>
                </c:pt>
                <c:pt idx="1637">
                  <c:v>27.283333333333299</c:v>
                </c:pt>
                <c:pt idx="1638">
                  <c:v>27.3</c:v>
                </c:pt>
                <c:pt idx="1639">
                  <c:v>27.316666666666599</c:v>
                </c:pt>
                <c:pt idx="1640">
                  <c:v>27.3333333333333</c:v>
                </c:pt>
                <c:pt idx="1641">
                  <c:v>27.35</c:v>
                </c:pt>
                <c:pt idx="1642">
                  <c:v>27.3666666666666</c:v>
                </c:pt>
                <c:pt idx="1643">
                  <c:v>27.383333333333301</c:v>
                </c:pt>
                <c:pt idx="1644">
                  <c:v>27.4</c:v>
                </c:pt>
                <c:pt idx="1645">
                  <c:v>27.4166666666666</c:v>
                </c:pt>
                <c:pt idx="1646">
                  <c:v>27.433333333333302</c:v>
                </c:pt>
                <c:pt idx="1647">
                  <c:v>27.45</c:v>
                </c:pt>
                <c:pt idx="1648">
                  <c:v>27.466666666666601</c:v>
                </c:pt>
                <c:pt idx="1649">
                  <c:v>27.483333333333299</c:v>
                </c:pt>
                <c:pt idx="1650">
                  <c:v>27.5</c:v>
                </c:pt>
                <c:pt idx="1651">
                  <c:v>27.516666666666602</c:v>
                </c:pt>
                <c:pt idx="1652">
                  <c:v>27.533333333333299</c:v>
                </c:pt>
                <c:pt idx="1653">
                  <c:v>27.55</c:v>
                </c:pt>
                <c:pt idx="1654">
                  <c:v>27.566666666666599</c:v>
                </c:pt>
                <c:pt idx="1655">
                  <c:v>27.5833333333333</c:v>
                </c:pt>
                <c:pt idx="1656">
                  <c:v>27.6</c:v>
                </c:pt>
                <c:pt idx="1657">
                  <c:v>27.6166666666666</c:v>
                </c:pt>
                <c:pt idx="1658">
                  <c:v>27.633333333333301</c:v>
                </c:pt>
                <c:pt idx="1659">
                  <c:v>27.65</c:v>
                </c:pt>
                <c:pt idx="1660">
                  <c:v>27.6666666666666</c:v>
                </c:pt>
                <c:pt idx="1661">
                  <c:v>27.683333333333302</c:v>
                </c:pt>
                <c:pt idx="1662">
                  <c:v>27.7</c:v>
                </c:pt>
                <c:pt idx="1663">
                  <c:v>27.716666666666601</c:v>
                </c:pt>
                <c:pt idx="1664">
                  <c:v>27.733333333333299</c:v>
                </c:pt>
                <c:pt idx="1665">
                  <c:v>27.75</c:v>
                </c:pt>
                <c:pt idx="1666">
                  <c:v>27.766666666666602</c:v>
                </c:pt>
                <c:pt idx="1667">
                  <c:v>27.783333333333299</c:v>
                </c:pt>
                <c:pt idx="1668">
                  <c:v>27.8</c:v>
                </c:pt>
                <c:pt idx="1669">
                  <c:v>27.816666666666599</c:v>
                </c:pt>
                <c:pt idx="1670">
                  <c:v>27.8333333333333</c:v>
                </c:pt>
                <c:pt idx="1671">
                  <c:v>27.85</c:v>
                </c:pt>
                <c:pt idx="1672">
                  <c:v>27.8666666666666</c:v>
                </c:pt>
                <c:pt idx="1673">
                  <c:v>27.883333333333301</c:v>
                </c:pt>
                <c:pt idx="1674">
                  <c:v>27.9</c:v>
                </c:pt>
                <c:pt idx="1675">
                  <c:v>27.9166666666666</c:v>
                </c:pt>
                <c:pt idx="1676">
                  <c:v>27.933333333333302</c:v>
                </c:pt>
                <c:pt idx="1677">
                  <c:v>27.95</c:v>
                </c:pt>
                <c:pt idx="1678">
                  <c:v>27.966666666666601</c:v>
                </c:pt>
                <c:pt idx="1679">
                  <c:v>27.983333333333299</c:v>
                </c:pt>
                <c:pt idx="1680">
                  <c:v>28</c:v>
                </c:pt>
                <c:pt idx="1681">
                  <c:v>28.016666666666602</c:v>
                </c:pt>
                <c:pt idx="1682">
                  <c:v>28.033333333333299</c:v>
                </c:pt>
                <c:pt idx="1683">
                  <c:v>28.05</c:v>
                </c:pt>
                <c:pt idx="1684">
                  <c:v>28.066666666666599</c:v>
                </c:pt>
                <c:pt idx="1685">
                  <c:v>28.0833333333333</c:v>
                </c:pt>
                <c:pt idx="1686">
                  <c:v>28.1</c:v>
                </c:pt>
                <c:pt idx="1687">
                  <c:v>28.1166666666666</c:v>
                </c:pt>
                <c:pt idx="1688">
                  <c:v>28.133333333333301</c:v>
                </c:pt>
                <c:pt idx="1689">
                  <c:v>28.15</c:v>
                </c:pt>
                <c:pt idx="1690">
                  <c:v>28.1666666666666</c:v>
                </c:pt>
                <c:pt idx="1691">
                  <c:v>28.183333333333302</c:v>
                </c:pt>
                <c:pt idx="1692">
                  <c:v>28.2</c:v>
                </c:pt>
                <c:pt idx="1693">
                  <c:v>28.216666666666601</c:v>
                </c:pt>
                <c:pt idx="1694">
                  <c:v>28.233333333333299</c:v>
                </c:pt>
                <c:pt idx="1695">
                  <c:v>28.25</c:v>
                </c:pt>
                <c:pt idx="1696">
                  <c:v>28.266666666666602</c:v>
                </c:pt>
                <c:pt idx="1697">
                  <c:v>28.283333333333299</c:v>
                </c:pt>
                <c:pt idx="1698">
                  <c:v>28.3</c:v>
                </c:pt>
                <c:pt idx="1699">
                  <c:v>28.316666666666599</c:v>
                </c:pt>
                <c:pt idx="1700">
                  <c:v>28.3333333333333</c:v>
                </c:pt>
                <c:pt idx="1701">
                  <c:v>28.35</c:v>
                </c:pt>
                <c:pt idx="1702">
                  <c:v>28.3666666666666</c:v>
                </c:pt>
                <c:pt idx="1703">
                  <c:v>28.383333333333301</c:v>
                </c:pt>
                <c:pt idx="1704">
                  <c:v>28.4</c:v>
                </c:pt>
                <c:pt idx="1705">
                  <c:v>28.4166666666666</c:v>
                </c:pt>
                <c:pt idx="1706">
                  <c:v>28.433333333333302</c:v>
                </c:pt>
                <c:pt idx="1707">
                  <c:v>28.45</c:v>
                </c:pt>
                <c:pt idx="1708">
                  <c:v>28.466666666666601</c:v>
                </c:pt>
                <c:pt idx="1709">
                  <c:v>28.483333333333299</c:v>
                </c:pt>
                <c:pt idx="1710">
                  <c:v>28.5</c:v>
                </c:pt>
                <c:pt idx="1711">
                  <c:v>28.516666666666602</c:v>
                </c:pt>
                <c:pt idx="1712">
                  <c:v>28.533333333333299</c:v>
                </c:pt>
                <c:pt idx="1713">
                  <c:v>28.55</c:v>
                </c:pt>
                <c:pt idx="1714">
                  <c:v>28.566666666666599</c:v>
                </c:pt>
                <c:pt idx="1715">
                  <c:v>28.5833333333333</c:v>
                </c:pt>
                <c:pt idx="1716">
                  <c:v>28.6</c:v>
                </c:pt>
                <c:pt idx="1717">
                  <c:v>28.6166666666666</c:v>
                </c:pt>
                <c:pt idx="1718">
                  <c:v>28.633333333333301</c:v>
                </c:pt>
                <c:pt idx="1719">
                  <c:v>28.65</c:v>
                </c:pt>
                <c:pt idx="1720">
                  <c:v>28.6666666666666</c:v>
                </c:pt>
                <c:pt idx="1721">
                  <c:v>28.683333333333302</c:v>
                </c:pt>
                <c:pt idx="1722">
                  <c:v>28.7</c:v>
                </c:pt>
                <c:pt idx="1723">
                  <c:v>28.716666666666601</c:v>
                </c:pt>
                <c:pt idx="1724">
                  <c:v>28.733333333333299</c:v>
                </c:pt>
                <c:pt idx="1725">
                  <c:v>28.75</c:v>
                </c:pt>
                <c:pt idx="1726">
                  <c:v>28.766666666666602</c:v>
                </c:pt>
                <c:pt idx="1727">
                  <c:v>28.783333333333299</c:v>
                </c:pt>
                <c:pt idx="1728">
                  <c:v>28.8</c:v>
                </c:pt>
                <c:pt idx="1729">
                  <c:v>28.816666666666599</c:v>
                </c:pt>
                <c:pt idx="1730">
                  <c:v>28.8333333333333</c:v>
                </c:pt>
                <c:pt idx="1731">
                  <c:v>28.85</c:v>
                </c:pt>
                <c:pt idx="1732">
                  <c:v>28.8666666666666</c:v>
                </c:pt>
                <c:pt idx="1733">
                  <c:v>28.883333333333301</c:v>
                </c:pt>
                <c:pt idx="1734">
                  <c:v>28.9</c:v>
                </c:pt>
                <c:pt idx="1735">
                  <c:v>28.9166666666666</c:v>
                </c:pt>
                <c:pt idx="1736">
                  <c:v>28.933333333333302</c:v>
                </c:pt>
                <c:pt idx="1737">
                  <c:v>28.95</c:v>
                </c:pt>
                <c:pt idx="1738">
                  <c:v>28.966666666666601</c:v>
                </c:pt>
                <c:pt idx="1739">
                  <c:v>28.983333333333299</c:v>
                </c:pt>
                <c:pt idx="1740">
                  <c:v>29</c:v>
                </c:pt>
                <c:pt idx="1741">
                  <c:v>29.016666666666602</c:v>
                </c:pt>
                <c:pt idx="1742">
                  <c:v>29.033333333333299</c:v>
                </c:pt>
                <c:pt idx="1743">
                  <c:v>29.05</c:v>
                </c:pt>
                <c:pt idx="1744">
                  <c:v>29.066666666666599</c:v>
                </c:pt>
                <c:pt idx="1745">
                  <c:v>29.0833333333333</c:v>
                </c:pt>
                <c:pt idx="1746">
                  <c:v>29.1</c:v>
                </c:pt>
                <c:pt idx="1747">
                  <c:v>29.1166666666666</c:v>
                </c:pt>
                <c:pt idx="1748">
                  <c:v>29.133333333333301</c:v>
                </c:pt>
                <c:pt idx="1749">
                  <c:v>29.15</c:v>
                </c:pt>
                <c:pt idx="1750">
                  <c:v>29.1666666666666</c:v>
                </c:pt>
                <c:pt idx="1751">
                  <c:v>29.183333333333302</c:v>
                </c:pt>
                <c:pt idx="1752">
                  <c:v>29.2</c:v>
                </c:pt>
                <c:pt idx="1753">
                  <c:v>29.216666666666601</c:v>
                </c:pt>
                <c:pt idx="1754">
                  <c:v>29.233333333333299</c:v>
                </c:pt>
                <c:pt idx="1755">
                  <c:v>29.25</c:v>
                </c:pt>
                <c:pt idx="1756">
                  <c:v>29.266666666666602</c:v>
                </c:pt>
                <c:pt idx="1757">
                  <c:v>29.283333333333299</c:v>
                </c:pt>
                <c:pt idx="1758">
                  <c:v>29.3</c:v>
                </c:pt>
                <c:pt idx="1759">
                  <c:v>29.316666666666599</c:v>
                </c:pt>
                <c:pt idx="1760">
                  <c:v>29.3333333333333</c:v>
                </c:pt>
                <c:pt idx="1761">
                  <c:v>29.35</c:v>
                </c:pt>
                <c:pt idx="1762">
                  <c:v>29.3666666666666</c:v>
                </c:pt>
                <c:pt idx="1763">
                  <c:v>29.383333333333301</c:v>
                </c:pt>
                <c:pt idx="1764">
                  <c:v>29.4</c:v>
                </c:pt>
                <c:pt idx="1765">
                  <c:v>29.4166666666666</c:v>
                </c:pt>
                <c:pt idx="1766">
                  <c:v>29.433333333333302</c:v>
                </c:pt>
                <c:pt idx="1767">
                  <c:v>29.45</c:v>
                </c:pt>
                <c:pt idx="1768">
                  <c:v>29.466666666666601</c:v>
                </c:pt>
                <c:pt idx="1769">
                  <c:v>29.483333333333299</c:v>
                </c:pt>
                <c:pt idx="1770">
                  <c:v>29.5</c:v>
                </c:pt>
                <c:pt idx="1771">
                  <c:v>29.516666666666602</c:v>
                </c:pt>
                <c:pt idx="1772">
                  <c:v>29.533333333333299</c:v>
                </c:pt>
                <c:pt idx="1773">
                  <c:v>29.55</c:v>
                </c:pt>
                <c:pt idx="1774">
                  <c:v>29.566666666666599</c:v>
                </c:pt>
                <c:pt idx="1775">
                  <c:v>29.5833333333333</c:v>
                </c:pt>
                <c:pt idx="1776">
                  <c:v>29.6</c:v>
                </c:pt>
                <c:pt idx="1777">
                  <c:v>29.6166666666666</c:v>
                </c:pt>
                <c:pt idx="1778">
                  <c:v>29.633333333333301</c:v>
                </c:pt>
                <c:pt idx="1779">
                  <c:v>29.65</c:v>
                </c:pt>
                <c:pt idx="1780">
                  <c:v>29.6666666666666</c:v>
                </c:pt>
                <c:pt idx="1781">
                  <c:v>29.683333333333302</c:v>
                </c:pt>
                <c:pt idx="1782">
                  <c:v>29.7</c:v>
                </c:pt>
                <c:pt idx="1783">
                  <c:v>29.716666666666601</c:v>
                </c:pt>
                <c:pt idx="1784">
                  <c:v>29.733333333333299</c:v>
                </c:pt>
                <c:pt idx="1785">
                  <c:v>29.75</c:v>
                </c:pt>
                <c:pt idx="1786">
                  <c:v>29.766666666666602</c:v>
                </c:pt>
                <c:pt idx="1787">
                  <c:v>29.783333333333299</c:v>
                </c:pt>
                <c:pt idx="1788">
                  <c:v>29.8</c:v>
                </c:pt>
                <c:pt idx="1789">
                  <c:v>29.816666666666599</c:v>
                </c:pt>
                <c:pt idx="1790">
                  <c:v>29.8333333333333</c:v>
                </c:pt>
                <c:pt idx="1791">
                  <c:v>29.85</c:v>
                </c:pt>
                <c:pt idx="1792">
                  <c:v>29.8666666666666</c:v>
                </c:pt>
                <c:pt idx="1793">
                  <c:v>29.883333333333301</c:v>
                </c:pt>
                <c:pt idx="1794">
                  <c:v>29.9</c:v>
                </c:pt>
                <c:pt idx="1795">
                  <c:v>29.9166666666666</c:v>
                </c:pt>
                <c:pt idx="1796">
                  <c:v>29.933333333333302</c:v>
                </c:pt>
                <c:pt idx="1797">
                  <c:v>29.95</c:v>
                </c:pt>
                <c:pt idx="1798">
                  <c:v>29.966666666666601</c:v>
                </c:pt>
                <c:pt idx="1799">
                  <c:v>29.983333333333299</c:v>
                </c:pt>
                <c:pt idx="1800">
                  <c:v>30</c:v>
                </c:pt>
                <c:pt idx="1801">
                  <c:v>30.016666666666602</c:v>
                </c:pt>
                <c:pt idx="1802">
                  <c:v>30.033333333333299</c:v>
                </c:pt>
                <c:pt idx="1803">
                  <c:v>30.05</c:v>
                </c:pt>
                <c:pt idx="1804">
                  <c:v>30.066666666666599</c:v>
                </c:pt>
                <c:pt idx="1805">
                  <c:v>30.0833333333333</c:v>
                </c:pt>
                <c:pt idx="1806">
                  <c:v>30.1</c:v>
                </c:pt>
                <c:pt idx="1807">
                  <c:v>30.1166666666666</c:v>
                </c:pt>
                <c:pt idx="1808">
                  <c:v>30.133333333333301</c:v>
                </c:pt>
                <c:pt idx="1809">
                  <c:v>30.15</c:v>
                </c:pt>
                <c:pt idx="1810">
                  <c:v>30.1666666666666</c:v>
                </c:pt>
                <c:pt idx="1811">
                  <c:v>30.183333333333302</c:v>
                </c:pt>
                <c:pt idx="1812">
                  <c:v>30.2</c:v>
                </c:pt>
                <c:pt idx="1813">
                  <c:v>30.216666666666601</c:v>
                </c:pt>
                <c:pt idx="1814">
                  <c:v>30.233333333333299</c:v>
                </c:pt>
                <c:pt idx="1815">
                  <c:v>30.25</c:v>
                </c:pt>
                <c:pt idx="1816">
                  <c:v>30.266666666666602</c:v>
                </c:pt>
                <c:pt idx="1817">
                  <c:v>30.283333333333299</c:v>
                </c:pt>
                <c:pt idx="1818">
                  <c:v>30.3</c:v>
                </c:pt>
                <c:pt idx="1819">
                  <c:v>30.316666666666599</c:v>
                </c:pt>
                <c:pt idx="1820">
                  <c:v>30.3333333333333</c:v>
                </c:pt>
                <c:pt idx="1821">
                  <c:v>30.35</c:v>
                </c:pt>
                <c:pt idx="1822">
                  <c:v>30.3666666666666</c:v>
                </c:pt>
                <c:pt idx="1823">
                  <c:v>30.383333333333301</c:v>
                </c:pt>
                <c:pt idx="1824">
                  <c:v>30.4</c:v>
                </c:pt>
                <c:pt idx="1825">
                  <c:v>30.4166666666666</c:v>
                </c:pt>
                <c:pt idx="1826">
                  <c:v>30.433333333333302</c:v>
                </c:pt>
                <c:pt idx="1827">
                  <c:v>30.45</c:v>
                </c:pt>
                <c:pt idx="1828">
                  <c:v>30.466666666666601</c:v>
                </c:pt>
                <c:pt idx="1829">
                  <c:v>30.483333333333299</c:v>
                </c:pt>
                <c:pt idx="1830">
                  <c:v>30.5</c:v>
                </c:pt>
                <c:pt idx="1831">
                  <c:v>30.516666666666602</c:v>
                </c:pt>
                <c:pt idx="1832">
                  <c:v>30.533333333333299</c:v>
                </c:pt>
                <c:pt idx="1833">
                  <c:v>30.55</c:v>
                </c:pt>
                <c:pt idx="1834">
                  <c:v>30.566666666666599</c:v>
                </c:pt>
                <c:pt idx="1835">
                  <c:v>30.5833333333333</c:v>
                </c:pt>
                <c:pt idx="1836">
                  <c:v>30.6</c:v>
                </c:pt>
                <c:pt idx="1837">
                  <c:v>30.6166666666666</c:v>
                </c:pt>
                <c:pt idx="1838">
                  <c:v>30.633333333333301</c:v>
                </c:pt>
                <c:pt idx="1839">
                  <c:v>30.65</c:v>
                </c:pt>
                <c:pt idx="1840">
                  <c:v>30.6666666666666</c:v>
                </c:pt>
                <c:pt idx="1841">
                  <c:v>30.683333333333302</c:v>
                </c:pt>
                <c:pt idx="1842">
                  <c:v>30.7</c:v>
                </c:pt>
                <c:pt idx="1843">
                  <c:v>30.716666666666601</c:v>
                </c:pt>
                <c:pt idx="1844">
                  <c:v>30.733333333333299</c:v>
                </c:pt>
                <c:pt idx="1845">
                  <c:v>30.75</c:v>
                </c:pt>
                <c:pt idx="1846">
                  <c:v>30.766666666666602</c:v>
                </c:pt>
                <c:pt idx="1847">
                  <c:v>30.783333333333299</c:v>
                </c:pt>
                <c:pt idx="1848">
                  <c:v>30.8</c:v>
                </c:pt>
                <c:pt idx="1849">
                  <c:v>30.816666666666599</c:v>
                </c:pt>
                <c:pt idx="1850">
                  <c:v>30.8333333333333</c:v>
                </c:pt>
                <c:pt idx="1851">
                  <c:v>30.85</c:v>
                </c:pt>
                <c:pt idx="1852">
                  <c:v>30.8666666666666</c:v>
                </c:pt>
                <c:pt idx="1853">
                  <c:v>30.883333333333301</c:v>
                </c:pt>
                <c:pt idx="1854">
                  <c:v>30.9</c:v>
                </c:pt>
                <c:pt idx="1855">
                  <c:v>30.9166666666666</c:v>
                </c:pt>
                <c:pt idx="1856">
                  <c:v>30.933333333333302</c:v>
                </c:pt>
                <c:pt idx="1857">
                  <c:v>30.95</c:v>
                </c:pt>
                <c:pt idx="1858">
                  <c:v>30.966666666666601</c:v>
                </c:pt>
                <c:pt idx="1859">
                  <c:v>30.983333333333299</c:v>
                </c:pt>
                <c:pt idx="1860">
                  <c:v>31</c:v>
                </c:pt>
                <c:pt idx="1861">
                  <c:v>31.016666666666602</c:v>
                </c:pt>
                <c:pt idx="1862">
                  <c:v>31.033333333333299</c:v>
                </c:pt>
                <c:pt idx="1863">
                  <c:v>31.05</c:v>
                </c:pt>
                <c:pt idx="1864">
                  <c:v>31.066666666666599</c:v>
                </c:pt>
                <c:pt idx="1865">
                  <c:v>31.0833333333333</c:v>
                </c:pt>
                <c:pt idx="1866">
                  <c:v>31.1</c:v>
                </c:pt>
                <c:pt idx="1867">
                  <c:v>31.1166666666666</c:v>
                </c:pt>
                <c:pt idx="1868">
                  <c:v>31.133333333333301</c:v>
                </c:pt>
                <c:pt idx="1869">
                  <c:v>31.15</c:v>
                </c:pt>
                <c:pt idx="1870">
                  <c:v>31.1666666666666</c:v>
                </c:pt>
                <c:pt idx="1871">
                  <c:v>31.183333333333302</c:v>
                </c:pt>
                <c:pt idx="1872">
                  <c:v>31.2</c:v>
                </c:pt>
                <c:pt idx="1873">
                  <c:v>31.216666666666601</c:v>
                </c:pt>
                <c:pt idx="1874">
                  <c:v>31.233333333333299</c:v>
                </c:pt>
                <c:pt idx="1875">
                  <c:v>31.25</c:v>
                </c:pt>
                <c:pt idx="1876">
                  <c:v>31.266666666666602</c:v>
                </c:pt>
                <c:pt idx="1877">
                  <c:v>31.283333333333299</c:v>
                </c:pt>
                <c:pt idx="1878">
                  <c:v>31.3</c:v>
                </c:pt>
                <c:pt idx="1879">
                  <c:v>31.316666666666599</c:v>
                </c:pt>
                <c:pt idx="1880">
                  <c:v>31.3333333333333</c:v>
                </c:pt>
                <c:pt idx="1881">
                  <c:v>31.35</c:v>
                </c:pt>
                <c:pt idx="1882">
                  <c:v>31.3666666666666</c:v>
                </c:pt>
                <c:pt idx="1883">
                  <c:v>31.383333333333301</c:v>
                </c:pt>
                <c:pt idx="1884">
                  <c:v>31.4</c:v>
                </c:pt>
                <c:pt idx="1885">
                  <c:v>31.4166666666666</c:v>
                </c:pt>
                <c:pt idx="1886">
                  <c:v>31.433333333333302</c:v>
                </c:pt>
                <c:pt idx="1887">
                  <c:v>31.45</c:v>
                </c:pt>
                <c:pt idx="1888">
                  <c:v>31.466666666666601</c:v>
                </c:pt>
                <c:pt idx="1889">
                  <c:v>31.483333333333299</c:v>
                </c:pt>
                <c:pt idx="1890">
                  <c:v>31.5</c:v>
                </c:pt>
                <c:pt idx="1891">
                  <c:v>31.516666666666602</c:v>
                </c:pt>
                <c:pt idx="1892">
                  <c:v>31.533333333333299</c:v>
                </c:pt>
                <c:pt idx="1893">
                  <c:v>31.55</c:v>
                </c:pt>
                <c:pt idx="1894">
                  <c:v>31.566666666666599</c:v>
                </c:pt>
                <c:pt idx="1895">
                  <c:v>31.5833333333333</c:v>
                </c:pt>
                <c:pt idx="1896">
                  <c:v>31.6</c:v>
                </c:pt>
                <c:pt idx="1897">
                  <c:v>31.6166666666666</c:v>
                </c:pt>
                <c:pt idx="1898">
                  <c:v>31.633333333333301</c:v>
                </c:pt>
                <c:pt idx="1899">
                  <c:v>31.65</c:v>
                </c:pt>
                <c:pt idx="1900">
                  <c:v>31.6666666666666</c:v>
                </c:pt>
                <c:pt idx="1901">
                  <c:v>31.683333333333302</c:v>
                </c:pt>
                <c:pt idx="1902">
                  <c:v>31.7</c:v>
                </c:pt>
                <c:pt idx="1903">
                  <c:v>31.716666666666601</c:v>
                </c:pt>
                <c:pt idx="1904">
                  <c:v>31.733333333333299</c:v>
                </c:pt>
                <c:pt idx="1905">
                  <c:v>31.75</c:v>
                </c:pt>
                <c:pt idx="1906">
                  <c:v>31.766666666666602</c:v>
                </c:pt>
                <c:pt idx="1907">
                  <c:v>31.783333333333299</c:v>
                </c:pt>
                <c:pt idx="1908">
                  <c:v>31.8</c:v>
                </c:pt>
                <c:pt idx="1909">
                  <c:v>31.816666666666599</c:v>
                </c:pt>
                <c:pt idx="1910">
                  <c:v>31.8333333333333</c:v>
                </c:pt>
                <c:pt idx="1911">
                  <c:v>31.85</c:v>
                </c:pt>
                <c:pt idx="1912">
                  <c:v>31.8666666666666</c:v>
                </c:pt>
                <c:pt idx="1913">
                  <c:v>31.883333333333301</c:v>
                </c:pt>
                <c:pt idx="1914">
                  <c:v>31.9</c:v>
                </c:pt>
                <c:pt idx="1915">
                  <c:v>31.9166666666666</c:v>
                </c:pt>
                <c:pt idx="1916">
                  <c:v>31.933333333333302</c:v>
                </c:pt>
                <c:pt idx="1917">
                  <c:v>31.95</c:v>
                </c:pt>
                <c:pt idx="1918">
                  <c:v>31.966666666666601</c:v>
                </c:pt>
                <c:pt idx="1919">
                  <c:v>31.983333333333299</c:v>
                </c:pt>
                <c:pt idx="1920">
                  <c:v>32</c:v>
                </c:pt>
                <c:pt idx="1921">
                  <c:v>32.016666666666602</c:v>
                </c:pt>
                <c:pt idx="1922">
                  <c:v>32.033333333333303</c:v>
                </c:pt>
                <c:pt idx="1923">
                  <c:v>32.049999999999997</c:v>
                </c:pt>
                <c:pt idx="1924">
                  <c:v>32.066666666666599</c:v>
                </c:pt>
                <c:pt idx="1925">
                  <c:v>32.0833333333333</c:v>
                </c:pt>
                <c:pt idx="1926">
                  <c:v>32.1</c:v>
                </c:pt>
                <c:pt idx="1927">
                  <c:v>32.116666666666603</c:v>
                </c:pt>
                <c:pt idx="1928">
                  <c:v>32.133333333333297</c:v>
                </c:pt>
                <c:pt idx="1929">
                  <c:v>32.15</c:v>
                </c:pt>
                <c:pt idx="1930">
                  <c:v>32.1666666666666</c:v>
                </c:pt>
                <c:pt idx="1931">
                  <c:v>32.183333333333302</c:v>
                </c:pt>
                <c:pt idx="1932">
                  <c:v>32.200000000000003</c:v>
                </c:pt>
                <c:pt idx="1933">
                  <c:v>32.216666666666598</c:v>
                </c:pt>
                <c:pt idx="1934">
                  <c:v>32.233333333333299</c:v>
                </c:pt>
                <c:pt idx="1935">
                  <c:v>32.25</c:v>
                </c:pt>
                <c:pt idx="1936">
                  <c:v>32.266666666666602</c:v>
                </c:pt>
                <c:pt idx="1937">
                  <c:v>32.283333333333303</c:v>
                </c:pt>
                <c:pt idx="1938">
                  <c:v>32.299999999999997</c:v>
                </c:pt>
                <c:pt idx="1939">
                  <c:v>32.316666666666599</c:v>
                </c:pt>
                <c:pt idx="1940">
                  <c:v>32.3333333333333</c:v>
                </c:pt>
                <c:pt idx="1941">
                  <c:v>32.35</c:v>
                </c:pt>
                <c:pt idx="1942">
                  <c:v>32.366666666666603</c:v>
                </c:pt>
                <c:pt idx="1943">
                  <c:v>32.383333333333297</c:v>
                </c:pt>
                <c:pt idx="1944">
                  <c:v>32.4</c:v>
                </c:pt>
                <c:pt idx="1945">
                  <c:v>32.4166666666666</c:v>
                </c:pt>
                <c:pt idx="1946">
                  <c:v>32.433333333333302</c:v>
                </c:pt>
                <c:pt idx="1947">
                  <c:v>32.450000000000003</c:v>
                </c:pt>
                <c:pt idx="1948">
                  <c:v>32.466666666666598</c:v>
                </c:pt>
                <c:pt idx="1949">
                  <c:v>32.483333333333299</c:v>
                </c:pt>
                <c:pt idx="1950">
                  <c:v>32.5</c:v>
                </c:pt>
                <c:pt idx="1951">
                  <c:v>32.516666666666602</c:v>
                </c:pt>
                <c:pt idx="1952">
                  <c:v>32.533333333333303</c:v>
                </c:pt>
                <c:pt idx="1953">
                  <c:v>32.549999999999997</c:v>
                </c:pt>
                <c:pt idx="1954">
                  <c:v>32.566666666666599</c:v>
                </c:pt>
                <c:pt idx="1955">
                  <c:v>32.5833333333333</c:v>
                </c:pt>
                <c:pt idx="1956">
                  <c:v>32.6</c:v>
                </c:pt>
                <c:pt idx="1957">
                  <c:v>32.616666666666603</c:v>
                </c:pt>
                <c:pt idx="1958">
                  <c:v>32.633333333333297</c:v>
                </c:pt>
                <c:pt idx="1959">
                  <c:v>32.65</c:v>
                </c:pt>
                <c:pt idx="1960">
                  <c:v>32.6666666666666</c:v>
                </c:pt>
                <c:pt idx="1961">
                  <c:v>32.683333333333302</c:v>
                </c:pt>
                <c:pt idx="1962">
                  <c:v>32.700000000000003</c:v>
                </c:pt>
                <c:pt idx="1963">
                  <c:v>32.716666666666598</c:v>
                </c:pt>
                <c:pt idx="1964">
                  <c:v>32.733333333333299</c:v>
                </c:pt>
                <c:pt idx="1965">
                  <c:v>32.75</c:v>
                </c:pt>
                <c:pt idx="1966">
                  <c:v>32.766666666666602</c:v>
                </c:pt>
                <c:pt idx="1967">
                  <c:v>32.783333333333303</c:v>
                </c:pt>
                <c:pt idx="1968">
                  <c:v>32.799999999999997</c:v>
                </c:pt>
                <c:pt idx="1969">
                  <c:v>32.816666666666599</c:v>
                </c:pt>
                <c:pt idx="1970">
                  <c:v>32.8333333333333</c:v>
                </c:pt>
                <c:pt idx="1971">
                  <c:v>32.85</c:v>
                </c:pt>
                <c:pt idx="1972">
                  <c:v>32.866666666666603</c:v>
                </c:pt>
                <c:pt idx="1973">
                  <c:v>32.883333333333297</c:v>
                </c:pt>
                <c:pt idx="1974">
                  <c:v>32.9</c:v>
                </c:pt>
                <c:pt idx="1975">
                  <c:v>32.9166666666666</c:v>
                </c:pt>
                <c:pt idx="1976">
                  <c:v>32.933333333333302</c:v>
                </c:pt>
                <c:pt idx="1977">
                  <c:v>32.950000000000003</c:v>
                </c:pt>
                <c:pt idx="1978">
                  <c:v>32.966666666666598</c:v>
                </c:pt>
                <c:pt idx="1979">
                  <c:v>32.983333333333299</c:v>
                </c:pt>
                <c:pt idx="1980">
                  <c:v>33</c:v>
                </c:pt>
                <c:pt idx="1981">
                  <c:v>33.016666666666602</c:v>
                </c:pt>
                <c:pt idx="1982">
                  <c:v>33.033333333333303</c:v>
                </c:pt>
                <c:pt idx="1983">
                  <c:v>33.049999999999997</c:v>
                </c:pt>
                <c:pt idx="1984">
                  <c:v>33.066666666666599</c:v>
                </c:pt>
                <c:pt idx="1985">
                  <c:v>33.0833333333333</c:v>
                </c:pt>
                <c:pt idx="1986">
                  <c:v>33.1</c:v>
                </c:pt>
                <c:pt idx="1987">
                  <c:v>33.116666666666603</c:v>
                </c:pt>
                <c:pt idx="1988">
                  <c:v>33.133333333333297</c:v>
                </c:pt>
                <c:pt idx="1989">
                  <c:v>33.15</c:v>
                </c:pt>
                <c:pt idx="1990">
                  <c:v>33.1666666666666</c:v>
                </c:pt>
                <c:pt idx="1991">
                  <c:v>33.183333333333302</c:v>
                </c:pt>
                <c:pt idx="1992">
                  <c:v>33.200000000000003</c:v>
                </c:pt>
                <c:pt idx="1993">
                  <c:v>33.216666666666598</c:v>
                </c:pt>
                <c:pt idx="1994">
                  <c:v>33.233333333333299</c:v>
                </c:pt>
                <c:pt idx="1995">
                  <c:v>33.25</c:v>
                </c:pt>
                <c:pt idx="1996">
                  <c:v>33.266666666666602</c:v>
                </c:pt>
                <c:pt idx="1997">
                  <c:v>33.283333333333303</c:v>
                </c:pt>
                <c:pt idx="1998">
                  <c:v>33.299999999999997</c:v>
                </c:pt>
                <c:pt idx="1999">
                  <c:v>33.316666666666599</c:v>
                </c:pt>
                <c:pt idx="2000">
                  <c:v>33.3333333333333</c:v>
                </c:pt>
                <c:pt idx="2001">
                  <c:v>33.35</c:v>
                </c:pt>
                <c:pt idx="2002">
                  <c:v>33.366666666666603</c:v>
                </c:pt>
                <c:pt idx="2003">
                  <c:v>33.383333333333297</c:v>
                </c:pt>
                <c:pt idx="2004">
                  <c:v>33.4</c:v>
                </c:pt>
                <c:pt idx="2005">
                  <c:v>33.4166666666666</c:v>
                </c:pt>
                <c:pt idx="2006">
                  <c:v>33.433333333333302</c:v>
                </c:pt>
                <c:pt idx="2007">
                  <c:v>33.450000000000003</c:v>
                </c:pt>
                <c:pt idx="2008">
                  <c:v>33.466666666666598</c:v>
                </c:pt>
                <c:pt idx="2009">
                  <c:v>33.483333333333299</c:v>
                </c:pt>
                <c:pt idx="2010">
                  <c:v>33.5</c:v>
                </c:pt>
                <c:pt idx="2011">
                  <c:v>33.516666666666602</c:v>
                </c:pt>
                <c:pt idx="2012">
                  <c:v>33.533333333333303</c:v>
                </c:pt>
                <c:pt idx="2013">
                  <c:v>33.549999999999997</c:v>
                </c:pt>
                <c:pt idx="2014">
                  <c:v>33.566666666666599</c:v>
                </c:pt>
                <c:pt idx="2015">
                  <c:v>33.5833333333333</c:v>
                </c:pt>
                <c:pt idx="2016">
                  <c:v>33.6</c:v>
                </c:pt>
                <c:pt idx="2017">
                  <c:v>33.616666666666603</c:v>
                </c:pt>
                <c:pt idx="2018">
                  <c:v>33.633333333333297</c:v>
                </c:pt>
                <c:pt idx="2019">
                  <c:v>33.65</c:v>
                </c:pt>
                <c:pt idx="2020">
                  <c:v>33.6666666666666</c:v>
                </c:pt>
                <c:pt idx="2021">
                  <c:v>33.683333333333302</c:v>
                </c:pt>
                <c:pt idx="2022">
                  <c:v>33.700000000000003</c:v>
                </c:pt>
                <c:pt idx="2023">
                  <c:v>33.716666666666598</c:v>
                </c:pt>
                <c:pt idx="2024">
                  <c:v>33.733333333333299</c:v>
                </c:pt>
                <c:pt idx="2025">
                  <c:v>33.75</c:v>
                </c:pt>
                <c:pt idx="2026">
                  <c:v>33.766666666666602</c:v>
                </c:pt>
                <c:pt idx="2027">
                  <c:v>33.783333333333303</c:v>
                </c:pt>
                <c:pt idx="2028">
                  <c:v>33.799999999999997</c:v>
                </c:pt>
                <c:pt idx="2029">
                  <c:v>33.816666666666599</c:v>
                </c:pt>
                <c:pt idx="2030">
                  <c:v>33.8333333333333</c:v>
                </c:pt>
                <c:pt idx="2031">
                  <c:v>33.85</c:v>
                </c:pt>
                <c:pt idx="2032">
                  <c:v>33.866666666666603</c:v>
                </c:pt>
                <c:pt idx="2033">
                  <c:v>33.883333333333297</c:v>
                </c:pt>
                <c:pt idx="2034">
                  <c:v>33.9</c:v>
                </c:pt>
                <c:pt idx="2035">
                  <c:v>33.9166666666666</c:v>
                </c:pt>
                <c:pt idx="2036">
                  <c:v>33.933333333333302</c:v>
                </c:pt>
                <c:pt idx="2037">
                  <c:v>33.950000000000003</c:v>
                </c:pt>
                <c:pt idx="2038">
                  <c:v>33.966666666666598</c:v>
                </c:pt>
                <c:pt idx="2039">
                  <c:v>33.983333333333299</c:v>
                </c:pt>
                <c:pt idx="2040">
                  <c:v>34</c:v>
                </c:pt>
                <c:pt idx="2041">
                  <c:v>34.016666666666602</c:v>
                </c:pt>
                <c:pt idx="2042">
                  <c:v>34.033333333333303</c:v>
                </c:pt>
                <c:pt idx="2043">
                  <c:v>34.049999999999997</c:v>
                </c:pt>
                <c:pt idx="2044">
                  <c:v>34.066666666666599</c:v>
                </c:pt>
                <c:pt idx="2045">
                  <c:v>34.0833333333333</c:v>
                </c:pt>
                <c:pt idx="2046">
                  <c:v>34.1</c:v>
                </c:pt>
                <c:pt idx="2047">
                  <c:v>34.116666666666603</c:v>
                </c:pt>
                <c:pt idx="2048">
                  <c:v>34.133333333333297</c:v>
                </c:pt>
                <c:pt idx="2049">
                  <c:v>34.15</c:v>
                </c:pt>
                <c:pt idx="2050">
                  <c:v>34.1666666666666</c:v>
                </c:pt>
                <c:pt idx="2051">
                  <c:v>34.183333333333302</c:v>
                </c:pt>
                <c:pt idx="2052">
                  <c:v>34.200000000000003</c:v>
                </c:pt>
                <c:pt idx="2053">
                  <c:v>34.216666666666598</c:v>
                </c:pt>
                <c:pt idx="2054">
                  <c:v>34.233333333333299</c:v>
                </c:pt>
                <c:pt idx="2055">
                  <c:v>34.25</c:v>
                </c:pt>
                <c:pt idx="2056">
                  <c:v>34.266666666666602</c:v>
                </c:pt>
                <c:pt idx="2057">
                  <c:v>34.283333333333303</c:v>
                </c:pt>
                <c:pt idx="2058">
                  <c:v>34.299999999999997</c:v>
                </c:pt>
                <c:pt idx="2059">
                  <c:v>34.316666666666599</c:v>
                </c:pt>
                <c:pt idx="2060">
                  <c:v>34.3333333333333</c:v>
                </c:pt>
                <c:pt idx="2061">
                  <c:v>34.35</c:v>
                </c:pt>
                <c:pt idx="2062">
                  <c:v>34.366666666666603</c:v>
                </c:pt>
                <c:pt idx="2063">
                  <c:v>34.383333333333297</c:v>
                </c:pt>
                <c:pt idx="2064">
                  <c:v>34.4</c:v>
                </c:pt>
                <c:pt idx="2065">
                  <c:v>34.4166666666666</c:v>
                </c:pt>
                <c:pt idx="2066">
                  <c:v>34.433333333333302</c:v>
                </c:pt>
                <c:pt idx="2067">
                  <c:v>34.450000000000003</c:v>
                </c:pt>
                <c:pt idx="2068">
                  <c:v>34.466666666666598</c:v>
                </c:pt>
                <c:pt idx="2069">
                  <c:v>34.483333333333299</c:v>
                </c:pt>
                <c:pt idx="2070">
                  <c:v>34.5</c:v>
                </c:pt>
                <c:pt idx="2071">
                  <c:v>34.516666666666602</c:v>
                </c:pt>
                <c:pt idx="2072">
                  <c:v>34.533333333333303</c:v>
                </c:pt>
                <c:pt idx="2073">
                  <c:v>34.549999999999997</c:v>
                </c:pt>
                <c:pt idx="2074">
                  <c:v>34.566666666666599</c:v>
                </c:pt>
                <c:pt idx="2075">
                  <c:v>34.5833333333333</c:v>
                </c:pt>
                <c:pt idx="2076">
                  <c:v>34.6</c:v>
                </c:pt>
                <c:pt idx="2077">
                  <c:v>34.616666666666603</c:v>
                </c:pt>
                <c:pt idx="2078">
                  <c:v>34.633333333333297</c:v>
                </c:pt>
                <c:pt idx="2079">
                  <c:v>34.65</c:v>
                </c:pt>
                <c:pt idx="2080">
                  <c:v>34.6666666666666</c:v>
                </c:pt>
                <c:pt idx="2081">
                  <c:v>34.683333333333302</c:v>
                </c:pt>
                <c:pt idx="2082">
                  <c:v>34.700000000000003</c:v>
                </c:pt>
                <c:pt idx="2083">
                  <c:v>34.716666666666598</c:v>
                </c:pt>
                <c:pt idx="2084">
                  <c:v>34.733333333333299</c:v>
                </c:pt>
                <c:pt idx="2085">
                  <c:v>34.75</c:v>
                </c:pt>
                <c:pt idx="2086">
                  <c:v>34.766666666666602</c:v>
                </c:pt>
                <c:pt idx="2087">
                  <c:v>34.783333333333303</c:v>
                </c:pt>
                <c:pt idx="2088">
                  <c:v>34.799999999999997</c:v>
                </c:pt>
                <c:pt idx="2089">
                  <c:v>34.816666666666599</c:v>
                </c:pt>
                <c:pt idx="2090">
                  <c:v>34.8333333333333</c:v>
                </c:pt>
                <c:pt idx="2091">
                  <c:v>34.85</c:v>
                </c:pt>
                <c:pt idx="2092">
                  <c:v>34.866666666666603</c:v>
                </c:pt>
                <c:pt idx="2093">
                  <c:v>34.883333333333297</c:v>
                </c:pt>
                <c:pt idx="2094">
                  <c:v>34.9</c:v>
                </c:pt>
                <c:pt idx="2095">
                  <c:v>34.9166666666666</c:v>
                </c:pt>
                <c:pt idx="2096">
                  <c:v>34.933333333333302</c:v>
                </c:pt>
                <c:pt idx="2097">
                  <c:v>34.950000000000003</c:v>
                </c:pt>
                <c:pt idx="2098">
                  <c:v>34.966666666666598</c:v>
                </c:pt>
                <c:pt idx="2099">
                  <c:v>34.983333333333299</c:v>
                </c:pt>
                <c:pt idx="2100">
                  <c:v>35</c:v>
                </c:pt>
                <c:pt idx="2101">
                  <c:v>35.016666666666602</c:v>
                </c:pt>
                <c:pt idx="2102">
                  <c:v>35.033333333333303</c:v>
                </c:pt>
                <c:pt idx="2103">
                  <c:v>35.049999999999997</c:v>
                </c:pt>
                <c:pt idx="2104">
                  <c:v>35.066666666666599</c:v>
                </c:pt>
                <c:pt idx="2105">
                  <c:v>35.0833333333333</c:v>
                </c:pt>
                <c:pt idx="2106">
                  <c:v>35.1</c:v>
                </c:pt>
                <c:pt idx="2107">
                  <c:v>35.116666666666603</c:v>
                </c:pt>
                <c:pt idx="2108">
                  <c:v>35.133333333333297</c:v>
                </c:pt>
                <c:pt idx="2109">
                  <c:v>35.15</c:v>
                </c:pt>
                <c:pt idx="2110">
                  <c:v>35.1666666666666</c:v>
                </c:pt>
                <c:pt idx="2111">
                  <c:v>35.183333333333302</c:v>
                </c:pt>
                <c:pt idx="2112">
                  <c:v>35.200000000000003</c:v>
                </c:pt>
                <c:pt idx="2113">
                  <c:v>35.216666666666598</c:v>
                </c:pt>
                <c:pt idx="2114">
                  <c:v>35.233333333333299</c:v>
                </c:pt>
                <c:pt idx="2115">
                  <c:v>35.25</c:v>
                </c:pt>
                <c:pt idx="2116">
                  <c:v>35.266666666666602</c:v>
                </c:pt>
                <c:pt idx="2117">
                  <c:v>35.283333333333303</c:v>
                </c:pt>
                <c:pt idx="2118">
                  <c:v>35.299999999999997</c:v>
                </c:pt>
                <c:pt idx="2119">
                  <c:v>35.316666666666599</c:v>
                </c:pt>
                <c:pt idx="2120">
                  <c:v>35.3333333333333</c:v>
                </c:pt>
                <c:pt idx="2121">
                  <c:v>35.35</c:v>
                </c:pt>
                <c:pt idx="2122">
                  <c:v>35.366666666666603</c:v>
                </c:pt>
                <c:pt idx="2123">
                  <c:v>35.383333333333297</c:v>
                </c:pt>
                <c:pt idx="2124">
                  <c:v>35.4</c:v>
                </c:pt>
                <c:pt idx="2125">
                  <c:v>35.4166666666666</c:v>
                </c:pt>
                <c:pt idx="2126">
                  <c:v>35.433333333333302</c:v>
                </c:pt>
                <c:pt idx="2127">
                  <c:v>35.450000000000003</c:v>
                </c:pt>
                <c:pt idx="2128">
                  <c:v>35.466666666666598</c:v>
                </c:pt>
                <c:pt idx="2129">
                  <c:v>35.483333333333299</c:v>
                </c:pt>
                <c:pt idx="2130">
                  <c:v>35.5</c:v>
                </c:pt>
                <c:pt idx="2131">
                  <c:v>35.516666666666602</c:v>
                </c:pt>
                <c:pt idx="2132">
                  <c:v>35.533333333333303</c:v>
                </c:pt>
                <c:pt idx="2133">
                  <c:v>35.549999999999997</c:v>
                </c:pt>
                <c:pt idx="2134">
                  <c:v>35.566666666666599</c:v>
                </c:pt>
                <c:pt idx="2135">
                  <c:v>35.5833333333333</c:v>
                </c:pt>
                <c:pt idx="2136">
                  <c:v>35.6</c:v>
                </c:pt>
                <c:pt idx="2137">
                  <c:v>35.616666666666603</c:v>
                </c:pt>
                <c:pt idx="2138">
                  <c:v>35.633333333333297</c:v>
                </c:pt>
                <c:pt idx="2139">
                  <c:v>35.65</c:v>
                </c:pt>
                <c:pt idx="2140">
                  <c:v>35.6666666666666</c:v>
                </c:pt>
                <c:pt idx="2141">
                  <c:v>35.683333333333302</c:v>
                </c:pt>
                <c:pt idx="2142">
                  <c:v>35.700000000000003</c:v>
                </c:pt>
                <c:pt idx="2143">
                  <c:v>35.716666666666598</c:v>
                </c:pt>
                <c:pt idx="2144">
                  <c:v>35.733333333333299</c:v>
                </c:pt>
                <c:pt idx="2145">
                  <c:v>35.75</c:v>
                </c:pt>
                <c:pt idx="2146">
                  <c:v>35.766666666666602</c:v>
                </c:pt>
                <c:pt idx="2147">
                  <c:v>35.783333333333303</c:v>
                </c:pt>
                <c:pt idx="2148">
                  <c:v>35.799999999999997</c:v>
                </c:pt>
                <c:pt idx="2149">
                  <c:v>35.816666666666599</c:v>
                </c:pt>
                <c:pt idx="2150">
                  <c:v>35.8333333333333</c:v>
                </c:pt>
                <c:pt idx="2151">
                  <c:v>35.85</c:v>
                </c:pt>
                <c:pt idx="2152">
                  <c:v>35.866666666666603</c:v>
                </c:pt>
                <c:pt idx="2153">
                  <c:v>35.883333333333297</c:v>
                </c:pt>
                <c:pt idx="2154">
                  <c:v>35.9</c:v>
                </c:pt>
                <c:pt idx="2155">
                  <c:v>35.9166666666666</c:v>
                </c:pt>
                <c:pt idx="2156">
                  <c:v>35.933333333333302</c:v>
                </c:pt>
                <c:pt idx="2157">
                  <c:v>35.950000000000003</c:v>
                </c:pt>
                <c:pt idx="2158">
                  <c:v>35.966666666666598</c:v>
                </c:pt>
                <c:pt idx="2159">
                  <c:v>35.983333333333299</c:v>
                </c:pt>
                <c:pt idx="2160">
                  <c:v>36</c:v>
                </c:pt>
                <c:pt idx="2161">
                  <c:v>36.016666666666602</c:v>
                </c:pt>
                <c:pt idx="2162">
                  <c:v>36.033333333333303</c:v>
                </c:pt>
                <c:pt idx="2163">
                  <c:v>36.049999999999997</c:v>
                </c:pt>
                <c:pt idx="2164">
                  <c:v>36.066666666666599</c:v>
                </c:pt>
                <c:pt idx="2165">
                  <c:v>36.0833333333333</c:v>
                </c:pt>
                <c:pt idx="2166">
                  <c:v>36.1</c:v>
                </c:pt>
                <c:pt idx="2167">
                  <c:v>36.116666666666603</c:v>
                </c:pt>
                <c:pt idx="2168">
                  <c:v>36.133333333333297</c:v>
                </c:pt>
                <c:pt idx="2169">
                  <c:v>36.15</c:v>
                </c:pt>
                <c:pt idx="2170">
                  <c:v>36.1666666666666</c:v>
                </c:pt>
                <c:pt idx="2171">
                  <c:v>36.183333333333302</c:v>
                </c:pt>
                <c:pt idx="2172">
                  <c:v>36.200000000000003</c:v>
                </c:pt>
                <c:pt idx="2173">
                  <c:v>36.216666666666598</c:v>
                </c:pt>
                <c:pt idx="2174">
                  <c:v>36.233333333333299</c:v>
                </c:pt>
                <c:pt idx="2175">
                  <c:v>36.25</c:v>
                </c:pt>
                <c:pt idx="2176">
                  <c:v>36.266666666666602</c:v>
                </c:pt>
                <c:pt idx="2177">
                  <c:v>36.283333333333303</c:v>
                </c:pt>
                <c:pt idx="2178">
                  <c:v>36.299999999999997</c:v>
                </c:pt>
                <c:pt idx="2179">
                  <c:v>36.316666666666599</c:v>
                </c:pt>
                <c:pt idx="2180">
                  <c:v>36.3333333333333</c:v>
                </c:pt>
                <c:pt idx="2181">
                  <c:v>36.35</c:v>
                </c:pt>
                <c:pt idx="2182">
                  <c:v>36.366666666666603</c:v>
                </c:pt>
                <c:pt idx="2183">
                  <c:v>36.383333333333297</c:v>
                </c:pt>
                <c:pt idx="2184">
                  <c:v>36.4</c:v>
                </c:pt>
                <c:pt idx="2185">
                  <c:v>36.4166666666666</c:v>
                </c:pt>
                <c:pt idx="2186">
                  <c:v>36.433333333333302</c:v>
                </c:pt>
                <c:pt idx="2187">
                  <c:v>36.450000000000003</c:v>
                </c:pt>
                <c:pt idx="2188">
                  <c:v>36.466666666666598</c:v>
                </c:pt>
                <c:pt idx="2189">
                  <c:v>36.483333333333299</c:v>
                </c:pt>
                <c:pt idx="2190">
                  <c:v>36.5</c:v>
                </c:pt>
                <c:pt idx="2191">
                  <c:v>36.516666666666602</c:v>
                </c:pt>
                <c:pt idx="2192">
                  <c:v>36.533333333333303</c:v>
                </c:pt>
                <c:pt idx="2193">
                  <c:v>36.549999999999997</c:v>
                </c:pt>
                <c:pt idx="2194">
                  <c:v>36.566666666666599</c:v>
                </c:pt>
                <c:pt idx="2195">
                  <c:v>36.5833333333333</c:v>
                </c:pt>
                <c:pt idx="2196">
                  <c:v>36.6</c:v>
                </c:pt>
                <c:pt idx="2197">
                  <c:v>36.616666666666603</c:v>
                </c:pt>
                <c:pt idx="2198">
                  <c:v>36.633333333333297</c:v>
                </c:pt>
                <c:pt idx="2199">
                  <c:v>36.65</c:v>
                </c:pt>
                <c:pt idx="2200">
                  <c:v>36.6666666666666</c:v>
                </c:pt>
                <c:pt idx="2201">
                  <c:v>36.683333333333302</c:v>
                </c:pt>
                <c:pt idx="2202">
                  <c:v>36.700000000000003</c:v>
                </c:pt>
                <c:pt idx="2203">
                  <c:v>36.716666666666598</c:v>
                </c:pt>
                <c:pt idx="2204">
                  <c:v>36.733333333333299</c:v>
                </c:pt>
                <c:pt idx="2205">
                  <c:v>36.75</c:v>
                </c:pt>
                <c:pt idx="2206">
                  <c:v>36.766666666666602</c:v>
                </c:pt>
                <c:pt idx="2207">
                  <c:v>36.783333333333303</c:v>
                </c:pt>
                <c:pt idx="2208">
                  <c:v>36.799999999999997</c:v>
                </c:pt>
                <c:pt idx="2209">
                  <c:v>36.816666666666599</c:v>
                </c:pt>
                <c:pt idx="2210">
                  <c:v>36.8333333333333</c:v>
                </c:pt>
                <c:pt idx="2211">
                  <c:v>36.85</c:v>
                </c:pt>
                <c:pt idx="2212">
                  <c:v>36.866666666666603</c:v>
                </c:pt>
                <c:pt idx="2213">
                  <c:v>36.883333333333297</c:v>
                </c:pt>
                <c:pt idx="2214">
                  <c:v>36.9</c:v>
                </c:pt>
                <c:pt idx="2215">
                  <c:v>36.9166666666666</c:v>
                </c:pt>
                <c:pt idx="2216">
                  <c:v>36.933333333333302</c:v>
                </c:pt>
                <c:pt idx="2217">
                  <c:v>36.950000000000003</c:v>
                </c:pt>
                <c:pt idx="2218">
                  <c:v>36.966666666666598</c:v>
                </c:pt>
                <c:pt idx="2219">
                  <c:v>36.983333333333299</c:v>
                </c:pt>
                <c:pt idx="2220">
                  <c:v>37</c:v>
                </c:pt>
                <c:pt idx="2221">
                  <c:v>37.016666666666602</c:v>
                </c:pt>
                <c:pt idx="2222">
                  <c:v>37.033333333333303</c:v>
                </c:pt>
                <c:pt idx="2223">
                  <c:v>37.049999999999997</c:v>
                </c:pt>
                <c:pt idx="2224">
                  <c:v>37.066666666666599</c:v>
                </c:pt>
                <c:pt idx="2225">
                  <c:v>37.0833333333333</c:v>
                </c:pt>
                <c:pt idx="2226">
                  <c:v>37.1</c:v>
                </c:pt>
                <c:pt idx="2227">
                  <c:v>37.116666666666603</c:v>
                </c:pt>
                <c:pt idx="2228">
                  <c:v>37.133333333333297</c:v>
                </c:pt>
                <c:pt idx="2229">
                  <c:v>37.15</c:v>
                </c:pt>
                <c:pt idx="2230">
                  <c:v>37.1666666666666</c:v>
                </c:pt>
                <c:pt idx="2231">
                  <c:v>37.183333333333302</c:v>
                </c:pt>
                <c:pt idx="2232">
                  <c:v>37.200000000000003</c:v>
                </c:pt>
                <c:pt idx="2233">
                  <c:v>37.216666666666598</c:v>
                </c:pt>
                <c:pt idx="2234">
                  <c:v>37.233333333333299</c:v>
                </c:pt>
                <c:pt idx="2235">
                  <c:v>37.25</c:v>
                </c:pt>
                <c:pt idx="2236">
                  <c:v>37.266666666666602</c:v>
                </c:pt>
                <c:pt idx="2237">
                  <c:v>37.283333333333303</c:v>
                </c:pt>
                <c:pt idx="2238">
                  <c:v>37.299999999999997</c:v>
                </c:pt>
                <c:pt idx="2239">
                  <c:v>37.316666666666599</c:v>
                </c:pt>
                <c:pt idx="2240">
                  <c:v>37.3333333333333</c:v>
                </c:pt>
                <c:pt idx="2241">
                  <c:v>37.35</c:v>
                </c:pt>
                <c:pt idx="2242">
                  <c:v>37.366666666666603</c:v>
                </c:pt>
                <c:pt idx="2243">
                  <c:v>37.383333333333297</c:v>
                </c:pt>
                <c:pt idx="2244">
                  <c:v>37.4</c:v>
                </c:pt>
                <c:pt idx="2245">
                  <c:v>37.4166666666666</c:v>
                </c:pt>
                <c:pt idx="2246">
                  <c:v>37.433333333333302</c:v>
                </c:pt>
                <c:pt idx="2247">
                  <c:v>37.450000000000003</c:v>
                </c:pt>
                <c:pt idx="2248">
                  <c:v>37.466666666666598</c:v>
                </c:pt>
                <c:pt idx="2249">
                  <c:v>37.483333333333299</c:v>
                </c:pt>
                <c:pt idx="2250">
                  <c:v>37.5</c:v>
                </c:pt>
                <c:pt idx="2251">
                  <c:v>37.516666666666602</c:v>
                </c:pt>
                <c:pt idx="2252">
                  <c:v>37.533333333333303</c:v>
                </c:pt>
                <c:pt idx="2253">
                  <c:v>37.549999999999997</c:v>
                </c:pt>
                <c:pt idx="2254">
                  <c:v>37.566666666666599</c:v>
                </c:pt>
                <c:pt idx="2255">
                  <c:v>37.5833333333333</c:v>
                </c:pt>
                <c:pt idx="2256">
                  <c:v>37.6</c:v>
                </c:pt>
                <c:pt idx="2257">
                  <c:v>37.616666666666603</c:v>
                </c:pt>
                <c:pt idx="2258">
                  <c:v>37.633333333333297</c:v>
                </c:pt>
                <c:pt idx="2259">
                  <c:v>37.65</c:v>
                </c:pt>
                <c:pt idx="2260">
                  <c:v>37.6666666666666</c:v>
                </c:pt>
                <c:pt idx="2261">
                  <c:v>37.683333333333302</c:v>
                </c:pt>
                <c:pt idx="2262">
                  <c:v>37.700000000000003</c:v>
                </c:pt>
                <c:pt idx="2263">
                  <c:v>37.716666666666598</c:v>
                </c:pt>
                <c:pt idx="2264">
                  <c:v>37.733333333333299</c:v>
                </c:pt>
                <c:pt idx="2265">
                  <c:v>37.75</c:v>
                </c:pt>
                <c:pt idx="2266">
                  <c:v>37.766666666666602</c:v>
                </c:pt>
                <c:pt idx="2267">
                  <c:v>37.783333333333303</c:v>
                </c:pt>
                <c:pt idx="2268">
                  <c:v>37.799999999999997</c:v>
                </c:pt>
                <c:pt idx="2269">
                  <c:v>37.816666666666599</c:v>
                </c:pt>
                <c:pt idx="2270">
                  <c:v>37.8333333333333</c:v>
                </c:pt>
                <c:pt idx="2271">
                  <c:v>37.85</c:v>
                </c:pt>
                <c:pt idx="2272">
                  <c:v>37.866666666666603</c:v>
                </c:pt>
                <c:pt idx="2273">
                  <c:v>37.883333333333297</c:v>
                </c:pt>
                <c:pt idx="2274">
                  <c:v>37.9</c:v>
                </c:pt>
                <c:pt idx="2275">
                  <c:v>37.9166666666666</c:v>
                </c:pt>
                <c:pt idx="2276">
                  <c:v>37.933333333333302</c:v>
                </c:pt>
                <c:pt idx="2277">
                  <c:v>37.950000000000003</c:v>
                </c:pt>
                <c:pt idx="2278">
                  <c:v>37.966666666666598</c:v>
                </c:pt>
                <c:pt idx="2279">
                  <c:v>37.983333333333299</c:v>
                </c:pt>
                <c:pt idx="2280">
                  <c:v>38</c:v>
                </c:pt>
                <c:pt idx="2281">
                  <c:v>38.016666666666602</c:v>
                </c:pt>
                <c:pt idx="2282">
                  <c:v>38.033333333333303</c:v>
                </c:pt>
                <c:pt idx="2283">
                  <c:v>38.049999999999997</c:v>
                </c:pt>
                <c:pt idx="2284">
                  <c:v>38.066666666666599</c:v>
                </c:pt>
                <c:pt idx="2285">
                  <c:v>38.0833333333333</c:v>
                </c:pt>
                <c:pt idx="2286">
                  <c:v>38.1</c:v>
                </c:pt>
                <c:pt idx="2287">
                  <c:v>38.116666666666603</c:v>
                </c:pt>
                <c:pt idx="2288">
                  <c:v>38.133333333333297</c:v>
                </c:pt>
                <c:pt idx="2289">
                  <c:v>38.15</c:v>
                </c:pt>
                <c:pt idx="2290">
                  <c:v>38.1666666666666</c:v>
                </c:pt>
                <c:pt idx="2291">
                  <c:v>38.183333333333302</c:v>
                </c:pt>
                <c:pt idx="2292">
                  <c:v>38.200000000000003</c:v>
                </c:pt>
                <c:pt idx="2293">
                  <c:v>38.216666666666598</c:v>
                </c:pt>
                <c:pt idx="2294">
                  <c:v>38.233333333333299</c:v>
                </c:pt>
                <c:pt idx="2295">
                  <c:v>38.25</c:v>
                </c:pt>
                <c:pt idx="2296">
                  <c:v>38.266666666666602</c:v>
                </c:pt>
                <c:pt idx="2297">
                  <c:v>38.283333333333303</c:v>
                </c:pt>
                <c:pt idx="2298">
                  <c:v>38.299999999999997</c:v>
                </c:pt>
                <c:pt idx="2299">
                  <c:v>38.316666666666599</c:v>
                </c:pt>
                <c:pt idx="2300">
                  <c:v>38.3333333333333</c:v>
                </c:pt>
                <c:pt idx="2301">
                  <c:v>38.35</c:v>
                </c:pt>
                <c:pt idx="2302">
                  <c:v>38.366666666666603</c:v>
                </c:pt>
                <c:pt idx="2303">
                  <c:v>38.383333333333297</c:v>
                </c:pt>
                <c:pt idx="2304">
                  <c:v>38.4</c:v>
                </c:pt>
                <c:pt idx="2305">
                  <c:v>38.4166666666666</c:v>
                </c:pt>
                <c:pt idx="2306">
                  <c:v>38.433333333333302</c:v>
                </c:pt>
                <c:pt idx="2307">
                  <c:v>38.450000000000003</c:v>
                </c:pt>
                <c:pt idx="2308">
                  <c:v>38.466666666666598</c:v>
                </c:pt>
                <c:pt idx="2309">
                  <c:v>38.483333333333299</c:v>
                </c:pt>
                <c:pt idx="2310">
                  <c:v>38.5</c:v>
                </c:pt>
                <c:pt idx="2311">
                  <c:v>38.516666666666602</c:v>
                </c:pt>
                <c:pt idx="2312">
                  <c:v>38.533333333333303</c:v>
                </c:pt>
                <c:pt idx="2313">
                  <c:v>38.549999999999997</c:v>
                </c:pt>
                <c:pt idx="2314">
                  <c:v>38.566666666666599</c:v>
                </c:pt>
                <c:pt idx="2315">
                  <c:v>38.5833333333333</c:v>
                </c:pt>
                <c:pt idx="2316">
                  <c:v>38.6</c:v>
                </c:pt>
                <c:pt idx="2317">
                  <c:v>38.616666666666603</c:v>
                </c:pt>
                <c:pt idx="2318">
                  <c:v>38.633333333333297</c:v>
                </c:pt>
                <c:pt idx="2319">
                  <c:v>38.65</c:v>
                </c:pt>
                <c:pt idx="2320">
                  <c:v>38.6666666666666</c:v>
                </c:pt>
                <c:pt idx="2321">
                  <c:v>38.683333333333302</c:v>
                </c:pt>
                <c:pt idx="2322">
                  <c:v>38.700000000000003</c:v>
                </c:pt>
                <c:pt idx="2323">
                  <c:v>38.716666666666598</c:v>
                </c:pt>
                <c:pt idx="2324">
                  <c:v>38.733333333333299</c:v>
                </c:pt>
                <c:pt idx="2325">
                  <c:v>38.75</c:v>
                </c:pt>
                <c:pt idx="2326">
                  <c:v>38.766666666666602</c:v>
                </c:pt>
                <c:pt idx="2327">
                  <c:v>38.783333333333303</c:v>
                </c:pt>
                <c:pt idx="2328">
                  <c:v>38.799999999999997</c:v>
                </c:pt>
                <c:pt idx="2329">
                  <c:v>38.816666666666599</c:v>
                </c:pt>
                <c:pt idx="2330">
                  <c:v>38.8333333333333</c:v>
                </c:pt>
                <c:pt idx="2331">
                  <c:v>38.85</c:v>
                </c:pt>
                <c:pt idx="2332">
                  <c:v>38.866666666666603</c:v>
                </c:pt>
                <c:pt idx="2333">
                  <c:v>38.883333333333297</c:v>
                </c:pt>
                <c:pt idx="2334">
                  <c:v>38.9</c:v>
                </c:pt>
                <c:pt idx="2335">
                  <c:v>38.9166666666666</c:v>
                </c:pt>
                <c:pt idx="2336">
                  <c:v>38.933333333333302</c:v>
                </c:pt>
                <c:pt idx="2337">
                  <c:v>38.950000000000003</c:v>
                </c:pt>
                <c:pt idx="2338">
                  <c:v>38.966666666666598</c:v>
                </c:pt>
                <c:pt idx="2339">
                  <c:v>38.983333333333299</c:v>
                </c:pt>
                <c:pt idx="2340">
                  <c:v>39</c:v>
                </c:pt>
                <c:pt idx="2341">
                  <c:v>39.016666666666602</c:v>
                </c:pt>
                <c:pt idx="2342">
                  <c:v>39.033333333333303</c:v>
                </c:pt>
                <c:pt idx="2343">
                  <c:v>39.049999999999997</c:v>
                </c:pt>
                <c:pt idx="2344">
                  <c:v>39.066666666666599</c:v>
                </c:pt>
                <c:pt idx="2345">
                  <c:v>39.0833333333333</c:v>
                </c:pt>
                <c:pt idx="2346">
                  <c:v>39.1</c:v>
                </c:pt>
                <c:pt idx="2347">
                  <c:v>39.116666666666603</c:v>
                </c:pt>
                <c:pt idx="2348">
                  <c:v>39.133333333333297</c:v>
                </c:pt>
                <c:pt idx="2349">
                  <c:v>39.15</c:v>
                </c:pt>
                <c:pt idx="2350">
                  <c:v>39.1666666666666</c:v>
                </c:pt>
                <c:pt idx="2351">
                  <c:v>39.183333333333302</c:v>
                </c:pt>
                <c:pt idx="2352">
                  <c:v>39.200000000000003</c:v>
                </c:pt>
                <c:pt idx="2353">
                  <c:v>39.216666666666598</c:v>
                </c:pt>
                <c:pt idx="2354">
                  <c:v>39.233333333333299</c:v>
                </c:pt>
                <c:pt idx="2355">
                  <c:v>39.25</c:v>
                </c:pt>
                <c:pt idx="2356">
                  <c:v>39.266666666666602</c:v>
                </c:pt>
                <c:pt idx="2357">
                  <c:v>39.283333333333303</c:v>
                </c:pt>
                <c:pt idx="2358">
                  <c:v>39.299999999999997</c:v>
                </c:pt>
                <c:pt idx="2359">
                  <c:v>39.316666666666599</c:v>
                </c:pt>
                <c:pt idx="2360">
                  <c:v>39.3333333333333</c:v>
                </c:pt>
                <c:pt idx="2361">
                  <c:v>39.35</c:v>
                </c:pt>
                <c:pt idx="2362">
                  <c:v>39.366666666666603</c:v>
                </c:pt>
                <c:pt idx="2363">
                  <c:v>39.383333333333297</c:v>
                </c:pt>
                <c:pt idx="2364">
                  <c:v>39.4</c:v>
                </c:pt>
                <c:pt idx="2365">
                  <c:v>39.4166666666666</c:v>
                </c:pt>
                <c:pt idx="2366">
                  <c:v>39.433333333333302</c:v>
                </c:pt>
                <c:pt idx="2367">
                  <c:v>39.450000000000003</c:v>
                </c:pt>
                <c:pt idx="2368">
                  <c:v>39.466666666666598</c:v>
                </c:pt>
                <c:pt idx="2369">
                  <c:v>39.483333333333299</c:v>
                </c:pt>
                <c:pt idx="2370">
                  <c:v>39.5</c:v>
                </c:pt>
                <c:pt idx="2371">
                  <c:v>39.516666666666602</c:v>
                </c:pt>
                <c:pt idx="2372">
                  <c:v>39.533333333333303</c:v>
                </c:pt>
                <c:pt idx="2373">
                  <c:v>39.549999999999997</c:v>
                </c:pt>
                <c:pt idx="2374">
                  <c:v>39.566666666666599</c:v>
                </c:pt>
                <c:pt idx="2375">
                  <c:v>39.5833333333333</c:v>
                </c:pt>
                <c:pt idx="2376">
                  <c:v>39.6</c:v>
                </c:pt>
                <c:pt idx="2377">
                  <c:v>39.616666666666603</c:v>
                </c:pt>
                <c:pt idx="2378">
                  <c:v>39.633333333333297</c:v>
                </c:pt>
                <c:pt idx="2379">
                  <c:v>39.65</c:v>
                </c:pt>
                <c:pt idx="2380">
                  <c:v>39.6666666666666</c:v>
                </c:pt>
                <c:pt idx="2381">
                  <c:v>39.683333333333302</c:v>
                </c:pt>
                <c:pt idx="2382">
                  <c:v>39.700000000000003</c:v>
                </c:pt>
                <c:pt idx="2383">
                  <c:v>39.716666666666598</c:v>
                </c:pt>
                <c:pt idx="2384">
                  <c:v>39.733333333333299</c:v>
                </c:pt>
                <c:pt idx="2385">
                  <c:v>39.75</c:v>
                </c:pt>
                <c:pt idx="2386">
                  <c:v>39.766666666666602</c:v>
                </c:pt>
                <c:pt idx="2387">
                  <c:v>39.783333333333303</c:v>
                </c:pt>
                <c:pt idx="2388">
                  <c:v>39.799999999999997</c:v>
                </c:pt>
                <c:pt idx="2389">
                  <c:v>39.816666666666599</c:v>
                </c:pt>
                <c:pt idx="2390">
                  <c:v>39.8333333333333</c:v>
                </c:pt>
                <c:pt idx="2391">
                  <c:v>39.85</c:v>
                </c:pt>
                <c:pt idx="2392">
                  <c:v>39.866666666666603</c:v>
                </c:pt>
                <c:pt idx="2393">
                  <c:v>39.883333333333297</c:v>
                </c:pt>
                <c:pt idx="2394">
                  <c:v>39.9</c:v>
                </c:pt>
                <c:pt idx="2395">
                  <c:v>39.9166666666666</c:v>
                </c:pt>
                <c:pt idx="2396">
                  <c:v>39.933333333333302</c:v>
                </c:pt>
                <c:pt idx="2397">
                  <c:v>39.950000000000003</c:v>
                </c:pt>
                <c:pt idx="2398">
                  <c:v>39.966666666666598</c:v>
                </c:pt>
                <c:pt idx="2399">
                  <c:v>39.983333333333299</c:v>
                </c:pt>
                <c:pt idx="2400">
                  <c:v>40</c:v>
                </c:pt>
                <c:pt idx="2401">
                  <c:v>40.016666666666602</c:v>
                </c:pt>
                <c:pt idx="2402">
                  <c:v>40.033333333333303</c:v>
                </c:pt>
                <c:pt idx="2403">
                  <c:v>40.049999999999997</c:v>
                </c:pt>
                <c:pt idx="2404">
                  <c:v>40.066666666666599</c:v>
                </c:pt>
                <c:pt idx="2405">
                  <c:v>40.0833333333333</c:v>
                </c:pt>
                <c:pt idx="2406">
                  <c:v>40.1</c:v>
                </c:pt>
                <c:pt idx="2407">
                  <c:v>40.116666666666603</c:v>
                </c:pt>
                <c:pt idx="2408">
                  <c:v>40.133333333333297</c:v>
                </c:pt>
                <c:pt idx="2409">
                  <c:v>40.15</c:v>
                </c:pt>
                <c:pt idx="2410">
                  <c:v>40.1666666666666</c:v>
                </c:pt>
                <c:pt idx="2411">
                  <c:v>40.183333333333302</c:v>
                </c:pt>
                <c:pt idx="2412">
                  <c:v>40.200000000000003</c:v>
                </c:pt>
                <c:pt idx="2413">
                  <c:v>40.216666666666598</c:v>
                </c:pt>
                <c:pt idx="2414">
                  <c:v>40.233333333333299</c:v>
                </c:pt>
                <c:pt idx="2415">
                  <c:v>40.25</c:v>
                </c:pt>
                <c:pt idx="2416">
                  <c:v>40.266666666666602</c:v>
                </c:pt>
                <c:pt idx="2417">
                  <c:v>40.283333333333303</c:v>
                </c:pt>
                <c:pt idx="2418">
                  <c:v>40.299999999999997</c:v>
                </c:pt>
                <c:pt idx="2419">
                  <c:v>40.316666666666599</c:v>
                </c:pt>
                <c:pt idx="2420">
                  <c:v>40.3333333333333</c:v>
                </c:pt>
                <c:pt idx="2421">
                  <c:v>40.35</c:v>
                </c:pt>
                <c:pt idx="2422">
                  <c:v>40.366666666666603</c:v>
                </c:pt>
                <c:pt idx="2423">
                  <c:v>40.383333333333297</c:v>
                </c:pt>
                <c:pt idx="2424">
                  <c:v>40.4</c:v>
                </c:pt>
                <c:pt idx="2425">
                  <c:v>40.4166666666666</c:v>
                </c:pt>
                <c:pt idx="2426">
                  <c:v>40.433333333333302</c:v>
                </c:pt>
                <c:pt idx="2427">
                  <c:v>40.450000000000003</c:v>
                </c:pt>
                <c:pt idx="2428">
                  <c:v>40.466666666666598</c:v>
                </c:pt>
                <c:pt idx="2429">
                  <c:v>40.483333333333299</c:v>
                </c:pt>
                <c:pt idx="2430">
                  <c:v>40.5</c:v>
                </c:pt>
                <c:pt idx="2431">
                  <c:v>40.516666666666602</c:v>
                </c:pt>
                <c:pt idx="2432">
                  <c:v>40.533333333333303</c:v>
                </c:pt>
                <c:pt idx="2433">
                  <c:v>40.549999999999997</c:v>
                </c:pt>
                <c:pt idx="2434">
                  <c:v>40.566666666666599</c:v>
                </c:pt>
                <c:pt idx="2435">
                  <c:v>40.5833333333333</c:v>
                </c:pt>
                <c:pt idx="2436">
                  <c:v>40.6</c:v>
                </c:pt>
                <c:pt idx="2437">
                  <c:v>40.616666666666603</c:v>
                </c:pt>
                <c:pt idx="2438">
                  <c:v>40.633333333333297</c:v>
                </c:pt>
                <c:pt idx="2439">
                  <c:v>40.65</c:v>
                </c:pt>
                <c:pt idx="2440">
                  <c:v>40.6666666666666</c:v>
                </c:pt>
                <c:pt idx="2441">
                  <c:v>40.683333333333302</c:v>
                </c:pt>
                <c:pt idx="2442">
                  <c:v>40.700000000000003</c:v>
                </c:pt>
                <c:pt idx="2443">
                  <c:v>40.716666666666598</c:v>
                </c:pt>
                <c:pt idx="2444">
                  <c:v>40.733333333333299</c:v>
                </c:pt>
                <c:pt idx="2445">
                  <c:v>40.75</c:v>
                </c:pt>
                <c:pt idx="2446">
                  <c:v>40.766666666666602</c:v>
                </c:pt>
                <c:pt idx="2447">
                  <c:v>40.783333333333303</c:v>
                </c:pt>
                <c:pt idx="2448">
                  <c:v>40.799999999999997</c:v>
                </c:pt>
                <c:pt idx="2449">
                  <c:v>40.816666666666599</c:v>
                </c:pt>
                <c:pt idx="2450">
                  <c:v>40.8333333333333</c:v>
                </c:pt>
                <c:pt idx="2451">
                  <c:v>40.85</c:v>
                </c:pt>
                <c:pt idx="2452">
                  <c:v>40.866666666666603</c:v>
                </c:pt>
                <c:pt idx="2453">
                  <c:v>40.883333333333297</c:v>
                </c:pt>
                <c:pt idx="2454">
                  <c:v>40.9</c:v>
                </c:pt>
                <c:pt idx="2455">
                  <c:v>40.9166666666666</c:v>
                </c:pt>
                <c:pt idx="2456">
                  <c:v>40.933333333333302</c:v>
                </c:pt>
                <c:pt idx="2457">
                  <c:v>40.950000000000003</c:v>
                </c:pt>
                <c:pt idx="2458">
                  <c:v>40.966666666666598</c:v>
                </c:pt>
                <c:pt idx="2459">
                  <c:v>40.983333333333299</c:v>
                </c:pt>
                <c:pt idx="2460">
                  <c:v>41</c:v>
                </c:pt>
                <c:pt idx="2461">
                  <c:v>41.016666666666602</c:v>
                </c:pt>
                <c:pt idx="2462">
                  <c:v>41.033333333333303</c:v>
                </c:pt>
                <c:pt idx="2463">
                  <c:v>41.05</c:v>
                </c:pt>
                <c:pt idx="2464">
                  <c:v>41.066666666666599</c:v>
                </c:pt>
                <c:pt idx="2465">
                  <c:v>41.0833333333333</c:v>
                </c:pt>
                <c:pt idx="2466">
                  <c:v>41.1</c:v>
                </c:pt>
                <c:pt idx="2467">
                  <c:v>41.116666666666603</c:v>
                </c:pt>
                <c:pt idx="2468">
                  <c:v>41.133333333333297</c:v>
                </c:pt>
                <c:pt idx="2469">
                  <c:v>41.15</c:v>
                </c:pt>
                <c:pt idx="2470">
                  <c:v>41.1666666666666</c:v>
                </c:pt>
                <c:pt idx="2471">
                  <c:v>41.183333333333302</c:v>
                </c:pt>
                <c:pt idx="2472">
                  <c:v>41.2</c:v>
                </c:pt>
                <c:pt idx="2473">
                  <c:v>41.216666666666598</c:v>
                </c:pt>
                <c:pt idx="2474">
                  <c:v>41.233333333333299</c:v>
                </c:pt>
                <c:pt idx="2475">
                  <c:v>41.25</c:v>
                </c:pt>
                <c:pt idx="2476">
                  <c:v>41.266666666666602</c:v>
                </c:pt>
                <c:pt idx="2477">
                  <c:v>41.283333333333303</c:v>
                </c:pt>
                <c:pt idx="2478">
                  <c:v>41.3</c:v>
                </c:pt>
                <c:pt idx="2479">
                  <c:v>41.316666666666599</c:v>
                </c:pt>
                <c:pt idx="2480">
                  <c:v>41.3333333333333</c:v>
                </c:pt>
                <c:pt idx="2481">
                  <c:v>41.35</c:v>
                </c:pt>
                <c:pt idx="2482">
                  <c:v>41.366666666666603</c:v>
                </c:pt>
                <c:pt idx="2483">
                  <c:v>41.383333333333297</c:v>
                </c:pt>
                <c:pt idx="2484">
                  <c:v>41.4</c:v>
                </c:pt>
                <c:pt idx="2485">
                  <c:v>41.4166666666666</c:v>
                </c:pt>
                <c:pt idx="2486">
                  <c:v>41.433333333333302</c:v>
                </c:pt>
                <c:pt idx="2487">
                  <c:v>41.45</c:v>
                </c:pt>
                <c:pt idx="2488">
                  <c:v>41.466666666666598</c:v>
                </c:pt>
                <c:pt idx="2489">
                  <c:v>41.483333333333299</c:v>
                </c:pt>
                <c:pt idx="2490">
                  <c:v>41.5</c:v>
                </c:pt>
                <c:pt idx="2491">
                  <c:v>41.516666666666602</c:v>
                </c:pt>
                <c:pt idx="2492">
                  <c:v>41.533333333333303</c:v>
                </c:pt>
                <c:pt idx="2493">
                  <c:v>41.55</c:v>
                </c:pt>
                <c:pt idx="2494">
                  <c:v>41.566666666666599</c:v>
                </c:pt>
                <c:pt idx="2495">
                  <c:v>41.5833333333333</c:v>
                </c:pt>
                <c:pt idx="2496">
                  <c:v>41.6</c:v>
                </c:pt>
                <c:pt idx="2497">
                  <c:v>41.616666666666603</c:v>
                </c:pt>
                <c:pt idx="2498">
                  <c:v>41.633333333333297</c:v>
                </c:pt>
                <c:pt idx="2499">
                  <c:v>41.65</c:v>
                </c:pt>
                <c:pt idx="2500">
                  <c:v>41.6666666666666</c:v>
                </c:pt>
                <c:pt idx="2501">
                  <c:v>41.683333333333302</c:v>
                </c:pt>
                <c:pt idx="2502">
                  <c:v>41.7</c:v>
                </c:pt>
                <c:pt idx="2503">
                  <c:v>41.716666666666598</c:v>
                </c:pt>
                <c:pt idx="2504">
                  <c:v>41.733333333333299</c:v>
                </c:pt>
                <c:pt idx="2505">
                  <c:v>41.75</c:v>
                </c:pt>
                <c:pt idx="2506">
                  <c:v>41.766666666666602</c:v>
                </c:pt>
                <c:pt idx="2507">
                  <c:v>41.783333333333303</c:v>
                </c:pt>
                <c:pt idx="2508">
                  <c:v>41.8</c:v>
                </c:pt>
                <c:pt idx="2509">
                  <c:v>41.816666666666599</c:v>
                </c:pt>
                <c:pt idx="2510">
                  <c:v>41.8333333333333</c:v>
                </c:pt>
                <c:pt idx="2511">
                  <c:v>41.85</c:v>
                </c:pt>
                <c:pt idx="2512">
                  <c:v>41.866666666666603</c:v>
                </c:pt>
                <c:pt idx="2513">
                  <c:v>41.883333333333297</c:v>
                </c:pt>
                <c:pt idx="2514">
                  <c:v>41.9</c:v>
                </c:pt>
                <c:pt idx="2515">
                  <c:v>41.9166666666666</c:v>
                </c:pt>
                <c:pt idx="2516">
                  <c:v>41.933333333333302</c:v>
                </c:pt>
                <c:pt idx="2517">
                  <c:v>41.95</c:v>
                </c:pt>
                <c:pt idx="2518">
                  <c:v>41.966666666666598</c:v>
                </c:pt>
                <c:pt idx="2519">
                  <c:v>41.983333333333299</c:v>
                </c:pt>
                <c:pt idx="2520">
                  <c:v>42</c:v>
                </c:pt>
                <c:pt idx="2521">
                  <c:v>42.016666666666602</c:v>
                </c:pt>
                <c:pt idx="2522">
                  <c:v>42.033333333333303</c:v>
                </c:pt>
                <c:pt idx="2523">
                  <c:v>42.05</c:v>
                </c:pt>
                <c:pt idx="2524">
                  <c:v>42.066666666666599</c:v>
                </c:pt>
                <c:pt idx="2525">
                  <c:v>42.0833333333333</c:v>
                </c:pt>
                <c:pt idx="2526">
                  <c:v>42.1</c:v>
                </c:pt>
                <c:pt idx="2527">
                  <c:v>42.116666666666603</c:v>
                </c:pt>
                <c:pt idx="2528">
                  <c:v>42.133333333333297</c:v>
                </c:pt>
                <c:pt idx="2529">
                  <c:v>42.15</c:v>
                </c:pt>
                <c:pt idx="2530">
                  <c:v>42.1666666666666</c:v>
                </c:pt>
                <c:pt idx="2531">
                  <c:v>42.183333333333302</c:v>
                </c:pt>
                <c:pt idx="2532">
                  <c:v>42.2</c:v>
                </c:pt>
                <c:pt idx="2533">
                  <c:v>42.216666666666598</c:v>
                </c:pt>
                <c:pt idx="2534">
                  <c:v>42.233333333333299</c:v>
                </c:pt>
                <c:pt idx="2535">
                  <c:v>42.25</c:v>
                </c:pt>
                <c:pt idx="2536">
                  <c:v>42.266666666666602</c:v>
                </c:pt>
                <c:pt idx="2537">
                  <c:v>42.283333333333303</c:v>
                </c:pt>
                <c:pt idx="2538">
                  <c:v>42.3</c:v>
                </c:pt>
                <c:pt idx="2539">
                  <c:v>42.316666666666599</c:v>
                </c:pt>
                <c:pt idx="2540">
                  <c:v>42.3333333333333</c:v>
                </c:pt>
                <c:pt idx="2541">
                  <c:v>42.35</c:v>
                </c:pt>
                <c:pt idx="2542">
                  <c:v>42.366666666666603</c:v>
                </c:pt>
                <c:pt idx="2543">
                  <c:v>42.383333333333297</c:v>
                </c:pt>
                <c:pt idx="2544">
                  <c:v>42.4</c:v>
                </c:pt>
                <c:pt idx="2545">
                  <c:v>42.4166666666666</c:v>
                </c:pt>
                <c:pt idx="2546">
                  <c:v>42.433333333333302</c:v>
                </c:pt>
                <c:pt idx="2547">
                  <c:v>42.45</c:v>
                </c:pt>
                <c:pt idx="2548">
                  <c:v>42.466666666666598</c:v>
                </c:pt>
                <c:pt idx="2549">
                  <c:v>42.483333333333299</c:v>
                </c:pt>
                <c:pt idx="2550">
                  <c:v>42.5</c:v>
                </c:pt>
                <c:pt idx="2551">
                  <c:v>42.516666666666602</c:v>
                </c:pt>
                <c:pt idx="2552">
                  <c:v>42.533333333333303</c:v>
                </c:pt>
                <c:pt idx="2553">
                  <c:v>42.55</c:v>
                </c:pt>
                <c:pt idx="2554">
                  <c:v>42.566666666666599</c:v>
                </c:pt>
                <c:pt idx="2555">
                  <c:v>42.5833333333333</c:v>
                </c:pt>
                <c:pt idx="2556">
                  <c:v>42.6</c:v>
                </c:pt>
                <c:pt idx="2557">
                  <c:v>42.616666666666603</c:v>
                </c:pt>
                <c:pt idx="2558">
                  <c:v>42.633333333333297</c:v>
                </c:pt>
                <c:pt idx="2559">
                  <c:v>42.65</c:v>
                </c:pt>
                <c:pt idx="2560">
                  <c:v>42.6666666666666</c:v>
                </c:pt>
                <c:pt idx="2561">
                  <c:v>42.683333333333302</c:v>
                </c:pt>
                <c:pt idx="2562">
                  <c:v>42.7</c:v>
                </c:pt>
                <c:pt idx="2563">
                  <c:v>42.716666666666598</c:v>
                </c:pt>
                <c:pt idx="2564">
                  <c:v>42.733333333333299</c:v>
                </c:pt>
                <c:pt idx="2565">
                  <c:v>42.75</c:v>
                </c:pt>
                <c:pt idx="2566">
                  <c:v>42.766666666666602</c:v>
                </c:pt>
                <c:pt idx="2567">
                  <c:v>42.783333333333303</c:v>
                </c:pt>
                <c:pt idx="2568">
                  <c:v>42.8</c:v>
                </c:pt>
                <c:pt idx="2569">
                  <c:v>42.816666666666599</c:v>
                </c:pt>
                <c:pt idx="2570">
                  <c:v>42.8333333333333</c:v>
                </c:pt>
                <c:pt idx="2571">
                  <c:v>42.85</c:v>
                </c:pt>
                <c:pt idx="2572">
                  <c:v>42.866666666666603</c:v>
                </c:pt>
                <c:pt idx="2573">
                  <c:v>42.883333333333297</c:v>
                </c:pt>
                <c:pt idx="2574">
                  <c:v>42.9</c:v>
                </c:pt>
                <c:pt idx="2575">
                  <c:v>42.9166666666666</c:v>
                </c:pt>
                <c:pt idx="2576">
                  <c:v>42.933333333333302</c:v>
                </c:pt>
                <c:pt idx="2577">
                  <c:v>42.95</c:v>
                </c:pt>
                <c:pt idx="2578">
                  <c:v>42.966666666666598</c:v>
                </c:pt>
                <c:pt idx="2579">
                  <c:v>42.983333333333299</c:v>
                </c:pt>
                <c:pt idx="2580">
                  <c:v>43</c:v>
                </c:pt>
                <c:pt idx="2581">
                  <c:v>43.016666666666602</c:v>
                </c:pt>
                <c:pt idx="2582">
                  <c:v>43.033333333333303</c:v>
                </c:pt>
                <c:pt idx="2583">
                  <c:v>43.05</c:v>
                </c:pt>
                <c:pt idx="2584">
                  <c:v>43.066666666666599</c:v>
                </c:pt>
                <c:pt idx="2585">
                  <c:v>43.0833333333333</c:v>
                </c:pt>
                <c:pt idx="2586">
                  <c:v>43.1</c:v>
                </c:pt>
                <c:pt idx="2587">
                  <c:v>43.116666666666603</c:v>
                </c:pt>
                <c:pt idx="2588">
                  <c:v>43.133333333333297</c:v>
                </c:pt>
                <c:pt idx="2589">
                  <c:v>43.15</c:v>
                </c:pt>
                <c:pt idx="2590">
                  <c:v>43.1666666666666</c:v>
                </c:pt>
                <c:pt idx="2591">
                  <c:v>43.183333333333302</c:v>
                </c:pt>
                <c:pt idx="2592">
                  <c:v>43.2</c:v>
                </c:pt>
                <c:pt idx="2593">
                  <c:v>43.216666666666598</c:v>
                </c:pt>
                <c:pt idx="2594">
                  <c:v>43.233333333333299</c:v>
                </c:pt>
                <c:pt idx="2595">
                  <c:v>43.25</c:v>
                </c:pt>
                <c:pt idx="2596">
                  <c:v>43.266666666666602</c:v>
                </c:pt>
                <c:pt idx="2597">
                  <c:v>43.283333333333303</c:v>
                </c:pt>
                <c:pt idx="2598">
                  <c:v>43.3</c:v>
                </c:pt>
                <c:pt idx="2599">
                  <c:v>43.316666666666599</c:v>
                </c:pt>
                <c:pt idx="2600">
                  <c:v>43.3333333333333</c:v>
                </c:pt>
                <c:pt idx="2601">
                  <c:v>43.35</c:v>
                </c:pt>
                <c:pt idx="2602">
                  <c:v>43.366666666666603</c:v>
                </c:pt>
                <c:pt idx="2603">
                  <c:v>43.383333333333297</c:v>
                </c:pt>
                <c:pt idx="2604">
                  <c:v>43.4</c:v>
                </c:pt>
                <c:pt idx="2605">
                  <c:v>43.4166666666666</c:v>
                </c:pt>
                <c:pt idx="2606">
                  <c:v>43.433333333333302</c:v>
                </c:pt>
                <c:pt idx="2607">
                  <c:v>43.45</c:v>
                </c:pt>
                <c:pt idx="2608">
                  <c:v>43.466666666666598</c:v>
                </c:pt>
                <c:pt idx="2609">
                  <c:v>43.483333333333299</c:v>
                </c:pt>
                <c:pt idx="2610">
                  <c:v>43.5</c:v>
                </c:pt>
                <c:pt idx="2611">
                  <c:v>43.516666666666602</c:v>
                </c:pt>
                <c:pt idx="2612">
                  <c:v>43.533333333333303</c:v>
                </c:pt>
                <c:pt idx="2613">
                  <c:v>43.55</c:v>
                </c:pt>
                <c:pt idx="2614">
                  <c:v>43.566666666666599</c:v>
                </c:pt>
                <c:pt idx="2615">
                  <c:v>43.5833333333333</c:v>
                </c:pt>
                <c:pt idx="2616">
                  <c:v>43.6</c:v>
                </c:pt>
                <c:pt idx="2617">
                  <c:v>43.616666666666603</c:v>
                </c:pt>
                <c:pt idx="2618">
                  <c:v>43.633333333333297</c:v>
                </c:pt>
                <c:pt idx="2619">
                  <c:v>43.65</c:v>
                </c:pt>
                <c:pt idx="2620">
                  <c:v>43.6666666666666</c:v>
                </c:pt>
                <c:pt idx="2621">
                  <c:v>43.683333333333302</c:v>
                </c:pt>
                <c:pt idx="2622">
                  <c:v>43.7</c:v>
                </c:pt>
                <c:pt idx="2623">
                  <c:v>43.716666666666598</c:v>
                </c:pt>
                <c:pt idx="2624">
                  <c:v>43.733333333333299</c:v>
                </c:pt>
                <c:pt idx="2625">
                  <c:v>43.75</c:v>
                </c:pt>
                <c:pt idx="2626">
                  <c:v>43.766666666666602</c:v>
                </c:pt>
                <c:pt idx="2627">
                  <c:v>43.783333333333303</c:v>
                </c:pt>
                <c:pt idx="2628">
                  <c:v>43.8</c:v>
                </c:pt>
                <c:pt idx="2629">
                  <c:v>43.816666666666599</c:v>
                </c:pt>
                <c:pt idx="2630">
                  <c:v>43.8333333333333</c:v>
                </c:pt>
                <c:pt idx="2631">
                  <c:v>43.85</c:v>
                </c:pt>
                <c:pt idx="2632">
                  <c:v>43.866666666666603</c:v>
                </c:pt>
                <c:pt idx="2633">
                  <c:v>43.883333333333297</c:v>
                </c:pt>
                <c:pt idx="2634">
                  <c:v>43.9</c:v>
                </c:pt>
                <c:pt idx="2635">
                  <c:v>43.9166666666666</c:v>
                </c:pt>
                <c:pt idx="2636">
                  <c:v>43.933333333333302</c:v>
                </c:pt>
                <c:pt idx="2637">
                  <c:v>43.95</c:v>
                </c:pt>
                <c:pt idx="2638">
                  <c:v>43.966666666666598</c:v>
                </c:pt>
                <c:pt idx="2639">
                  <c:v>43.983333333333299</c:v>
                </c:pt>
                <c:pt idx="2640">
                  <c:v>44</c:v>
                </c:pt>
                <c:pt idx="2641">
                  <c:v>44.016666666666602</c:v>
                </c:pt>
                <c:pt idx="2642">
                  <c:v>44.033333333333303</c:v>
                </c:pt>
                <c:pt idx="2643">
                  <c:v>44.05</c:v>
                </c:pt>
                <c:pt idx="2644">
                  <c:v>44.066666666666599</c:v>
                </c:pt>
                <c:pt idx="2645">
                  <c:v>44.0833333333333</c:v>
                </c:pt>
                <c:pt idx="2646">
                  <c:v>44.1</c:v>
                </c:pt>
                <c:pt idx="2647">
                  <c:v>44.116666666666603</c:v>
                </c:pt>
                <c:pt idx="2648">
                  <c:v>44.133333333333297</c:v>
                </c:pt>
                <c:pt idx="2649">
                  <c:v>44.15</c:v>
                </c:pt>
                <c:pt idx="2650">
                  <c:v>44.1666666666666</c:v>
                </c:pt>
                <c:pt idx="2651">
                  <c:v>44.183333333333302</c:v>
                </c:pt>
                <c:pt idx="2652">
                  <c:v>44.2</c:v>
                </c:pt>
                <c:pt idx="2653">
                  <c:v>44.216666666666598</c:v>
                </c:pt>
                <c:pt idx="2654">
                  <c:v>44.233333333333299</c:v>
                </c:pt>
                <c:pt idx="2655">
                  <c:v>44.25</c:v>
                </c:pt>
                <c:pt idx="2656">
                  <c:v>44.266666666666602</c:v>
                </c:pt>
                <c:pt idx="2657">
                  <c:v>44.283333333333303</c:v>
                </c:pt>
                <c:pt idx="2658">
                  <c:v>44.3</c:v>
                </c:pt>
                <c:pt idx="2659">
                  <c:v>44.316666666666599</c:v>
                </c:pt>
                <c:pt idx="2660">
                  <c:v>44.3333333333333</c:v>
                </c:pt>
                <c:pt idx="2661">
                  <c:v>44.35</c:v>
                </c:pt>
                <c:pt idx="2662">
                  <c:v>44.366666666666603</c:v>
                </c:pt>
                <c:pt idx="2663">
                  <c:v>44.383333333333297</c:v>
                </c:pt>
                <c:pt idx="2664">
                  <c:v>44.4</c:v>
                </c:pt>
                <c:pt idx="2665">
                  <c:v>44.4166666666666</c:v>
                </c:pt>
                <c:pt idx="2666">
                  <c:v>44.433333333333302</c:v>
                </c:pt>
                <c:pt idx="2667">
                  <c:v>44.45</c:v>
                </c:pt>
                <c:pt idx="2668">
                  <c:v>44.466666666666598</c:v>
                </c:pt>
                <c:pt idx="2669">
                  <c:v>44.483333333333299</c:v>
                </c:pt>
                <c:pt idx="2670">
                  <c:v>44.5</c:v>
                </c:pt>
                <c:pt idx="2671">
                  <c:v>44.516666666666602</c:v>
                </c:pt>
                <c:pt idx="2672">
                  <c:v>44.533333333333303</c:v>
                </c:pt>
                <c:pt idx="2673">
                  <c:v>44.55</c:v>
                </c:pt>
                <c:pt idx="2674">
                  <c:v>44.566666666666599</c:v>
                </c:pt>
                <c:pt idx="2675">
                  <c:v>44.5833333333333</c:v>
                </c:pt>
                <c:pt idx="2676">
                  <c:v>44.6</c:v>
                </c:pt>
                <c:pt idx="2677">
                  <c:v>44.616666666666603</c:v>
                </c:pt>
                <c:pt idx="2678">
                  <c:v>44.633333333333297</c:v>
                </c:pt>
                <c:pt idx="2679">
                  <c:v>44.65</c:v>
                </c:pt>
                <c:pt idx="2680">
                  <c:v>44.6666666666666</c:v>
                </c:pt>
                <c:pt idx="2681">
                  <c:v>44.683333333333302</c:v>
                </c:pt>
                <c:pt idx="2682">
                  <c:v>44.7</c:v>
                </c:pt>
                <c:pt idx="2683">
                  <c:v>44.716666666666598</c:v>
                </c:pt>
                <c:pt idx="2684">
                  <c:v>44.733333333333299</c:v>
                </c:pt>
                <c:pt idx="2685">
                  <c:v>44.75</c:v>
                </c:pt>
                <c:pt idx="2686">
                  <c:v>44.766666666666602</c:v>
                </c:pt>
                <c:pt idx="2687">
                  <c:v>44.783333333333303</c:v>
                </c:pt>
                <c:pt idx="2688">
                  <c:v>44.8</c:v>
                </c:pt>
                <c:pt idx="2689">
                  <c:v>44.816666666666599</c:v>
                </c:pt>
                <c:pt idx="2690">
                  <c:v>44.8333333333333</c:v>
                </c:pt>
                <c:pt idx="2691">
                  <c:v>44.85</c:v>
                </c:pt>
                <c:pt idx="2692">
                  <c:v>44.866666666666603</c:v>
                </c:pt>
                <c:pt idx="2693">
                  <c:v>44.883333333333297</c:v>
                </c:pt>
                <c:pt idx="2694">
                  <c:v>44.9</c:v>
                </c:pt>
                <c:pt idx="2695">
                  <c:v>44.9166666666666</c:v>
                </c:pt>
                <c:pt idx="2696">
                  <c:v>44.933333333333302</c:v>
                </c:pt>
                <c:pt idx="2697">
                  <c:v>44.95</c:v>
                </c:pt>
                <c:pt idx="2698">
                  <c:v>44.966666666666598</c:v>
                </c:pt>
                <c:pt idx="2699">
                  <c:v>44.983333333333299</c:v>
                </c:pt>
                <c:pt idx="2700">
                  <c:v>45</c:v>
                </c:pt>
                <c:pt idx="2701">
                  <c:v>45.016666666666602</c:v>
                </c:pt>
                <c:pt idx="2702">
                  <c:v>45.033333333333303</c:v>
                </c:pt>
                <c:pt idx="2703">
                  <c:v>45.05</c:v>
                </c:pt>
                <c:pt idx="2704">
                  <c:v>45.066666666666599</c:v>
                </c:pt>
                <c:pt idx="2705">
                  <c:v>45.0833333333333</c:v>
                </c:pt>
                <c:pt idx="2706">
                  <c:v>45.1</c:v>
                </c:pt>
                <c:pt idx="2707">
                  <c:v>45.116666666666603</c:v>
                </c:pt>
                <c:pt idx="2708">
                  <c:v>45.133333333333297</c:v>
                </c:pt>
                <c:pt idx="2709">
                  <c:v>45.15</c:v>
                </c:pt>
                <c:pt idx="2710">
                  <c:v>45.1666666666666</c:v>
                </c:pt>
                <c:pt idx="2711">
                  <c:v>45.183333333333302</c:v>
                </c:pt>
                <c:pt idx="2712">
                  <c:v>45.2</c:v>
                </c:pt>
                <c:pt idx="2713">
                  <c:v>45.216666666666598</c:v>
                </c:pt>
                <c:pt idx="2714">
                  <c:v>45.233333333333299</c:v>
                </c:pt>
                <c:pt idx="2715">
                  <c:v>45.25</c:v>
                </c:pt>
                <c:pt idx="2716">
                  <c:v>45.266666666666602</c:v>
                </c:pt>
                <c:pt idx="2717">
                  <c:v>45.283333333333303</c:v>
                </c:pt>
                <c:pt idx="2718">
                  <c:v>45.3</c:v>
                </c:pt>
                <c:pt idx="2719">
                  <c:v>45.316666666666599</c:v>
                </c:pt>
                <c:pt idx="2720">
                  <c:v>45.3333333333333</c:v>
                </c:pt>
                <c:pt idx="2721">
                  <c:v>45.35</c:v>
                </c:pt>
                <c:pt idx="2722">
                  <c:v>45.366666666666603</c:v>
                </c:pt>
                <c:pt idx="2723">
                  <c:v>45.383333333333297</c:v>
                </c:pt>
                <c:pt idx="2724">
                  <c:v>45.4</c:v>
                </c:pt>
                <c:pt idx="2725">
                  <c:v>45.4166666666666</c:v>
                </c:pt>
                <c:pt idx="2726">
                  <c:v>45.433333333333302</c:v>
                </c:pt>
                <c:pt idx="2727">
                  <c:v>45.45</c:v>
                </c:pt>
                <c:pt idx="2728">
                  <c:v>45.466666666666598</c:v>
                </c:pt>
                <c:pt idx="2729">
                  <c:v>45.483333333333299</c:v>
                </c:pt>
                <c:pt idx="2730">
                  <c:v>45.5</c:v>
                </c:pt>
                <c:pt idx="2731">
                  <c:v>45.516666666666602</c:v>
                </c:pt>
                <c:pt idx="2732">
                  <c:v>45.533333333333303</c:v>
                </c:pt>
                <c:pt idx="2733">
                  <c:v>45.55</c:v>
                </c:pt>
                <c:pt idx="2734">
                  <c:v>45.566666666666599</c:v>
                </c:pt>
                <c:pt idx="2735">
                  <c:v>45.5833333333333</c:v>
                </c:pt>
                <c:pt idx="2736">
                  <c:v>45.6</c:v>
                </c:pt>
                <c:pt idx="2737">
                  <c:v>45.616666666666603</c:v>
                </c:pt>
                <c:pt idx="2738">
                  <c:v>45.633333333333297</c:v>
                </c:pt>
                <c:pt idx="2739">
                  <c:v>45.65</c:v>
                </c:pt>
                <c:pt idx="2740">
                  <c:v>45.6666666666666</c:v>
                </c:pt>
                <c:pt idx="2741">
                  <c:v>45.683333333333302</c:v>
                </c:pt>
                <c:pt idx="2742">
                  <c:v>45.7</c:v>
                </c:pt>
                <c:pt idx="2743">
                  <c:v>45.716666666666598</c:v>
                </c:pt>
                <c:pt idx="2744">
                  <c:v>45.733333333333299</c:v>
                </c:pt>
                <c:pt idx="2745">
                  <c:v>45.75</c:v>
                </c:pt>
                <c:pt idx="2746">
                  <c:v>45.766666666666602</c:v>
                </c:pt>
                <c:pt idx="2747">
                  <c:v>45.783333333333303</c:v>
                </c:pt>
                <c:pt idx="2748">
                  <c:v>45.8</c:v>
                </c:pt>
                <c:pt idx="2749">
                  <c:v>45.816666666666599</c:v>
                </c:pt>
                <c:pt idx="2750">
                  <c:v>45.8333333333333</c:v>
                </c:pt>
                <c:pt idx="2751">
                  <c:v>45.85</c:v>
                </c:pt>
                <c:pt idx="2752">
                  <c:v>45.866666666666603</c:v>
                </c:pt>
                <c:pt idx="2753">
                  <c:v>45.883333333333297</c:v>
                </c:pt>
                <c:pt idx="2754">
                  <c:v>45.9</c:v>
                </c:pt>
                <c:pt idx="2755">
                  <c:v>45.9166666666666</c:v>
                </c:pt>
                <c:pt idx="2756">
                  <c:v>45.933333333333302</c:v>
                </c:pt>
                <c:pt idx="2757">
                  <c:v>45.95</c:v>
                </c:pt>
                <c:pt idx="2758">
                  <c:v>45.966666666666598</c:v>
                </c:pt>
                <c:pt idx="2759">
                  <c:v>45.983333333333299</c:v>
                </c:pt>
                <c:pt idx="2760">
                  <c:v>46</c:v>
                </c:pt>
                <c:pt idx="2761">
                  <c:v>46.016666666666602</c:v>
                </c:pt>
                <c:pt idx="2762">
                  <c:v>46.033333333333303</c:v>
                </c:pt>
                <c:pt idx="2763">
                  <c:v>46.05</c:v>
                </c:pt>
                <c:pt idx="2764">
                  <c:v>46.066666666666599</c:v>
                </c:pt>
                <c:pt idx="2765">
                  <c:v>46.0833333333333</c:v>
                </c:pt>
                <c:pt idx="2766">
                  <c:v>46.1</c:v>
                </c:pt>
                <c:pt idx="2767">
                  <c:v>46.116666666666603</c:v>
                </c:pt>
                <c:pt idx="2768">
                  <c:v>46.133333333333297</c:v>
                </c:pt>
                <c:pt idx="2769">
                  <c:v>46.15</c:v>
                </c:pt>
                <c:pt idx="2770">
                  <c:v>46.1666666666666</c:v>
                </c:pt>
                <c:pt idx="2771">
                  <c:v>46.183333333333302</c:v>
                </c:pt>
                <c:pt idx="2772">
                  <c:v>46.2</c:v>
                </c:pt>
                <c:pt idx="2773">
                  <c:v>46.216666666666598</c:v>
                </c:pt>
                <c:pt idx="2774">
                  <c:v>46.233333333333299</c:v>
                </c:pt>
                <c:pt idx="2775">
                  <c:v>46.25</c:v>
                </c:pt>
                <c:pt idx="2776">
                  <c:v>46.266666666666602</c:v>
                </c:pt>
                <c:pt idx="2777">
                  <c:v>46.283333333333303</c:v>
                </c:pt>
                <c:pt idx="2778">
                  <c:v>46.3</c:v>
                </c:pt>
                <c:pt idx="2779">
                  <c:v>46.316666666666599</c:v>
                </c:pt>
                <c:pt idx="2780">
                  <c:v>46.3333333333333</c:v>
                </c:pt>
                <c:pt idx="2781">
                  <c:v>46.35</c:v>
                </c:pt>
                <c:pt idx="2782">
                  <c:v>46.366666666666603</c:v>
                </c:pt>
                <c:pt idx="2783">
                  <c:v>46.383333333333297</c:v>
                </c:pt>
                <c:pt idx="2784">
                  <c:v>46.4</c:v>
                </c:pt>
                <c:pt idx="2785">
                  <c:v>46.4166666666666</c:v>
                </c:pt>
                <c:pt idx="2786">
                  <c:v>46.433333333333302</c:v>
                </c:pt>
                <c:pt idx="2787">
                  <c:v>46.45</c:v>
                </c:pt>
                <c:pt idx="2788">
                  <c:v>46.466666666666598</c:v>
                </c:pt>
                <c:pt idx="2789">
                  <c:v>46.483333333333299</c:v>
                </c:pt>
                <c:pt idx="2790">
                  <c:v>46.5</c:v>
                </c:pt>
                <c:pt idx="2791">
                  <c:v>46.516666666666602</c:v>
                </c:pt>
                <c:pt idx="2792">
                  <c:v>46.533333333333303</c:v>
                </c:pt>
                <c:pt idx="2793">
                  <c:v>46.55</c:v>
                </c:pt>
                <c:pt idx="2794">
                  <c:v>46.566666666666599</c:v>
                </c:pt>
                <c:pt idx="2795">
                  <c:v>46.5833333333333</c:v>
                </c:pt>
                <c:pt idx="2796">
                  <c:v>46.6</c:v>
                </c:pt>
                <c:pt idx="2797">
                  <c:v>46.616666666666603</c:v>
                </c:pt>
                <c:pt idx="2798">
                  <c:v>46.633333333333297</c:v>
                </c:pt>
                <c:pt idx="2799">
                  <c:v>46.65</c:v>
                </c:pt>
                <c:pt idx="2800">
                  <c:v>46.6666666666666</c:v>
                </c:pt>
                <c:pt idx="2801">
                  <c:v>46.683333333333302</c:v>
                </c:pt>
                <c:pt idx="2802">
                  <c:v>46.7</c:v>
                </c:pt>
                <c:pt idx="2803">
                  <c:v>46.716666666666598</c:v>
                </c:pt>
                <c:pt idx="2804">
                  <c:v>46.733333333333299</c:v>
                </c:pt>
                <c:pt idx="2805">
                  <c:v>46.75</c:v>
                </c:pt>
                <c:pt idx="2806">
                  <c:v>46.766666666666602</c:v>
                </c:pt>
                <c:pt idx="2807">
                  <c:v>46.783333333333303</c:v>
                </c:pt>
                <c:pt idx="2808">
                  <c:v>46.8</c:v>
                </c:pt>
                <c:pt idx="2809">
                  <c:v>46.816666666666599</c:v>
                </c:pt>
                <c:pt idx="2810">
                  <c:v>46.8333333333333</c:v>
                </c:pt>
                <c:pt idx="2811">
                  <c:v>46.85</c:v>
                </c:pt>
                <c:pt idx="2812">
                  <c:v>46.866666666666603</c:v>
                </c:pt>
                <c:pt idx="2813">
                  <c:v>46.883333333333297</c:v>
                </c:pt>
                <c:pt idx="2814">
                  <c:v>46.9</c:v>
                </c:pt>
                <c:pt idx="2815">
                  <c:v>46.9166666666666</c:v>
                </c:pt>
                <c:pt idx="2816">
                  <c:v>46.933333333333302</c:v>
                </c:pt>
                <c:pt idx="2817">
                  <c:v>46.95</c:v>
                </c:pt>
                <c:pt idx="2818">
                  <c:v>46.966666666666598</c:v>
                </c:pt>
                <c:pt idx="2819">
                  <c:v>46.983333333333299</c:v>
                </c:pt>
                <c:pt idx="2820">
                  <c:v>47</c:v>
                </c:pt>
                <c:pt idx="2821">
                  <c:v>47.016666666666602</c:v>
                </c:pt>
                <c:pt idx="2822">
                  <c:v>47.033333333333303</c:v>
                </c:pt>
                <c:pt idx="2823">
                  <c:v>47.05</c:v>
                </c:pt>
                <c:pt idx="2824">
                  <c:v>47.066666666666599</c:v>
                </c:pt>
                <c:pt idx="2825">
                  <c:v>47.0833333333333</c:v>
                </c:pt>
                <c:pt idx="2826">
                  <c:v>47.1</c:v>
                </c:pt>
                <c:pt idx="2827">
                  <c:v>47.116666666666603</c:v>
                </c:pt>
                <c:pt idx="2828">
                  <c:v>47.133333333333297</c:v>
                </c:pt>
                <c:pt idx="2829">
                  <c:v>47.15</c:v>
                </c:pt>
                <c:pt idx="2830">
                  <c:v>47.1666666666666</c:v>
                </c:pt>
                <c:pt idx="2831">
                  <c:v>47.183333333333302</c:v>
                </c:pt>
                <c:pt idx="2832">
                  <c:v>47.2</c:v>
                </c:pt>
                <c:pt idx="2833">
                  <c:v>47.216666666666598</c:v>
                </c:pt>
                <c:pt idx="2834">
                  <c:v>47.233333333333299</c:v>
                </c:pt>
                <c:pt idx="2835">
                  <c:v>47.25</c:v>
                </c:pt>
                <c:pt idx="2836">
                  <c:v>47.266666666666602</c:v>
                </c:pt>
                <c:pt idx="2837">
                  <c:v>47.283333333333303</c:v>
                </c:pt>
                <c:pt idx="2838">
                  <c:v>47.3</c:v>
                </c:pt>
                <c:pt idx="2839">
                  <c:v>47.316666666666599</c:v>
                </c:pt>
                <c:pt idx="2840">
                  <c:v>47.3333333333333</c:v>
                </c:pt>
                <c:pt idx="2841">
                  <c:v>47.35</c:v>
                </c:pt>
                <c:pt idx="2842">
                  <c:v>47.366666666666603</c:v>
                </c:pt>
                <c:pt idx="2843">
                  <c:v>47.383333333333297</c:v>
                </c:pt>
                <c:pt idx="2844">
                  <c:v>47.4</c:v>
                </c:pt>
                <c:pt idx="2845">
                  <c:v>47.4166666666666</c:v>
                </c:pt>
                <c:pt idx="2846">
                  <c:v>47.433333333333302</c:v>
                </c:pt>
                <c:pt idx="2847">
                  <c:v>47.45</c:v>
                </c:pt>
                <c:pt idx="2848">
                  <c:v>47.466666666666598</c:v>
                </c:pt>
                <c:pt idx="2849">
                  <c:v>47.483333333333299</c:v>
                </c:pt>
                <c:pt idx="2850">
                  <c:v>47.5</c:v>
                </c:pt>
                <c:pt idx="2851">
                  <c:v>47.516666666666602</c:v>
                </c:pt>
                <c:pt idx="2852">
                  <c:v>47.533333333333303</c:v>
                </c:pt>
                <c:pt idx="2853">
                  <c:v>47.55</c:v>
                </c:pt>
                <c:pt idx="2854">
                  <c:v>47.566666666666599</c:v>
                </c:pt>
                <c:pt idx="2855">
                  <c:v>47.5833333333333</c:v>
                </c:pt>
                <c:pt idx="2856">
                  <c:v>47.6</c:v>
                </c:pt>
                <c:pt idx="2857">
                  <c:v>47.616666666666603</c:v>
                </c:pt>
                <c:pt idx="2858">
                  <c:v>47.633333333333297</c:v>
                </c:pt>
                <c:pt idx="2859">
                  <c:v>47.65</c:v>
                </c:pt>
                <c:pt idx="2860">
                  <c:v>47.6666666666666</c:v>
                </c:pt>
                <c:pt idx="2861">
                  <c:v>47.683333333333302</c:v>
                </c:pt>
                <c:pt idx="2862">
                  <c:v>47.7</c:v>
                </c:pt>
                <c:pt idx="2863">
                  <c:v>47.716666666666598</c:v>
                </c:pt>
                <c:pt idx="2864">
                  <c:v>47.733333333333299</c:v>
                </c:pt>
                <c:pt idx="2865">
                  <c:v>47.75</c:v>
                </c:pt>
                <c:pt idx="2866">
                  <c:v>47.766666666666602</c:v>
                </c:pt>
                <c:pt idx="2867">
                  <c:v>47.783333333333303</c:v>
                </c:pt>
                <c:pt idx="2868">
                  <c:v>47.8</c:v>
                </c:pt>
                <c:pt idx="2869">
                  <c:v>47.816666666666599</c:v>
                </c:pt>
                <c:pt idx="2870">
                  <c:v>47.8333333333333</c:v>
                </c:pt>
                <c:pt idx="2871">
                  <c:v>47.85</c:v>
                </c:pt>
                <c:pt idx="2872">
                  <c:v>47.866666666666603</c:v>
                </c:pt>
                <c:pt idx="2873">
                  <c:v>47.883333333333297</c:v>
                </c:pt>
                <c:pt idx="2874">
                  <c:v>47.9</c:v>
                </c:pt>
                <c:pt idx="2875">
                  <c:v>47.9166666666666</c:v>
                </c:pt>
                <c:pt idx="2876">
                  <c:v>47.933333333333302</c:v>
                </c:pt>
                <c:pt idx="2877">
                  <c:v>47.95</c:v>
                </c:pt>
                <c:pt idx="2878">
                  <c:v>47.966666666666598</c:v>
                </c:pt>
                <c:pt idx="2879">
                  <c:v>47.983333333333299</c:v>
                </c:pt>
                <c:pt idx="2880">
                  <c:v>48</c:v>
                </c:pt>
                <c:pt idx="2881">
                  <c:v>48.016666666666602</c:v>
                </c:pt>
                <c:pt idx="2882">
                  <c:v>48.033333333333303</c:v>
                </c:pt>
                <c:pt idx="2883">
                  <c:v>48.05</c:v>
                </c:pt>
                <c:pt idx="2884">
                  <c:v>48.066666666666599</c:v>
                </c:pt>
                <c:pt idx="2885">
                  <c:v>48.0833333333333</c:v>
                </c:pt>
                <c:pt idx="2886">
                  <c:v>48.1</c:v>
                </c:pt>
                <c:pt idx="2887">
                  <c:v>48.116666666666603</c:v>
                </c:pt>
                <c:pt idx="2888">
                  <c:v>48.133333333333297</c:v>
                </c:pt>
                <c:pt idx="2889">
                  <c:v>48.15</c:v>
                </c:pt>
                <c:pt idx="2890">
                  <c:v>48.1666666666666</c:v>
                </c:pt>
                <c:pt idx="2891">
                  <c:v>48.183333333333302</c:v>
                </c:pt>
                <c:pt idx="2892">
                  <c:v>48.2</c:v>
                </c:pt>
                <c:pt idx="2893">
                  <c:v>48.216666666666598</c:v>
                </c:pt>
                <c:pt idx="2894">
                  <c:v>48.233333333333299</c:v>
                </c:pt>
                <c:pt idx="2895">
                  <c:v>48.25</c:v>
                </c:pt>
                <c:pt idx="2896">
                  <c:v>48.266666666666602</c:v>
                </c:pt>
                <c:pt idx="2897">
                  <c:v>48.283333333333303</c:v>
                </c:pt>
                <c:pt idx="2898">
                  <c:v>48.3</c:v>
                </c:pt>
                <c:pt idx="2899">
                  <c:v>48.316666666666599</c:v>
                </c:pt>
                <c:pt idx="2900">
                  <c:v>48.3333333333333</c:v>
                </c:pt>
                <c:pt idx="2901">
                  <c:v>48.35</c:v>
                </c:pt>
                <c:pt idx="2902">
                  <c:v>48.366666666666603</c:v>
                </c:pt>
                <c:pt idx="2903">
                  <c:v>48.383333333333297</c:v>
                </c:pt>
                <c:pt idx="2904">
                  <c:v>48.4</c:v>
                </c:pt>
                <c:pt idx="2905">
                  <c:v>48.4166666666666</c:v>
                </c:pt>
                <c:pt idx="2906">
                  <c:v>48.433333333333302</c:v>
                </c:pt>
                <c:pt idx="2907">
                  <c:v>48.45</c:v>
                </c:pt>
                <c:pt idx="2908">
                  <c:v>48.466666666666598</c:v>
                </c:pt>
                <c:pt idx="2909">
                  <c:v>48.483333333333299</c:v>
                </c:pt>
                <c:pt idx="2910">
                  <c:v>48.5</c:v>
                </c:pt>
                <c:pt idx="2911">
                  <c:v>48.516666666666602</c:v>
                </c:pt>
                <c:pt idx="2912">
                  <c:v>48.533333333333303</c:v>
                </c:pt>
                <c:pt idx="2913">
                  <c:v>48.55</c:v>
                </c:pt>
                <c:pt idx="2914">
                  <c:v>48.566666666666599</c:v>
                </c:pt>
                <c:pt idx="2915">
                  <c:v>48.5833333333333</c:v>
                </c:pt>
                <c:pt idx="2916">
                  <c:v>48.6</c:v>
                </c:pt>
                <c:pt idx="2917">
                  <c:v>48.616666666666603</c:v>
                </c:pt>
                <c:pt idx="2918">
                  <c:v>48.633333333333297</c:v>
                </c:pt>
                <c:pt idx="2919">
                  <c:v>48.65</c:v>
                </c:pt>
                <c:pt idx="2920">
                  <c:v>48.6666666666666</c:v>
                </c:pt>
                <c:pt idx="2921">
                  <c:v>48.683333333333302</c:v>
                </c:pt>
                <c:pt idx="2922">
                  <c:v>48.7</c:v>
                </c:pt>
                <c:pt idx="2923">
                  <c:v>48.716666666666598</c:v>
                </c:pt>
                <c:pt idx="2924">
                  <c:v>48.733333333333299</c:v>
                </c:pt>
                <c:pt idx="2925">
                  <c:v>48.75</c:v>
                </c:pt>
                <c:pt idx="2926">
                  <c:v>48.766666666666602</c:v>
                </c:pt>
                <c:pt idx="2927">
                  <c:v>48.783333333333303</c:v>
                </c:pt>
                <c:pt idx="2928">
                  <c:v>48.8</c:v>
                </c:pt>
                <c:pt idx="2929">
                  <c:v>48.816666666666599</c:v>
                </c:pt>
                <c:pt idx="2930">
                  <c:v>48.8333333333333</c:v>
                </c:pt>
                <c:pt idx="2931">
                  <c:v>48.85</c:v>
                </c:pt>
                <c:pt idx="2932">
                  <c:v>48.866666666666603</c:v>
                </c:pt>
                <c:pt idx="2933">
                  <c:v>48.883333333333297</c:v>
                </c:pt>
                <c:pt idx="2934">
                  <c:v>48.9</c:v>
                </c:pt>
                <c:pt idx="2935">
                  <c:v>48.9166666666666</c:v>
                </c:pt>
                <c:pt idx="2936">
                  <c:v>48.933333333333302</c:v>
                </c:pt>
                <c:pt idx="2937">
                  <c:v>48.95</c:v>
                </c:pt>
                <c:pt idx="2938">
                  <c:v>48.966666666666598</c:v>
                </c:pt>
                <c:pt idx="2939">
                  <c:v>48.983333333333299</c:v>
                </c:pt>
                <c:pt idx="2940">
                  <c:v>49</c:v>
                </c:pt>
                <c:pt idx="2941">
                  <c:v>49.016666666666602</c:v>
                </c:pt>
                <c:pt idx="2942">
                  <c:v>49.033333333333303</c:v>
                </c:pt>
                <c:pt idx="2943">
                  <c:v>49.05</c:v>
                </c:pt>
                <c:pt idx="2944">
                  <c:v>49.066666666666599</c:v>
                </c:pt>
                <c:pt idx="2945">
                  <c:v>49.0833333333333</c:v>
                </c:pt>
                <c:pt idx="2946">
                  <c:v>49.1</c:v>
                </c:pt>
                <c:pt idx="2947">
                  <c:v>49.116666666666603</c:v>
                </c:pt>
                <c:pt idx="2948">
                  <c:v>49.133333333333297</c:v>
                </c:pt>
                <c:pt idx="2949">
                  <c:v>49.15</c:v>
                </c:pt>
                <c:pt idx="2950">
                  <c:v>49.1666666666666</c:v>
                </c:pt>
                <c:pt idx="2951">
                  <c:v>49.183333333333302</c:v>
                </c:pt>
                <c:pt idx="2952">
                  <c:v>49.2</c:v>
                </c:pt>
                <c:pt idx="2953">
                  <c:v>49.216666666666598</c:v>
                </c:pt>
                <c:pt idx="2954">
                  <c:v>49.233333333333299</c:v>
                </c:pt>
                <c:pt idx="2955">
                  <c:v>49.25</c:v>
                </c:pt>
                <c:pt idx="2956">
                  <c:v>49.266666666666602</c:v>
                </c:pt>
                <c:pt idx="2957">
                  <c:v>49.283333333333303</c:v>
                </c:pt>
                <c:pt idx="2958">
                  <c:v>49.3</c:v>
                </c:pt>
                <c:pt idx="2959">
                  <c:v>49.316666666666599</c:v>
                </c:pt>
                <c:pt idx="2960">
                  <c:v>49.3333333333333</c:v>
                </c:pt>
                <c:pt idx="2961">
                  <c:v>49.35</c:v>
                </c:pt>
                <c:pt idx="2962">
                  <c:v>49.366666666666603</c:v>
                </c:pt>
                <c:pt idx="2963">
                  <c:v>49.383333333333297</c:v>
                </c:pt>
                <c:pt idx="2964">
                  <c:v>49.4</c:v>
                </c:pt>
                <c:pt idx="2965">
                  <c:v>49.4166666666666</c:v>
                </c:pt>
                <c:pt idx="2966">
                  <c:v>49.433333333333302</c:v>
                </c:pt>
                <c:pt idx="2967">
                  <c:v>49.45</c:v>
                </c:pt>
                <c:pt idx="2968">
                  <c:v>49.466666666666598</c:v>
                </c:pt>
                <c:pt idx="2969">
                  <c:v>49.483333333333299</c:v>
                </c:pt>
                <c:pt idx="2970">
                  <c:v>49.5</c:v>
                </c:pt>
                <c:pt idx="2971">
                  <c:v>49.516666666666602</c:v>
                </c:pt>
                <c:pt idx="2972">
                  <c:v>49.533333333333303</c:v>
                </c:pt>
                <c:pt idx="2973">
                  <c:v>49.55</c:v>
                </c:pt>
                <c:pt idx="2974">
                  <c:v>49.566666666666599</c:v>
                </c:pt>
                <c:pt idx="2975">
                  <c:v>49.5833333333333</c:v>
                </c:pt>
                <c:pt idx="2976">
                  <c:v>49.6</c:v>
                </c:pt>
                <c:pt idx="2977">
                  <c:v>49.616666666666603</c:v>
                </c:pt>
                <c:pt idx="2978">
                  <c:v>49.633333333333297</c:v>
                </c:pt>
                <c:pt idx="2979">
                  <c:v>49.65</c:v>
                </c:pt>
                <c:pt idx="2980">
                  <c:v>49.6666666666666</c:v>
                </c:pt>
                <c:pt idx="2981">
                  <c:v>49.683333333333302</c:v>
                </c:pt>
                <c:pt idx="2982">
                  <c:v>49.7</c:v>
                </c:pt>
                <c:pt idx="2983">
                  <c:v>49.716666666666598</c:v>
                </c:pt>
                <c:pt idx="2984">
                  <c:v>49.733333333333299</c:v>
                </c:pt>
                <c:pt idx="2985">
                  <c:v>49.75</c:v>
                </c:pt>
                <c:pt idx="2986">
                  <c:v>49.766666666666602</c:v>
                </c:pt>
                <c:pt idx="2987">
                  <c:v>49.783333333333303</c:v>
                </c:pt>
                <c:pt idx="2988">
                  <c:v>49.8</c:v>
                </c:pt>
                <c:pt idx="2989">
                  <c:v>49.816666666666599</c:v>
                </c:pt>
                <c:pt idx="2990">
                  <c:v>49.8333333333333</c:v>
                </c:pt>
                <c:pt idx="2991">
                  <c:v>49.85</c:v>
                </c:pt>
                <c:pt idx="2992">
                  <c:v>49.866666666666603</c:v>
                </c:pt>
                <c:pt idx="2993">
                  <c:v>49.883333333333297</c:v>
                </c:pt>
                <c:pt idx="2994">
                  <c:v>49.9</c:v>
                </c:pt>
                <c:pt idx="2995">
                  <c:v>49.9166666666666</c:v>
                </c:pt>
                <c:pt idx="2996">
                  <c:v>49.933333333333302</c:v>
                </c:pt>
                <c:pt idx="2997">
                  <c:v>49.95</c:v>
                </c:pt>
                <c:pt idx="2998">
                  <c:v>49.966666666666598</c:v>
                </c:pt>
                <c:pt idx="2999">
                  <c:v>49.983333333333299</c:v>
                </c:pt>
                <c:pt idx="3000">
                  <c:v>50</c:v>
                </c:pt>
                <c:pt idx="3001">
                  <c:v>50.016666666666602</c:v>
                </c:pt>
                <c:pt idx="3002">
                  <c:v>50.033333333333303</c:v>
                </c:pt>
                <c:pt idx="3003">
                  <c:v>50.05</c:v>
                </c:pt>
                <c:pt idx="3004">
                  <c:v>50.066666666666599</c:v>
                </c:pt>
                <c:pt idx="3005">
                  <c:v>50.0833333333333</c:v>
                </c:pt>
                <c:pt idx="3006">
                  <c:v>50.1</c:v>
                </c:pt>
                <c:pt idx="3007">
                  <c:v>50.116666666666603</c:v>
                </c:pt>
                <c:pt idx="3008">
                  <c:v>50.133333333333297</c:v>
                </c:pt>
                <c:pt idx="3009">
                  <c:v>50.15</c:v>
                </c:pt>
                <c:pt idx="3010">
                  <c:v>50.1666666666666</c:v>
                </c:pt>
                <c:pt idx="3011">
                  <c:v>50.183333333333302</c:v>
                </c:pt>
                <c:pt idx="3012">
                  <c:v>50.2</c:v>
                </c:pt>
                <c:pt idx="3013">
                  <c:v>50.216666666666598</c:v>
                </c:pt>
                <c:pt idx="3014">
                  <c:v>50.233333333333299</c:v>
                </c:pt>
                <c:pt idx="3015">
                  <c:v>50.25</c:v>
                </c:pt>
                <c:pt idx="3016">
                  <c:v>50.266666666666602</c:v>
                </c:pt>
                <c:pt idx="3017">
                  <c:v>50.283333333333303</c:v>
                </c:pt>
                <c:pt idx="3018">
                  <c:v>50.3</c:v>
                </c:pt>
                <c:pt idx="3019">
                  <c:v>50.316666666666599</c:v>
                </c:pt>
                <c:pt idx="3020">
                  <c:v>50.3333333333333</c:v>
                </c:pt>
                <c:pt idx="3021">
                  <c:v>50.35</c:v>
                </c:pt>
                <c:pt idx="3022">
                  <c:v>50.366666666666603</c:v>
                </c:pt>
                <c:pt idx="3023">
                  <c:v>50.383333333333297</c:v>
                </c:pt>
                <c:pt idx="3024">
                  <c:v>50.4</c:v>
                </c:pt>
                <c:pt idx="3025">
                  <c:v>50.4166666666666</c:v>
                </c:pt>
                <c:pt idx="3026">
                  <c:v>50.433333333333302</c:v>
                </c:pt>
                <c:pt idx="3027">
                  <c:v>50.45</c:v>
                </c:pt>
                <c:pt idx="3028">
                  <c:v>50.466666666666598</c:v>
                </c:pt>
                <c:pt idx="3029">
                  <c:v>50.483333333333299</c:v>
                </c:pt>
                <c:pt idx="3030">
                  <c:v>50.5</c:v>
                </c:pt>
                <c:pt idx="3031">
                  <c:v>50.516666666666602</c:v>
                </c:pt>
                <c:pt idx="3032">
                  <c:v>50.533333333333303</c:v>
                </c:pt>
                <c:pt idx="3033">
                  <c:v>50.55</c:v>
                </c:pt>
                <c:pt idx="3034">
                  <c:v>50.566666666666599</c:v>
                </c:pt>
                <c:pt idx="3035">
                  <c:v>50.5833333333333</c:v>
                </c:pt>
                <c:pt idx="3036">
                  <c:v>50.6</c:v>
                </c:pt>
                <c:pt idx="3037">
                  <c:v>50.616666666666603</c:v>
                </c:pt>
                <c:pt idx="3038">
                  <c:v>50.633333333333297</c:v>
                </c:pt>
                <c:pt idx="3039">
                  <c:v>50.65</c:v>
                </c:pt>
                <c:pt idx="3040">
                  <c:v>50.6666666666666</c:v>
                </c:pt>
                <c:pt idx="3041">
                  <c:v>50.683333333333302</c:v>
                </c:pt>
                <c:pt idx="3042">
                  <c:v>50.7</c:v>
                </c:pt>
                <c:pt idx="3043">
                  <c:v>50.716666666666598</c:v>
                </c:pt>
                <c:pt idx="3044">
                  <c:v>50.733333333333299</c:v>
                </c:pt>
                <c:pt idx="3045">
                  <c:v>50.75</c:v>
                </c:pt>
                <c:pt idx="3046">
                  <c:v>50.766666666666602</c:v>
                </c:pt>
                <c:pt idx="3047">
                  <c:v>50.783333333333303</c:v>
                </c:pt>
                <c:pt idx="3048">
                  <c:v>50.8</c:v>
                </c:pt>
                <c:pt idx="3049">
                  <c:v>50.816666666666599</c:v>
                </c:pt>
                <c:pt idx="3050">
                  <c:v>50.8333333333333</c:v>
                </c:pt>
                <c:pt idx="3051">
                  <c:v>50.85</c:v>
                </c:pt>
                <c:pt idx="3052">
                  <c:v>50.866666666666603</c:v>
                </c:pt>
                <c:pt idx="3053">
                  <c:v>50.883333333333297</c:v>
                </c:pt>
                <c:pt idx="3054">
                  <c:v>50.9</c:v>
                </c:pt>
                <c:pt idx="3055">
                  <c:v>50.9166666666666</c:v>
                </c:pt>
                <c:pt idx="3056">
                  <c:v>50.933333333333302</c:v>
                </c:pt>
                <c:pt idx="3057">
                  <c:v>50.95</c:v>
                </c:pt>
                <c:pt idx="3058">
                  <c:v>50.966666666666598</c:v>
                </c:pt>
                <c:pt idx="3059">
                  <c:v>50.983333333333299</c:v>
                </c:pt>
                <c:pt idx="3060">
                  <c:v>51</c:v>
                </c:pt>
                <c:pt idx="3061">
                  <c:v>51.016666666666602</c:v>
                </c:pt>
                <c:pt idx="3062">
                  <c:v>51.033333333333303</c:v>
                </c:pt>
                <c:pt idx="3063">
                  <c:v>51.05</c:v>
                </c:pt>
                <c:pt idx="3064">
                  <c:v>51.066666666666599</c:v>
                </c:pt>
                <c:pt idx="3065">
                  <c:v>51.0833333333333</c:v>
                </c:pt>
                <c:pt idx="3066">
                  <c:v>51.1</c:v>
                </c:pt>
                <c:pt idx="3067">
                  <c:v>51.116666666666603</c:v>
                </c:pt>
                <c:pt idx="3068">
                  <c:v>51.133333333333297</c:v>
                </c:pt>
                <c:pt idx="3069">
                  <c:v>51.15</c:v>
                </c:pt>
                <c:pt idx="3070">
                  <c:v>51.1666666666666</c:v>
                </c:pt>
                <c:pt idx="3071">
                  <c:v>51.183333333333302</c:v>
                </c:pt>
                <c:pt idx="3072">
                  <c:v>51.2</c:v>
                </c:pt>
                <c:pt idx="3073">
                  <c:v>51.216666666666598</c:v>
                </c:pt>
                <c:pt idx="3074">
                  <c:v>51.233333333333299</c:v>
                </c:pt>
                <c:pt idx="3075">
                  <c:v>51.25</c:v>
                </c:pt>
                <c:pt idx="3076">
                  <c:v>51.266666666666602</c:v>
                </c:pt>
                <c:pt idx="3077">
                  <c:v>51.283333333333303</c:v>
                </c:pt>
                <c:pt idx="3078">
                  <c:v>51.3</c:v>
                </c:pt>
                <c:pt idx="3079">
                  <c:v>51.316666666666599</c:v>
                </c:pt>
                <c:pt idx="3080">
                  <c:v>51.3333333333333</c:v>
                </c:pt>
                <c:pt idx="3081">
                  <c:v>51.35</c:v>
                </c:pt>
                <c:pt idx="3082">
                  <c:v>51.366666666666603</c:v>
                </c:pt>
                <c:pt idx="3083">
                  <c:v>51.383333333333297</c:v>
                </c:pt>
                <c:pt idx="3084">
                  <c:v>51.4</c:v>
                </c:pt>
                <c:pt idx="3085">
                  <c:v>51.4166666666666</c:v>
                </c:pt>
                <c:pt idx="3086">
                  <c:v>51.433333333333302</c:v>
                </c:pt>
                <c:pt idx="3087">
                  <c:v>51.45</c:v>
                </c:pt>
                <c:pt idx="3088">
                  <c:v>51.466666666666598</c:v>
                </c:pt>
                <c:pt idx="3089">
                  <c:v>51.483333333333299</c:v>
                </c:pt>
                <c:pt idx="3090">
                  <c:v>51.5</c:v>
                </c:pt>
                <c:pt idx="3091">
                  <c:v>51.516666666666602</c:v>
                </c:pt>
                <c:pt idx="3092">
                  <c:v>51.533333333333303</c:v>
                </c:pt>
                <c:pt idx="3093">
                  <c:v>51.55</c:v>
                </c:pt>
                <c:pt idx="3094">
                  <c:v>51.566666666666599</c:v>
                </c:pt>
                <c:pt idx="3095">
                  <c:v>51.5833333333333</c:v>
                </c:pt>
                <c:pt idx="3096">
                  <c:v>51.6</c:v>
                </c:pt>
                <c:pt idx="3097">
                  <c:v>51.616666666666603</c:v>
                </c:pt>
                <c:pt idx="3098">
                  <c:v>51.633333333333297</c:v>
                </c:pt>
                <c:pt idx="3099">
                  <c:v>51.65</c:v>
                </c:pt>
                <c:pt idx="3100">
                  <c:v>51.6666666666666</c:v>
                </c:pt>
                <c:pt idx="3101">
                  <c:v>51.683333333333302</c:v>
                </c:pt>
                <c:pt idx="3102">
                  <c:v>51.7</c:v>
                </c:pt>
                <c:pt idx="3103">
                  <c:v>51.716666666666598</c:v>
                </c:pt>
                <c:pt idx="3104">
                  <c:v>51.733333333333299</c:v>
                </c:pt>
                <c:pt idx="3105">
                  <c:v>51.75</c:v>
                </c:pt>
                <c:pt idx="3106">
                  <c:v>51.766666666666602</c:v>
                </c:pt>
                <c:pt idx="3107">
                  <c:v>51.783333333333303</c:v>
                </c:pt>
                <c:pt idx="3108">
                  <c:v>51.8</c:v>
                </c:pt>
                <c:pt idx="3109">
                  <c:v>51.816666666666599</c:v>
                </c:pt>
                <c:pt idx="3110">
                  <c:v>51.8333333333333</c:v>
                </c:pt>
                <c:pt idx="3111">
                  <c:v>51.85</c:v>
                </c:pt>
                <c:pt idx="3112">
                  <c:v>51.866666666666603</c:v>
                </c:pt>
                <c:pt idx="3113">
                  <c:v>51.883333333333297</c:v>
                </c:pt>
                <c:pt idx="3114">
                  <c:v>51.9</c:v>
                </c:pt>
                <c:pt idx="3115">
                  <c:v>51.9166666666666</c:v>
                </c:pt>
                <c:pt idx="3116">
                  <c:v>51.933333333333302</c:v>
                </c:pt>
                <c:pt idx="3117">
                  <c:v>51.95</c:v>
                </c:pt>
                <c:pt idx="3118">
                  <c:v>51.966666666666598</c:v>
                </c:pt>
                <c:pt idx="3119">
                  <c:v>51.983333333333299</c:v>
                </c:pt>
                <c:pt idx="3120">
                  <c:v>52</c:v>
                </c:pt>
                <c:pt idx="3121">
                  <c:v>52.016666666666602</c:v>
                </c:pt>
                <c:pt idx="3122">
                  <c:v>52.033333333333303</c:v>
                </c:pt>
                <c:pt idx="3123">
                  <c:v>52.05</c:v>
                </c:pt>
                <c:pt idx="3124">
                  <c:v>52.066666666666599</c:v>
                </c:pt>
                <c:pt idx="3125">
                  <c:v>52.0833333333333</c:v>
                </c:pt>
                <c:pt idx="3126">
                  <c:v>52.1</c:v>
                </c:pt>
                <c:pt idx="3127">
                  <c:v>52.116666666666603</c:v>
                </c:pt>
                <c:pt idx="3128">
                  <c:v>52.133333333333297</c:v>
                </c:pt>
                <c:pt idx="3129">
                  <c:v>52.15</c:v>
                </c:pt>
                <c:pt idx="3130">
                  <c:v>52.1666666666666</c:v>
                </c:pt>
                <c:pt idx="3131">
                  <c:v>52.183333333333302</c:v>
                </c:pt>
                <c:pt idx="3132">
                  <c:v>52.2</c:v>
                </c:pt>
                <c:pt idx="3133">
                  <c:v>52.216666666666598</c:v>
                </c:pt>
                <c:pt idx="3134">
                  <c:v>52.233333333333299</c:v>
                </c:pt>
                <c:pt idx="3135">
                  <c:v>52.25</c:v>
                </c:pt>
                <c:pt idx="3136">
                  <c:v>52.266666666666602</c:v>
                </c:pt>
                <c:pt idx="3137">
                  <c:v>52.283333333333303</c:v>
                </c:pt>
                <c:pt idx="3138">
                  <c:v>52.3</c:v>
                </c:pt>
                <c:pt idx="3139">
                  <c:v>52.316666666666599</c:v>
                </c:pt>
                <c:pt idx="3140">
                  <c:v>52.3333333333333</c:v>
                </c:pt>
                <c:pt idx="3141">
                  <c:v>52.35</c:v>
                </c:pt>
                <c:pt idx="3142">
                  <c:v>52.366666666666603</c:v>
                </c:pt>
                <c:pt idx="3143">
                  <c:v>52.383333333333297</c:v>
                </c:pt>
                <c:pt idx="3144">
                  <c:v>52.4</c:v>
                </c:pt>
                <c:pt idx="3145">
                  <c:v>52.4166666666666</c:v>
                </c:pt>
                <c:pt idx="3146">
                  <c:v>52.433333333333302</c:v>
                </c:pt>
                <c:pt idx="3147">
                  <c:v>52.45</c:v>
                </c:pt>
                <c:pt idx="3148">
                  <c:v>52.466666666666598</c:v>
                </c:pt>
                <c:pt idx="3149">
                  <c:v>52.483333333333299</c:v>
                </c:pt>
                <c:pt idx="3150">
                  <c:v>52.5</c:v>
                </c:pt>
                <c:pt idx="3151">
                  <c:v>52.516666666666602</c:v>
                </c:pt>
                <c:pt idx="3152">
                  <c:v>52.533333333333303</c:v>
                </c:pt>
                <c:pt idx="3153">
                  <c:v>52.55</c:v>
                </c:pt>
                <c:pt idx="3154">
                  <c:v>52.566666666666599</c:v>
                </c:pt>
                <c:pt idx="3155">
                  <c:v>52.5833333333333</c:v>
                </c:pt>
                <c:pt idx="3156">
                  <c:v>52.6</c:v>
                </c:pt>
                <c:pt idx="3157">
                  <c:v>52.616666666666603</c:v>
                </c:pt>
                <c:pt idx="3158">
                  <c:v>52.633333333333297</c:v>
                </c:pt>
                <c:pt idx="3159">
                  <c:v>52.65</c:v>
                </c:pt>
                <c:pt idx="3160">
                  <c:v>52.6666666666666</c:v>
                </c:pt>
                <c:pt idx="3161">
                  <c:v>52.683333333333302</c:v>
                </c:pt>
                <c:pt idx="3162">
                  <c:v>52.7</c:v>
                </c:pt>
                <c:pt idx="3163">
                  <c:v>52.716666666666598</c:v>
                </c:pt>
                <c:pt idx="3164">
                  <c:v>52.733333333333299</c:v>
                </c:pt>
                <c:pt idx="3165">
                  <c:v>52.75</c:v>
                </c:pt>
                <c:pt idx="3166">
                  <c:v>52.766666666666602</c:v>
                </c:pt>
                <c:pt idx="3167">
                  <c:v>52.783333333333303</c:v>
                </c:pt>
                <c:pt idx="3168">
                  <c:v>52.8</c:v>
                </c:pt>
                <c:pt idx="3169">
                  <c:v>52.816666666666599</c:v>
                </c:pt>
                <c:pt idx="3170">
                  <c:v>52.8333333333333</c:v>
                </c:pt>
                <c:pt idx="3171">
                  <c:v>52.85</c:v>
                </c:pt>
                <c:pt idx="3172">
                  <c:v>52.866666666666603</c:v>
                </c:pt>
                <c:pt idx="3173">
                  <c:v>52.883333333333297</c:v>
                </c:pt>
                <c:pt idx="3174">
                  <c:v>52.9</c:v>
                </c:pt>
                <c:pt idx="3175">
                  <c:v>52.9166666666666</c:v>
                </c:pt>
                <c:pt idx="3176">
                  <c:v>52.933333333333302</c:v>
                </c:pt>
                <c:pt idx="3177">
                  <c:v>52.95</c:v>
                </c:pt>
                <c:pt idx="3178">
                  <c:v>52.966666666666598</c:v>
                </c:pt>
                <c:pt idx="3179">
                  <c:v>52.983333333333299</c:v>
                </c:pt>
                <c:pt idx="3180">
                  <c:v>53</c:v>
                </c:pt>
                <c:pt idx="3181">
                  <c:v>53.016666666666602</c:v>
                </c:pt>
                <c:pt idx="3182">
                  <c:v>53.033333333333303</c:v>
                </c:pt>
                <c:pt idx="3183">
                  <c:v>53.05</c:v>
                </c:pt>
                <c:pt idx="3184">
                  <c:v>53.066666666666599</c:v>
                </c:pt>
                <c:pt idx="3185">
                  <c:v>53.0833333333333</c:v>
                </c:pt>
                <c:pt idx="3186">
                  <c:v>53.1</c:v>
                </c:pt>
                <c:pt idx="3187">
                  <c:v>53.116666666666603</c:v>
                </c:pt>
                <c:pt idx="3188">
                  <c:v>53.133333333333297</c:v>
                </c:pt>
                <c:pt idx="3189">
                  <c:v>53.15</c:v>
                </c:pt>
                <c:pt idx="3190">
                  <c:v>53.1666666666666</c:v>
                </c:pt>
                <c:pt idx="3191">
                  <c:v>53.183333333333302</c:v>
                </c:pt>
                <c:pt idx="3192">
                  <c:v>53.2</c:v>
                </c:pt>
                <c:pt idx="3193">
                  <c:v>53.216666666666598</c:v>
                </c:pt>
                <c:pt idx="3194">
                  <c:v>53.233333333333299</c:v>
                </c:pt>
                <c:pt idx="3195">
                  <c:v>53.25</c:v>
                </c:pt>
                <c:pt idx="3196">
                  <c:v>53.266666666666602</c:v>
                </c:pt>
                <c:pt idx="3197">
                  <c:v>53.283333333333303</c:v>
                </c:pt>
                <c:pt idx="3198">
                  <c:v>53.3</c:v>
                </c:pt>
                <c:pt idx="3199">
                  <c:v>53.316666666666599</c:v>
                </c:pt>
                <c:pt idx="3200">
                  <c:v>53.3333333333333</c:v>
                </c:pt>
                <c:pt idx="3201">
                  <c:v>53.35</c:v>
                </c:pt>
                <c:pt idx="3202">
                  <c:v>53.366666666666603</c:v>
                </c:pt>
                <c:pt idx="3203">
                  <c:v>53.383333333333297</c:v>
                </c:pt>
                <c:pt idx="3204">
                  <c:v>53.4</c:v>
                </c:pt>
                <c:pt idx="3205">
                  <c:v>53.4166666666666</c:v>
                </c:pt>
                <c:pt idx="3206">
                  <c:v>53.433333333333302</c:v>
                </c:pt>
                <c:pt idx="3207">
                  <c:v>53.45</c:v>
                </c:pt>
                <c:pt idx="3208">
                  <c:v>53.466666666666598</c:v>
                </c:pt>
                <c:pt idx="3209">
                  <c:v>53.483333333333299</c:v>
                </c:pt>
                <c:pt idx="3210">
                  <c:v>53.5</c:v>
                </c:pt>
                <c:pt idx="3211">
                  <c:v>53.516666666666602</c:v>
                </c:pt>
                <c:pt idx="3212">
                  <c:v>53.533333333333303</c:v>
                </c:pt>
                <c:pt idx="3213">
                  <c:v>53.55</c:v>
                </c:pt>
                <c:pt idx="3214">
                  <c:v>53.566666666666599</c:v>
                </c:pt>
                <c:pt idx="3215">
                  <c:v>53.5833333333333</c:v>
                </c:pt>
                <c:pt idx="3216">
                  <c:v>53.6</c:v>
                </c:pt>
                <c:pt idx="3217">
                  <c:v>53.616666666666603</c:v>
                </c:pt>
                <c:pt idx="3218">
                  <c:v>53.633333333333297</c:v>
                </c:pt>
                <c:pt idx="3219">
                  <c:v>53.65</c:v>
                </c:pt>
                <c:pt idx="3220">
                  <c:v>53.6666666666666</c:v>
                </c:pt>
                <c:pt idx="3221">
                  <c:v>53.683333333333302</c:v>
                </c:pt>
                <c:pt idx="3222">
                  <c:v>53.7</c:v>
                </c:pt>
                <c:pt idx="3223">
                  <c:v>53.716666666666598</c:v>
                </c:pt>
                <c:pt idx="3224">
                  <c:v>53.733333333333299</c:v>
                </c:pt>
                <c:pt idx="3225">
                  <c:v>53.75</c:v>
                </c:pt>
                <c:pt idx="3226">
                  <c:v>53.766666666666602</c:v>
                </c:pt>
                <c:pt idx="3227">
                  <c:v>53.783333333333303</c:v>
                </c:pt>
                <c:pt idx="3228">
                  <c:v>53.8</c:v>
                </c:pt>
                <c:pt idx="3229">
                  <c:v>53.816666666666599</c:v>
                </c:pt>
                <c:pt idx="3230">
                  <c:v>53.8333333333333</c:v>
                </c:pt>
                <c:pt idx="3231">
                  <c:v>53.85</c:v>
                </c:pt>
                <c:pt idx="3232">
                  <c:v>53.866666666666603</c:v>
                </c:pt>
                <c:pt idx="3233">
                  <c:v>53.883333333333297</c:v>
                </c:pt>
                <c:pt idx="3234">
                  <c:v>53.9</c:v>
                </c:pt>
                <c:pt idx="3235">
                  <c:v>53.9166666666666</c:v>
                </c:pt>
                <c:pt idx="3236">
                  <c:v>53.933333333333302</c:v>
                </c:pt>
                <c:pt idx="3237">
                  <c:v>53.95</c:v>
                </c:pt>
                <c:pt idx="3238">
                  <c:v>53.966666666666598</c:v>
                </c:pt>
                <c:pt idx="3239">
                  <c:v>53.983333333333299</c:v>
                </c:pt>
                <c:pt idx="3240">
                  <c:v>54</c:v>
                </c:pt>
                <c:pt idx="3241">
                  <c:v>54.016666666666602</c:v>
                </c:pt>
                <c:pt idx="3242">
                  <c:v>54.033333333333303</c:v>
                </c:pt>
                <c:pt idx="3243">
                  <c:v>54.05</c:v>
                </c:pt>
                <c:pt idx="3244">
                  <c:v>54.066666666666599</c:v>
                </c:pt>
                <c:pt idx="3245">
                  <c:v>54.0833333333333</c:v>
                </c:pt>
                <c:pt idx="3246">
                  <c:v>54.1</c:v>
                </c:pt>
                <c:pt idx="3247">
                  <c:v>54.116666666666603</c:v>
                </c:pt>
                <c:pt idx="3248">
                  <c:v>54.133333333333297</c:v>
                </c:pt>
                <c:pt idx="3249">
                  <c:v>54.15</c:v>
                </c:pt>
                <c:pt idx="3250">
                  <c:v>54.1666666666666</c:v>
                </c:pt>
                <c:pt idx="3251">
                  <c:v>54.183333333333302</c:v>
                </c:pt>
                <c:pt idx="3252">
                  <c:v>54.2</c:v>
                </c:pt>
                <c:pt idx="3253">
                  <c:v>54.216666666666598</c:v>
                </c:pt>
                <c:pt idx="3254">
                  <c:v>54.233333333333299</c:v>
                </c:pt>
                <c:pt idx="3255">
                  <c:v>54.25</c:v>
                </c:pt>
                <c:pt idx="3256">
                  <c:v>54.266666666666602</c:v>
                </c:pt>
                <c:pt idx="3257">
                  <c:v>54.283333333333303</c:v>
                </c:pt>
                <c:pt idx="3258">
                  <c:v>54.3</c:v>
                </c:pt>
                <c:pt idx="3259">
                  <c:v>54.316666666666599</c:v>
                </c:pt>
                <c:pt idx="3260">
                  <c:v>54.3333333333333</c:v>
                </c:pt>
                <c:pt idx="3261">
                  <c:v>54.35</c:v>
                </c:pt>
                <c:pt idx="3262">
                  <c:v>54.366666666666603</c:v>
                </c:pt>
                <c:pt idx="3263">
                  <c:v>54.383333333333297</c:v>
                </c:pt>
                <c:pt idx="3264">
                  <c:v>54.4</c:v>
                </c:pt>
                <c:pt idx="3265">
                  <c:v>54.4166666666666</c:v>
                </c:pt>
                <c:pt idx="3266">
                  <c:v>54.433333333333302</c:v>
                </c:pt>
                <c:pt idx="3267">
                  <c:v>54.45</c:v>
                </c:pt>
                <c:pt idx="3268">
                  <c:v>54.466666666666598</c:v>
                </c:pt>
                <c:pt idx="3269">
                  <c:v>54.483333333333299</c:v>
                </c:pt>
                <c:pt idx="3270">
                  <c:v>54.5</c:v>
                </c:pt>
                <c:pt idx="3271">
                  <c:v>54.516666666666602</c:v>
                </c:pt>
                <c:pt idx="3272">
                  <c:v>54.533333333333303</c:v>
                </c:pt>
                <c:pt idx="3273">
                  <c:v>54.55</c:v>
                </c:pt>
                <c:pt idx="3274">
                  <c:v>54.566666666666599</c:v>
                </c:pt>
                <c:pt idx="3275">
                  <c:v>54.5833333333333</c:v>
                </c:pt>
                <c:pt idx="3276">
                  <c:v>54.6</c:v>
                </c:pt>
                <c:pt idx="3277">
                  <c:v>54.616666666666603</c:v>
                </c:pt>
                <c:pt idx="3278">
                  <c:v>54.633333333333297</c:v>
                </c:pt>
                <c:pt idx="3279">
                  <c:v>54.65</c:v>
                </c:pt>
                <c:pt idx="3280">
                  <c:v>54.6666666666666</c:v>
                </c:pt>
                <c:pt idx="3281">
                  <c:v>54.683333333333302</c:v>
                </c:pt>
                <c:pt idx="3282">
                  <c:v>54.7</c:v>
                </c:pt>
                <c:pt idx="3283">
                  <c:v>54.716666666666598</c:v>
                </c:pt>
                <c:pt idx="3284">
                  <c:v>54.733333333333299</c:v>
                </c:pt>
                <c:pt idx="3285">
                  <c:v>54.75</c:v>
                </c:pt>
                <c:pt idx="3286">
                  <c:v>54.766666666666602</c:v>
                </c:pt>
                <c:pt idx="3287">
                  <c:v>54.783333333333303</c:v>
                </c:pt>
                <c:pt idx="3288">
                  <c:v>54.8</c:v>
                </c:pt>
                <c:pt idx="3289">
                  <c:v>54.816666666666599</c:v>
                </c:pt>
                <c:pt idx="3290">
                  <c:v>54.8333333333333</c:v>
                </c:pt>
                <c:pt idx="3291">
                  <c:v>54.85</c:v>
                </c:pt>
                <c:pt idx="3292">
                  <c:v>54.866666666666603</c:v>
                </c:pt>
                <c:pt idx="3293">
                  <c:v>54.883333333333297</c:v>
                </c:pt>
                <c:pt idx="3294">
                  <c:v>54.9</c:v>
                </c:pt>
                <c:pt idx="3295">
                  <c:v>54.9166666666666</c:v>
                </c:pt>
                <c:pt idx="3296">
                  <c:v>54.933333333333302</c:v>
                </c:pt>
                <c:pt idx="3297">
                  <c:v>54.95</c:v>
                </c:pt>
                <c:pt idx="3298">
                  <c:v>54.966666666666598</c:v>
                </c:pt>
                <c:pt idx="3299">
                  <c:v>54.983333333333299</c:v>
                </c:pt>
                <c:pt idx="3300">
                  <c:v>55</c:v>
                </c:pt>
                <c:pt idx="3301">
                  <c:v>55.016666666666602</c:v>
                </c:pt>
                <c:pt idx="3302">
                  <c:v>55.033333333333303</c:v>
                </c:pt>
                <c:pt idx="3303">
                  <c:v>55.05</c:v>
                </c:pt>
                <c:pt idx="3304">
                  <c:v>55.066666666666599</c:v>
                </c:pt>
                <c:pt idx="3305">
                  <c:v>55.0833333333333</c:v>
                </c:pt>
                <c:pt idx="3306">
                  <c:v>55.1</c:v>
                </c:pt>
                <c:pt idx="3307">
                  <c:v>55.116666666666603</c:v>
                </c:pt>
                <c:pt idx="3308">
                  <c:v>55.133333333333297</c:v>
                </c:pt>
                <c:pt idx="3309">
                  <c:v>55.15</c:v>
                </c:pt>
                <c:pt idx="3310">
                  <c:v>55.1666666666666</c:v>
                </c:pt>
                <c:pt idx="3311">
                  <c:v>55.183333333333302</c:v>
                </c:pt>
                <c:pt idx="3312">
                  <c:v>55.2</c:v>
                </c:pt>
                <c:pt idx="3313">
                  <c:v>55.216666666666598</c:v>
                </c:pt>
                <c:pt idx="3314">
                  <c:v>55.233333333333299</c:v>
                </c:pt>
                <c:pt idx="3315">
                  <c:v>55.25</c:v>
                </c:pt>
                <c:pt idx="3316">
                  <c:v>55.266666666666602</c:v>
                </c:pt>
                <c:pt idx="3317">
                  <c:v>55.283333333333303</c:v>
                </c:pt>
                <c:pt idx="3318">
                  <c:v>55.3</c:v>
                </c:pt>
                <c:pt idx="3319">
                  <c:v>55.316666666666599</c:v>
                </c:pt>
                <c:pt idx="3320">
                  <c:v>55.3333333333333</c:v>
                </c:pt>
                <c:pt idx="3321">
                  <c:v>55.35</c:v>
                </c:pt>
                <c:pt idx="3322">
                  <c:v>55.366666666666603</c:v>
                </c:pt>
                <c:pt idx="3323">
                  <c:v>55.383333333333297</c:v>
                </c:pt>
                <c:pt idx="3324">
                  <c:v>55.4</c:v>
                </c:pt>
                <c:pt idx="3325">
                  <c:v>55.4166666666666</c:v>
                </c:pt>
                <c:pt idx="3326">
                  <c:v>55.433333333333302</c:v>
                </c:pt>
                <c:pt idx="3327">
                  <c:v>55.45</c:v>
                </c:pt>
                <c:pt idx="3328">
                  <c:v>55.466666666666598</c:v>
                </c:pt>
                <c:pt idx="3329">
                  <c:v>55.483333333333299</c:v>
                </c:pt>
                <c:pt idx="3330">
                  <c:v>55.5</c:v>
                </c:pt>
                <c:pt idx="3331">
                  <c:v>55.516666666666602</c:v>
                </c:pt>
                <c:pt idx="3332">
                  <c:v>55.533333333333303</c:v>
                </c:pt>
                <c:pt idx="3333">
                  <c:v>55.55</c:v>
                </c:pt>
                <c:pt idx="3334">
                  <c:v>55.566666666666599</c:v>
                </c:pt>
                <c:pt idx="3335">
                  <c:v>55.5833333333333</c:v>
                </c:pt>
                <c:pt idx="3336">
                  <c:v>55.6</c:v>
                </c:pt>
                <c:pt idx="3337">
                  <c:v>55.616666666666603</c:v>
                </c:pt>
                <c:pt idx="3338">
                  <c:v>55.633333333333297</c:v>
                </c:pt>
                <c:pt idx="3339">
                  <c:v>55.65</c:v>
                </c:pt>
                <c:pt idx="3340">
                  <c:v>55.6666666666666</c:v>
                </c:pt>
                <c:pt idx="3341">
                  <c:v>55.683333333333302</c:v>
                </c:pt>
                <c:pt idx="3342">
                  <c:v>55.7</c:v>
                </c:pt>
                <c:pt idx="3343">
                  <c:v>55.716666666666598</c:v>
                </c:pt>
                <c:pt idx="3344">
                  <c:v>55.733333333333299</c:v>
                </c:pt>
                <c:pt idx="3345">
                  <c:v>55.75</c:v>
                </c:pt>
                <c:pt idx="3346">
                  <c:v>55.766666666666602</c:v>
                </c:pt>
                <c:pt idx="3347">
                  <c:v>55.783333333333303</c:v>
                </c:pt>
                <c:pt idx="3348">
                  <c:v>55.8</c:v>
                </c:pt>
                <c:pt idx="3349">
                  <c:v>55.816666666666599</c:v>
                </c:pt>
                <c:pt idx="3350">
                  <c:v>55.8333333333333</c:v>
                </c:pt>
                <c:pt idx="3351">
                  <c:v>55.85</c:v>
                </c:pt>
                <c:pt idx="3352">
                  <c:v>55.866666666666603</c:v>
                </c:pt>
                <c:pt idx="3353">
                  <c:v>55.883333333333297</c:v>
                </c:pt>
                <c:pt idx="3354">
                  <c:v>55.9</c:v>
                </c:pt>
                <c:pt idx="3355">
                  <c:v>55.9166666666666</c:v>
                </c:pt>
                <c:pt idx="3356">
                  <c:v>55.933333333333302</c:v>
                </c:pt>
                <c:pt idx="3357">
                  <c:v>55.95</c:v>
                </c:pt>
                <c:pt idx="3358">
                  <c:v>55.966666666666598</c:v>
                </c:pt>
                <c:pt idx="3359">
                  <c:v>55.983333333333299</c:v>
                </c:pt>
                <c:pt idx="3360">
                  <c:v>56</c:v>
                </c:pt>
                <c:pt idx="3361">
                  <c:v>56.016666666666602</c:v>
                </c:pt>
                <c:pt idx="3362">
                  <c:v>56.033333333333303</c:v>
                </c:pt>
                <c:pt idx="3363">
                  <c:v>56.05</c:v>
                </c:pt>
                <c:pt idx="3364">
                  <c:v>56.066666666666599</c:v>
                </c:pt>
                <c:pt idx="3365">
                  <c:v>56.0833333333333</c:v>
                </c:pt>
                <c:pt idx="3366">
                  <c:v>56.1</c:v>
                </c:pt>
                <c:pt idx="3367">
                  <c:v>56.116666666666603</c:v>
                </c:pt>
                <c:pt idx="3368">
                  <c:v>56.133333333333297</c:v>
                </c:pt>
                <c:pt idx="3369">
                  <c:v>56.15</c:v>
                </c:pt>
                <c:pt idx="3370">
                  <c:v>56.1666666666666</c:v>
                </c:pt>
                <c:pt idx="3371">
                  <c:v>56.183333333333302</c:v>
                </c:pt>
                <c:pt idx="3372">
                  <c:v>56.2</c:v>
                </c:pt>
                <c:pt idx="3373">
                  <c:v>56.216666666666598</c:v>
                </c:pt>
                <c:pt idx="3374">
                  <c:v>56.233333333333299</c:v>
                </c:pt>
                <c:pt idx="3375">
                  <c:v>56.25</c:v>
                </c:pt>
                <c:pt idx="3376">
                  <c:v>56.266666666666602</c:v>
                </c:pt>
                <c:pt idx="3377">
                  <c:v>56.283333333333303</c:v>
                </c:pt>
                <c:pt idx="3378">
                  <c:v>56.3</c:v>
                </c:pt>
                <c:pt idx="3379">
                  <c:v>56.316666666666599</c:v>
                </c:pt>
                <c:pt idx="3380">
                  <c:v>56.3333333333333</c:v>
                </c:pt>
                <c:pt idx="3381">
                  <c:v>56.35</c:v>
                </c:pt>
                <c:pt idx="3382">
                  <c:v>56.366666666666603</c:v>
                </c:pt>
                <c:pt idx="3383">
                  <c:v>56.383333333333297</c:v>
                </c:pt>
                <c:pt idx="3384">
                  <c:v>56.4</c:v>
                </c:pt>
                <c:pt idx="3385">
                  <c:v>56.4166666666666</c:v>
                </c:pt>
                <c:pt idx="3386">
                  <c:v>56.433333333333302</c:v>
                </c:pt>
                <c:pt idx="3387">
                  <c:v>56.45</c:v>
                </c:pt>
                <c:pt idx="3388">
                  <c:v>56.466666666666598</c:v>
                </c:pt>
                <c:pt idx="3389">
                  <c:v>56.483333333333299</c:v>
                </c:pt>
                <c:pt idx="3390">
                  <c:v>56.5</c:v>
                </c:pt>
                <c:pt idx="3391">
                  <c:v>56.516666666666602</c:v>
                </c:pt>
                <c:pt idx="3392">
                  <c:v>56.533333333333303</c:v>
                </c:pt>
                <c:pt idx="3393">
                  <c:v>56.55</c:v>
                </c:pt>
                <c:pt idx="3394">
                  <c:v>56.566666666666599</c:v>
                </c:pt>
                <c:pt idx="3395">
                  <c:v>56.5833333333333</c:v>
                </c:pt>
                <c:pt idx="3396">
                  <c:v>56.6</c:v>
                </c:pt>
                <c:pt idx="3397">
                  <c:v>56.616666666666603</c:v>
                </c:pt>
                <c:pt idx="3398">
                  <c:v>56.633333333333297</c:v>
                </c:pt>
                <c:pt idx="3399">
                  <c:v>56.65</c:v>
                </c:pt>
                <c:pt idx="3400">
                  <c:v>56.6666666666666</c:v>
                </c:pt>
                <c:pt idx="3401">
                  <c:v>56.683333333333302</c:v>
                </c:pt>
                <c:pt idx="3402">
                  <c:v>56.7</c:v>
                </c:pt>
                <c:pt idx="3403">
                  <c:v>56.716666666666598</c:v>
                </c:pt>
                <c:pt idx="3404">
                  <c:v>56.733333333333299</c:v>
                </c:pt>
                <c:pt idx="3405">
                  <c:v>56.75</c:v>
                </c:pt>
                <c:pt idx="3406">
                  <c:v>56.766666666666602</c:v>
                </c:pt>
                <c:pt idx="3407">
                  <c:v>56.783333333333303</c:v>
                </c:pt>
                <c:pt idx="3408">
                  <c:v>56.8</c:v>
                </c:pt>
                <c:pt idx="3409">
                  <c:v>56.816666666666599</c:v>
                </c:pt>
                <c:pt idx="3410">
                  <c:v>56.8333333333333</c:v>
                </c:pt>
                <c:pt idx="3411">
                  <c:v>56.85</c:v>
                </c:pt>
                <c:pt idx="3412">
                  <c:v>56.866666666666603</c:v>
                </c:pt>
                <c:pt idx="3413">
                  <c:v>56.883333333333297</c:v>
                </c:pt>
                <c:pt idx="3414">
                  <c:v>56.9</c:v>
                </c:pt>
                <c:pt idx="3415">
                  <c:v>56.9166666666666</c:v>
                </c:pt>
                <c:pt idx="3416">
                  <c:v>56.933333333333302</c:v>
                </c:pt>
                <c:pt idx="3417">
                  <c:v>56.95</c:v>
                </c:pt>
                <c:pt idx="3418">
                  <c:v>56.966666666666598</c:v>
                </c:pt>
                <c:pt idx="3419">
                  <c:v>56.983333333333299</c:v>
                </c:pt>
                <c:pt idx="3420">
                  <c:v>57</c:v>
                </c:pt>
                <c:pt idx="3421">
                  <c:v>57.016666666666602</c:v>
                </c:pt>
                <c:pt idx="3422">
                  <c:v>57.033333333333303</c:v>
                </c:pt>
                <c:pt idx="3423">
                  <c:v>57.05</c:v>
                </c:pt>
                <c:pt idx="3424">
                  <c:v>57.066666666666599</c:v>
                </c:pt>
                <c:pt idx="3425">
                  <c:v>57.0833333333333</c:v>
                </c:pt>
                <c:pt idx="3426">
                  <c:v>57.1</c:v>
                </c:pt>
                <c:pt idx="3427">
                  <c:v>57.116666666666603</c:v>
                </c:pt>
                <c:pt idx="3428">
                  <c:v>57.133333333333297</c:v>
                </c:pt>
                <c:pt idx="3429">
                  <c:v>57.15</c:v>
                </c:pt>
                <c:pt idx="3430">
                  <c:v>57.1666666666666</c:v>
                </c:pt>
                <c:pt idx="3431">
                  <c:v>57.183333333333302</c:v>
                </c:pt>
                <c:pt idx="3432">
                  <c:v>57.2</c:v>
                </c:pt>
                <c:pt idx="3433">
                  <c:v>57.216666666666598</c:v>
                </c:pt>
                <c:pt idx="3434">
                  <c:v>57.233333333333299</c:v>
                </c:pt>
                <c:pt idx="3435">
                  <c:v>57.25</c:v>
                </c:pt>
                <c:pt idx="3436">
                  <c:v>57.266666666666602</c:v>
                </c:pt>
                <c:pt idx="3437">
                  <c:v>57.283333333333303</c:v>
                </c:pt>
                <c:pt idx="3438">
                  <c:v>57.3</c:v>
                </c:pt>
                <c:pt idx="3439">
                  <c:v>57.316666666666599</c:v>
                </c:pt>
                <c:pt idx="3440">
                  <c:v>57.3333333333333</c:v>
                </c:pt>
                <c:pt idx="3441">
                  <c:v>57.35</c:v>
                </c:pt>
                <c:pt idx="3442">
                  <c:v>57.366666666666603</c:v>
                </c:pt>
                <c:pt idx="3443">
                  <c:v>57.383333333333297</c:v>
                </c:pt>
                <c:pt idx="3444">
                  <c:v>57.4</c:v>
                </c:pt>
                <c:pt idx="3445">
                  <c:v>57.4166666666666</c:v>
                </c:pt>
                <c:pt idx="3446">
                  <c:v>57.433333333333302</c:v>
                </c:pt>
                <c:pt idx="3447">
                  <c:v>57.45</c:v>
                </c:pt>
                <c:pt idx="3448">
                  <c:v>57.466666666666598</c:v>
                </c:pt>
                <c:pt idx="3449">
                  <c:v>57.483333333333299</c:v>
                </c:pt>
                <c:pt idx="3450">
                  <c:v>57.5</c:v>
                </c:pt>
                <c:pt idx="3451">
                  <c:v>57.516666666666602</c:v>
                </c:pt>
                <c:pt idx="3452">
                  <c:v>57.533333333333303</c:v>
                </c:pt>
                <c:pt idx="3453">
                  <c:v>57.55</c:v>
                </c:pt>
                <c:pt idx="3454">
                  <c:v>57.566666666666599</c:v>
                </c:pt>
                <c:pt idx="3455">
                  <c:v>57.5833333333333</c:v>
                </c:pt>
                <c:pt idx="3456">
                  <c:v>57.6</c:v>
                </c:pt>
                <c:pt idx="3457">
                  <c:v>57.616666666666603</c:v>
                </c:pt>
                <c:pt idx="3458">
                  <c:v>57.633333333333297</c:v>
                </c:pt>
                <c:pt idx="3459">
                  <c:v>57.65</c:v>
                </c:pt>
                <c:pt idx="3460">
                  <c:v>57.6666666666666</c:v>
                </c:pt>
                <c:pt idx="3461">
                  <c:v>57.683333333333302</c:v>
                </c:pt>
                <c:pt idx="3462">
                  <c:v>57.7</c:v>
                </c:pt>
                <c:pt idx="3463">
                  <c:v>57.716666666666598</c:v>
                </c:pt>
                <c:pt idx="3464">
                  <c:v>57.733333333333299</c:v>
                </c:pt>
                <c:pt idx="3465">
                  <c:v>57.75</c:v>
                </c:pt>
                <c:pt idx="3466">
                  <c:v>57.766666666666602</c:v>
                </c:pt>
                <c:pt idx="3467">
                  <c:v>57.783333333333303</c:v>
                </c:pt>
                <c:pt idx="3468">
                  <c:v>57.8</c:v>
                </c:pt>
                <c:pt idx="3469">
                  <c:v>57.816666666666599</c:v>
                </c:pt>
                <c:pt idx="3470">
                  <c:v>57.8333333333333</c:v>
                </c:pt>
                <c:pt idx="3471">
                  <c:v>57.85</c:v>
                </c:pt>
                <c:pt idx="3472">
                  <c:v>57.866666666666603</c:v>
                </c:pt>
                <c:pt idx="3473">
                  <c:v>57.883333333333297</c:v>
                </c:pt>
                <c:pt idx="3474">
                  <c:v>57.9</c:v>
                </c:pt>
                <c:pt idx="3475">
                  <c:v>57.9166666666666</c:v>
                </c:pt>
                <c:pt idx="3476">
                  <c:v>57.933333333333302</c:v>
                </c:pt>
                <c:pt idx="3477">
                  <c:v>57.95</c:v>
                </c:pt>
                <c:pt idx="3478">
                  <c:v>57.966666666666598</c:v>
                </c:pt>
                <c:pt idx="3479">
                  <c:v>57.983333333333299</c:v>
                </c:pt>
                <c:pt idx="3480">
                  <c:v>58</c:v>
                </c:pt>
                <c:pt idx="3481">
                  <c:v>58.016666666666602</c:v>
                </c:pt>
                <c:pt idx="3482">
                  <c:v>58.033333333333303</c:v>
                </c:pt>
                <c:pt idx="3483">
                  <c:v>58.05</c:v>
                </c:pt>
                <c:pt idx="3484">
                  <c:v>58.066666666666599</c:v>
                </c:pt>
                <c:pt idx="3485">
                  <c:v>58.0833333333333</c:v>
                </c:pt>
                <c:pt idx="3486">
                  <c:v>58.1</c:v>
                </c:pt>
                <c:pt idx="3487">
                  <c:v>58.116666666666603</c:v>
                </c:pt>
                <c:pt idx="3488">
                  <c:v>58.133333333333297</c:v>
                </c:pt>
                <c:pt idx="3489">
                  <c:v>58.15</c:v>
                </c:pt>
                <c:pt idx="3490">
                  <c:v>58.1666666666666</c:v>
                </c:pt>
                <c:pt idx="3491">
                  <c:v>58.183333333333302</c:v>
                </c:pt>
                <c:pt idx="3492">
                  <c:v>58.2</c:v>
                </c:pt>
                <c:pt idx="3493">
                  <c:v>58.216666666666598</c:v>
                </c:pt>
                <c:pt idx="3494">
                  <c:v>58.233333333333299</c:v>
                </c:pt>
                <c:pt idx="3495">
                  <c:v>58.25</c:v>
                </c:pt>
                <c:pt idx="3496">
                  <c:v>58.266666666666602</c:v>
                </c:pt>
                <c:pt idx="3497">
                  <c:v>58.283333333333303</c:v>
                </c:pt>
                <c:pt idx="3498">
                  <c:v>58.3</c:v>
                </c:pt>
                <c:pt idx="3499">
                  <c:v>58.316666666666599</c:v>
                </c:pt>
                <c:pt idx="3500">
                  <c:v>58.3333333333333</c:v>
                </c:pt>
                <c:pt idx="3501">
                  <c:v>58.35</c:v>
                </c:pt>
                <c:pt idx="3502">
                  <c:v>58.366666666666603</c:v>
                </c:pt>
                <c:pt idx="3503">
                  <c:v>58.383333333333297</c:v>
                </c:pt>
                <c:pt idx="3504">
                  <c:v>58.4</c:v>
                </c:pt>
                <c:pt idx="3505">
                  <c:v>58.4166666666666</c:v>
                </c:pt>
                <c:pt idx="3506">
                  <c:v>58.433333333333302</c:v>
                </c:pt>
                <c:pt idx="3507">
                  <c:v>58.45</c:v>
                </c:pt>
                <c:pt idx="3508">
                  <c:v>58.466666666666598</c:v>
                </c:pt>
                <c:pt idx="3509">
                  <c:v>58.483333333333299</c:v>
                </c:pt>
                <c:pt idx="3510">
                  <c:v>58.5</c:v>
                </c:pt>
                <c:pt idx="3511">
                  <c:v>58.516666666666602</c:v>
                </c:pt>
                <c:pt idx="3512">
                  <c:v>58.533333333333303</c:v>
                </c:pt>
                <c:pt idx="3513">
                  <c:v>58.55</c:v>
                </c:pt>
                <c:pt idx="3514">
                  <c:v>58.566666666666599</c:v>
                </c:pt>
                <c:pt idx="3515">
                  <c:v>58.5833333333333</c:v>
                </c:pt>
                <c:pt idx="3516">
                  <c:v>58.6</c:v>
                </c:pt>
                <c:pt idx="3517">
                  <c:v>58.616666666666603</c:v>
                </c:pt>
                <c:pt idx="3518">
                  <c:v>58.633333333333297</c:v>
                </c:pt>
                <c:pt idx="3519">
                  <c:v>58.65</c:v>
                </c:pt>
                <c:pt idx="3520">
                  <c:v>58.6666666666666</c:v>
                </c:pt>
                <c:pt idx="3521">
                  <c:v>58.683333333333302</c:v>
                </c:pt>
                <c:pt idx="3522">
                  <c:v>58.7</c:v>
                </c:pt>
                <c:pt idx="3523">
                  <c:v>58.716666666666598</c:v>
                </c:pt>
                <c:pt idx="3524">
                  <c:v>58.733333333333299</c:v>
                </c:pt>
                <c:pt idx="3525">
                  <c:v>58.75</c:v>
                </c:pt>
                <c:pt idx="3526">
                  <c:v>58.766666666666602</c:v>
                </c:pt>
                <c:pt idx="3527">
                  <c:v>58.783333333333303</c:v>
                </c:pt>
                <c:pt idx="3528">
                  <c:v>58.8</c:v>
                </c:pt>
                <c:pt idx="3529">
                  <c:v>58.816666666666599</c:v>
                </c:pt>
                <c:pt idx="3530">
                  <c:v>58.8333333333333</c:v>
                </c:pt>
                <c:pt idx="3531">
                  <c:v>58.85</c:v>
                </c:pt>
                <c:pt idx="3532">
                  <c:v>58.866666666666603</c:v>
                </c:pt>
                <c:pt idx="3533">
                  <c:v>58.883333333333297</c:v>
                </c:pt>
                <c:pt idx="3534">
                  <c:v>58.9</c:v>
                </c:pt>
                <c:pt idx="3535">
                  <c:v>58.9166666666666</c:v>
                </c:pt>
                <c:pt idx="3536">
                  <c:v>58.933333333333302</c:v>
                </c:pt>
                <c:pt idx="3537">
                  <c:v>58.95</c:v>
                </c:pt>
                <c:pt idx="3538">
                  <c:v>58.966666666666598</c:v>
                </c:pt>
                <c:pt idx="3539">
                  <c:v>58.983333333333299</c:v>
                </c:pt>
                <c:pt idx="3540">
                  <c:v>59</c:v>
                </c:pt>
                <c:pt idx="3541">
                  <c:v>59.016666666666602</c:v>
                </c:pt>
                <c:pt idx="3542">
                  <c:v>59.033333333333303</c:v>
                </c:pt>
                <c:pt idx="3543">
                  <c:v>59.05</c:v>
                </c:pt>
                <c:pt idx="3544">
                  <c:v>59.066666666666599</c:v>
                </c:pt>
                <c:pt idx="3545">
                  <c:v>59.0833333333333</c:v>
                </c:pt>
                <c:pt idx="3546">
                  <c:v>59.1</c:v>
                </c:pt>
                <c:pt idx="3547">
                  <c:v>59.116666666666603</c:v>
                </c:pt>
                <c:pt idx="3548">
                  <c:v>59.133333333333297</c:v>
                </c:pt>
                <c:pt idx="3549">
                  <c:v>59.15</c:v>
                </c:pt>
                <c:pt idx="3550">
                  <c:v>59.1666666666666</c:v>
                </c:pt>
                <c:pt idx="3551">
                  <c:v>59.183333333333302</c:v>
                </c:pt>
                <c:pt idx="3552">
                  <c:v>59.2</c:v>
                </c:pt>
                <c:pt idx="3553">
                  <c:v>59.216666666666598</c:v>
                </c:pt>
                <c:pt idx="3554">
                  <c:v>59.233333333333299</c:v>
                </c:pt>
                <c:pt idx="3555">
                  <c:v>59.25</c:v>
                </c:pt>
                <c:pt idx="3556">
                  <c:v>59.266666666666602</c:v>
                </c:pt>
                <c:pt idx="3557">
                  <c:v>59.283333333333303</c:v>
                </c:pt>
                <c:pt idx="3558">
                  <c:v>59.3</c:v>
                </c:pt>
                <c:pt idx="3559">
                  <c:v>59.316666666666599</c:v>
                </c:pt>
                <c:pt idx="3560">
                  <c:v>59.3333333333333</c:v>
                </c:pt>
                <c:pt idx="3561">
                  <c:v>59.35</c:v>
                </c:pt>
                <c:pt idx="3562">
                  <c:v>59.366666666666603</c:v>
                </c:pt>
                <c:pt idx="3563">
                  <c:v>59.383333333333297</c:v>
                </c:pt>
                <c:pt idx="3564">
                  <c:v>59.4</c:v>
                </c:pt>
                <c:pt idx="3565">
                  <c:v>59.4166666666666</c:v>
                </c:pt>
                <c:pt idx="3566">
                  <c:v>59.433333333333302</c:v>
                </c:pt>
                <c:pt idx="3567">
                  <c:v>59.45</c:v>
                </c:pt>
                <c:pt idx="3568">
                  <c:v>59.466666666666598</c:v>
                </c:pt>
                <c:pt idx="3569">
                  <c:v>59.483333333333299</c:v>
                </c:pt>
                <c:pt idx="3570">
                  <c:v>59.5</c:v>
                </c:pt>
                <c:pt idx="3571">
                  <c:v>59.516666666666602</c:v>
                </c:pt>
                <c:pt idx="3572">
                  <c:v>59.533333333333303</c:v>
                </c:pt>
                <c:pt idx="3573">
                  <c:v>59.55</c:v>
                </c:pt>
                <c:pt idx="3574">
                  <c:v>59.566666666666599</c:v>
                </c:pt>
                <c:pt idx="3575">
                  <c:v>59.5833333333333</c:v>
                </c:pt>
                <c:pt idx="3576">
                  <c:v>59.6</c:v>
                </c:pt>
                <c:pt idx="3577">
                  <c:v>59.616666666666603</c:v>
                </c:pt>
                <c:pt idx="3578">
                  <c:v>59.633333333333297</c:v>
                </c:pt>
                <c:pt idx="3579">
                  <c:v>59.65</c:v>
                </c:pt>
                <c:pt idx="3580">
                  <c:v>59.6666666666666</c:v>
                </c:pt>
                <c:pt idx="3581">
                  <c:v>59.683333333333302</c:v>
                </c:pt>
                <c:pt idx="3582">
                  <c:v>59.7</c:v>
                </c:pt>
                <c:pt idx="3583">
                  <c:v>59.716666666666598</c:v>
                </c:pt>
                <c:pt idx="3584">
                  <c:v>59.733333333333299</c:v>
                </c:pt>
                <c:pt idx="3585">
                  <c:v>59.75</c:v>
                </c:pt>
                <c:pt idx="3586">
                  <c:v>59.766666666666602</c:v>
                </c:pt>
                <c:pt idx="3587">
                  <c:v>59.783333333333303</c:v>
                </c:pt>
                <c:pt idx="3588">
                  <c:v>59.8</c:v>
                </c:pt>
                <c:pt idx="3589">
                  <c:v>59.816666666666599</c:v>
                </c:pt>
                <c:pt idx="3590">
                  <c:v>59.8333333333333</c:v>
                </c:pt>
                <c:pt idx="3591">
                  <c:v>59.85</c:v>
                </c:pt>
                <c:pt idx="3592">
                  <c:v>59.866666666666603</c:v>
                </c:pt>
                <c:pt idx="3593">
                  <c:v>59.883333333333297</c:v>
                </c:pt>
                <c:pt idx="3594">
                  <c:v>59.9</c:v>
                </c:pt>
                <c:pt idx="3595">
                  <c:v>59.9166666666666</c:v>
                </c:pt>
                <c:pt idx="3596">
                  <c:v>59.933333333333302</c:v>
                </c:pt>
                <c:pt idx="3597">
                  <c:v>59.95</c:v>
                </c:pt>
                <c:pt idx="3598">
                  <c:v>59.966666666666598</c:v>
                </c:pt>
                <c:pt idx="3599">
                  <c:v>59.983333333333299</c:v>
                </c:pt>
                <c:pt idx="3600">
                  <c:v>60</c:v>
                </c:pt>
                <c:pt idx="3601">
                  <c:v>60.016666666666602</c:v>
                </c:pt>
                <c:pt idx="3602">
                  <c:v>60.033333333333303</c:v>
                </c:pt>
                <c:pt idx="3603">
                  <c:v>60.05</c:v>
                </c:pt>
                <c:pt idx="3604">
                  <c:v>60.066666666666599</c:v>
                </c:pt>
                <c:pt idx="3605">
                  <c:v>60.0833333333333</c:v>
                </c:pt>
                <c:pt idx="3606">
                  <c:v>60.1</c:v>
                </c:pt>
                <c:pt idx="3607">
                  <c:v>60.116666666666603</c:v>
                </c:pt>
                <c:pt idx="3608">
                  <c:v>60.133333333333297</c:v>
                </c:pt>
                <c:pt idx="3609">
                  <c:v>60.15</c:v>
                </c:pt>
                <c:pt idx="3610">
                  <c:v>60.1666666666666</c:v>
                </c:pt>
                <c:pt idx="3611">
                  <c:v>60.183333333333302</c:v>
                </c:pt>
                <c:pt idx="3612">
                  <c:v>60.2</c:v>
                </c:pt>
                <c:pt idx="3613">
                  <c:v>60.216666666666598</c:v>
                </c:pt>
                <c:pt idx="3614">
                  <c:v>60.233333333333299</c:v>
                </c:pt>
                <c:pt idx="3615">
                  <c:v>60.25</c:v>
                </c:pt>
                <c:pt idx="3616">
                  <c:v>60.266666666666602</c:v>
                </c:pt>
                <c:pt idx="3617">
                  <c:v>60.283333333333303</c:v>
                </c:pt>
                <c:pt idx="3618">
                  <c:v>60.3</c:v>
                </c:pt>
                <c:pt idx="3619">
                  <c:v>60.316666666666599</c:v>
                </c:pt>
                <c:pt idx="3620">
                  <c:v>60.3333333333333</c:v>
                </c:pt>
                <c:pt idx="3621">
                  <c:v>60.35</c:v>
                </c:pt>
                <c:pt idx="3622">
                  <c:v>60.366666666666603</c:v>
                </c:pt>
                <c:pt idx="3623">
                  <c:v>60.383333333333297</c:v>
                </c:pt>
                <c:pt idx="3624">
                  <c:v>60.4</c:v>
                </c:pt>
                <c:pt idx="3625">
                  <c:v>60.4166666666666</c:v>
                </c:pt>
                <c:pt idx="3626">
                  <c:v>60.433333333333302</c:v>
                </c:pt>
                <c:pt idx="3627">
                  <c:v>60.45</c:v>
                </c:pt>
                <c:pt idx="3628">
                  <c:v>60.466666666666598</c:v>
                </c:pt>
                <c:pt idx="3629">
                  <c:v>60.483333333333299</c:v>
                </c:pt>
                <c:pt idx="3630">
                  <c:v>60.5</c:v>
                </c:pt>
                <c:pt idx="3631">
                  <c:v>60.516666666666602</c:v>
                </c:pt>
                <c:pt idx="3632">
                  <c:v>60.533333333333303</c:v>
                </c:pt>
                <c:pt idx="3633">
                  <c:v>60.55</c:v>
                </c:pt>
                <c:pt idx="3634">
                  <c:v>60.566666666666599</c:v>
                </c:pt>
                <c:pt idx="3635">
                  <c:v>60.5833333333333</c:v>
                </c:pt>
                <c:pt idx="3636">
                  <c:v>60.6</c:v>
                </c:pt>
                <c:pt idx="3637">
                  <c:v>60.616666666666603</c:v>
                </c:pt>
                <c:pt idx="3638">
                  <c:v>60.633333333333297</c:v>
                </c:pt>
                <c:pt idx="3639">
                  <c:v>60.65</c:v>
                </c:pt>
                <c:pt idx="3640">
                  <c:v>60.6666666666666</c:v>
                </c:pt>
                <c:pt idx="3641">
                  <c:v>60.683333333333302</c:v>
                </c:pt>
                <c:pt idx="3642">
                  <c:v>60.7</c:v>
                </c:pt>
                <c:pt idx="3643">
                  <c:v>60.716666666666598</c:v>
                </c:pt>
                <c:pt idx="3644">
                  <c:v>60.733333333333299</c:v>
                </c:pt>
                <c:pt idx="3645">
                  <c:v>60.75</c:v>
                </c:pt>
                <c:pt idx="3646">
                  <c:v>60.766666666666602</c:v>
                </c:pt>
                <c:pt idx="3647">
                  <c:v>60.783333333333303</c:v>
                </c:pt>
                <c:pt idx="3648">
                  <c:v>60.8</c:v>
                </c:pt>
                <c:pt idx="3649">
                  <c:v>60.816666666666599</c:v>
                </c:pt>
                <c:pt idx="3650">
                  <c:v>60.8333333333333</c:v>
                </c:pt>
                <c:pt idx="3651">
                  <c:v>60.85</c:v>
                </c:pt>
                <c:pt idx="3652">
                  <c:v>60.866666666666603</c:v>
                </c:pt>
                <c:pt idx="3653">
                  <c:v>60.883333333333297</c:v>
                </c:pt>
                <c:pt idx="3654">
                  <c:v>60.9</c:v>
                </c:pt>
                <c:pt idx="3655">
                  <c:v>60.9166666666666</c:v>
                </c:pt>
                <c:pt idx="3656">
                  <c:v>60.933333333333302</c:v>
                </c:pt>
                <c:pt idx="3657">
                  <c:v>60.95</c:v>
                </c:pt>
                <c:pt idx="3658">
                  <c:v>60.966666666666598</c:v>
                </c:pt>
                <c:pt idx="3659">
                  <c:v>60.983333333333299</c:v>
                </c:pt>
                <c:pt idx="3660">
                  <c:v>61</c:v>
                </c:pt>
                <c:pt idx="3661">
                  <c:v>61.016666666666602</c:v>
                </c:pt>
                <c:pt idx="3662">
                  <c:v>61.033333333333303</c:v>
                </c:pt>
                <c:pt idx="3663">
                  <c:v>61.05</c:v>
                </c:pt>
                <c:pt idx="3664">
                  <c:v>61.066666666666599</c:v>
                </c:pt>
                <c:pt idx="3665">
                  <c:v>61.0833333333333</c:v>
                </c:pt>
                <c:pt idx="3666">
                  <c:v>61.1</c:v>
                </c:pt>
                <c:pt idx="3667">
                  <c:v>61.116666666666603</c:v>
                </c:pt>
                <c:pt idx="3668">
                  <c:v>61.133333333333297</c:v>
                </c:pt>
                <c:pt idx="3669">
                  <c:v>61.15</c:v>
                </c:pt>
                <c:pt idx="3670">
                  <c:v>61.1666666666666</c:v>
                </c:pt>
                <c:pt idx="3671">
                  <c:v>61.183333333333302</c:v>
                </c:pt>
                <c:pt idx="3672">
                  <c:v>61.2</c:v>
                </c:pt>
                <c:pt idx="3673">
                  <c:v>61.216666666666598</c:v>
                </c:pt>
                <c:pt idx="3674">
                  <c:v>61.233333333333299</c:v>
                </c:pt>
                <c:pt idx="3675">
                  <c:v>61.25</c:v>
                </c:pt>
                <c:pt idx="3676">
                  <c:v>61.266666666666602</c:v>
                </c:pt>
                <c:pt idx="3677">
                  <c:v>61.283333333333303</c:v>
                </c:pt>
                <c:pt idx="3678">
                  <c:v>61.3</c:v>
                </c:pt>
                <c:pt idx="3679">
                  <c:v>61.316666666666599</c:v>
                </c:pt>
                <c:pt idx="3680">
                  <c:v>61.3333333333333</c:v>
                </c:pt>
                <c:pt idx="3681">
                  <c:v>61.35</c:v>
                </c:pt>
                <c:pt idx="3682">
                  <c:v>61.366666666666603</c:v>
                </c:pt>
                <c:pt idx="3683">
                  <c:v>61.383333333333297</c:v>
                </c:pt>
                <c:pt idx="3684">
                  <c:v>61.4</c:v>
                </c:pt>
                <c:pt idx="3685">
                  <c:v>61.4166666666666</c:v>
                </c:pt>
                <c:pt idx="3686">
                  <c:v>61.433333333333302</c:v>
                </c:pt>
                <c:pt idx="3687">
                  <c:v>61.45</c:v>
                </c:pt>
                <c:pt idx="3688">
                  <c:v>61.466666666666598</c:v>
                </c:pt>
                <c:pt idx="3689">
                  <c:v>61.483333333333299</c:v>
                </c:pt>
                <c:pt idx="3690">
                  <c:v>61.5</c:v>
                </c:pt>
                <c:pt idx="3691">
                  <c:v>61.516666666666602</c:v>
                </c:pt>
                <c:pt idx="3692">
                  <c:v>61.533333333333303</c:v>
                </c:pt>
                <c:pt idx="3693">
                  <c:v>61.55</c:v>
                </c:pt>
                <c:pt idx="3694">
                  <c:v>61.566666666666599</c:v>
                </c:pt>
                <c:pt idx="3695">
                  <c:v>61.5833333333333</c:v>
                </c:pt>
                <c:pt idx="3696">
                  <c:v>61.6</c:v>
                </c:pt>
                <c:pt idx="3697">
                  <c:v>61.616666666666603</c:v>
                </c:pt>
                <c:pt idx="3698">
                  <c:v>61.633333333333297</c:v>
                </c:pt>
                <c:pt idx="3699">
                  <c:v>61.65</c:v>
                </c:pt>
                <c:pt idx="3700">
                  <c:v>61.6666666666666</c:v>
                </c:pt>
                <c:pt idx="3701">
                  <c:v>61.683333333333302</c:v>
                </c:pt>
                <c:pt idx="3702">
                  <c:v>61.7</c:v>
                </c:pt>
                <c:pt idx="3703">
                  <c:v>61.716666666666598</c:v>
                </c:pt>
                <c:pt idx="3704">
                  <c:v>61.733333333333299</c:v>
                </c:pt>
                <c:pt idx="3705">
                  <c:v>61.75</c:v>
                </c:pt>
                <c:pt idx="3706">
                  <c:v>61.766666666666602</c:v>
                </c:pt>
                <c:pt idx="3707">
                  <c:v>61.783333333333303</c:v>
                </c:pt>
                <c:pt idx="3708">
                  <c:v>61.8</c:v>
                </c:pt>
                <c:pt idx="3709">
                  <c:v>61.816666666666599</c:v>
                </c:pt>
                <c:pt idx="3710">
                  <c:v>61.8333333333333</c:v>
                </c:pt>
                <c:pt idx="3711">
                  <c:v>61.85</c:v>
                </c:pt>
                <c:pt idx="3712">
                  <c:v>61.866666666666603</c:v>
                </c:pt>
                <c:pt idx="3713">
                  <c:v>61.883333333333297</c:v>
                </c:pt>
                <c:pt idx="3714">
                  <c:v>61.9</c:v>
                </c:pt>
                <c:pt idx="3715">
                  <c:v>61.9166666666666</c:v>
                </c:pt>
                <c:pt idx="3716">
                  <c:v>61.933333333333302</c:v>
                </c:pt>
                <c:pt idx="3717">
                  <c:v>61.95</c:v>
                </c:pt>
                <c:pt idx="3718">
                  <c:v>61.966666666666598</c:v>
                </c:pt>
                <c:pt idx="3719">
                  <c:v>61.983333333333299</c:v>
                </c:pt>
                <c:pt idx="3720">
                  <c:v>62</c:v>
                </c:pt>
                <c:pt idx="3721">
                  <c:v>62.016666666666602</c:v>
                </c:pt>
                <c:pt idx="3722">
                  <c:v>62.033333333333303</c:v>
                </c:pt>
                <c:pt idx="3723">
                  <c:v>62.05</c:v>
                </c:pt>
                <c:pt idx="3724">
                  <c:v>62.066666666666599</c:v>
                </c:pt>
                <c:pt idx="3725">
                  <c:v>62.0833333333333</c:v>
                </c:pt>
                <c:pt idx="3726">
                  <c:v>62.1</c:v>
                </c:pt>
                <c:pt idx="3727">
                  <c:v>62.116666666666603</c:v>
                </c:pt>
                <c:pt idx="3728">
                  <c:v>62.133333333333297</c:v>
                </c:pt>
                <c:pt idx="3729">
                  <c:v>62.15</c:v>
                </c:pt>
                <c:pt idx="3730">
                  <c:v>62.1666666666666</c:v>
                </c:pt>
                <c:pt idx="3731">
                  <c:v>62.183333333333302</c:v>
                </c:pt>
                <c:pt idx="3732">
                  <c:v>62.2</c:v>
                </c:pt>
                <c:pt idx="3733">
                  <c:v>62.216666666666598</c:v>
                </c:pt>
                <c:pt idx="3734">
                  <c:v>62.233333333333299</c:v>
                </c:pt>
                <c:pt idx="3735">
                  <c:v>62.25</c:v>
                </c:pt>
                <c:pt idx="3736">
                  <c:v>62.266666666666602</c:v>
                </c:pt>
                <c:pt idx="3737">
                  <c:v>62.283333333333303</c:v>
                </c:pt>
                <c:pt idx="3738">
                  <c:v>62.3</c:v>
                </c:pt>
                <c:pt idx="3739">
                  <c:v>62.316666666666599</c:v>
                </c:pt>
                <c:pt idx="3740">
                  <c:v>62.3333333333333</c:v>
                </c:pt>
                <c:pt idx="3741">
                  <c:v>62.35</c:v>
                </c:pt>
                <c:pt idx="3742">
                  <c:v>62.366666666666603</c:v>
                </c:pt>
                <c:pt idx="3743">
                  <c:v>62.383333333333297</c:v>
                </c:pt>
                <c:pt idx="3744">
                  <c:v>62.4</c:v>
                </c:pt>
                <c:pt idx="3745">
                  <c:v>62.4166666666666</c:v>
                </c:pt>
                <c:pt idx="3746">
                  <c:v>62.433333333333302</c:v>
                </c:pt>
                <c:pt idx="3747">
                  <c:v>62.45</c:v>
                </c:pt>
                <c:pt idx="3748">
                  <c:v>62.466666666666598</c:v>
                </c:pt>
                <c:pt idx="3749">
                  <c:v>62.483333333333299</c:v>
                </c:pt>
                <c:pt idx="3750">
                  <c:v>62.5</c:v>
                </c:pt>
                <c:pt idx="3751">
                  <c:v>62.516666666666602</c:v>
                </c:pt>
                <c:pt idx="3752">
                  <c:v>62.533333333333303</c:v>
                </c:pt>
                <c:pt idx="3753">
                  <c:v>62.55</c:v>
                </c:pt>
                <c:pt idx="3754">
                  <c:v>62.566666666666599</c:v>
                </c:pt>
                <c:pt idx="3755">
                  <c:v>62.5833333333333</c:v>
                </c:pt>
                <c:pt idx="3756">
                  <c:v>62.6</c:v>
                </c:pt>
                <c:pt idx="3757">
                  <c:v>62.616666666666603</c:v>
                </c:pt>
                <c:pt idx="3758">
                  <c:v>62.633333333333297</c:v>
                </c:pt>
                <c:pt idx="3759">
                  <c:v>62.65</c:v>
                </c:pt>
                <c:pt idx="3760">
                  <c:v>62.6666666666666</c:v>
                </c:pt>
                <c:pt idx="3761">
                  <c:v>62.683333333333302</c:v>
                </c:pt>
                <c:pt idx="3762">
                  <c:v>62.7</c:v>
                </c:pt>
                <c:pt idx="3763">
                  <c:v>62.716666666666598</c:v>
                </c:pt>
                <c:pt idx="3764">
                  <c:v>62.733333333333299</c:v>
                </c:pt>
                <c:pt idx="3765">
                  <c:v>62.75</c:v>
                </c:pt>
                <c:pt idx="3766">
                  <c:v>62.766666666666602</c:v>
                </c:pt>
                <c:pt idx="3767">
                  <c:v>62.783333333333303</c:v>
                </c:pt>
                <c:pt idx="3768">
                  <c:v>62.8</c:v>
                </c:pt>
                <c:pt idx="3769">
                  <c:v>62.816666666666599</c:v>
                </c:pt>
                <c:pt idx="3770">
                  <c:v>62.8333333333333</c:v>
                </c:pt>
                <c:pt idx="3771">
                  <c:v>62.85</c:v>
                </c:pt>
                <c:pt idx="3772">
                  <c:v>62.866666666666603</c:v>
                </c:pt>
                <c:pt idx="3773">
                  <c:v>62.883333333333297</c:v>
                </c:pt>
                <c:pt idx="3774">
                  <c:v>62.9</c:v>
                </c:pt>
                <c:pt idx="3775">
                  <c:v>62.9166666666666</c:v>
                </c:pt>
                <c:pt idx="3776">
                  <c:v>62.933333333333302</c:v>
                </c:pt>
                <c:pt idx="3777">
                  <c:v>62.95</c:v>
                </c:pt>
                <c:pt idx="3778">
                  <c:v>62.966666666666598</c:v>
                </c:pt>
                <c:pt idx="3779">
                  <c:v>62.983333333333299</c:v>
                </c:pt>
                <c:pt idx="3780">
                  <c:v>63</c:v>
                </c:pt>
                <c:pt idx="3781">
                  <c:v>63.016666666666602</c:v>
                </c:pt>
                <c:pt idx="3782">
                  <c:v>63.033333333333303</c:v>
                </c:pt>
                <c:pt idx="3783">
                  <c:v>63.05</c:v>
                </c:pt>
                <c:pt idx="3784">
                  <c:v>63.066666666666599</c:v>
                </c:pt>
                <c:pt idx="3785">
                  <c:v>63.0833333333333</c:v>
                </c:pt>
                <c:pt idx="3786">
                  <c:v>63.1</c:v>
                </c:pt>
                <c:pt idx="3787">
                  <c:v>63.116666666666603</c:v>
                </c:pt>
                <c:pt idx="3788">
                  <c:v>63.133333333333297</c:v>
                </c:pt>
                <c:pt idx="3789">
                  <c:v>63.15</c:v>
                </c:pt>
                <c:pt idx="3790">
                  <c:v>63.1666666666666</c:v>
                </c:pt>
                <c:pt idx="3791">
                  <c:v>63.183333333333302</c:v>
                </c:pt>
                <c:pt idx="3792">
                  <c:v>63.2</c:v>
                </c:pt>
                <c:pt idx="3793">
                  <c:v>63.216666666666598</c:v>
                </c:pt>
                <c:pt idx="3794">
                  <c:v>63.233333333333299</c:v>
                </c:pt>
                <c:pt idx="3795">
                  <c:v>63.25</c:v>
                </c:pt>
                <c:pt idx="3796">
                  <c:v>63.266666666666602</c:v>
                </c:pt>
                <c:pt idx="3797">
                  <c:v>63.283333333333303</c:v>
                </c:pt>
                <c:pt idx="3798">
                  <c:v>63.3</c:v>
                </c:pt>
                <c:pt idx="3799">
                  <c:v>63.316666666666599</c:v>
                </c:pt>
                <c:pt idx="3800">
                  <c:v>63.3333333333333</c:v>
                </c:pt>
                <c:pt idx="3801">
                  <c:v>63.35</c:v>
                </c:pt>
                <c:pt idx="3802">
                  <c:v>63.366666666666603</c:v>
                </c:pt>
                <c:pt idx="3803">
                  <c:v>63.383333333333297</c:v>
                </c:pt>
                <c:pt idx="3804">
                  <c:v>63.4</c:v>
                </c:pt>
                <c:pt idx="3805">
                  <c:v>63.4166666666666</c:v>
                </c:pt>
                <c:pt idx="3806">
                  <c:v>63.433333333333302</c:v>
                </c:pt>
                <c:pt idx="3807">
                  <c:v>63.45</c:v>
                </c:pt>
                <c:pt idx="3808">
                  <c:v>63.466666666666598</c:v>
                </c:pt>
                <c:pt idx="3809">
                  <c:v>63.483333333333299</c:v>
                </c:pt>
                <c:pt idx="3810">
                  <c:v>63.5</c:v>
                </c:pt>
                <c:pt idx="3811">
                  <c:v>63.516666666666602</c:v>
                </c:pt>
                <c:pt idx="3812">
                  <c:v>63.533333333333303</c:v>
                </c:pt>
                <c:pt idx="3813">
                  <c:v>63.55</c:v>
                </c:pt>
                <c:pt idx="3814">
                  <c:v>63.566666666666599</c:v>
                </c:pt>
                <c:pt idx="3815">
                  <c:v>63.5833333333333</c:v>
                </c:pt>
                <c:pt idx="3816">
                  <c:v>63.6</c:v>
                </c:pt>
                <c:pt idx="3817">
                  <c:v>63.616666666666603</c:v>
                </c:pt>
                <c:pt idx="3818">
                  <c:v>63.633333333333297</c:v>
                </c:pt>
                <c:pt idx="3819">
                  <c:v>63.65</c:v>
                </c:pt>
                <c:pt idx="3820">
                  <c:v>63.6666666666666</c:v>
                </c:pt>
                <c:pt idx="3821">
                  <c:v>63.683333333333302</c:v>
                </c:pt>
                <c:pt idx="3822">
                  <c:v>63.7</c:v>
                </c:pt>
                <c:pt idx="3823">
                  <c:v>63.716666666666598</c:v>
                </c:pt>
                <c:pt idx="3824">
                  <c:v>63.733333333333299</c:v>
                </c:pt>
                <c:pt idx="3825">
                  <c:v>63.75</c:v>
                </c:pt>
                <c:pt idx="3826">
                  <c:v>63.766666666666602</c:v>
                </c:pt>
                <c:pt idx="3827">
                  <c:v>63.783333333333303</c:v>
                </c:pt>
                <c:pt idx="3828">
                  <c:v>63.8</c:v>
                </c:pt>
                <c:pt idx="3829">
                  <c:v>63.816666666666599</c:v>
                </c:pt>
                <c:pt idx="3830">
                  <c:v>63.8333333333333</c:v>
                </c:pt>
                <c:pt idx="3831">
                  <c:v>63.85</c:v>
                </c:pt>
                <c:pt idx="3832">
                  <c:v>63.866666666666603</c:v>
                </c:pt>
                <c:pt idx="3833">
                  <c:v>63.883333333333297</c:v>
                </c:pt>
                <c:pt idx="3834">
                  <c:v>63.9</c:v>
                </c:pt>
                <c:pt idx="3835">
                  <c:v>63.9166666666666</c:v>
                </c:pt>
                <c:pt idx="3836">
                  <c:v>63.933333333333302</c:v>
                </c:pt>
                <c:pt idx="3837">
                  <c:v>63.95</c:v>
                </c:pt>
                <c:pt idx="3838">
                  <c:v>63.966666666666598</c:v>
                </c:pt>
                <c:pt idx="3839">
                  <c:v>63.983333333333299</c:v>
                </c:pt>
                <c:pt idx="3840">
                  <c:v>64</c:v>
                </c:pt>
                <c:pt idx="3841">
                  <c:v>64.016666666666595</c:v>
                </c:pt>
                <c:pt idx="3842">
                  <c:v>64.033333333333303</c:v>
                </c:pt>
                <c:pt idx="3843">
                  <c:v>64.05</c:v>
                </c:pt>
                <c:pt idx="3844">
                  <c:v>64.066666666666606</c:v>
                </c:pt>
                <c:pt idx="3845">
                  <c:v>64.0833333333333</c:v>
                </c:pt>
                <c:pt idx="3846">
                  <c:v>64.099999999999994</c:v>
                </c:pt>
                <c:pt idx="3847">
                  <c:v>64.116666666666603</c:v>
                </c:pt>
                <c:pt idx="3848">
                  <c:v>64.133333333333297</c:v>
                </c:pt>
                <c:pt idx="3849">
                  <c:v>64.150000000000006</c:v>
                </c:pt>
                <c:pt idx="3850">
                  <c:v>64.1666666666666</c:v>
                </c:pt>
                <c:pt idx="3851">
                  <c:v>64.183333333333294</c:v>
                </c:pt>
                <c:pt idx="3852">
                  <c:v>64.2</c:v>
                </c:pt>
                <c:pt idx="3853">
                  <c:v>64.216666666666598</c:v>
                </c:pt>
                <c:pt idx="3854">
                  <c:v>64.233333333333306</c:v>
                </c:pt>
                <c:pt idx="3855">
                  <c:v>64.25</c:v>
                </c:pt>
                <c:pt idx="3856">
                  <c:v>64.266666666666595</c:v>
                </c:pt>
                <c:pt idx="3857">
                  <c:v>64.283333333333303</c:v>
                </c:pt>
                <c:pt idx="3858">
                  <c:v>64.3</c:v>
                </c:pt>
                <c:pt idx="3859">
                  <c:v>64.316666666666606</c:v>
                </c:pt>
                <c:pt idx="3860">
                  <c:v>64.3333333333333</c:v>
                </c:pt>
                <c:pt idx="3861">
                  <c:v>64.349999999999994</c:v>
                </c:pt>
                <c:pt idx="3862">
                  <c:v>64.366666666666603</c:v>
                </c:pt>
                <c:pt idx="3863">
                  <c:v>64.383333333333297</c:v>
                </c:pt>
                <c:pt idx="3864">
                  <c:v>64.400000000000006</c:v>
                </c:pt>
                <c:pt idx="3865">
                  <c:v>64.4166666666666</c:v>
                </c:pt>
                <c:pt idx="3866">
                  <c:v>64.433333333333294</c:v>
                </c:pt>
                <c:pt idx="3867">
                  <c:v>64.45</c:v>
                </c:pt>
                <c:pt idx="3868">
                  <c:v>64.466666666666598</c:v>
                </c:pt>
                <c:pt idx="3869">
                  <c:v>64.483333333333306</c:v>
                </c:pt>
                <c:pt idx="3870">
                  <c:v>64.5</c:v>
                </c:pt>
                <c:pt idx="3871">
                  <c:v>64.516666666666595</c:v>
                </c:pt>
                <c:pt idx="3872">
                  <c:v>64.533333333333303</c:v>
                </c:pt>
                <c:pt idx="3873">
                  <c:v>64.55</c:v>
                </c:pt>
                <c:pt idx="3874">
                  <c:v>64.566666666666606</c:v>
                </c:pt>
                <c:pt idx="3875">
                  <c:v>64.5833333333333</c:v>
                </c:pt>
                <c:pt idx="3876">
                  <c:v>64.599999999999994</c:v>
                </c:pt>
                <c:pt idx="3877">
                  <c:v>64.616666666666603</c:v>
                </c:pt>
                <c:pt idx="3878">
                  <c:v>64.633333333333297</c:v>
                </c:pt>
                <c:pt idx="3879">
                  <c:v>64.650000000000006</c:v>
                </c:pt>
                <c:pt idx="3880">
                  <c:v>64.6666666666666</c:v>
                </c:pt>
                <c:pt idx="3881">
                  <c:v>64.683333333333294</c:v>
                </c:pt>
                <c:pt idx="3882">
                  <c:v>64.7</c:v>
                </c:pt>
                <c:pt idx="3883">
                  <c:v>64.716666666666598</c:v>
                </c:pt>
                <c:pt idx="3884">
                  <c:v>64.733333333333306</c:v>
                </c:pt>
                <c:pt idx="3885">
                  <c:v>64.75</c:v>
                </c:pt>
                <c:pt idx="3886">
                  <c:v>64.766666666666595</c:v>
                </c:pt>
                <c:pt idx="3887">
                  <c:v>64.783333333333303</c:v>
                </c:pt>
                <c:pt idx="3888">
                  <c:v>64.8</c:v>
                </c:pt>
                <c:pt idx="3889">
                  <c:v>64.816666666666606</c:v>
                </c:pt>
                <c:pt idx="3890">
                  <c:v>64.8333333333333</c:v>
                </c:pt>
                <c:pt idx="3891">
                  <c:v>64.849999999999994</c:v>
                </c:pt>
                <c:pt idx="3892">
                  <c:v>64.866666666666603</c:v>
                </c:pt>
                <c:pt idx="3893">
                  <c:v>64.883333333333297</c:v>
                </c:pt>
                <c:pt idx="3894">
                  <c:v>64.900000000000006</c:v>
                </c:pt>
                <c:pt idx="3895">
                  <c:v>64.9166666666666</c:v>
                </c:pt>
                <c:pt idx="3896">
                  <c:v>64.933333333333294</c:v>
                </c:pt>
                <c:pt idx="3897">
                  <c:v>64.95</c:v>
                </c:pt>
                <c:pt idx="3898">
                  <c:v>64.966666666666598</c:v>
                </c:pt>
                <c:pt idx="3899">
                  <c:v>64.983333333333306</c:v>
                </c:pt>
                <c:pt idx="3900">
                  <c:v>65</c:v>
                </c:pt>
                <c:pt idx="3901">
                  <c:v>65.016666666666595</c:v>
                </c:pt>
                <c:pt idx="3902">
                  <c:v>65.033333333333303</c:v>
                </c:pt>
                <c:pt idx="3903">
                  <c:v>65.05</c:v>
                </c:pt>
                <c:pt idx="3904">
                  <c:v>65.066666666666606</c:v>
                </c:pt>
                <c:pt idx="3905">
                  <c:v>65.0833333333333</c:v>
                </c:pt>
                <c:pt idx="3906">
                  <c:v>65.099999999999994</c:v>
                </c:pt>
                <c:pt idx="3907">
                  <c:v>65.116666666666603</c:v>
                </c:pt>
                <c:pt idx="3908">
                  <c:v>65.133333333333297</c:v>
                </c:pt>
                <c:pt idx="3909">
                  <c:v>65.150000000000006</c:v>
                </c:pt>
                <c:pt idx="3910">
                  <c:v>65.1666666666666</c:v>
                </c:pt>
                <c:pt idx="3911">
                  <c:v>65.183333333333294</c:v>
                </c:pt>
                <c:pt idx="3912">
                  <c:v>65.2</c:v>
                </c:pt>
                <c:pt idx="3913">
                  <c:v>65.216666666666598</c:v>
                </c:pt>
                <c:pt idx="3914">
                  <c:v>65.233333333333306</c:v>
                </c:pt>
                <c:pt idx="3915">
                  <c:v>65.25</c:v>
                </c:pt>
                <c:pt idx="3916">
                  <c:v>65.266666666666595</c:v>
                </c:pt>
                <c:pt idx="3917">
                  <c:v>65.283333333333303</c:v>
                </c:pt>
                <c:pt idx="3918">
                  <c:v>65.3</c:v>
                </c:pt>
                <c:pt idx="3919">
                  <c:v>65.316666666666606</c:v>
                </c:pt>
                <c:pt idx="3920">
                  <c:v>65.3333333333333</c:v>
                </c:pt>
                <c:pt idx="3921">
                  <c:v>65.349999999999994</c:v>
                </c:pt>
                <c:pt idx="3922">
                  <c:v>65.366666666666603</c:v>
                </c:pt>
                <c:pt idx="3923">
                  <c:v>65.383333333333297</c:v>
                </c:pt>
                <c:pt idx="3924">
                  <c:v>65.400000000000006</c:v>
                </c:pt>
                <c:pt idx="3925">
                  <c:v>65.4166666666666</c:v>
                </c:pt>
                <c:pt idx="3926">
                  <c:v>65.433333333333294</c:v>
                </c:pt>
                <c:pt idx="3927">
                  <c:v>65.45</c:v>
                </c:pt>
                <c:pt idx="3928">
                  <c:v>65.466666666666598</c:v>
                </c:pt>
                <c:pt idx="3929">
                  <c:v>65.483333333333306</c:v>
                </c:pt>
                <c:pt idx="3930">
                  <c:v>65.5</c:v>
                </c:pt>
                <c:pt idx="3931">
                  <c:v>65.516666666666595</c:v>
                </c:pt>
                <c:pt idx="3932">
                  <c:v>65.533333333333303</c:v>
                </c:pt>
                <c:pt idx="3933">
                  <c:v>65.55</c:v>
                </c:pt>
                <c:pt idx="3934">
                  <c:v>65.566666666666606</c:v>
                </c:pt>
                <c:pt idx="3935">
                  <c:v>65.5833333333333</c:v>
                </c:pt>
                <c:pt idx="3936">
                  <c:v>65.599999999999994</c:v>
                </c:pt>
                <c:pt idx="3937">
                  <c:v>65.616666666666603</c:v>
                </c:pt>
                <c:pt idx="3938">
                  <c:v>65.633333333333297</c:v>
                </c:pt>
                <c:pt idx="3939">
                  <c:v>65.650000000000006</c:v>
                </c:pt>
                <c:pt idx="3940">
                  <c:v>65.6666666666666</c:v>
                </c:pt>
                <c:pt idx="3941">
                  <c:v>65.683333333333294</c:v>
                </c:pt>
                <c:pt idx="3942">
                  <c:v>65.7</c:v>
                </c:pt>
                <c:pt idx="3943">
                  <c:v>65.716666666666598</c:v>
                </c:pt>
                <c:pt idx="3944">
                  <c:v>65.733333333333306</c:v>
                </c:pt>
                <c:pt idx="3945">
                  <c:v>65.75</c:v>
                </c:pt>
                <c:pt idx="3946">
                  <c:v>65.766666666666595</c:v>
                </c:pt>
                <c:pt idx="3947">
                  <c:v>65.783333333333303</c:v>
                </c:pt>
                <c:pt idx="3948">
                  <c:v>65.8</c:v>
                </c:pt>
                <c:pt idx="3949">
                  <c:v>65.816666666666606</c:v>
                </c:pt>
                <c:pt idx="3950">
                  <c:v>65.8333333333333</c:v>
                </c:pt>
                <c:pt idx="3951">
                  <c:v>65.849999999999994</c:v>
                </c:pt>
                <c:pt idx="3952">
                  <c:v>65.866666666666603</c:v>
                </c:pt>
                <c:pt idx="3953">
                  <c:v>65.883333333333297</c:v>
                </c:pt>
                <c:pt idx="3954">
                  <c:v>65.900000000000006</c:v>
                </c:pt>
                <c:pt idx="3955">
                  <c:v>65.9166666666666</c:v>
                </c:pt>
                <c:pt idx="3956">
                  <c:v>65.933333333333294</c:v>
                </c:pt>
                <c:pt idx="3957">
                  <c:v>65.95</c:v>
                </c:pt>
                <c:pt idx="3958">
                  <c:v>65.966666666666598</c:v>
                </c:pt>
                <c:pt idx="3959">
                  <c:v>65.983333333333306</c:v>
                </c:pt>
                <c:pt idx="3960">
                  <c:v>66</c:v>
                </c:pt>
                <c:pt idx="3961">
                  <c:v>66.016666666666595</c:v>
                </c:pt>
                <c:pt idx="3962">
                  <c:v>66.033333333333303</c:v>
                </c:pt>
                <c:pt idx="3963">
                  <c:v>66.05</c:v>
                </c:pt>
                <c:pt idx="3964">
                  <c:v>66.066666666666606</c:v>
                </c:pt>
                <c:pt idx="3965">
                  <c:v>66.0833333333333</c:v>
                </c:pt>
                <c:pt idx="3966">
                  <c:v>66.099999999999994</c:v>
                </c:pt>
                <c:pt idx="3967">
                  <c:v>66.116666666666603</c:v>
                </c:pt>
                <c:pt idx="3968">
                  <c:v>66.133333333333297</c:v>
                </c:pt>
                <c:pt idx="3969">
                  <c:v>66.150000000000006</c:v>
                </c:pt>
                <c:pt idx="3970">
                  <c:v>66.1666666666666</c:v>
                </c:pt>
                <c:pt idx="3971">
                  <c:v>66.183333333333294</c:v>
                </c:pt>
                <c:pt idx="3972">
                  <c:v>66.2</c:v>
                </c:pt>
                <c:pt idx="3973">
                  <c:v>66.216666666666598</c:v>
                </c:pt>
                <c:pt idx="3974">
                  <c:v>66.233333333333306</c:v>
                </c:pt>
                <c:pt idx="3975">
                  <c:v>66.25</c:v>
                </c:pt>
                <c:pt idx="3976">
                  <c:v>66.266666666666595</c:v>
                </c:pt>
                <c:pt idx="3977">
                  <c:v>66.283333333333303</c:v>
                </c:pt>
                <c:pt idx="3978">
                  <c:v>66.3</c:v>
                </c:pt>
                <c:pt idx="3979">
                  <c:v>66.316666666666606</c:v>
                </c:pt>
                <c:pt idx="3980">
                  <c:v>66.3333333333333</c:v>
                </c:pt>
                <c:pt idx="3981">
                  <c:v>66.349999999999994</c:v>
                </c:pt>
                <c:pt idx="3982">
                  <c:v>66.366666666666603</c:v>
                </c:pt>
                <c:pt idx="3983">
                  <c:v>66.383333333333297</c:v>
                </c:pt>
                <c:pt idx="3984">
                  <c:v>66.400000000000006</c:v>
                </c:pt>
                <c:pt idx="3985">
                  <c:v>66.4166666666666</c:v>
                </c:pt>
                <c:pt idx="3986">
                  <c:v>66.433333333333294</c:v>
                </c:pt>
                <c:pt idx="3987">
                  <c:v>66.45</c:v>
                </c:pt>
                <c:pt idx="3988">
                  <c:v>66.466666666666598</c:v>
                </c:pt>
                <c:pt idx="3989">
                  <c:v>66.483333333333306</c:v>
                </c:pt>
                <c:pt idx="3990">
                  <c:v>66.5</c:v>
                </c:pt>
                <c:pt idx="3991">
                  <c:v>66.516666666666595</c:v>
                </c:pt>
                <c:pt idx="3992">
                  <c:v>66.533333333333303</c:v>
                </c:pt>
                <c:pt idx="3993">
                  <c:v>66.55</c:v>
                </c:pt>
                <c:pt idx="3994">
                  <c:v>66.566666666666606</c:v>
                </c:pt>
                <c:pt idx="3995">
                  <c:v>66.5833333333333</c:v>
                </c:pt>
                <c:pt idx="3996">
                  <c:v>66.599999999999994</c:v>
                </c:pt>
                <c:pt idx="3997">
                  <c:v>66.616666666666603</c:v>
                </c:pt>
                <c:pt idx="3998">
                  <c:v>66.633333333333297</c:v>
                </c:pt>
                <c:pt idx="3999">
                  <c:v>66.650000000000006</c:v>
                </c:pt>
                <c:pt idx="4000">
                  <c:v>66.6666666666666</c:v>
                </c:pt>
                <c:pt idx="4001">
                  <c:v>66.683333333333294</c:v>
                </c:pt>
                <c:pt idx="4002">
                  <c:v>66.7</c:v>
                </c:pt>
                <c:pt idx="4003">
                  <c:v>66.716666666666598</c:v>
                </c:pt>
                <c:pt idx="4004">
                  <c:v>66.733333333333306</c:v>
                </c:pt>
                <c:pt idx="4005">
                  <c:v>66.75</c:v>
                </c:pt>
                <c:pt idx="4006">
                  <c:v>66.766666666666595</c:v>
                </c:pt>
                <c:pt idx="4007">
                  <c:v>66.783333333333303</c:v>
                </c:pt>
                <c:pt idx="4008">
                  <c:v>66.8</c:v>
                </c:pt>
                <c:pt idx="4009">
                  <c:v>66.816666666666606</c:v>
                </c:pt>
                <c:pt idx="4010">
                  <c:v>66.8333333333333</c:v>
                </c:pt>
                <c:pt idx="4011">
                  <c:v>66.849999999999994</c:v>
                </c:pt>
                <c:pt idx="4012">
                  <c:v>66.866666666666603</c:v>
                </c:pt>
                <c:pt idx="4013">
                  <c:v>66.883333333333297</c:v>
                </c:pt>
                <c:pt idx="4014">
                  <c:v>66.900000000000006</c:v>
                </c:pt>
                <c:pt idx="4015">
                  <c:v>66.9166666666666</c:v>
                </c:pt>
                <c:pt idx="4016">
                  <c:v>66.933333333333294</c:v>
                </c:pt>
                <c:pt idx="4017">
                  <c:v>66.95</c:v>
                </c:pt>
                <c:pt idx="4018">
                  <c:v>66.966666666666598</c:v>
                </c:pt>
                <c:pt idx="4019">
                  <c:v>66.983333333333306</c:v>
                </c:pt>
                <c:pt idx="4020">
                  <c:v>67</c:v>
                </c:pt>
                <c:pt idx="4021">
                  <c:v>67.016666666666595</c:v>
                </c:pt>
                <c:pt idx="4022">
                  <c:v>67.033333333333303</c:v>
                </c:pt>
                <c:pt idx="4023">
                  <c:v>67.05</c:v>
                </c:pt>
                <c:pt idx="4024">
                  <c:v>67.066666666666606</c:v>
                </c:pt>
                <c:pt idx="4025">
                  <c:v>67.0833333333333</c:v>
                </c:pt>
                <c:pt idx="4026">
                  <c:v>67.099999999999994</c:v>
                </c:pt>
                <c:pt idx="4027">
                  <c:v>67.116666666666603</c:v>
                </c:pt>
                <c:pt idx="4028">
                  <c:v>67.133333333333297</c:v>
                </c:pt>
                <c:pt idx="4029">
                  <c:v>67.150000000000006</c:v>
                </c:pt>
                <c:pt idx="4030">
                  <c:v>67.1666666666666</c:v>
                </c:pt>
                <c:pt idx="4031">
                  <c:v>67.183333333333294</c:v>
                </c:pt>
                <c:pt idx="4032">
                  <c:v>67.2</c:v>
                </c:pt>
                <c:pt idx="4033">
                  <c:v>67.216666666666598</c:v>
                </c:pt>
                <c:pt idx="4034">
                  <c:v>67.233333333333306</c:v>
                </c:pt>
                <c:pt idx="4035">
                  <c:v>67.25</c:v>
                </c:pt>
                <c:pt idx="4036">
                  <c:v>67.266666666666595</c:v>
                </c:pt>
                <c:pt idx="4037">
                  <c:v>67.283333333333303</c:v>
                </c:pt>
                <c:pt idx="4038">
                  <c:v>67.3</c:v>
                </c:pt>
                <c:pt idx="4039">
                  <c:v>67.316666666666606</c:v>
                </c:pt>
                <c:pt idx="4040">
                  <c:v>67.3333333333333</c:v>
                </c:pt>
                <c:pt idx="4041">
                  <c:v>67.349999999999994</c:v>
                </c:pt>
                <c:pt idx="4042">
                  <c:v>67.366666666666603</c:v>
                </c:pt>
                <c:pt idx="4043">
                  <c:v>67.383333333333297</c:v>
                </c:pt>
                <c:pt idx="4044">
                  <c:v>67.400000000000006</c:v>
                </c:pt>
                <c:pt idx="4045">
                  <c:v>67.4166666666666</c:v>
                </c:pt>
                <c:pt idx="4046">
                  <c:v>67.433333333333294</c:v>
                </c:pt>
                <c:pt idx="4047">
                  <c:v>67.45</c:v>
                </c:pt>
                <c:pt idx="4048">
                  <c:v>67.466666666666598</c:v>
                </c:pt>
                <c:pt idx="4049">
                  <c:v>67.483333333333306</c:v>
                </c:pt>
                <c:pt idx="4050">
                  <c:v>67.5</c:v>
                </c:pt>
                <c:pt idx="4051">
                  <c:v>67.516666666666595</c:v>
                </c:pt>
                <c:pt idx="4052">
                  <c:v>67.533333333333303</c:v>
                </c:pt>
                <c:pt idx="4053">
                  <c:v>67.55</c:v>
                </c:pt>
                <c:pt idx="4054">
                  <c:v>67.566666666666606</c:v>
                </c:pt>
                <c:pt idx="4055">
                  <c:v>67.5833333333333</c:v>
                </c:pt>
                <c:pt idx="4056">
                  <c:v>67.599999999999994</c:v>
                </c:pt>
                <c:pt idx="4057">
                  <c:v>67.616666666666603</c:v>
                </c:pt>
                <c:pt idx="4058">
                  <c:v>67.633333333333297</c:v>
                </c:pt>
                <c:pt idx="4059">
                  <c:v>67.650000000000006</c:v>
                </c:pt>
                <c:pt idx="4060">
                  <c:v>67.6666666666666</c:v>
                </c:pt>
                <c:pt idx="4061">
                  <c:v>67.683333333333294</c:v>
                </c:pt>
                <c:pt idx="4062">
                  <c:v>67.7</c:v>
                </c:pt>
                <c:pt idx="4063">
                  <c:v>67.716666666666598</c:v>
                </c:pt>
                <c:pt idx="4064">
                  <c:v>67.733333333333306</c:v>
                </c:pt>
                <c:pt idx="4065">
                  <c:v>67.75</c:v>
                </c:pt>
                <c:pt idx="4066">
                  <c:v>67.766666666666595</c:v>
                </c:pt>
                <c:pt idx="4067">
                  <c:v>67.783333333333303</c:v>
                </c:pt>
                <c:pt idx="4068">
                  <c:v>67.8</c:v>
                </c:pt>
                <c:pt idx="4069">
                  <c:v>67.816666666666606</c:v>
                </c:pt>
                <c:pt idx="4070">
                  <c:v>67.8333333333333</c:v>
                </c:pt>
                <c:pt idx="4071">
                  <c:v>67.849999999999994</c:v>
                </c:pt>
                <c:pt idx="4072">
                  <c:v>67.866666666666603</c:v>
                </c:pt>
                <c:pt idx="4073">
                  <c:v>67.883333333333297</c:v>
                </c:pt>
                <c:pt idx="4074">
                  <c:v>67.900000000000006</c:v>
                </c:pt>
                <c:pt idx="4075">
                  <c:v>67.9166666666666</c:v>
                </c:pt>
                <c:pt idx="4076">
                  <c:v>67.933333333333294</c:v>
                </c:pt>
                <c:pt idx="4077">
                  <c:v>67.95</c:v>
                </c:pt>
                <c:pt idx="4078">
                  <c:v>67.966666666666598</c:v>
                </c:pt>
                <c:pt idx="4079">
                  <c:v>67.983333333333306</c:v>
                </c:pt>
                <c:pt idx="4080">
                  <c:v>68</c:v>
                </c:pt>
                <c:pt idx="4081">
                  <c:v>68.016666666666595</c:v>
                </c:pt>
                <c:pt idx="4082">
                  <c:v>68.033333333333303</c:v>
                </c:pt>
                <c:pt idx="4083">
                  <c:v>68.05</c:v>
                </c:pt>
                <c:pt idx="4084">
                  <c:v>68.066666666666606</c:v>
                </c:pt>
                <c:pt idx="4085">
                  <c:v>68.0833333333333</c:v>
                </c:pt>
                <c:pt idx="4086">
                  <c:v>68.099999999999994</c:v>
                </c:pt>
                <c:pt idx="4087">
                  <c:v>68.116666666666603</c:v>
                </c:pt>
                <c:pt idx="4088">
                  <c:v>68.133333333333297</c:v>
                </c:pt>
                <c:pt idx="4089">
                  <c:v>68.150000000000006</c:v>
                </c:pt>
                <c:pt idx="4090">
                  <c:v>68.1666666666666</c:v>
                </c:pt>
                <c:pt idx="4091">
                  <c:v>68.183333333333294</c:v>
                </c:pt>
                <c:pt idx="4092">
                  <c:v>68.2</c:v>
                </c:pt>
                <c:pt idx="4093">
                  <c:v>68.216666666666598</c:v>
                </c:pt>
                <c:pt idx="4094">
                  <c:v>68.233333333333306</c:v>
                </c:pt>
                <c:pt idx="4095">
                  <c:v>68.25</c:v>
                </c:pt>
                <c:pt idx="4096">
                  <c:v>68.266666666666595</c:v>
                </c:pt>
                <c:pt idx="4097">
                  <c:v>68.283333333333303</c:v>
                </c:pt>
                <c:pt idx="4098">
                  <c:v>68.3</c:v>
                </c:pt>
                <c:pt idx="4099">
                  <c:v>68.316666666666606</c:v>
                </c:pt>
                <c:pt idx="4100">
                  <c:v>68.3333333333333</c:v>
                </c:pt>
                <c:pt idx="4101">
                  <c:v>68.349999999999994</c:v>
                </c:pt>
                <c:pt idx="4102">
                  <c:v>68.366666666666603</c:v>
                </c:pt>
                <c:pt idx="4103">
                  <c:v>68.383333333333297</c:v>
                </c:pt>
                <c:pt idx="4104">
                  <c:v>68.400000000000006</c:v>
                </c:pt>
                <c:pt idx="4105">
                  <c:v>68.4166666666666</c:v>
                </c:pt>
                <c:pt idx="4106">
                  <c:v>68.433333333333294</c:v>
                </c:pt>
                <c:pt idx="4107">
                  <c:v>68.45</c:v>
                </c:pt>
                <c:pt idx="4108">
                  <c:v>68.466666666666598</c:v>
                </c:pt>
                <c:pt idx="4109">
                  <c:v>68.483333333333306</c:v>
                </c:pt>
                <c:pt idx="4110">
                  <c:v>68.5</c:v>
                </c:pt>
                <c:pt idx="4111">
                  <c:v>68.516666666666595</c:v>
                </c:pt>
                <c:pt idx="4112">
                  <c:v>68.533333333333303</c:v>
                </c:pt>
                <c:pt idx="4113">
                  <c:v>68.55</c:v>
                </c:pt>
                <c:pt idx="4114">
                  <c:v>68.566666666666606</c:v>
                </c:pt>
                <c:pt idx="4115">
                  <c:v>68.5833333333333</c:v>
                </c:pt>
                <c:pt idx="4116">
                  <c:v>68.599999999999994</c:v>
                </c:pt>
                <c:pt idx="4117">
                  <c:v>68.616666666666603</c:v>
                </c:pt>
                <c:pt idx="4118">
                  <c:v>68.633333333333297</c:v>
                </c:pt>
                <c:pt idx="4119">
                  <c:v>68.650000000000006</c:v>
                </c:pt>
                <c:pt idx="4120">
                  <c:v>68.6666666666666</c:v>
                </c:pt>
                <c:pt idx="4121">
                  <c:v>68.683333333333294</c:v>
                </c:pt>
                <c:pt idx="4122">
                  <c:v>68.7</c:v>
                </c:pt>
                <c:pt idx="4123">
                  <c:v>68.716666666666598</c:v>
                </c:pt>
                <c:pt idx="4124">
                  <c:v>68.733333333333306</c:v>
                </c:pt>
                <c:pt idx="4125">
                  <c:v>68.75</c:v>
                </c:pt>
                <c:pt idx="4126">
                  <c:v>68.766666666666595</c:v>
                </c:pt>
                <c:pt idx="4127">
                  <c:v>68.783333333333303</c:v>
                </c:pt>
                <c:pt idx="4128">
                  <c:v>68.8</c:v>
                </c:pt>
                <c:pt idx="4129">
                  <c:v>68.816666666666606</c:v>
                </c:pt>
                <c:pt idx="4130">
                  <c:v>68.8333333333333</c:v>
                </c:pt>
                <c:pt idx="4131">
                  <c:v>68.849999999999994</c:v>
                </c:pt>
                <c:pt idx="4132">
                  <c:v>68.866666666666603</c:v>
                </c:pt>
                <c:pt idx="4133">
                  <c:v>68.883333333333297</c:v>
                </c:pt>
                <c:pt idx="4134">
                  <c:v>68.900000000000006</c:v>
                </c:pt>
                <c:pt idx="4135">
                  <c:v>68.9166666666666</c:v>
                </c:pt>
                <c:pt idx="4136">
                  <c:v>68.933333333333294</c:v>
                </c:pt>
                <c:pt idx="4137">
                  <c:v>68.95</c:v>
                </c:pt>
                <c:pt idx="4138">
                  <c:v>68.966666666666598</c:v>
                </c:pt>
                <c:pt idx="4139">
                  <c:v>68.983333333333306</c:v>
                </c:pt>
                <c:pt idx="4140">
                  <c:v>69</c:v>
                </c:pt>
                <c:pt idx="4141">
                  <c:v>69.016666666666595</c:v>
                </c:pt>
                <c:pt idx="4142">
                  <c:v>69.033333333333303</c:v>
                </c:pt>
                <c:pt idx="4143">
                  <c:v>69.05</c:v>
                </c:pt>
                <c:pt idx="4144">
                  <c:v>69.066666666666606</c:v>
                </c:pt>
                <c:pt idx="4145">
                  <c:v>69.0833333333333</c:v>
                </c:pt>
                <c:pt idx="4146">
                  <c:v>69.099999999999994</c:v>
                </c:pt>
                <c:pt idx="4147">
                  <c:v>69.116666666666603</c:v>
                </c:pt>
                <c:pt idx="4148">
                  <c:v>69.133333333333297</c:v>
                </c:pt>
                <c:pt idx="4149">
                  <c:v>69.150000000000006</c:v>
                </c:pt>
                <c:pt idx="4150">
                  <c:v>69.1666666666666</c:v>
                </c:pt>
                <c:pt idx="4151">
                  <c:v>69.183333333333294</c:v>
                </c:pt>
                <c:pt idx="4152">
                  <c:v>69.2</c:v>
                </c:pt>
                <c:pt idx="4153">
                  <c:v>69.216666666666598</c:v>
                </c:pt>
                <c:pt idx="4154">
                  <c:v>69.233333333333306</c:v>
                </c:pt>
                <c:pt idx="4155">
                  <c:v>69.25</c:v>
                </c:pt>
                <c:pt idx="4156">
                  <c:v>69.266666666666595</c:v>
                </c:pt>
                <c:pt idx="4157">
                  <c:v>69.283333333333303</c:v>
                </c:pt>
                <c:pt idx="4158">
                  <c:v>69.3</c:v>
                </c:pt>
                <c:pt idx="4159">
                  <c:v>69.316666666666606</c:v>
                </c:pt>
                <c:pt idx="4160">
                  <c:v>69.3333333333333</c:v>
                </c:pt>
                <c:pt idx="4161">
                  <c:v>69.349999999999994</c:v>
                </c:pt>
                <c:pt idx="4162">
                  <c:v>69.366666666666603</c:v>
                </c:pt>
                <c:pt idx="4163">
                  <c:v>69.383333333333297</c:v>
                </c:pt>
                <c:pt idx="4164">
                  <c:v>69.400000000000006</c:v>
                </c:pt>
                <c:pt idx="4165">
                  <c:v>69.4166666666666</c:v>
                </c:pt>
                <c:pt idx="4166">
                  <c:v>69.433333333333294</c:v>
                </c:pt>
                <c:pt idx="4167">
                  <c:v>69.45</c:v>
                </c:pt>
                <c:pt idx="4168">
                  <c:v>69.466666666666598</c:v>
                </c:pt>
                <c:pt idx="4169">
                  <c:v>69.483333333333306</c:v>
                </c:pt>
                <c:pt idx="4170">
                  <c:v>69.5</c:v>
                </c:pt>
                <c:pt idx="4171">
                  <c:v>69.516666666666595</c:v>
                </c:pt>
                <c:pt idx="4172">
                  <c:v>69.533333333333303</c:v>
                </c:pt>
                <c:pt idx="4173">
                  <c:v>69.55</c:v>
                </c:pt>
                <c:pt idx="4174">
                  <c:v>69.566666666666606</c:v>
                </c:pt>
                <c:pt idx="4175">
                  <c:v>69.5833333333333</c:v>
                </c:pt>
                <c:pt idx="4176">
                  <c:v>69.599999999999994</c:v>
                </c:pt>
                <c:pt idx="4177">
                  <c:v>69.616666666666603</c:v>
                </c:pt>
                <c:pt idx="4178">
                  <c:v>69.633333333333297</c:v>
                </c:pt>
                <c:pt idx="4179">
                  <c:v>69.650000000000006</c:v>
                </c:pt>
                <c:pt idx="4180">
                  <c:v>69.6666666666666</c:v>
                </c:pt>
                <c:pt idx="4181">
                  <c:v>69.683333333333294</c:v>
                </c:pt>
                <c:pt idx="4182">
                  <c:v>69.7</c:v>
                </c:pt>
                <c:pt idx="4183">
                  <c:v>69.716666666666598</c:v>
                </c:pt>
                <c:pt idx="4184">
                  <c:v>69.733333333333306</c:v>
                </c:pt>
                <c:pt idx="4185">
                  <c:v>69.75</c:v>
                </c:pt>
                <c:pt idx="4186">
                  <c:v>69.766666666666595</c:v>
                </c:pt>
                <c:pt idx="4187">
                  <c:v>69.783333333333303</c:v>
                </c:pt>
                <c:pt idx="4188">
                  <c:v>69.8</c:v>
                </c:pt>
                <c:pt idx="4189">
                  <c:v>69.816666666666606</c:v>
                </c:pt>
                <c:pt idx="4190">
                  <c:v>69.8333333333333</c:v>
                </c:pt>
                <c:pt idx="4191">
                  <c:v>69.849999999999994</c:v>
                </c:pt>
                <c:pt idx="4192">
                  <c:v>69.866666666666603</c:v>
                </c:pt>
                <c:pt idx="4193">
                  <c:v>69.883333333333297</c:v>
                </c:pt>
                <c:pt idx="4194">
                  <c:v>69.900000000000006</c:v>
                </c:pt>
                <c:pt idx="4195">
                  <c:v>69.9166666666666</c:v>
                </c:pt>
                <c:pt idx="4196">
                  <c:v>69.933333333333294</c:v>
                </c:pt>
                <c:pt idx="4197">
                  <c:v>69.95</c:v>
                </c:pt>
                <c:pt idx="4198">
                  <c:v>69.966666666666598</c:v>
                </c:pt>
                <c:pt idx="4199">
                  <c:v>69.983333333333306</c:v>
                </c:pt>
                <c:pt idx="4200">
                  <c:v>70</c:v>
                </c:pt>
                <c:pt idx="4201">
                  <c:v>70.016666666666595</c:v>
                </c:pt>
                <c:pt idx="4202">
                  <c:v>70.033333333333303</c:v>
                </c:pt>
                <c:pt idx="4203">
                  <c:v>70.05</c:v>
                </c:pt>
                <c:pt idx="4204">
                  <c:v>70.066666666666606</c:v>
                </c:pt>
                <c:pt idx="4205">
                  <c:v>70.0833333333333</c:v>
                </c:pt>
                <c:pt idx="4206">
                  <c:v>70.099999999999994</c:v>
                </c:pt>
                <c:pt idx="4207">
                  <c:v>70.116666666666603</c:v>
                </c:pt>
                <c:pt idx="4208">
                  <c:v>70.133333333333297</c:v>
                </c:pt>
                <c:pt idx="4209">
                  <c:v>70.150000000000006</c:v>
                </c:pt>
                <c:pt idx="4210">
                  <c:v>70.1666666666666</c:v>
                </c:pt>
                <c:pt idx="4211">
                  <c:v>70.183333333333294</c:v>
                </c:pt>
                <c:pt idx="4212">
                  <c:v>70.2</c:v>
                </c:pt>
                <c:pt idx="4213">
                  <c:v>70.216666666666598</c:v>
                </c:pt>
                <c:pt idx="4214">
                  <c:v>70.233333333333306</c:v>
                </c:pt>
                <c:pt idx="4215">
                  <c:v>70.25</c:v>
                </c:pt>
                <c:pt idx="4216">
                  <c:v>70.266666666666595</c:v>
                </c:pt>
                <c:pt idx="4217">
                  <c:v>70.283333333333303</c:v>
                </c:pt>
                <c:pt idx="4218">
                  <c:v>70.3</c:v>
                </c:pt>
                <c:pt idx="4219">
                  <c:v>70.316666666666606</c:v>
                </c:pt>
                <c:pt idx="4220">
                  <c:v>70.3333333333333</c:v>
                </c:pt>
                <c:pt idx="4221">
                  <c:v>70.349999999999994</c:v>
                </c:pt>
                <c:pt idx="4222">
                  <c:v>70.366666666666603</c:v>
                </c:pt>
                <c:pt idx="4223">
                  <c:v>70.383333333333297</c:v>
                </c:pt>
                <c:pt idx="4224">
                  <c:v>70.400000000000006</c:v>
                </c:pt>
                <c:pt idx="4225">
                  <c:v>70.4166666666666</c:v>
                </c:pt>
                <c:pt idx="4226">
                  <c:v>70.433333333333294</c:v>
                </c:pt>
                <c:pt idx="4227">
                  <c:v>70.45</c:v>
                </c:pt>
                <c:pt idx="4228">
                  <c:v>70.466666666666598</c:v>
                </c:pt>
                <c:pt idx="4229">
                  <c:v>70.483333333333306</c:v>
                </c:pt>
                <c:pt idx="4230">
                  <c:v>70.5</c:v>
                </c:pt>
                <c:pt idx="4231">
                  <c:v>70.516666666666595</c:v>
                </c:pt>
                <c:pt idx="4232">
                  <c:v>70.533333333333303</c:v>
                </c:pt>
                <c:pt idx="4233">
                  <c:v>70.55</c:v>
                </c:pt>
                <c:pt idx="4234">
                  <c:v>70.566666666666606</c:v>
                </c:pt>
                <c:pt idx="4235">
                  <c:v>70.5833333333333</c:v>
                </c:pt>
                <c:pt idx="4236">
                  <c:v>70.599999999999994</c:v>
                </c:pt>
                <c:pt idx="4237">
                  <c:v>70.616666666666603</c:v>
                </c:pt>
                <c:pt idx="4238">
                  <c:v>70.633333333333297</c:v>
                </c:pt>
                <c:pt idx="4239">
                  <c:v>70.650000000000006</c:v>
                </c:pt>
                <c:pt idx="4240">
                  <c:v>70.6666666666666</c:v>
                </c:pt>
                <c:pt idx="4241">
                  <c:v>70.683333333333294</c:v>
                </c:pt>
                <c:pt idx="4242">
                  <c:v>70.7</c:v>
                </c:pt>
                <c:pt idx="4243">
                  <c:v>70.716666666666598</c:v>
                </c:pt>
                <c:pt idx="4244">
                  <c:v>70.733333333333306</c:v>
                </c:pt>
                <c:pt idx="4245">
                  <c:v>70.75</c:v>
                </c:pt>
                <c:pt idx="4246">
                  <c:v>70.766666666666595</c:v>
                </c:pt>
                <c:pt idx="4247">
                  <c:v>70.783333333333303</c:v>
                </c:pt>
                <c:pt idx="4248">
                  <c:v>70.8</c:v>
                </c:pt>
                <c:pt idx="4249">
                  <c:v>70.816666666666606</c:v>
                </c:pt>
                <c:pt idx="4250">
                  <c:v>70.8333333333333</c:v>
                </c:pt>
                <c:pt idx="4251">
                  <c:v>70.849999999999994</c:v>
                </c:pt>
                <c:pt idx="4252">
                  <c:v>70.866666666666603</c:v>
                </c:pt>
                <c:pt idx="4253">
                  <c:v>70.883333333333297</c:v>
                </c:pt>
                <c:pt idx="4254">
                  <c:v>70.900000000000006</c:v>
                </c:pt>
                <c:pt idx="4255">
                  <c:v>70.9166666666666</c:v>
                </c:pt>
                <c:pt idx="4256">
                  <c:v>70.933333333333294</c:v>
                </c:pt>
                <c:pt idx="4257">
                  <c:v>70.95</c:v>
                </c:pt>
                <c:pt idx="4258">
                  <c:v>70.966666666666598</c:v>
                </c:pt>
                <c:pt idx="4259">
                  <c:v>70.983333333333306</c:v>
                </c:pt>
                <c:pt idx="4260">
                  <c:v>71</c:v>
                </c:pt>
                <c:pt idx="4261">
                  <c:v>71.016666666666595</c:v>
                </c:pt>
                <c:pt idx="4262">
                  <c:v>71.033333333333303</c:v>
                </c:pt>
                <c:pt idx="4263">
                  <c:v>71.05</c:v>
                </c:pt>
                <c:pt idx="4264">
                  <c:v>71.066666666666606</c:v>
                </c:pt>
                <c:pt idx="4265">
                  <c:v>71.0833333333333</c:v>
                </c:pt>
                <c:pt idx="4266">
                  <c:v>71.099999999999994</c:v>
                </c:pt>
                <c:pt idx="4267">
                  <c:v>71.116666666666603</c:v>
                </c:pt>
                <c:pt idx="4268">
                  <c:v>71.133333333333297</c:v>
                </c:pt>
                <c:pt idx="4269">
                  <c:v>71.150000000000006</c:v>
                </c:pt>
                <c:pt idx="4270">
                  <c:v>71.1666666666666</c:v>
                </c:pt>
                <c:pt idx="4271">
                  <c:v>71.183333333333294</c:v>
                </c:pt>
                <c:pt idx="4272">
                  <c:v>71.2</c:v>
                </c:pt>
                <c:pt idx="4273">
                  <c:v>71.216666666666598</c:v>
                </c:pt>
                <c:pt idx="4274">
                  <c:v>71.233333333333306</c:v>
                </c:pt>
                <c:pt idx="4275">
                  <c:v>71.25</c:v>
                </c:pt>
                <c:pt idx="4276">
                  <c:v>71.266666666666595</c:v>
                </c:pt>
                <c:pt idx="4277">
                  <c:v>71.283333333333303</c:v>
                </c:pt>
                <c:pt idx="4278">
                  <c:v>71.3</c:v>
                </c:pt>
                <c:pt idx="4279">
                  <c:v>71.316666666666606</c:v>
                </c:pt>
                <c:pt idx="4280">
                  <c:v>71.3333333333333</c:v>
                </c:pt>
                <c:pt idx="4281">
                  <c:v>71.349999999999994</c:v>
                </c:pt>
                <c:pt idx="4282">
                  <c:v>71.366666666666603</c:v>
                </c:pt>
                <c:pt idx="4283">
                  <c:v>71.383333333333297</c:v>
                </c:pt>
                <c:pt idx="4284">
                  <c:v>71.400000000000006</c:v>
                </c:pt>
                <c:pt idx="4285">
                  <c:v>71.4166666666666</c:v>
                </c:pt>
                <c:pt idx="4286">
                  <c:v>71.433333333333294</c:v>
                </c:pt>
                <c:pt idx="4287">
                  <c:v>71.45</c:v>
                </c:pt>
                <c:pt idx="4288">
                  <c:v>71.466666666666598</c:v>
                </c:pt>
                <c:pt idx="4289">
                  <c:v>71.483333333333306</c:v>
                </c:pt>
                <c:pt idx="4290">
                  <c:v>71.5</c:v>
                </c:pt>
                <c:pt idx="4291">
                  <c:v>71.516666666666595</c:v>
                </c:pt>
                <c:pt idx="4292">
                  <c:v>71.533333333333303</c:v>
                </c:pt>
                <c:pt idx="4293">
                  <c:v>71.55</c:v>
                </c:pt>
                <c:pt idx="4294">
                  <c:v>71.566666666666606</c:v>
                </c:pt>
                <c:pt idx="4295">
                  <c:v>71.5833333333333</c:v>
                </c:pt>
                <c:pt idx="4296">
                  <c:v>71.599999999999994</c:v>
                </c:pt>
                <c:pt idx="4297">
                  <c:v>71.616666666666603</c:v>
                </c:pt>
                <c:pt idx="4298">
                  <c:v>71.633333333333297</c:v>
                </c:pt>
                <c:pt idx="4299">
                  <c:v>71.650000000000006</c:v>
                </c:pt>
                <c:pt idx="4300">
                  <c:v>71.6666666666666</c:v>
                </c:pt>
                <c:pt idx="4301">
                  <c:v>71.683333333333294</c:v>
                </c:pt>
                <c:pt idx="4302">
                  <c:v>71.7</c:v>
                </c:pt>
                <c:pt idx="4303">
                  <c:v>71.716666666666598</c:v>
                </c:pt>
                <c:pt idx="4304">
                  <c:v>71.733333333333306</c:v>
                </c:pt>
                <c:pt idx="4305">
                  <c:v>71.75</c:v>
                </c:pt>
                <c:pt idx="4306">
                  <c:v>71.766666666666595</c:v>
                </c:pt>
                <c:pt idx="4307">
                  <c:v>71.783333333333303</c:v>
                </c:pt>
                <c:pt idx="4308">
                  <c:v>71.8</c:v>
                </c:pt>
                <c:pt idx="4309">
                  <c:v>71.816666666666606</c:v>
                </c:pt>
                <c:pt idx="4310">
                  <c:v>71.8333333333333</c:v>
                </c:pt>
                <c:pt idx="4311">
                  <c:v>71.849999999999994</c:v>
                </c:pt>
                <c:pt idx="4312">
                  <c:v>71.866666666666603</c:v>
                </c:pt>
                <c:pt idx="4313">
                  <c:v>71.883333333333297</c:v>
                </c:pt>
                <c:pt idx="4314">
                  <c:v>71.900000000000006</c:v>
                </c:pt>
                <c:pt idx="4315">
                  <c:v>71.9166666666666</c:v>
                </c:pt>
                <c:pt idx="4316">
                  <c:v>71.933333333333294</c:v>
                </c:pt>
                <c:pt idx="4317">
                  <c:v>71.95</c:v>
                </c:pt>
                <c:pt idx="4318">
                  <c:v>71.966666666666598</c:v>
                </c:pt>
                <c:pt idx="4319">
                  <c:v>71.983333333333306</c:v>
                </c:pt>
                <c:pt idx="4320">
                  <c:v>72</c:v>
                </c:pt>
                <c:pt idx="4321">
                  <c:v>72.016666666666595</c:v>
                </c:pt>
                <c:pt idx="4322">
                  <c:v>72.033333333333303</c:v>
                </c:pt>
                <c:pt idx="4323">
                  <c:v>72.05</c:v>
                </c:pt>
                <c:pt idx="4324">
                  <c:v>72.066666666666606</c:v>
                </c:pt>
                <c:pt idx="4325">
                  <c:v>72.0833333333333</c:v>
                </c:pt>
                <c:pt idx="4326">
                  <c:v>72.099999999999994</c:v>
                </c:pt>
                <c:pt idx="4327">
                  <c:v>72.116666666666603</c:v>
                </c:pt>
                <c:pt idx="4328">
                  <c:v>72.133333333333297</c:v>
                </c:pt>
                <c:pt idx="4329">
                  <c:v>72.150000000000006</c:v>
                </c:pt>
                <c:pt idx="4330">
                  <c:v>72.1666666666666</c:v>
                </c:pt>
                <c:pt idx="4331">
                  <c:v>72.183333333333294</c:v>
                </c:pt>
                <c:pt idx="4332">
                  <c:v>72.2</c:v>
                </c:pt>
                <c:pt idx="4333">
                  <c:v>72.216666666666598</c:v>
                </c:pt>
                <c:pt idx="4334">
                  <c:v>72.233333333333306</c:v>
                </c:pt>
                <c:pt idx="4335">
                  <c:v>72.25</c:v>
                </c:pt>
                <c:pt idx="4336">
                  <c:v>72.266666666666595</c:v>
                </c:pt>
                <c:pt idx="4337">
                  <c:v>72.283333333333303</c:v>
                </c:pt>
                <c:pt idx="4338">
                  <c:v>72.3</c:v>
                </c:pt>
                <c:pt idx="4339">
                  <c:v>72.316666666666606</c:v>
                </c:pt>
                <c:pt idx="4340">
                  <c:v>72.3333333333333</c:v>
                </c:pt>
                <c:pt idx="4341">
                  <c:v>72.349999999999994</c:v>
                </c:pt>
                <c:pt idx="4342">
                  <c:v>72.366666666666603</c:v>
                </c:pt>
                <c:pt idx="4343">
                  <c:v>72.383333333333297</c:v>
                </c:pt>
                <c:pt idx="4344">
                  <c:v>72.400000000000006</c:v>
                </c:pt>
                <c:pt idx="4345">
                  <c:v>72.4166666666666</c:v>
                </c:pt>
                <c:pt idx="4346">
                  <c:v>72.433333333333294</c:v>
                </c:pt>
                <c:pt idx="4347">
                  <c:v>72.45</c:v>
                </c:pt>
                <c:pt idx="4348">
                  <c:v>72.466666666666598</c:v>
                </c:pt>
                <c:pt idx="4349">
                  <c:v>72.483333333333306</c:v>
                </c:pt>
                <c:pt idx="4350">
                  <c:v>72.5</c:v>
                </c:pt>
                <c:pt idx="4351">
                  <c:v>72.516666666666595</c:v>
                </c:pt>
                <c:pt idx="4352">
                  <c:v>72.533333333333303</c:v>
                </c:pt>
                <c:pt idx="4353">
                  <c:v>72.55</c:v>
                </c:pt>
                <c:pt idx="4354">
                  <c:v>72.566666666666606</c:v>
                </c:pt>
                <c:pt idx="4355">
                  <c:v>72.5833333333333</c:v>
                </c:pt>
                <c:pt idx="4356">
                  <c:v>72.599999999999994</c:v>
                </c:pt>
                <c:pt idx="4357">
                  <c:v>72.616666666666603</c:v>
                </c:pt>
                <c:pt idx="4358">
                  <c:v>72.633333333333297</c:v>
                </c:pt>
                <c:pt idx="4359">
                  <c:v>72.650000000000006</c:v>
                </c:pt>
                <c:pt idx="4360">
                  <c:v>72.6666666666666</c:v>
                </c:pt>
                <c:pt idx="4361">
                  <c:v>72.683333333333294</c:v>
                </c:pt>
                <c:pt idx="4362">
                  <c:v>72.7</c:v>
                </c:pt>
                <c:pt idx="4363">
                  <c:v>72.716666666666598</c:v>
                </c:pt>
                <c:pt idx="4364">
                  <c:v>72.733333333333306</c:v>
                </c:pt>
                <c:pt idx="4365">
                  <c:v>72.75</c:v>
                </c:pt>
                <c:pt idx="4366">
                  <c:v>72.766666666666595</c:v>
                </c:pt>
                <c:pt idx="4367">
                  <c:v>72.783333333333303</c:v>
                </c:pt>
                <c:pt idx="4368">
                  <c:v>72.8</c:v>
                </c:pt>
                <c:pt idx="4369">
                  <c:v>72.816666666666606</c:v>
                </c:pt>
                <c:pt idx="4370">
                  <c:v>72.8333333333333</c:v>
                </c:pt>
                <c:pt idx="4371">
                  <c:v>72.849999999999994</c:v>
                </c:pt>
                <c:pt idx="4372">
                  <c:v>72.866666666666603</c:v>
                </c:pt>
                <c:pt idx="4373">
                  <c:v>72.883333333333297</c:v>
                </c:pt>
                <c:pt idx="4374">
                  <c:v>72.900000000000006</c:v>
                </c:pt>
                <c:pt idx="4375">
                  <c:v>72.9166666666666</c:v>
                </c:pt>
                <c:pt idx="4376">
                  <c:v>72.933333333333294</c:v>
                </c:pt>
                <c:pt idx="4377">
                  <c:v>72.95</c:v>
                </c:pt>
                <c:pt idx="4378">
                  <c:v>72.966666666666598</c:v>
                </c:pt>
                <c:pt idx="4379">
                  <c:v>72.983333333333306</c:v>
                </c:pt>
                <c:pt idx="4380">
                  <c:v>73</c:v>
                </c:pt>
                <c:pt idx="4381">
                  <c:v>73.016666666666595</c:v>
                </c:pt>
                <c:pt idx="4382">
                  <c:v>73.033333333333303</c:v>
                </c:pt>
                <c:pt idx="4383">
                  <c:v>73.05</c:v>
                </c:pt>
                <c:pt idx="4384">
                  <c:v>73.066666666666606</c:v>
                </c:pt>
                <c:pt idx="4385">
                  <c:v>73.0833333333333</c:v>
                </c:pt>
                <c:pt idx="4386">
                  <c:v>73.099999999999994</c:v>
                </c:pt>
                <c:pt idx="4387">
                  <c:v>73.116666666666603</c:v>
                </c:pt>
                <c:pt idx="4388">
                  <c:v>73.133333333333297</c:v>
                </c:pt>
                <c:pt idx="4389">
                  <c:v>73.150000000000006</c:v>
                </c:pt>
                <c:pt idx="4390">
                  <c:v>73.1666666666666</c:v>
                </c:pt>
                <c:pt idx="4391">
                  <c:v>73.183333333333294</c:v>
                </c:pt>
                <c:pt idx="4392">
                  <c:v>73.2</c:v>
                </c:pt>
                <c:pt idx="4393">
                  <c:v>73.216666666666598</c:v>
                </c:pt>
                <c:pt idx="4394">
                  <c:v>73.233333333333306</c:v>
                </c:pt>
                <c:pt idx="4395">
                  <c:v>73.25</c:v>
                </c:pt>
                <c:pt idx="4396">
                  <c:v>73.266666666666595</c:v>
                </c:pt>
                <c:pt idx="4397">
                  <c:v>73.283333333333303</c:v>
                </c:pt>
                <c:pt idx="4398">
                  <c:v>73.3</c:v>
                </c:pt>
                <c:pt idx="4399">
                  <c:v>73.316666666666606</c:v>
                </c:pt>
                <c:pt idx="4400">
                  <c:v>73.3333333333333</c:v>
                </c:pt>
                <c:pt idx="4401">
                  <c:v>73.349999999999994</c:v>
                </c:pt>
                <c:pt idx="4402">
                  <c:v>73.366666666666603</c:v>
                </c:pt>
                <c:pt idx="4403">
                  <c:v>73.383333333333297</c:v>
                </c:pt>
                <c:pt idx="4404">
                  <c:v>73.400000000000006</c:v>
                </c:pt>
                <c:pt idx="4405">
                  <c:v>73.4166666666666</c:v>
                </c:pt>
                <c:pt idx="4406">
                  <c:v>73.433333333333294</c:v>
                </c:pt>
                <c:pt idx="4407">
                  <c:v>73.45</c:v>
                </c:pt>
                <c:pt idx="4408">
                  <c:v>73.466666666666598</c:v>
                </c:pt>
                <c:pt idx="4409">
                  <c:v>73.483333333333306</c:v>
                </c:pt>
                <c:pt idx="4410">
                  <c:v>73.5</c:v>
                </c:pt>
                <c:pt idx="4411">
                  <c:v>73.516666666666595</c:v>
                </c:pt>
                <c:pt idx="4412">
                  <c:v>73.533333333333303</c:v>
                </c:pt>
                <c:pt idx="4413">
                  <c:v>73.55</c:v>
                </c:pt>
                <c:pt idx="4414">
                  <c:v>73.566666666666606</c:v>
                </c:pt>
                <c:pt idx="4415">
                  <c:v>73.5833333333333</c:v>
                </c:pt>
                <c:pt idx="4416">
                  <c:v>73.599999999999994</c:v>
                </c:pt>
                <c:pt idx="4417">
                  <c:v>73.616666666666603</c:v>
                </c:pt>
                <c:pt idx="4418">
                  <c:v>73.633333333333297</c:v>
                </c:pt>
                <c:pt idx="4419">
                  <c:v>73.650000000000006</c:v>
                </c:pt>
                <c:pt idx="4420">
                  <c:v>73.6666666666666</c:v>
                </c:pt>
                <c:pt idx="4421">
                  <c:v>73.683333333333294</c:v>
                </c:pt>
                <c:pt idx="4422">
                  <c:v>73.7</c:v>
                </c:pt>
                <c:pt idx="4423">
                  <c:v>73.716666666666598</c:v>
                </c:pt>
                <c:pt idx="4424">
                  <c:v>73.733333333333306</c:v>
                </c:pt>
                <c:pt idx="4425">
                  <c:v>73.75</c:v>
                </c:pt>
                <c:pt idx="4426">
                  <c:v>73.766666666666595</c:v>
                </c:pt>
                <c:pt idx="4427">
                  <c:v>73.783333333333303</c:v>
                </c:pt>
                <c:pt idx="4428">
                  <c:v>73.8</c:v>
                </c:pt>
                <c:pt idx="4429">
                  <c:v>73.816666666666606</c:v>
                </c:pt>
                <c:pt idx="4430">
                  <c:v>73.8333333333333</c:v>
                </c:pt>
                <c:pt idx="4431">
                  <c:v>73.849999999999994</c:v>
                </c:pt>
                <c:pt idx="4432">
                  <c:v>73.866666666666603</c:v>
                </c:pt>
                <c:pt idx="4433">
                  <c:v>73.883333333333297</c:v>
                </c:pt>
                <c:pt idx="4434">
                  <c:v>73.900000000000006</c:v>
                </c:pt>
                <c:pt idx="4435">
                  <c:v>73.9166666666666</c:v>
                </c:pt>
                <c:pt idx="4436">
                  <c:v>73.933333333333294</c:v>
                </c:pt>
                <c:pt idx="4437">
                  <c:v>73.95</c:v>
                </c:pt>
                <c:pt idx="4438">
                  <c:v>73.966666666666598</c:v>
                </c:pt>
                <c:pt idx="4439">
                  <c:v>73.983333333333306</c:v>
                </c:pt>
                <c:pt idx="4440">
                  <c:v>74</c:v>
                </c:pt>
                <c:pt idx="4441">
                  <c:v>74.016666666666595</c:v>
                </c:pt>
                <c:pt idx="4442">
                  <c:v>74.033333333333303</c:v>
                </c:pt>
                <c:pt idx="4443">
                  <c:v>74.05</c:v>
                </c:pt>
                <c:pt idx="4444">
                  <c:v>74.066666666666606</c:v>
                </c:pt>
                <c:pt idx="4445">
                  <c:v>74.0833333333333</c:v>
                </c:pt>
                <c:pt idx="4446">
                  <c:v>74.099999999999994</c:v>
                </c:pt>
                <c:pt idx="4447">
                  <c:v>74.116666666666603</c:v>
                </c:pt>
                <c:pt idx="4448">
                  <c:v>74.133333333333297</c:v>
                </c:pt>
                <c:pt idx="4449">
                  <c:v>74.150000000000006</c:v>
                </c:pt>
                <c:pt idx="4450">
                  <c:v>74.1666666666666</c:v>
                </c:pt>
                <c:pt idx="4451">
                  <c:v>74.183333333333294</c:v>
                </c:pt>
                <c:pt idx="4452">
                  <c:v>74.2</c:v>
                </c:pt>
                <c:pt idx="4453">
                  <c:v>74.216666666666598</c:v>
                </c:pt>
                <c:pt idx="4454">
                  <c:v>74.233333333333306</c:v>
                </c:pt>
                <c:pt idx="4455">
                  <c:v>74.25</c:v>
                </c:pt>
                <c:pt idx="4456">
                  <c:v>74.266666666666595</c:v>
                </c:pt>
                <c:pt idx="4457">
                  <c:v>74.283333333333303</c:v>
                </c:pt>
                <c:pt idx="4458">
                  <c:v>74.3</c:v>
                </c:pt>
                <c:pt idx="4459">
                  <c:v>74.316666666666606</c:v>
                </c:pt>
                <c:pt idx="4460">
                  <c:v>74.3333333333333</c:v>
                </c:pt>
                <c:pt idx="4461">
                  <c:v>74.349999999999994</c:v>
                </c:pt>
                <c:pt idx="4462">
                  <c:v>74.366666666666603</c:v>
                </c:pt>
                <c:pt idx="4463">
                  <c:v>74.383333333333297</c:v>
                </c:pt>
                <c:pt idx="4464">
                  <c:v>74.400000000000006</c:v>
                </c:pt>
                <c:pt idx="4465">
                  <c:v>74.4166666666666</c:v>
                </c:pt>
                <c:pt idx="4466">
                  <c:v>74.433333333333294</c:v>
                </c:pt>
                <c:pt idx="4467">
                  <c:v>74.45</c:v>
                </c:pt>
                <c:pt idx="4468">
                  <c:v>74.466666666666598</c:v>
                </c:pt>
                <c:pt idx="4469">
                  <c:v>74.483333333333306</c:v>
                </c:pt>
                <c:pt idx="4470">
                  <c:v>74.5</c:v>
                </c:pt>
                <c:pt idx="4471">
                  <c:v>74.516666666666595</c:v>
                </c:pt>
                <c:pt idx="4472">
                  <c:v>74.533333333333303</c:v>
                </c:pt>
                <c:pt idx="4473">
                  <c:v>74.55</c:v>
                </c:pt>
                <c:pt idx="4474">
                  <c:v>74.566666666666606</c:v>
                </c:pt>
                <c:pt idx="4475">
                  <c:v>74.5833333333333</c:v>
                </c:pt>
                <c:pt idx="4476">
                  <c:v>74.599999999999994</c:v>
                </c:pt>
                <c:pt idx="4477">
                  <c:v>74.616666666666603</c:v>
                </c:pt>
                <c:pt idx="4478">
                  <c:v>74.633333333333297</c:v>
                </c:pt>
                <c:pt idx="4479">
                  <c:v>74.650000000000006</c:v>
                </c:pt>
                <c:pt idx="4480">
                  <c:v>74.6666666666666</c:v>
                </c:pt>
                <c:pt idx="4481">
                  <c:v>74.683333333333294</c:v>
                </c:pt>
                <c:pt idx="4482">
                  <c:v>74.7</c:v>
                </c:pt>
                <c:pt idx="4483">
                  <c:v>74.716666666666598</c:v>
                </c:pt>
                <c:pt idx="4484">
                  <c:v>74.733333333333306</c:v>
                </c:pt>
                <c:pt idx="4485">
                  <c:v>74.75</c:v>
                </c:pt>
                <c:pt idx="4486">
                  <c:v>74.766666666666595</c:v>
                </c:pt>
                <c:pt idx="4487">
                  <c:v>74.783333333333303</c:v>
                </c:pt>
                <c:pt idx="4488">
                  <c:v>74.8</c:v>
                </c:pt>
                <c:pt idx="4489">
                  <c:v>74.816666666666606</c:v>
                </c:pt>
                <c:pt idx="4490">
                  <c:v>74.8333333333333</c:v>
                </c:pt>
                <c:pt idx="4491">
                  <c:v>74.849999999999994</c:v>
                </c:pt>
                <c:pt idx="4492">
                  <c:v>74.866666666666603</c:v>
                </c:pt>
                <c:pt idx="4493">
                  <c:v>74.883333333333297</c:v>
                </c:pt>
                <c:pt idx="4494">
                  <c:v>74.900000000000006</c:v>
                </c:pt>
                <c:pt idx="4495">
                  <c:v>74.9166666666666</c:v>
                </c:pt>
                <c:pt idx="4496">
                  <c:v>74.933333333333294</c:v>
                </c:pt>
                <c:pt idx="4497">
                  <c:v>74.95</c:v>
                </c:pt>
                <c:pt idx="4498">
                  <c:v>74.966666666666598</c:v>
                </c:pt>
                <c:pt idx="4499">
                  <c:v>74.983333333333306</c:v>
                </c:pt>
                <c:pt idx="4500">
                  <c:v>75</c:v>
                </c:pt>
                <c:pt idx="4501">
                  <c:v>75.016666666666595</c:v>
                </c:pt>
                <c:pt idx="4502">
                  <c:v>75.033333333333303</c:v>
                </c:pt>
                <c:pt idx="4503">
                  <c:v>75.05</c:v>
                </c:pt>
                <c:pt idx="4504">
                  <c:v>75.066666666666606</c:v>
                </c:pt>
                <c:pt idx="4505">
                  <c:v>75.0833333333333</c:v>
                </c:pt>
                <c:pt idx="4506">
                  <c:v>75.099999999999994</c:v>
                </c:pt>
                <c:pt idx="4507">
                  <c:v>75.116666666666603</c:v>
                </c:pt>
                <c:pt idx="4508">
                  <c:v>75.133333333333297</c:v>
                </c:pt>
                <c:pt idx="4509">
                  <c:v>75.150000000000006</c:v>
                </c:pt>
                <c:pt idx="4510">
                  <c:v>75.1666666666666</c:v>
                </c:pt>
                <c:pt idx="4511">
                  <c:v>75.183333333333294</c:v>
                </c:pt>
                <c:pt idx="4512">
                  <c:v>75.2</c:v>
                </c:pt>
                <c:pt idx="4513">
                  <c:v>75.216666666666598</c:v>
                </c:pt>
                <c:pt idx="4514">
                  <c:v>75.233333333333306</c:v>
                </c:pt>
                <c:pt idx="4515">
                  <c:v>75.25</c:v>
                </c:pt>
                <c:pt idx="4516">
                  <c:v>75.266666666666595</c:v>
                </c:pt>
                <c:pt idx="4517">
                  <c:v>75.283333333333303</c:v>
                </c:pt>
                <c:pt idx="4518">
                  <c:v>75.3</c:v>
                </c:pt>
                <c:pt idx="4519">
                  <c:v>75.316666666666606</c:v>
                </c:pt>
                <c:pt idx="4520">
                  <c:v>75.3333333333333</c:v>
                </c:pt>
                <c:pt idx="4521">
                  <c:v>75.349999999999994</c:v>
                </c:pt>
                <c:pt idx="4522">
                  <c:v>75.366666666666603</c:v>
                </c:pt>
                <c:pt idx="4523">
                  <c:v>75.383333333333297</c:v>
                </c:pt>
                <c:pt idx="4524">
                  <c:v>75.400000000000006</c:v>
                </c:pt>
                <c:pt idx="4525">
                  <c:v>75.4166666666666</c:v>
                </c:pt>
                <c:pt idx="4526">
                  <c:v>75.433333333333294</c:v>
                </c:pt>
                <c:pt idx="4527">
                  <c:v>75.45</c:v>
                </c:pt>
                <c:pt idx="4528">
                  <c:v>75.466666666666598</c:v>
                </c:pt>
                <c:pt idx="4529">
                  <c:v>75.483333333333306</c:v>
                </c:pt>
                <c:pt idx="4530">
                  <c:v>75.5</c:v>
                </c:pt>
                <c:pt idx="4531">
                  <c:v>75.516666666666595</c:v>
                </c:pt>
                <c:pt idx="4532">
                  <c:v>75.533333333333303</c:v>
                </c:pt>
                <c:pt idx="4533">
                  <c:v>75.55</c:v>
                </c:pt>
                <c:pt idx="4534">
                  <c:v>75.566666666666606</c:v>
                </c:pt>
                <c:pt idx="4535">
                  <c:v>75.5833333333333</c:v>
                </c:pt>
                <c:pt idx="4536">
                  <c:v>75.599999999999994</c:v>
                </c:pt>
                <c:pt idx="4537">
                  <c:v>75.616666666666603</c:v>
                </c:pt>
                <c:pt idx="4538">
                  <c:v>75.633333333333297</c:v>
                </c:pt>
                <c:pt idx="4539">
                  <c:v>75.650000000000006</c:v>
                </c:pt>
                <c:pt idx="4540">
                  <c:v>75.6666666666666</c:v>
                </c:pt>
                <c:pt idx="4541">
                  <c:v>75.683333333333294</c:v>
                </c:pt>
                <c:pt idx="4542">
                  <c:v>75.7</c:v>
                </c:pt>
                <c:pt idx="4543">
                  <c:v>75.716666666666598</c:v>
                </c:pt>
                <c:pt idx="4544">
                  <c:v>75.733333333333306</c:v>
                </c:pt>
                <c:pt idx="4545">
                  <c:v>75.75</c:v>
                </c:pt>
                <c:pt idx="4546">
                  <c:v>75.766666666666595</c:v>
                </c:pt>
                <c:pt idx="4547">
                  <c:v>75.783333333333303</c:v>
                </c:pt>
                <c:pt idx="4548">
                  <c:v>75.8</c:v>
                </c:pt>
                <c:pt idx="4549">
                  <c:v>75.816666666666606</c:v>
                </c:pt>
                <c:pt idx="4550">
                  <c:v>75.8333333333333</c:v>
                </c:pt>
                <c:pt idx="4551">
                  <c:v>75.849999999999994</c:v>
                </c:pt>
                <c:pt idx="4552">
                  <c:v>75.866666666666603</c:v>
                </c:pt>
                <c:pt idx="4553">
                  <c:v>75.883333333333297</c:v>
                </c:pt>
                <c:pt idx="4554">
                  <c:v>75.900000000000006</c:v>
                </c:pt>
                <c:pt idx="4555">
                  <c:v>75.9166666666666</c:v>
                </c:pt>
                <c:pt idx="4556">
                  <c:v>75.933333333333294</c:v>
                </c:pt>
                <c:pt idx="4557">
                  <c:v>75.95</c:v>
                </c:pt>
                <c:pt idx="4558">
                  <c:v>75.966666666666598</c:v>
                </c:pt>
                <c:pt idx="4559">
                  <c:v>75.983333333333306</c:v>
                </c:pt>
                <c:pt idx="4560">
                  <c:v>76</c:v>
                </c:pt>
                <c:pt idx="4561">
                  <c:v>76.016666666666595</c:v>
                </c:pt>
                <c:pt idx="4562">
                  <c:v>76.033333333333303</c:v>
                </c:pt>
                <c:pt idx="4563">
                  <c:v>76.05</c:v>
                </c:pt>
                <c:pt idx="4564">
                  <c:v>76.066666666666606</c:v>
                </c:pt>
                <c:pt idx="4565">
                  <c:v>76.0833333333333</c:v>
                </c:pt>
                <c:pt idx="4566">
                  <c:v>76.099999999999994</c:v>
                </c:pt>
                <c:pt idx="4567">
                  <c:v>76.116666666666603</c:v>
                </c:pt>
                <c:pt idx="4568">
                  <c:v>76.133333333333297</c:v>
                </c:pt>
                <c:pt idx="4569">
                  <c:v>76.150000000000006</c:v>
                </c:pt>
                <c:pt idx="4570">
                  <c:v>76.1666666666666</c:v>
                </c:pt>
                <c:pt idx="4571">
                  <c:v>76.183333333333294</c:v>
                </c:pt>
                <c:pt idx="4572">
                  <c:v>76.2</c:v>
                </c:pt>
                <c:pt idx="4573">
                  <c:v>76.216666666666598</c:v>
                </c:pt>
                <c:pt idx="4574">
                  <c:v>76.233333333333306</c:v>
                </c:pt>
                <c:pt idx="4575">
                  <c:v>76.25</c:v>
                </c:pt>
                <c:pt idx="4576">
                  <c:v>76.266666666666595</c:v>
                </c:pt>
                <c:pt idx="4577">
                  <c:v>76.283333333333303</c:v>
                </c:pt>
                <c:pt idx="4578">
                  <c:v>76.3</c:v>
                </c:pt>
                <c:pt idx="4579">
                  <c:v>76.316666666666606</c:v>
                </c:pt>
                <c:pt idx="4580">
                  <c:v>76.3333333333333</c:v>
                </c:pt>
                <c:pt idx="4581">
                  <c:v>76.349999999999994</c:v>
                </c:pt>
                <c:pt idx="4582">
                  <c:v>76.366666666666603</c:v>
                </c:pt>
                <c:pt idx="4583">
                  <c:v>76.383333333333297</c:v>
                </c:pt>
                <c:pt idx="4584">
                  <c:v>76.400000000000006</c:v>
                </c:pt>
                <c:pt idx="4585">
                  <c:v>76.4166666666666</c:v>
                </c:pt>
                <c:pt idx="4586">
                  <c:v>76.433333333333294</c:v>
                </c:pt>
                <c:pt idx="4587">
                  <c:v>76.45</c:v>
                </c:pt>
                <c:pt idx="4588">
                  <c:v>76.466666666666598</c:v>
                </c:pt>
                <c:pt idx="4589">
                  <c:v>76.483333333333306</c:v>
                </c:pt>
                <c:pt idx="4590">
                  <c:v>76.5</c:v>
                </c:pt>
                <c:pt idx="4591">
                  <c:v>76.516666666666595</c:v>
                </c:pt>
                <c:pt idx="4592">
                  <c:v>76.533333333333303</c:v>
                </c:pt>
                <c:pt idx="4593">
                  <c:v>76.55</c:v>
                </c:pt>
                <c:pt idx="4594">
                  <c:v>76.566666666666606</c:v>
                </c:pt>
                <c:pt idx="4595">
                  <c:v>76.5833333333333</c:v>
                </c:pt>
                <c:pt idx="4596">
                  <c:v>76.599999999999994</c:v>
                </c:pt>
                <c:pt idx="4597">
                  <c:v>76.616666666666603</c:v>
                </c:pt>
                <c:pt idx="4598">
                  <c:v>76.633333333333297</c:v>
                </c:pt>
                <c:pt idx="4599">
                  <c:v>76.650000000000006</c:v>
                </c:pt>
                <c:pt idx="4600">
                  <c:v>76.6666666666666</c:v>
                </c:pt>
                <c:pt idx="4601">
                  <c:v>76.683333333333294</c:v>
                </c:pt>
                <c:pt idx="4602">
                  <c:v>76.7</c:v>
                </c:pt>
                <c:pt idx="4603">
                  <c:v>76.716666666666598</c:v>
                </c:pt>
                <c:pt idx="4604">
                  <c:v>76.733333333333306</c:v>
                </c:pt>
                <c:pt idx="4605">
                  <c:v>76.75</c:v>
                </c:pt>
                <c:pt idx="4606">
                  <c:v>76.766666666666595</c:v>
                </c:pt>
                <c:pt idx="4607">
                  <c:v>76.783333333333303</c:v>
                </c:pt>
                <c:pt idx="4608">
                  <c:v>76.8</c:v>
                </c:pt>
                <c:pt idx="4609">
                  <c:v>76.816666666666606</c:v>
                </c:pt>
                <c:pt idx="4610">
                  <c:v>76.8333333333333</c:v>
                </c:pt>
                <c:pt idx="4611">
                  <c:v>76.849999999999994</c:v>
                </c:pt>
                <c:pt idx="4612">
                  <c:v>76.866666666666603</c:v>
                </c:pt>
                <c:pt idx="4613">
                  <c:v>76.883333333333297</c:v>
                </c:pt>
                <c:pt idx="4614">
                  <c:v>76.900000000000006</c:v>
                </c:pt>
                <c:pt idx="4615">
                  <c:v>76.9166666666666</c:v>
                </c:pt>
                <c:pt idx="4616">
                  <c:v>76.933333333333294</c:v>
                </c:pt>
                <c:pt idx="4617">
                  <c:v>76.95</c:v>
                </c:pt>
                <c:pt idx="4618">
                  <c:v>76.966666666666598</c:v>
                </c:pt>
                <c:pt idx="4619">
                  <c:v>76.983333333333306</c:v>
                </c:pt>
                <c:pt idx="4620">
                  <c:v>77</c:v>
                </c:pt>
                <c:pt idx="4621">
                  <c:v>77.016666666666595</c:v>
                </c:pt>
                <c:pt idx="4622">
                  <c:v>77.033333333333303</c:v>
                </c:pt>
                <c:pt idx="4623">
                  <c:v>77.05</c:v>
                </c:pt>
                <c:pt idx="4624">
                  <c:v>77.066666666666606</c:v>
                </c:pt>
                <c:pt idx="4625">
                  <c:v>77.0833333333333</c:v>
                </c:pt>
                <c:pt idx="4626">
                  <c:v>77.099999999999994</c:v>
                </c:pt>
                <c:pt idx="4627">
                  <c:v>77.116666666666603</c:v>
                </c:pt>
                <c:pt idx="4628">
                  <c:v>77.133333333333297</c:v>
                </c:pt>
                <c:pt idx="4629">
                  <c:v>77.150000000000006</c:v>
                </c:pt>
                <c:pt idx="4630">
                  <c:v>77.1666666666666</c:v>
                </c:pt>
                <c:pt idx="4631">
                  <c:v>77.183333333333294</c:v>
                </c:pt>
                <c:pt idx="4632">
                  <c:v>77.2</c:v>
                </c:pt>
                <c:pt idx="4633">
                  <c:v>77.216666666666598</c:v>
                </c:pt>
                <c:pt idx="4634">
                  <c:v>77.233333333333306</c:v>
                </c:pt>
                <c:pt idx="4635">
                  <c:v>77.25</c:v>
                </c:pt>
                <c:pt idx="4636">
                  <c:v>77.266666666666595</c:v>
                </c:pt>
                <c:pt idx="4637">
                  <c:v>77.283333333333303</c:v>
                </c:pt>
                <c:pt idx="4638">
                  <c:v>77.3</c:v>
                </c:pt>
                <c:pt idx="4639">
                  <c:v>77.316666666666606</c:v>
                </c:pt>
                <c:pt idx="4640">
                  <c:v>77.3333333333333</c:v>
                </c:pt>
                <c:pt idx="4641">
                  <c:v>77.349999999999994</c:v>
                </c:pt>
                <c:pt idx="4642">
                  <c:v>77.366666666666603</c:v>
                </c:pt>
                <c:pt idx="4643">
                  <c:v>77.383333333333297</c:v>
                </c:pt>
                <c:pt idx="4644">
                  <c:v>77.400000000000006</c:v>
                </c:pt>
                <c:pt idx="4645">
                  <c:v>77.4166666666666</c:v>
                </c:pt>
                <c:pt idx="4646">
                  <c:v>77.433333333333294</c:v>
                </c:pt>
                <c:pt idx="4647">
                  <c:v>77.45</c:v>
                </c:pt>
                <c:pt idx="4648">
                  <c:v>77.466666666666598</c:v>
                </c:pt>
                <c:pt idx="4649">
                  <c:v>77.483333333333306</c:v>
                </c:pt>
                <c:pt idx="4650">
                  <c:v>77.5</c:v>
                </c:pt>
                <c:pt idx="4651">
                  <c:v>77.516666666666595</c:v>
                </c:pt>
                <c:pt idx="4652">
                  <c:v>77.533333333333303</c:v>
                </c:pt>
                <c:pt idx="4653">
                  <c:v>77.55</c:v>
                </c:pt>
                <c:pt idx="4654">
                  <c:v>77.566666666666606</c:v>
                </c:pt>
                <c:pt idx="4655">
                  <c:v>77.5833333333333</c:v>
                </c:pt>
                <c:pt idx="4656">
                  <c:v>77.599999999999994</c:v>
                </c:pt>
                <c:pt idx="4657">
                  <c:v>77.616666666666603</c:v>
                </c:pt>
                <c:pt idx="4658">
                  <c:v>77.633333333333297</c:v>
                </c:pt>
                <c:pt idx="4659">
                  <c:v>77.650000000000006</c:v>
                </c:pt>
                <c:pt idx="4660">
                  <c:v>77.6666666666666</c:v>
                </c:pt>
                <c:pt idx="4661">
                  <c:v>77.683333333333294</c:v>
                </c:pt>
                <c:pt idx="4662">
                  <c:v>77.7</c:v>
                </c:pt>
                <c:pt idx="4663">
                  <c:v>77.716666666666598</c:v>
                </c:pt>
                <c:pt idx="4664">
                  <c:v>77.733333333333306</c:v>
                </c:pt>
                <c:pt idx="4665">
                  <c:v>77.75</c:v>
                </c:pt>
                <c:pt idx="4666">
                  <c:v>77.766666666666595</c:v>
                </c:pt>
                <c:pt idx="4667">
                  <c:v>77.783333333333303</c:v>
                </c:pt>
                <c:pt idx="4668">
                  <c:v>77.8</c:v>
                </c:pt>
                <c:pt idx="4669">
                  <c:v>77.816666666666606</c:v>
                </c:pt>
                <c:pt idx="4670">
                  <c:v>77.8333333333333</c:v>
                </c:pt>
                <c:pt idx="4671">
                  <c:v>77.849999999999994</c:v>
                </c:pt>
                <c:pt idx="4672">
                  <c:v>77.866666666666603</c:v>
                </c:pt>
                <c:pt idx="4673">
                  <c:v>77.883333333333297</c:v>
                </c:pt>
                <c:pt idx="4674">
                  <c:v>77.900000000000006</c:v>
                </c:pt>
                <c:pt idx="4675">
                  <c:v>77.9166666666666</c:v>
                </c:pt>
                <c:pt idx="4676">
                  <c:v>77.933333333333294</c:v>
                </c:pt>
                <c:pt idx="4677">
                  <c:v>77.95</c:v>
                </c:pt>
                <c:pt idx="4678">
                  <c:v>77.966666666666598</c:v>
                </c:pt>
                <c:pt idx="4679">
                  <c:v>77.983333333333306</c:v>
                </c:pt>
                <c:pt idx="4680">
                  <c:v>78</c:v>
                </c:pt>
                <c:pt idx="4681">
                  <c:v>78.016666666666595</c:v>
                </c:pt>
                <c:pt idx="4682">
                  <c:v>78.033333333333303</c:v>
                </c:pt>
                <c:pt idx="4683">
                  <c:v>78.05</c:v>
                </c:pt>
                <c:pt idx="4684">
                  <c:v>78.066666666666606</c:v>
                </c:pt>
                <c:pt idx="4685">
                  <c:v>78.0833333333333</c:v>
                </c:pt>
                <c:pt idx="4686">
                  <c:v>78.099999999999994</c:v>
                </c:pt>
                <c:pt idx="4687">
                  <c:v>78.116666666666603</c:v>
                </c:pt>
                <c:pt idx="4688">
                  <c:v>78.133333333333297</c:v>
                </c:pt>
                <c:pt idx="4689">
                  <c:v>78.150000000000006</c:v>
                </c:pt>
                <c:pt idx="4690">
                  <c:v>78.1666666666666</c:v>
                </c:pt>
                <c:pt idx="4691">
                  <c:v>78.183333333333294</c:v>
                </c:pt>
                <c:pt idx="4692">
                  <c:v>78.2</c:v>
                </c:pt>
                <c:pt idx="4693">
                  <c:v>78.216666666666598</c:v>
                </c:pt>
                <c:pt idx="4694">
                  <c:v>78.233333333333306</c:v>
                </c:pt>
                <c:pt idx="4695">
                  <c:v>78.25</c:v>
                </c:pt>
                <c:pt idx="4696">
                  <c:v>78.266666666666595</c:v>
                </c:pt>
                <c:pt idx="4697">
                  <c:v>78.283333333333303</c:v>
                </c:pt>
                <c:pt idx="4698">
                  <c:v>78.3</c:v>
                </c:pt>
                <c:pt idx="4699">
                  <c:v>78.316666666666606</c:v>
                </c:pt>
                <c:pt idx="4700">
                  <c:v>78.3333333333333</c:v>
                </c:pt>
                <c:pt idx="4701">
                  <c:v>78.349999999999994</c:v>
                </c:pt>
                <c:pt idx="4702">
                  <c:v>78.366666666666603</c:v>
                </c:pt>
                <c:pt idx="4703">
                  <c:v>78.383333333333297</c:v>
                </c:pt>
                <c:pt idx="4704">
                  <c:v>78.400000000000006</c:v>
                </c:pt>
                <c:pt idx="4705">
                  <c:v>78.4166666666666</c:v>
                </c:pt>
                <c:pt idx="4706">
                  <c:v>78.433333333333294</c:v>
                </c:pt>
                <c:pt idx="4707">
                  <c:v>78.45</c:v>
                </c:pt>
                <c:pt idx="4708">
                  <c:v>78.466666666666598</c:v>
                </c:pt>
                <c:pt idx="4709">
                  <c:v>78.483333333333306</c:v>
                </c:pt>
                <c:pt idx="4710">
                  <c:v>78.5</c:v>
                </c:pt>
                <c:pt idx="4711">
                  <c:v>78.516666666666595</c:v>
                </c:pt>
                <c:pt idx="4712">
                  <c:v>78.533333333333303</c:v>
                </c:pt>
                <c:pt idx="4713">
                  <c:v>78.55</c:v>
                </c:pt>
                <c:pt idx="4714">
                  <c:v>78.566666666666606</c:v>
                </c:pt>
                <c:pt idx="4715">
                  <c:v>78.5833333333333</c:v>
                </c:pt>
                <c:pt idx="4716">
                  <c:v>78.599999999999994</c:v>
                </c:pt>
                <c:pt idx="4717">
                  <c:v>78.616666666666603</c:v>
                </c:pt>
                <c:pt idx="4718">
                  <c:v>78.633333333333297</c:v>
                </c:pt>
                <c:pt idx="4719">
                  <c:v>78.650000000000006</c:v>
                </c:pt>
                <c:pt idx="4720">
                  <c:v>78.6666666666666</c:v>
                </c:pt>
                <c:pt idx="4721">
                  <c:v>78.683333333333294</c:v>
                </c:pt>
                <c:pt idx="4722">
                  <c:v>78.7</c:v>
                </c:pt>
                <c:pt idx="4723">
                  <c:v>78.716666666666598</c:v>
                </c:pt>
                <c:pt idx="4724">
                  <c:v>78.733333333333306</c:v>
                </c:pt>
                <c:pt idx="4725">
                  <c:v>78.75</c:v>
                </c:pt>
                <c:pt idx="4726">
                  <c:v>78.766666666666595</c:v>
                </c:pt>
                <c:pt idx="4727">
                  <c:v>78.783333333333303</c:v>
                </c:pt>
                <c:pt idx="4728">
                  <c:v>78.8</c:v>
                </c:pt>
                <c:pt idx="4729">
                  <c:v>78.816666666666606</c:v>
                </c:pt>
                <c:pt idx="4730">
                  <c:v>78.8333333333333</c:v>
                </c:pt>
                <c:pt idx="4731">
                  <c:v>78.849999999999994</c:v>
                </c:pt>
                <c:pt idx="4732">
                  <c:v>78.866666666666603</c:v>
                </c:pt>
                <c:pt idx="4733">
                  <c:v>78.883333333333297</c:v>
                </c:pt>
                <c:pt idx="4734">
                  <c:v>78.900000000000006</c:v>
                </c:pt>
                <c:pt idx="4735">
                  <c:v>78.9166666666666</c:v>
                </c:pt>
                <c:pt idx="4736">
                  <c:v>78.933333333333294</c:v>
                </c:pt>
                <c:pt idx="4737">
                  <c:v>78.95</c:v>
                </c:pt>
                <c:pt idx="4738">
                  <c:v>78.966666666666598</c:v>
                </c:pt>
                <c:pt idx="4739">
                  <c:v>78.983333333333306</c:v>
                </c:pt>
                <c:pt idx="4740">
                  <c:v>79</c:v>
                </c:pt>
                <c:pt idx="4741">
                  <c:v>79.016666666666595</c:v>
                </c:pt>
                <c:pt idx="4742">
                  <c:v>79.033333333333303</c:v>
                </c:pt>
                <c:pt idx="4743">
                  <c:v>79.05</c:v>
                </c:pt>
                <c:pt idx="4744">
                  <c:v>79.066666666666606</c:v>
                </c:pt>
                <c:pt idx="4745">
                  <c:v>79.0833333333333</c:v>
                </c:pt>
                <c:pt idx="4746">
                  <c:v>79.099999999999994</c:v>
                </c:pt>
                <c:pt idx="4747">
                  <c:v>79.116666666666603</c:v>
                </c:pt>
                <c:pt idx="4748">
                  <c:v>79.133333333333297</c:v>
                </c:pt>
                <c:pt idx="4749">
                  <c:v>79.150000000000006</c:v>
                </c:pt>
                <c:pt idx="4750">
                  <c:v>79.1666666666666</c:v>
                </c:pt>
                <c:pt idx="4751">
                  <c:v>79.183333333333294</c:v>
                </c:pt>
                <c:pt idx="4752">
                  <c:v>79.2</c:v>
                </c:pt>
                <c:pt idx="4753">
                  <c:v>79.216666666666598</c:v>
                </c:pt>
                <c:pt idx="4754">
                  <c:v>79.233333333333306</c:v>
                </c:pt>
                <c:pt idx="4755">
                  <c:v>79.25</c:v>
                </c:pt>
                <c:pt idx="4756">
                  <c:v>79.266666666666595</c:v>
                </c:pt>
                <c:pt idx="4757">
                  <c:v>79.283333333333303</c:v>
                </c:pt>
                <c:pt idx="4758">
                  <c:v>79.3</c:v>
                </c:pt>
                <c:pt idx="4759">
                  <c:v>79.316666666666606</c:v>
                </c:pt>
                <c:pt idx="4760">
                  <c:v>79.3333333333333</c:v>
                </c:pt>
                <c:pt idx="4761">
                  <c:v>79.349999999999994</c:v>
                </c:pt>
                <c:pt idx="4762">
                  <c:v>79.366666666666603</c:v>
                </c:pt>
                <c:pt idx="4763">
                  <c:v>79.383333333333297</c:v>
                </c:pt>
                <c:pt idx="4764">
                  <c:v>79.400000000000006</c:v>
                </c:pt>
                <c:pt idx="4765">
                  <c:v>79.4166666666666</c:v>
                </c:pt>
                <c:pt idx="4766">
                  <c:v>79.433333333333294</c:v>
                </c:pt>
                <c:pt idx="4767">
                  <c:v>79.45</c:v>
                </c:pt>
                <c:pt idx="4768">
                  <c:v>79.466666666666598</c:v>
                </c:pt>
                <c:pt idx="4769">
                  <c:v>79.483333333333306</c:v>
                </c:pt>
                <c:pt idx="4770">
                  <c:v>79.5</c:v>
                </c:pt>
                <c:pt idx="4771">
                  <c:v>79.516666666666595</c:v>
                </c:pt>
                <c:pt idx="4772">
                  <c:v>79.533333333333303</c:v>
                </c:pt>
                <c:pt idx="4773">
                  <c:v>79.55</c:v>
                </c:pt>
                <c:pt idx="4774">
                  <c:v>79.566666666666606</c:v>
                </c:pt>
                <c:pt idx="4775">
                  <c:v>79.5833333333333</c:v>
                </c:pt>
                <c:pt idx="4776">
                  <c:v>79.599999999999994</c:v>
                </c:pt>
                <c:pt idx="4777">
                  <c:v>79.616666666666603</c:v>
                </c:pt>
                <c:pt idx="4778">
                  <c:v>79.633333333333297</c:v>
                </c:pt>
                <c:pt idx="4779">
                  <c:v>79.650000000000006</c:v>
                </c:pt>
                <c:pt idx="4780">
                  <c:v>79.6666666666666</c:v>
                </c:pt>
                <c:pt idx="4781">
                  <c:v>79.683333333333294</c:v>
                </c:pt>
                <c:pt idx="4782">
                  <c:v>79.7</c:v>
                </c:pt>
                <c:pt idx="4783">
                  <c:v>79.716666666666598</c:v>
                </c:pt>
                <c:pt idx="4784">
                  <c:v>79.733333333333306</c:v>
                </c:pt>
                <c:pt idx="4785">
                  <c:v>79.75</c:v>
                </c:pt>
                <c:pt idx="4786">
                  <c:v>79.766666666666595</c:v>
                </c:pt>
                <c:pt idx="4787">
                  <c:v>79.783333333333303</c:v>
                </c:pt>
                <c:pt idx="4788">
                  <c:v>79.8</c:v>
                </c:pt>
                <c:pt idx="4789">
                  <c:v>79.816666666666606</c:v>
                </c:pt>
                <c:pt idx="4790">
                  <c:v>79.8333333333333</c:v>
                </c:pt>
                <c:pt idx="4791">
                  <c:v>79.849999999999994</c:v>
                </c:pt>
                <c:pt idx="4792">
                  <c:v>79.866666666666603</c:v>
                </c:pt>
                <c:pt idx="4793">
                  <c:v>79.883333333333297</c:v>
                </c:pt>
                <c:pt idx="4794">
                  <c:v>79.900000000000006</c:v>
                </c:pt>
                <c:pt idx="4795">
                  <c:v>79.9166666666666</c:v>
                </c:pt>
                <c:pt idx="4796">
                  <c:v>79.933333333333294</c:v>
                </c:pt>
                <c:pt idx="4797">
                  <c:v>79.95</c:v>
                </c:pt>
                <c:pt idx="4798">
                  <c:v>79.966666666666598</c:v>
                </c:pt>
                <c:pt idx="4799">
                  <c:v>79.983333333333306</c:v>
                </c:pt>
                <c:pt idx="4800">
                  <c:v>80</c:v>
                </c:pt>
                <c:pt idx="4801">
                  <c:v>80.016666666666595</c:v>
                </c:pt>
                <c:pt idx="4802">
                  <c:v>80.033333333333303</c:v>
                </c:pt>
                <c:pt idx="4803">
                  <c:v>80.05</c:v>
                </c:pt>
                <c:pt idx="4804">
                  <c:v>80.066666666666606</c:v>
                </c:pt>
                <c:pt idx="4805">
                  <c:v>80.0833333333333</c:v>
                </c:pt>
                <c:pt idx="4806">
                  <c:v>80.099999999999994</c:v>
                </c:pt>
                <c:pt idx="4807">
                  <c:v>80.116666666666603</c:v>
                </c:pt>
                <c:pt idx="4808">
                  <c:v>80.133333333333297</c:v>
                </c:pt>
                <c:pt idx="4809">
                  <c:v>80.150000000000006</c:v>
                </c:pt>
                <c:pt idx="4810">
                  <c:v>80.1666666666666</c:v>
                </c:pt>
                <c:pt idx="4811">
                  <c:v>80.183333333333294</c:v>
                </c:pt>
                <c:pt idx="4812">
                  <c:v>80.2</c:v>
                </c:pt>
                <c:pt idx="4813">
                  <c:v>80.216666666666598</c:v>
                </c:pt>
                <c:pt idx="4814">
                  <c:v>80.233333333333306</c:v>
                </c:pt>
                <c:pt idx="4815">
                  <c:v>80.25</c:v>
                </c:pt>
                <c:pt idx="4816">
                  <c:v>80.266666666666595</c:v>
                </c:pt>
                <c:pt idx="4817">
                  <c:v>80.283333333333303</c:v>
                </c:pt>
                <c:pt idx="4818">
                  <c:v>80.3</c:v>
                </c:pt>
                <c:pt idx="4819">
                  <c:v>80.316666666666606</c:v>
                </c:pt>
                <c:pt idx="4820">
                  <c:v>80.3333333333333</c:v>
                </c:pt>
                <c:pt idx="4821">
                  <c:v>80.349999999999994</c:v>
                </c:pt>
                <c:pt idx="4822">
                  <c:v>80.366666666666603</c:v>
                </c:pt>
                <c:pt idx="4823">
                  <c:v>80.383333333333297</c:v>
                </c:pt>
                <c:pt idx="4824">
                  <c:v>80.400000000000006</c:v>
                </c:pt>
                <c:pt idx="4825">
                  <c:v>80.4166666666666</c:v>
                </c:pt>
                <c:pt idx="4826">
                  <c:v>80.433333333333294</c:v>
                </c:pt>
                <c:pt idx="4827">
                  <c:v>80.45</c:v>
                </c:pt>
                <c:pt idx="4828">
                  <c:v>80.466666666666598</c:v>
                </c:pt>
                <c:pt idx="4829">
                  <c:v>80.483333333333306</c:v>
                </c:pt>
                <c:pt idx="4830">
                  <c:v>80.5</c:v>
                </c:pt>
                <c:pt idx="4831">
                  <c:v>80.516666666666595</c:v>
                </c:pt>
                <c:pt idx="4832">
                  <c:v>80.533333333333303</c:v>
                </c:pt>
                <c:pt idx="4833">
                  <c:v>80.55</c:v>
                </c:pt>
                <c:pt idx="4834">
                  <c:v>80.566666666666606</c:v>
                </c:pt>
                <c:pt idx="4835">
                  <c:v>80.5833333333333</c:v>
                </c:pt>
                <c:pt idx="4836">
                  <c:v>80.599999999999994</c:v>
                </c:pt>
                <c:pt idx="4837">
                  <c:v>80.616666666666603</c:v>
                </c:pt>
                <c:pt idx="4838">
                  <c:v>80.633333333333297</c:v>
                </c:pt>
                <c:pt idx="4839">
                  <c:v>80.650000000000006</c:v>
                </c:pt>
                <c:pt idx="4840">
                  <c:v>80.6666666666666</c:v>
                </c:pt>
                <c:pt idx="4841">
                  <c:v>80.683333333333294</c:v>
                </c:pt>
                <c:pt idx="4842">
                  <c:v>80.7</c:v>
                </c:pt>
                <c:pt idx="4843">
                  <c:v>80.716666666666598</c:v>
                </c:pt>
                <c:pt idx="4844">
                  <c:v>80.733333333333306</c:v>
                </c:pt>
                <c:pt idx="4845">
                  <c:v>80.75</c:v>
                </c:pt>
                <c:pt idx="4846">
                  <c:v>80.766666666666595</c:v>
                </c:pt>
                <c:pt idx="4847">
                  <c:v>80.783333333333303</c:v>
                </c:pt>
                <c:pt idx="4848">
                  <c:v>80.8</c:v>
                </c:pt>
                <c:pt idx="4849">
                  <c:v>80.816666666666606</c:v>
                </c:pt>
                <c:pt idx="4850">
                  <c:v>80.8333333333333</c:v>
                </c:pt>
                <c:pt idx="4851">
                  <c:v>80.849999999999994</c:v>
                </c:pt>
                <c:pt idx="4852">
                  <c:v>80.866666666666603</c:v>
                </c:pt>
                <c:pt idx="4853">
                  <c:v>80.883333333333297</c:v>
                </c:pt>
                <c:pt idx="4854">
                  <c:v>80.900000000000006</c:v>
                </c:pt>
                <c:pt idx="4855">
                  <c:v>80.9166666666666</c:v>
                </c:pt>
                <c:pt idx="4856">
                  <c:v>80.933333333333294</c:v>
                </c:pt>
                <c:pt idx="4857">
                  <c:v>80.95</c:v>
                </c:pt>
                <c:pt idx="4858">
                  <c:v>80.966666666666598</c:v>
                </c:pt>
                <c:pt idx="4859">
                  <c:v>80.983333333333306</c:v>
                </c:pt>
                <c:pt idx="4860">
                  <c:v>81</c:v>
                </c:pt>
                <c:pt idx="4861">
                  <c:v>81.016666666666595</c:v>
                </c:pt>
                <c:pt idx="4862">
                  <c:v>81.033333333333303</c:v>
                </c:pt>
                <c:pt idx="4863">
                  <c:v>81.05</c:v>
                </c:pt>
                <c:pt idx="4864">
                  <c:v>81.066666666666606</c:v>
                </c:pt>
                <c:pt idx="4865">
                  <c:v>81.0833333333333</c:v>
                </c:pt>
                <c:pt idx="4866">
                  <c:v>81.099999999999994</c:v>
                </c:pt>
                <c:pt idx="4867">
                  <c:v>81.116666666666603</c:v>
                </c:pt>
                <c:pt idx="4868">
                  <c:v>81.133333333333297</c:v>
                </c:pt>
                <c:pt idx="4869">
                  <c:v>81.150000000000006</c:v>
                </c:pt>
                <c:pt idx="4870">
                  <c:v>81.1666666666666</c:v>
                </c:pt>
                <c:pt idx="4871">
                  <c:v>81.183333333333294</c:v>
                </c:pt>
                <c:pt idx="4872">
                  <c:v>81.2</c:v>
                </c:pt>
                <c:pt idx="4873">
                  <c:v>81.216666666666598</c:v>
                </c:pt>
                <c:pt idx="4874">
                  <c:v>81.233333333333306</c:v>
                </c:pt>
                <c:pt idx="4875">
                  <c:v>81.25</c:v>
                </c:pt>
                <c:pt idx="4876">
                  <c:v>81.266666666666595</c:v>
                </c:pt>
                <c:pt idx="4877">
                  <c:v>81.283333333333303</c:v>
                </c:pt>
                <c:pt idx="4878">
                  <c:v>81.3</c:v>
                </c:pt>
                <c:pt idx="4879">
                  <c:v>81.316666666666606</c:v>
                </c:pt>
                <c:pt idx="4880">
                  <c:v>81.3333333333333</c:v>
                </c:pt>
                <c:pt idx="4881">
                  <c:v>81.349999999999994</c:v>
                </c:pt>
                <c:pt idx="4882">
                  <c:v>81.366666666666603</c:v>
                </c:pt>
                <c:pt idx="4883">
                  <c:v>81.383333333333297</c:v>
                </c:pt>
                <c:pt idx="4884">
                  <c:v>81.400000000000006</c:v>
                </c:pt>
                <c:pt idx="4885">
                  <c:v>81.4166666666666</c:v>
                </c:pt>
                <c:pt idx="4886">
                  <c:v>81.433333333333294</c:v>
                </c:pt>
                <c:pt idx="4887">
                  <c:v>81.45</c:v>
                </c:pt>
                <c:pt idx="4888">
                  <c:v>81.466666666666598</c:v>
                </c:pt>
                <c:pt idx="4889">
                  <c:v>81.483333333333306</c:v>
                </c:pt>
                <c:pt idx="4890">
                  <c:v>81.5</c:v>
                </c:pt>
                <c:pt idx="4891">
                  <c:v>81.516666666666595</c:v>
                </c:pt>
                <c:pt idx="4892">
                  <c:v>81.533333333333303</c:v>
                </c:pt>
                <c:pt idx="4893">
                  <c:v>81.55</c:v>
                </c:pt>
                <c:pt idx="4894">
                  <c:v>81.566666666666606</c:v>
                </c:pt>
                <c:pt idx="4895">
                  <c:v>81.5833333333333</c:v>
                </c:pt>
                <c:pt idx="4896">
                  <c:v>81.599999999999994</c:v>
                </c:pt>
                <c:pt idx="4897">
                  <c:v>81.616666666666603</c:v>
                </c:pt>
                <c:pt idx="4898">
                  <c:v>81.633333333333297</c:v>
                </c:pt>
                <c:pt idx="4899">
                  <c:v>81.650000000000006</c:v>
                </c:pt>
                <c:pt idx="4900">
                  <c:v>81.6666666666666</c:v>
                </c:pt>
                <c:pt idx="4901">
                  <c:v>81.683333333333294</c:v>
                </c:pt>
                <c:pt idx="4902">
                  <c:v>81.7</c:v>
                </c:pt>
                <c:pt idx="4903">
                  <c:v>81.716666666666598</c:v>
                </c:pt>
                <c:pt idx="4904">
                  <c:v>81.733333333333306</c:v>
                </c:pt>
                <c:pt idx="4905">
                  <c:v>81.75</c:v>
                </c:pt>
                <c:pt idx="4906">
                  <c:v>81.766666666666595</c:v>
                </c:pt>
                <c:pt idx="4907">
                  <c:v>81.783333333333303</c:v>
                </c:pt>
                <c:pt idx="4908">
                  <c:v>81.8</c:v>
                </c:pt>
                <c:pt idx="4909">
                  <c:v>81.816666666666606</c:v>
                </c:pt>
                <c:pt idx="4910">
                  <c:v>81.8333333333333</c:v>
                </c:pt>
                <c:pt idx="4911">
                  <c:v>81.849999999999994</c:v>
                </c:pt>
                <c:pt idx="4912">
                  <c:v>81.866666666666603</c:v>
                </c:pt>
                <c:pt idx="4913">
                  <c:v>81.883333333333297</c:v>
                </c:pt>
                <c:pt idx="4914">
                  <c:v>81.900000000000006</c:v>
                </c:pt>
                <c:pt idx="4915">
                  <c:v>81.9166666666666</c:v>
                </c:pt>
                <c:pt idx="4916">
                  <c:v>81.933333333333294</c:v>
                </c:pt>
                <c:pt idx="4917">
                  <c:v>81.95</c:v>
                </c:pt>
                <c:pt idx="4918">
                  <c:v>81.966666666666598</c:v>
                </c:pt>
                <c:pt idx="4919">
                  <c:v>81.983333333333306</c:v>
                </c:pt>
                <c:pt idx="4920">
                  <c:v>82</c:v>
                </c:pt>
                <c:pt idx="4921">
                  <c:v>82.016666666666595</c:v>
                </c:pt>
                <c:pt idx="4922">
                  <c:v>82.033333333333303</c:v>
                </c:pt>
                <c:pt idx="4923">
                  <c:v>82.05</c:v>
                </c:pt>
                <c:pt idx="4924">
                  <c:v>82.066666666666606</c:v>
                </c:pt>
                <c:pt idx="4925">
                  <c:v>82.0833333333333</c:v>
                </c:pt>
                <c:pt idx="4926">
                  <c:v>82.1</c:v>
                </c:pt>
                <c:pt idx="4927">
                  <c:v>82.116666666666603</c:v>
                </c:pt>
                <c:pt idx="4928">
                  <c:v>82.133333333333297</c:v>
                </c:pt>
                <c:pt idx="4929">
                  <c:v>82.15</c:v>
                </c:pt>
                <c:pt idx="4930">
                  <c:v>82.1666666666666</c:v>
                </c:pt>
                <c:pt idx="4931">
                  <c:v>82.183333333333294</c:v>
                </c:pt>
                <c:pt idx="4932">
                  <c:v>82.2</c:v>
                </c:pt>
                <c:pt idx="4933">
                  <c:v>82.216666666666598</c:v>
                </c:pt>
                <c:pt idx="4934">
                  <c:v>82.233333333333306</c:v>
                </c:pt>
                <c:pt idx="4935">
                  <c:v>82.25</c:v>
                </c:pt>
                <c:pt idx="4936">
                  <c:v>82.266666666666595</c:v>
                </c:pt>
                <c:pt idx="4937">
                  <c:v>82.283333333333303</c:v>
                </c:pt>
                <c:pt idx="4938">
                  <c:v>82.3</c:v>
                </c:pt>
                <c:pt idx="4939">
                  <c:v>82.316666666666606</c:v>
                </c:pt>
                <c:pt idx="4940">
                  <c:v>82.3333333333333</c:v>
                </c:pt>
                <c:pt idx="4941">
                  <c:v>82.35</c:v>
                </c:pt>
                <c:pt idx="4942">
                  <c:v>82.366666666666603</c:v>
                </c:pt>
                <c:pt idx="4943">
                  <c:v>82.383333333333297</c:v>
                </c:pt>
                <c:pt idx="4944">
                  <c:v>82.4</c:v>
                </c:pt>
                <c:pt idx="4945">
                  <c:v>82.4166666666666</c:v>
                </c:pt>
                <c:pt idx="4946">
                  <c:v>82.433333333333294</c:v>
                </c:pt>
                <c:pt idx="4947">
                  <c:v>82.45</c:v>
                </c:pt>
                <c:pt idx="4948">
                  <c:v>82.466666666666598</c:v>
                </c:pt>
                <c:pt idx="4949">
                  <c:v>82.483333333333306</c:v>
                </c:pt>
                <c:pt idx="4950">
                  <c:v>82.5</c:v>
                </c:pt>
                <c:pt idx="4951">
                  <c:v>82.516666666666595</c:v>
                </c:pt>
                <c:pt idx="4952">
                  <c:v>82.533333333333303</c:v>
                </c:pt>
                <c:pt idx="4953">
                  <c:v>82.55</c:v>
                </c:pt>
                <c:pt idx="4954">
                  <c:v>82.566666666666606</c:v>
                </c:pt>
                <c:pt idx="4955">
                  <c:v>82.5833333333333</c:v>
                </c:pt>
                <c:pt idx="4956">
                  <c:v>82.6</c:v>
                </c:pt>
                <c:pt idx="4957">
                  <c:v>82.616666666666603</c:v>
                </c:pt>
                <c:pt idx="4958">
                  <c:v>82.633333333333297</c:v>
                </c:pt>
                <c:pt idx="4959">
                  <c:v>82.65</c:v>
                </c:pt>
                <c:pt idx="4960">
                  <c:v>82.6666666666666</c:v>
                </c:pt>
                <c:pt idx="4961">
                  <c:v>82.683333333333294</c:v>
                </c:pt>
                <c:pt idx="4962">
                  <c:v>82.7</c:v>
                </c:pt>
                <c:pt idx="4963">
                  <c:v>82.716666666666598</c:v>
                </c:pt>
                <c:pt idx="4964">
                  <c:v>82.733333333333306</c:v>
                </c:pt>
                <c:pt idx="4965">
                  <c:v>82.75</c:v>
                </c:pt>
                <c:pt idx="4966">
                  <c:v>82.766666666666595</c:v>
                </c:pt>
                <c:pt idx="4967">
                  <c:v>82.783333333333303</c:v>
                </c:pt>
                <c:pt idx="4968">
                  <c:v>82.8</c:v>
                </c:pt>
                <c:pt idx="4969">
                  <c:v>82.816666666666606</c:v>
                </c:pt>
                <c:pt idx="4970">
                  <c:v>82.8333333333333</c:v>
                </c:pt>
                <c:pt idx="4971">
                  <c:v>82.85</c:v>
                </c:pt>
                <c:pt idx="4972">
                  <c:v>82.866666666666603</c:v>
                </c:pt>
                <c:pt idx="4973">
                  <c:v>82.883333333333297</c:v>
                </c:pt>
                <c:pt idx="4974">
                  <c:v>82.9</c:v>
                </c:pt>
                <c:pt idx="4975">
                  <c:v>82.9166666666666</c:v>
                </c:pt>
                <c:pt idx="4976">
                  <c:v>82.933333333333294</c:v>
                </c:pt>
                <c:pt idx="4977">
                  <c:v>82.95</c:v>
                </c:pt>
                <c:pt idx="4978">
                  <c:v>82.966666666666598</c:v>
                </c:pt>
                <c:pt idx="4979">
                  <c:v>82.983333333333306</c:v>
                </c:pt>
                <c:pt idx="4980">
                  <c:v>83</c:v>
                </c:pt>
                <c:pt idx="4981">
                  <c:v>83.016666666666595</c:v>
                </c:pt>
                <c:pt idx="4982">
                  <c:v>83.033333333333303</c:v>
                </c:pt>
                <c:pt idx="4983">
                  <c:v>83.05</c:v>
                </c:pt>
                <c:pt idx="4984">
                  <c:v>83.066666666666606</c:v>
                </c:pt>
                <c:pt idx="4985">
                  <c:v>83.0833333333333</c:v>
                </c:pt>
                <c:pt idx="4986">
                  <c:v>83.1</c:v>
                </c:pt>
                <c:pt idx="4987">
                  <c:v>83.116666666666603</c:v>
                </c:pt>
                <c:pt idx="4988">
                  <c:v>83.133333333333297</c:v>
                </c:pt>
                <c:pt idx="4989">
                  <c:v>83.15</c:v>
                </c:pt>
                <c:pt idx="4990">
                  <c:v>83.1666666666666</c:v>
                </c:pt>
                <c:pt idx="4991">
                  <c:v>83.183333333333294</c:v>
                </c:pt>
                <c:pt idx="4992">
                  <c:v>83.2</c:v>
                </c:pt>
                <c:pt idx="4993">
                  <c:v>83.216666666666598</c:v>
                </c:pt>
                <c:pt idx="4994">
                  <c:v>83.233333333333306</c:v>
                </c:pt>
                <c:pt idx="4995">
                  <c:v>83.25</c:v>
                </c:pt>
                <c:pt idx="4996">
                  <c:v>83.266666666666595</c:v>
                </c:pt>
                <c:pt idx="4997">
                  <c:v>83.283333333333303</c:v>
                </c:pt>
                <c:pt idx="4998">
                  <c:v>83.3</c:v>
                </c:pt>
                <c:pt idx="4999">
                  <c:v>83.316666666666606</c:v>
                </c:pt>
                <c:pt idx="5000">
                  <c:v>83.3333333333333</c:v>
                </c:pt>
                <c:pt idx="5001">
                  <c:v>83.35</c:v>
                </c:pt>
                <c:pt idx="5002">
                  <c:v>83.366666666666603</c:v>
                </c:pt>
                <c:pt idx="5003">
                  <c:v>83.383333333333297</c:v>
                </c:pt>
                <c:pt idx="5004">
                  <c:v>83.4</c:v>
                </c:pt>
                <c:pt idx="5005">
                  <c:v>83.4166666666666</c:v>
                </c:pt>
                <c:pt idx="5006">
                  <c:v>83.433333333333294</c:v>
                </c:pt>
                <c:pt idx="5007">
                  <c:v>83.45</c:v>
                </c:pt>
                <c:pt idx="5008">
                  <c:v>83.466666666666598</c:v>
                </c:pt>
                <c:pt idx="5009">
                  <c:v>83.483333333333306</c:v>
                </c:pt>
                <c:pt idx="5010">
                  <c:v>83.5</c:v>
                </c:pt>
                <c:pt idx="5011">
                  <c:v>83.516666666666595</c:v>
                </c:pt>
                <c:pt idx="5012">
                  <c:v>83.533333333333303</c:v>
                </c:pt>
                <c:pt idx="5013">
                  <c:v>83.55</c:v>
                </c:pt>
                <c:pt idx="5014">
                  <c:v>83.566666666666606</c:v>
                </c:pt>
                <c:pt idx="5015">
                  <c:v>83.5833333333333</c:v>
                </c:pt>
                <c:pt idx="5016">
                  <c:v>83.6</c:v>
                </c:pt>
                <c:pt idx="5017">
                  <c:v>83.616666666666603</c:v>
                </c:pt>
                <c:pt idx="5018">
                  <c:v>83.633333333333297</c:v>
                </c:pt>
                <c:pt idx="5019">
                  <c:v>83.65</c:v>
                </c:pt>
                <c:pt idx="5020">
                  <c:v>83.6666666666666</c:v>
                </c:pt>
                <c:pt idx="5021">
                  <c:v>83.683333333333294</c:v>
                </c:pt>
                <c:pt idx="5022">
                  <c:v>83.7</c:v>
                </c:pt>
                <c:pt idx="5023">
                  <c:v>83.716666666666598</c:v>
                </c:pt>
                <c:pt idx="5024">
                  <c:v>83.733333333333306</c:v>
                </c:pt>
                <c:pt idx="5025">
                  <c:v>83.75</c:v>
                </c:pt>
                <c:pt idx="5026">
                  <c:v>83.766666666666595</c:v>
                </c:pt>
                <c:pt idx="5027">
                  <c:v>83.783333333333303</c:v>
                </c:pt>
                <c:pt idx="5028">
                  <c:v>83.8</c:v>
                </c:pt>
                <c:pt idx="5029">
                  <c:v>83.816666666666606</c:v>
                </c:pt>
                <c:pt idx="5030">
                  <c:v>83.8333333333333</c:v>
                </c:pt>
                <c:pt idx="5031">
                  <c:v>83.85</c:v>
                </c:pt>
                <c:pt idx="5032">
                  <c:v>83.866666666666603</c:v>
                </c:pt>
                <c:pt idx="5033">
                  <c:v>83.883333333333297</c:v>
                </c:pt>
                <c:pt idx="5034">
                  <c:v>83.9</c:v>
                </c:pt>
                <c:pt idx="5035">
                  <c:v>83.9166666666666</c:v>
                </c:pt>
                <c:pt idx="5036">
                  <c:v>83.933333333333294</c:v>
                </c:pt>
                <c:pt idx="5037">
                  <c:v>83.95</c:v>
                </c:pt>
                <c:pt idx="5038">
                  <c:v>83.966666666666598</c:v>
                </c:pt>
                <c:pt idx="5039">
                  <c:v>83.983333333333306</c:v>
                </c:pt>
                <c:pt idx="5040">
                  <c:v>84</c:v>
                </c:pt>
                <c:pt idx="5041">
                  <c:v>84.016666666666595</c:v>
                </c:pt>
                <c:pt idx="5042">
                  <c:v>84.033333333333303</c:v>
                </c:pt>
                <c:pt idx="5043">
                  <c:v>84.05</c:v>
                </c:pt>
                <c:pt idx="5044">
                  <c:v>84.066666666666606</c:v>
                </c:pt>
                <c:pt idx="5045">
                  <c:v>84.0833333333333</c:v>
                </c:pt>
                <c:pt idx="5046">
                  <c:v>84.1</c:v>
                </c:pt>
                <c:pt idx="5047">
                  <c:v>84.116666666666603</c:v>
                </c:pt>
                <c:pt idx="5048">
                  <c:v>84.133333333333297</c:v>
                </c:pt>
                <c:pt idx="5049">
                  <c:v>84.15</c:v>
                </c:pt>
                <c:pt idx="5050">
                  <c:v>84.1666666666666</c:v>
                </c:pt>
                <c:pt idx="5051">
                  <c:v>84.183333333333294</c:v>
                </c:pt>
                <c:pt idx="5052">
                  <c:v>84.2</c:v>
                </c:pt>
                <c:pt idx="5053">
                  <c:v>84.216666666666598</c:v>
                </c:pt>
                <c:pt idx="5054">
                  <c:v>84.233333333333306</c:v>
                </c:pt>
                <c:pt idx="5055">
                  <c:v>84.25</c:v>
                </c:pt>
                <c:pt idx="5056">
                  <c:v>84.266666666666595</c:v>
                </c:pt>
                <c:pt idx="5057">
                  <c:v>84.283333333333303</c:v>
                </c:pt>
                <c:pt idx="5058">
                  <c:v>84.3</c:v>
                </c:pt>
                <c:pt idx="5059">
                  <c:v>84.316666666666606</c:v>
                </c:pt>
                <c:pt idx="5060">
                  <c:v>84.3333333333333</c:v>
                </c:pt>
                <c:pt idx="5061">
                  <c:v>84.35</c:v>
                </c:pt>
                <c:pt idx="5062">
                  <c:v>84.366666666666603</c:v>
                </c:pt>
                <c:pt idx="5063">
                  <c:v>84.383333333333297</c:v>
                </c:pt>
                <c:pt idx="5064">
                  <c:v>84.4</c:v>
                </c:pt>
                <c:pt idx="5065">
                  <c:v>84.4166666666666</c:v>
                </c:pt>
                <c:pt idx="5066">
                  <c:v>84.433333333333294</c:v>
                </c:pt>
                <c:pt idx="5067">
                  <c:v>84.45</c:v>
                </c:pt>
                <c:pt idx="5068">
                  <c:v>84.466666666666598</c:v>
                </c:pt>
                <c:pt idx="5069">
                  <c:v>84.483333333333306</c:v>
                </c:pt>
                <c:pt idx="5070">
                  <c:v>84.5</c:v>
                </c:pt>
                <c:pt idx="5071">
                  <c:v>84.516666666666595</c:v>
                </c:pt>
                <c:pt idx="5072">
                  <c:v>84.533333333333303</c:v>
                </c:pt>
                <c:pt idx="5073">
                  <c:v>84.55</c:v>
                </c:pt>
                <c:pt idx="5074">
                  <c:v>84.566666666666606</c:v>
                </c:pt>
                <c:pt idx="5075">
                  <c:v>84.5833333333333</c:v>
                </c:pt>
                <c:pt idx="5076">
                  <c:v>84.6</c:v>
                </c:pt>
                <c:pt idx="5077">
                  <c:v>84.616666666666603</c:v>
                </c:pt>
                <c:pt idx="5078">
                  <c:v>84.633333333333297</c:v>
                </c:pt>
                <c:pt idx="5079">
                  <c:v>84.65</c:v>
                </c:pt>
                <c:pt idx="5080">
                  <c:v>84.6666666666666</c:v>
                </c:pt>
                <c:pt idx="5081">
                  <c:v>84.683333333333294</c:v>
                </c:pt>
                <c:pt idx="5082">
                  <c:v>84.7</c:v>
                </c:pt>
                <c:pt idx="5083">
                  <c:v>84.716666666666598</c:v>
                </c:pt>
                <c:pt idx="5084">
                  <c:v>84.733333333333306</c:v>
                </c:pt>
                <c:pt idx="5085">
                  <c:v>84.75</c:v>
                </c:pt>
                <c:pt idx="5086">
                  <c:v>84.766666666666595</c:v>
                </c:pt>
                <c:pt idx="5087">
                  <c:v>84.783333333333303</c:v>
                </c:pt>
                <c:pt idx="5088">
                  <c:v>84.8</c:v>
                </c:pt>
                <c:pt idx="5089">
                  <c:v>84.816666666666606</c:v>
                </c:pt>
                <c:pt idx="5090">
                  <c:v>84.8333333333333</c:v>
                </c:pt>
                <c:pt idx="5091">
                  <c:v>84.85</c:v>
                </c:pt>
                <c:pt idx="5092">
                  <c:v>84.866666666666603</c:v>
                </c:pt>
                <c:pt idx="5093">
                  <c:v>84.883333333333297</c:v>
                </c:pt>
                <c:pt idx="5094">
                  <c:v>84.9</c:v>
                </c:pt>
                <c:pt idx="5095">
                  <c:v>84.9166666666666</c:v>
                </c:pt>
                <c:pt idx="5096">
                  <c:v>84.933333333333294</c:v>
                </c:pt>
                <c:pt idx="5097">
                  <c:v>84.95</c:v>
                </c:pt>
                <c:pt idx="5098">
                  <c:v>84.966666666666598</c:v>
                </c:pt>
                <c:pt idx="5099">
                  <c:v>84.983333333333306</c:v>
                </c:pt>
                <c:pt idx="5100">
                  <c:v>85</c:v>
                </c:pt>
                <c:pt idx="5101">
                  <c:v>85.016666666666595</c:v>
                </c:pt>
                <c:pt idx="5102">
                  <c:v>85.033333333333303</c:v>
                </c:pt>
                <c:pt idx="5103">
                  <c:v>85.05</c:v>
                </c:pt>
                <c:pt idx="5104">
                  <c:v>85.066666666666606</c:v>
                </c:pt>
                <c:pt idx="5105">
                  <c:v>85.0833333333333</c:v>
                </c:pt>
                <c:pt idx="5106">
                  <c:v>85.1</c:v>
                </c:pt>
                <c:pt idx="5107">
                  <c:v>85.116666666666603</c:v>
                </c:pt>
                <c:pt idx="5108">
                  <c:v>85.133333333333297</c:v>
                </c:pt>
                <c:pt idx="5109">
                  <c:v>85.15</c:v>
                </c:pt>
                <c:pt idx="5110">
                  <c:v>85.1666666666666</c:v>
                </c:pt>
                <c:pt idx="5111">
                  <c:v>85.183333333333294</c:v>
                </c:pt>
                <c:pt idx="5112">
                  <c:v>85.2</c:v>
                </c:pt>
                <c:pt idx="5113">
                  <c:v>85.216666666666598</c:v>
                </c:pt>
                <c:pt idx="5114">
                  <c:v>85.233333333333306</c:v>
                </c:pt>
                <c:pt idx="5115">
                  <c:v>85.25</c:v>
                </c:pt>
                <c:pt idx="5116">
                  <c:v>85.266666666666595</c:v>
                </c:pt>
                <c:pt idx="5117">
                  <c:v>85.283333333333303</c:v>
                </c:pt>
                <c:pt idx="5118">
                  <c:v>85.3</c:v>
                </c:pt>
                <c:pt idx="5119">
                  <c:v>85.316666666666606</c:v>
                </c:pt>
                <c:pt idx="5120">
                  <c:v>85.3333333333333</c:v>
                </c:pt>
                <c:pt idx="5121">
                  <c:v>85.35</c:v>
                </c:pt>
                <c:pt idx="5122">
                  <c:v>85.366666666666603</c:v>
                </c:pt>
                <c:pt idx="5123">
                  <c:v>85.383333333333297</c:v>
                </c:pt>
                <c:pt idx="5124">
                  <c:v>85.4</c:v>
                </c:pt>
                <c:pt idx="5125">
                  <c:v>85.4166666666666</c:v>
                </c:pt>
                <c:pt idx="5126">
                  <c:v>85.433333333333294</c:v>
                </c:pt>
                <c:pt idx="5127">
                  <c:v>85.45</c:v>
                </c:pt>
                <c:pt idx="5128">
                  <c:v>85.466666666666598</c:v>
                </c:pt>
                <c:pt idx="5129">
                  <c:v>85.483333333333306</c:v>
                </c:pt>
                <c:pt idx="5130">
                  <c:v>85.5</c:v>
                </c:pt>
                <c:pt idx="5131">
                  <c:v>85.516666666666595</c:v>
                </c:pt>
                <c:pt idx="5132">
                  <c:v>85.533333333333303</c:v>
                </c:pt>
                <c:pt idx="5133">
                  <c:v>85.55</c:v>
                </c:pt>
                <c:pt idx="5134">
                  <c:v>85.566666666666606</c:v>
                </c:pt>
                <c:pt idx="5135">
                  <c:v>85.5833333333333</c:v>
                </c:pt>
                <c:pt idx="5136">
                  <c:v>85.6</c:v>
                </c:pt>
                <c:pt idx="5137">
                  <c:v>85.616666666666603</c:v>
                </c:pt>
                <c:pt idx="5138">
                  <c:v>85.633333333333297</c:v>
                </c:pt>
                <c:pt idx="5139">
                  <c:v>85.65</c:v>
                </c:pt>
                <c:pt idx="5140">
                  <c:v>85.6666666666666</c:v>
                </c:pt>
                <c:pt idx="5141">
                  <c:v>85.683333333333294</c:v>
                </c:pt>
                <c:pt idx="5142">
                  <c:v>85.7</c:v>
                </c:pt>
                <c:pt idx="5143">
                  <c:v>85.716666666666598</c:v>
                </c:pt>
                <c:pt idx="5144">
                  <c:v>85.733333333333306</c:v>
                </c:pt>
                <c:pt idx="5145">
                  <c:v>85.75</c:v>
                </c:pt>
                <c:pt idx="5146">
                  <c:v>85.766666666666595</c:v>
                </c:pt>
                <c:pt idx="5147">
                  <c:v>85.783333333333303</c:v>
                </c:pt>
                <c:pt idx="5148">
                  <c:v>85.8</c:v>
                </c:pt>
                <c:pt idx="5149">
                  <c:v>85.816666666666606</c:v>
                </c:pt>
                <c:pt idx="5150">
                  <c:v>85.8333333333333</c:v>
                </c:pt>
                <c:pt idx="5151">
                  <c:v>85.85</c:v>
                </c:pt>
                <c:pt idx="5152">
                  <c:v>85.866666666666603</c:v>
                </c:pt>
                <c:pt idx="5153">
                  <c:v>85.883333333333297</c:v>
                </c:pt>
                <c:pt idx="5154">
                  <c:v>85.9</c:v>
                </c:pt>
                <c:pt idx="5155">
                  <c:v>85.9166666666666</c:v>
                </c:pt>
                <c:pt idx="5156">
                  <c:v>85.933333333333294</c:v>
                </c:pt>
                <c:pt idx="5157">
                  <c:v>85.95</c:v>
                </c:pt>
                <c:pt idx="5158">
                  <c:v>85.966666666666598</c:v>
                </c:pt>
                <c:pt idx="5159">
                  <c:v>85.983333333333306</c:v>
                </c:pt>
                <c:pt idx="5160">
                  <c:v>86</c:v>
                </c:pt>
                <c:pt idx="5161">
                  <c:v>86.016666666666595</c:v>
                </c:pt>
                <c:pt idx="5162">
                  <c:v>86.033333333333303</c:v>
                </c:pt>
                <c:pt idx="5163">
                  <c:v>86.05</c:v>
                </c:pt>
                <c:pt idx="5164">
                  <c:v>86.066666666666606</c:v>
                </c:pt>
                <c:pt idx="5165">
                  <c:v>86.0833333333333</c:v>
                </c:pt>
                <c:pt idx="5166">
                  <c:v>86.1</c:v>
                </c:pt>
                <c:pt idx="5167">
                  <c:v>86.116666666666603</c:v>
                </c:pt>
                <c:pt idx="5168">
                  <c:v>86.133333333333297</c:v>
                </c:pt>
                <c:pt idx="5169">
                  <c:v>86.15</c:v>
                </c:pt>
                <c:pt idx="5170">
                  <c:v>86.1666666666666</c:v>
                </c:pt>
                <c:pt idx="5171">
                  <c:v>86.183333333333294</c:v>
                </c:pt>
                <c:pt idx="5172">
                  <c:v>86.2</c:v>
                </c:pt>
                <c:pt idx="5173">
                  <c:v>86.216666666666598</c:v>
                </c:pt>
                <c:pt idx="5174">
                  <c:v>86.233333333333306</c:v>
                </c:pt>
                <c:pt idx="5175">
                  <c:v>86.25</c:v>
                </c:pt>
                <c:pt idx="5176">
                  <c:v>86.266666666666595</c:v>
                </c:pt>
                <c:pt idx="5177">
                  <c:v>86.283333333333303</c:v>
                </c:pt>
                <c:pt idx="5178">
                  <c:v>86.3</c:v>
                </c:pt>
                <c:pt idx="5179">
                  <c:v>86.316666666666606</c:v>
                </c:pt>
                <c:pt idx="5180">
                  <c:v>86.3333333333333</c:v>
                </c:pt>
                <c:pt idx="5181">
                  <c:v>86.35</c:v>
                </c:pt>
                <c:pt idx="5182">
                  <c:v>86.366666666666603</c:v>
                </c:pt>
                <c:pt idx="5183">
                  <c:v>86.383333333333297</c:v>
                </c:pt>
                <c:pt idx="5184">
                  <c:v>86.4</c:v>
                </c:pt>
                <c:pt idx="5185">
                  <c:v>86.4166666666666</c:v>
                </c:pt>
                <c:pt idx="5186">
                  <c:v>86.433333333333294</c:v>
                </c:pt>
                <c:pt idx="5187">
                  <c:v>86.45</c:v>
                </c:pt>
                <c:pt idx="5188">
                  <c:v>86.466666666666598</c:v>
                </c:pt>
                <c:pt idx="5189">
                  <c:v>86.483333333333306</c:v>
                </c:pt>
                <c:pt idx="5190">
                  <c:v>86.5</c:v>
                </c:pt>
                <c:pt idx="5191">
                  <c:v>86.516666666666595</c:v>
                </c:pt>
                <c:pt idx="5192">
                  <c:v>86.533333333333303</c:v>
                </c:pt>
                <c:pt idx="5193">
                  <c:v>86.55</c:v>
                </c:pt>
                <c:pt idx="5194">
                  <c:v>86.566666666666606</c:v>
                </c:pt>
                <c:pt idx="5195">
                  <c:v>86.5833333333333</c:v>
                </c:pt>
                <c:pt idx="5196">
                  <c:v>86.6</c:v>
                </c:pt>
                <c:pt idx="5197">
                  <c:v>86.616666666666603</c:v>
                </c:pt>
                <c:pt idx="5198">
                  <c:v>86.633333333333297</c:v>
                </c:pt>
                <c:pt idx="5199">
                  <c:v>86.65</c:v>
                </c:pt>
                <c:pt idx="5200">
                  <c:v>86.6666666666666</c:v>
                </c:pt>
                <c:pt idx="5201">
                  <c:v>86.683333333333294</c:v>
                </c:pt>
                <c:pt idx="5202">
                  <c:v>86.7</c:v>
                </c:pt>
                <c:pt idx="5203">
                  <c:v>86.716666666666598</c:v>
                </c:pt>
                <c:pt idx="5204">
                  <c:v>86.733333333333306</c:v>
                </c:pt>
                <c:pt idx="5205">
                  <c:v>86.75</c:v>
                </c:pt>
                <c:pt idx="5206">
                  <c:v>86.766666666666595</c:v>
                </c:pt>
                <c:pt idx="5207">
                  <c:v>86.783333333333303</c:v>
                </c:pt>
                <c:pt idx="5208">
                  <c:v>86.8</c:v>
                </c:pt>
                <c:pt idx="5209">
                  <c:v>86.816666666666606</c:v>
                </c:pt>
                <c:pt idx="5210">
                  <c:v>86.8333333333333</c:v>
                </c:pt>
                <c:pt idx="5211">
                  <c:v>86.85</c:v>
                </c:pt>
                <c:pt idx="5212">
                  <c:v>86.866666666666603</c:v>
                </c:pt>
                <c:pt idx="5213">
                  <c:v>86.883333333333297</c:v>
                </c:pt>
                <c:pt idx="5214">
                  <c:v>86.9</c:v>
                </c:pt>
                <c:pt idx="5215">
                  <c:v>86.9166666666666</c:v>
                </c:pt>
                <c:pt idx="5216">
                  <c:v>86.933333333333294</c:v>
                </c:pt>
                <c:pt idx="5217">
                  <c:v>86.95</c:v>
                </c:pt>
                <c:pt idx="5218">
                  <c:v>86.966666666666598</c:v>
                </c:pt>
                <c:pt idx="5219">
                  <c:v>86.983333333333306</c:v>
                </c:pt>
                <c:pt idx="5220">
                  <c:v>87</c:v>
                </c:pt>
                <c:pt idx="5221">
                  <c:v>87.016666666666595</c:v>
                </c:pt>
                <c:pt idx="5222">
                  <c:v>87.033333333333303</c:v>
                </c:pt>
                <c:pt idx="5223">
                  <c:v>87.05</c:v>
                </c:pt>
                <c:pt idx="5224">
                  <c:v>87.066666666666606</c:v>
                </c:pt>
                <c:pt idx="5225">
                  <c:v>87.0833333333333</c:v>
                </c:pt>
                <c:pt idx="5226">
                  <c:v>87.1</c:v>
                </c:pt>
                <c:pt idx="5227">
                  <c:v>87.116666666666603</c:v>
                </c:pt>
                <c:pt idx="5228">
                  <c:v>87.133333333333297</c:v>
                </c:pt>
                <c:pt idx="5229">
                  <c:v>87.15</c:v>
                </c:pt>
                <c:pt idx="5230">
                  <c:v>87.1666666666666</c:v>
                </c:pt>
                <c:pt idx="5231">
                  <c:v>87.183333333333294</c:v>
                </c:pt>
                <c:pt idx="5232">
                  <c:v>87.2</c:v>
                </c:pt>
                <c:pt idx="5233">
                  <c:v>87.216666666666598</c:v>
                </c:pt>
                <c:pt idx="5234">
                  <c:v>87.233333333333306</c:v>
                </c:pt>
                <c:pt idx="5235">
                  <c:v>87.25</c:v>
                </c:pt>
                <c:pt idx="5236">
                  <c:v>87.266666666666595</c:v>
                </c:pt>
                <c:pt idx="5237">
                  <c:v>87.283333333333303</c:v>
                </c:pt>
                <c:pt idx="5238">
                  <c:v>87.3</c:v>
                </c:pt>
                <c:pt idx="5239">
                  <c:v>87.316666666666606</c:v>
                </c:pt>
                <c:pt idx="5240">
                  <c:v>87.3333333333333</c:v>
                </c:pt>
                <c:pt idx="5241">
                  <c:v>87.35</c:v>
                </c:pt>
                <c:pt idx="5242">
                  <c:v>87.366666666666603</c:v>
                </c:pt>
                <c:pt idx="5243">
                  <c:v>87.383333333333297</c:v>
                </c:pt>
                <c:pt idx="5244">
                  <c:v>87.4</c:v>
                </c:pt>
                <c:pt idx="5245">
                  <c:v>87.4166666666666</c:v>
                </c:pt>
                <c:pt idx="5246">
                  <c:v>87.433333333333294</c:v>
                </c:pt>
                <c:pt idx="5247">
                  <c:v>87.45</c:v>
                </c:pt>
                <c:pt idx="5248">
                  <c:v>87.466666666666598</c:v>
                </c:pt>
                <c:pt idx="5249">
                  <c:v>87.483333333333306</c:v>
                </c:pt>
                <c:pt idx="5250">
                  <c:v>87.5</c:v>
                </c:pt>
                <c:pt idx="5251">
                  <c:v>87.516666666666595</c:v>
                </c:pt>
                <c:pt idx="5252">
                  <c:v>87.533333333333303</c:v>
                </c:pt>
                <c:pt idx="5253">
                  <c:v>87.55</c:v>
                </c:pt>
                <c:pt idx="5254">
                  <c:v>87.566666666666606</c:v>
                </c:pt>
                <c:pt idx="5255">
                  <c:v>87.5833333333333</c:v>
                </c:pt>
                <c:pt idx="5256">
                  <c:v>87.6</c:v>
                </c:pt>
                <c:pt idx="5257">
                  <c:v>87.616666666666603</c:v>
                </c:pt>
                <c:pt idx="5258">
                  <c:v>87.633333333333297</c:v>
                </c:pt>
                <c:pt idx="5259">
                  <c:v>87.65</c:v>
                </c:pt>
                <c:pt idx="5260">
                  <c:v>87.6666666666666</c:v>
                </c:pt>
                <c:pt idx="5261">
                  <c:v>87.683333333333294</c:v>
                </c:pt>
                <c:pt idx="5262">
                  <c:v>87.7</c:v>
                </c:pt>
                <c:pt idx="5263">
                  <c:v>87.716666666666598</c:v>
                </c:pt>
                <c:pt idx="5264">
                  <c:v>87.733333333333306</c:v>
                </c:pt>
                <c:pt idx="5265">
                  <c:v>87.75</c:v>
                </c:pt>
                <c:pt idx="5266">
                  <c:v>87.766666666666595</c:v>
                </c:pt>
                <c:pt idx="5267">
                  <c:v>87.783333333333303</c:v>
                </c:pt>
                <c:pt idx="5268">
                  <c:v>87.8</c:v>
                </c:pt>
                <c:pt idx="5269">
                  <c:v>87.816666666666606</c:v>
                </c:pt>
                <c:pt idx="5270">
                  <c:v>87.8333333333333</c:v>
                </c:pt>
                <c:pt idx="5271">
                  <c:v>87.85</c:v>
                </c:pt>
                <c:pt idx="5272">
                  <c:v>87.866666666666603</c:v>
                </c:pt>
                <c:pt idx="5273">
                  <c:v>87.883333333333297</c:v>
                </c:pt>
                <c:pt idx="5274">
                  <c:v>87.9</c:v>
                </c:pt>
                <c:pt idx="5275">
                  <c:v>87.9166666666666</c:v>
                </c:pt>
                <c:pt idx="5276">
                  <c:v>87.933333333333294</c:v>
                </c:pt>
                <c:pt idx="5277">
                  <c:v>87.95</c:v>
                </c:pt>
                <c:pt idx="5278">
                  <c:v>87.966666666666598</c:v>
                </c:pt>
                <c:pt idx="5279">
                  <c:v>87.983333333333306</c:v>
                </c:pt>
                <c:pt idx="5280">
                  <c:v>88</c:v>
                </c:pt>
                <c:pt idx="5281">
                  <c:v>88.016666666666595</c:v>
                </c:pt>
                <c:pt idx="5282">
                  <c:v>88.033333333333303</c:v>
                </c:pt>
                <c:pt idx="5283">
                  <c:v>88.05</c:v>
                </c:pt>
                <c:pt idx="5284">
                  <c:v>88.066666666666606</c:v>
                </c:pt>
                <c:pt idx="5285">
                  <c:v>88.0833333333333</c:v>
                </c:pt>
                <c:pt idx="5286">
                  <c:v>88.1</c:v>
                </c:pt>
                <c:pt idx="5287">
                  <c:v>88.116666666666603</c:v>
                </c:pt>
                <c:pt idx="5288">
                  <c:v>88.133333333333297</c:v>
                </c:pt>
                <c:pt idx="5289">
                  <c:v>88.15</c:v>
                </c:pt>
                <c:pt idx="5290">
                  <c:v>88.1666666666666</c:v>
                </c:pt>
                <c:pt idx="5291">
                  <c:v>88.183333333333294</c:v>
                </c:pt>
                <c:pt idx="5292">
                  <c:v>88.2</c:v>
                </c:pt>
                <c:pt idx="5293">
                  <c:v>88.216666666666598</c:v>
                </c:pt>
                <c:pt idx="5294">
                  <c:v>88.233333333333306</c:v>
                </c:pt>
                <c:pt idx="5295">
                  <c:v>88.25</c:v>
                </c:pt>
                <c:pt idx="5296">
                  <c:v>88.266666666666595</c:v>
                </c:pt>
                <c:pt idx="5297">
                  <c:v>88.283333333333303</c:v>
                </c:pt>
                <c:pt idx="5298">
                  <c:v>88.3</c:v>
                </c:pt>
                <c:pt idx="5299">
                  <c:v>88.316666666666606</c:v>
                </c:pt>
                <c:pt idx="5300">
                  <c:v>88.3333333333333</c:v>
                </c:pt>
                <c:pt idx="5301">
                  <c:v>88.35</c:v>
                </c:pt>
                <c:pt idx="5302">
                  <c:v>88.366666666666603</c:v>
                </c:pt>
                <c:pt idx="5303">
                  <c:v>88.383333333333297</c:v>
                </c:pt>
                <c:pt idx="5304">
                  <c:v>88.4</c:v>
                </c:pt>
                <c:pt idx="5305">
                  <c:v>88.4166666666666</c:v>
                </c:pt>
                <c:pt idx="5306">
                  <c:v>88.433333333333294</c:v>
                </c:pt>
                <c:pt idx="5307">
                  <c:v>88.45</c:v>
                </c:pt>
                <c:pt idx="5308">
                  <c:v>88.466666666666598</c:v>
                </c:pt>
                <c:pt idx="5309">
                  <c:v>88.483333333333306</c:v>
                </c:pt>
                <c:pt idx="5310">
                  <c:v>88.5</c:v>
                </c:pt>
                <c:pt idx="5311">
                  <c:v>88.516666666666595</c:v>
                </c:pt>
                <c:pt idx="5312">
                  <c:v>88.533333333333303</c:v>
                </c:pt>
                <c:pt idx="5313">
                  <c:v>88.55</c:v>
                </c:pt>
                <c:pt idx="5314">
                  <c:v>88.566666666666606</c:v>
                </c:pt>
                <c:pt idx="5315">
                  <c:v>88.5833333333333</c:v>
                </c:pt>
                <c:pt idx="5316">
                  <c:v>88.6</c:v>
                </c:pt>
                <c:pt idx="5317">
                  <c:v>88.616666666666603</c:v>
                </c:pt>
                <c:pt idx="5318">
                  <c:v>88.633333333333297</c:v>
                </c:pt>
                <c:pt idx="5319">
                  <c:v>88.65</c:v>
                </c:pt>
                <c:pt idx="5320">
                  <c:v>88.6666666666666</c:v>
                </c:pt>
                <c:pt idx="5321">
                  <c:v>88.683333333333294</c:v>
                </c:pt>
                <c:pt idx="5322">
                  <c:v>88.7</c:v>
                </c:pt>
                <c:pt idx="5323">
                  <c:v>88.716666666666598</c:v>
                </c:pt>
                <c:pt idx="5324">
                  <c:v>88.733333333333306</c:v>
                </c:pt>
                <c:pt idx="5325">
                  <c:v>88.75</c:v>
                </c:pt>
                <c:pt idx="5326">
                  <c:v>88.766666666666595</c:v>
                </c:pt>
                <c:pt idx="5327">
                  <c:v>88.783333333333303</c:v>
                </c:pt>
                <c:pt idx="5328">
                  <c:v>88.8</c:v>
                </c:pt>
                <c:pt idx="5329">
                  <c:v>88.816666666666606</c:v>
                </c:pt>
                <c:pt idx="5330">
                  <c:v>88.8333333333333</c:v>
                </c:pt>
                <c:pt idx="5331">
                  <c:v>88.85</c:v>
                </c:pt>
                <c:pt idx="5332">
                  <c:v>88.866666666666603</c:v>
                </c:pt>
                <c:pt idx="5333">
                  <c:v>88.883333333333297</c:v>
                </c:pt>
                <c:pt idx="5334">
                  <c:v>88.9</c:v>
                </c:pt>
                <c:pt idx="5335">
                  <c:v>88.9166666666666</c:v>
                </c:pt>
                <c:pt idx="5336">
                  <c:v>88.933333333333294</c:v>
                </c:pt>
                <c:pt idx="5337">
                  <c:v>88.95</c:v>
                </c:pt>
                <c:pt idx="5338">
                  <c:v>88.966666666666598</c:v>
                </c:pt>
                <c:pt idx="5339">
                  <c:v>88.983333333333306</c:v>
                </c:pt>
                <c:pt idx="5340">
                  <c:v>89</c:v>
                </c:pt>
                <c:pt idx="5341">
                  <c:v>89.016666666666595</c:v>
                </c:pt>
                <c:pt idx="5342">
                  <c:v>89.033333333333303</c:v>
                </c:pt>
                <c:pt idx="5343">
                  <c:v>89.05</c:v>
                </c:pt>
                <c:pt idx="5344">
                  <c:v>89.066666666666606</c:v>
                </c:pt>
                <c:pt idx="5345">
                  <c:v>89.0833333333333</c:v>
                </c:pt>
                <c:pt idx="5346">
                  <c:v>89.1</c:v>
                </c:pt>
                <c:pt idx="5347">
                  <c:v>89.116666666666603</c:v>
                </c:pt>
                <c:pt idx="5348">
                  <c:v>89.133333333333297</c:v>
                </c:pt>
                <c:pt idx="5349">
                  <c:v>89.15</c:v>
                </c:pt>
                <c:pt idx="5350">
                  <c:v>89.1666666666666</c:v>
                </c:pt>
                <c:pt idx="5351">
                  <c:v>89.183333333333294</c:v>
                </c:pt>
                <c:pt idx="5352">
                  <c:v>89.2</c:v>
                </c:pt>
                <c:pt idx="5353">
                  <c:v>89.216666666666598</c:v>
                </c:pt>
                <c:pt idx="5354">
                  <c:v>89.233333333333306</c:v>
                </c:pt>
                <c:pt idx="5355">
                  <c:v>89.25</c:v>
                </c:pt>
                <c:pt idx="5356">
                  <c:v>89.266666666666595</c:v>
                </c:pt>
                <c:pt idx="5357">
                  <c:v>89.283333333333303</c:v>
                </c:pt>
                <c:pt idx="5358">
                  <c:v>89.3</c:v>
                </c:pt>
                <c:pt idx="5359">
                  <c:v>89.316666666666606</c:v>
                </c:pt>
                <c:pt idx="5360">
                  <c:v>89.3333333333333</c:v>
                </c:pt>
                <c:pt idx="5361">
                  <c:v>89.35</c:v>
                </c:pt>
                <c:pt idx="5362">
                  <c:v>89.366666666666603</c:v>
                </c:pt>
                <c:pt idx="5363">
                  <c:v>89.383333333333297</c:v>
                </c:pt>
                <c:pt idx="5364">
                  <c:v>89.4</c:v>
                </c:pt>
                <c:pt idx="5365">
                  <c:v>89.4166666666666</c:v>
                </c:pt>
                <c:pt idx="5366">
                  <c:v>89.433333333333294</c:v>
                </c:pt>
                <c:pt idx="5367">
                  <c:v>89.45</c:v>
                </c:pt>
                <c:pt idx="5368">
                  <c:v>89.466666666666598</c:v>
                </c:pt>
                <c:pt idx="5369">
                  <c:v>89.483333333333306</c:v>
                </c:pt>
                <c:pt idx="5370">
                  <c:v>89.5</c:v>
                </c:pt>
                <c:pt idx="5371">
                  <c:v>89.516666666666595</c:v>
                </c:pt>
                <c:pt idx="5372">
                  <c:v>89.533333333333303</c:v>
                </c:pt>
                <c:pt idx="5373">
                  <c:v>89.55</c:v>
                </c:pt>
                <c:pt idx="5374">
                  <c:v>89.566666666666606</c:v>
                </c:pt>
                <c:pt idx="5375">
                  <c:v>89.5833333333333</c:v>
                </c:pt>
                <c:pt idx="5376">
                  <c:v>89.6</c:v>
                </c:pt>
                <c:pt idx="5377">
                  <c:v>89.616666666666603</c:v>
                </c:pt>
                <c:pt idx="5378">
                  <c:v>89.633333333333297</c:v>
                </c:pt>
                <c:pt idx="5379">
                  <c:v>89.65</c:v>
                </c:pt>
                <c:pt idx="5380">
                  <c:v>89.6666666666666</c:v>
                </c:pt>
                <c:pt idx="5381">
                  <c:v>89.683333333333294</c:v>
                </c:pt>
                <c:pt idx="5382">
                  <c:v>89.7</c:v>
                </c:pt>
                <c:pt idx="5383">
                  <c:v>89.716666666666598</c:v>
                </c:pt>
                <c:pt idx="5384">
                  <c:v>89.733333333333306</c:v>
                </c:pt>
                <c:pt idx="5385">
                  <c:v>89.75</c:v>
                </c:pt>
                <c:pt idx="5386">
                  <c:v>89.766666666666595</c:v>
                </c:pt>
                <c:pt idx="5387">
                  <c:v>89.783333333333303</c:v>
                </c:pt>
                <c:pt idx="5388">
                  <c:v>89.8</c:v>
                </c:pt>
                <c:pt idx="5389">
                  <c:v>89.816666666666606</c:v>
                </c:pt>
                <c:pt idx="5390">
                  <c:v>89.8333333333333</c:v>
                </c:pt>
                <c:pt idx="5391">
                  <c:v>89.85</c:v>
                </c:pt>
                <c:pt idx="5392">
                  <c:v>89.866666666666603</c:v>
                </c:pt>
                <c:pt idx="5393">
                  <c:v>89.883333333333297</c:v>
                </c:pt>
                <c:pt idx="5394">
                  <c:v>89.9</c:v>
                </c:pt>
                <c:pt idx="5395">
                  <c:v>89.9166666666666</c:v>
                </c:pt>
                <c:pt idx="5396">
                  <c:v>89.933333333333294</c:v>
                </c:pt>
                <c:pt idx="5397">
                  <c:v>89.95</c:v>
                </c:pt>
                <c:pt idx="5398">
                  <c:v>89.966666666666598</c:v>
                </c:pt>
                <c:pt idx="5399">
                  <c:v>89.983333333333306</c:v>
                </c:pt>
                <c:pt idx="5400">
                  <c:v>90</c:v>
                </c:pt>
                <c:pt idx="5401">
                  <c:v>90.016666666666595</c:v>
                </c:pt>
                <c:pt idx="5402">
                  <c:v>90.033333333333303</c:v>
                </c:pt>
                <c:pt idx="5403">
                  <c:v>90.05</c:v>
                </c:pt>
                <c:pt idx="5404">
                  <c:v>90.066666666666606</c:v>
                </c:pt>
                <c:pt idx="5405">
                  <c:v>90.0833333333333</c:v>
                </c:pt>
                <c:pt idx="5406">
                  <c:v>90.1</c:v>
                </c:pt>
                <c:pt idx="5407">
                  <c:v>90.116666666666603</c:v>
                </c:pt>
                <c:pt idx="5408">
                  <c:v>90.133333333333297</c:v>
                </c:pt>
                <c:pt idx="5409">
                  <c:v>90.15</c:v>
                </c:pt>
                <c:pt idx="5410">
                  <c:v>90.1666666666666</c:v>
                </c:pt>
                <c:pt idx="5411">
                  <c:v>90.183333333333294</c:v>
                </c:pt>
                <c:pt idx="5412">
                  <c:v>90.2</c:v>
                </c:pt>
                <c:pt idx="5413">
                  <c:v>90.216666666666598</c:v>
                </c:pt>
                <c:pt idx="5414">
                  <c:v>90.233333333333306</c:v>
                </c:pt>
                <c:pt idx="5415">
                  <c:v>90.25</c:v>
                </c:pt>
                <c:pt idx="5416">
                  <c:v>90.266666666666595</c:v>
                </c:pt>
                <c:pt idx="5417">
                  <c:v>90.283333333333303</c:v>
                </c:pt>
                <c:pt idx="5418">
                  <c:v>90.3</c:v>
                </c:pt>
                <c:pt idx="5419">
                  <c:v>90.316666666666606</c:v>
                </c:pt>
                <c:pt idx="5420">
                  <c:v>90.3333333333333</c:v>
                </c:pt>
                <c:pt idx="5421">
                  <c:v>90.35</c:v>
                </c:pt>
                <c:pt idx="5422">
                  <c:v>90.366666666666603</c:v>
                </c:pt>
                <c:pt idx="5423">
                  <c:v>90.383333333333297</c:v>
                </c:pt>
                <c:pt idx="5424">
                  <c:v>90.4</c:v>
                </c:pt>
                <c:pt idx="5425">
                  <c:v>90.4166666666666</c:v>
                </c:pt>
                <c:pt idx="5426">
                  <c:v>90.433333333333294</c:v>
                </c:pt>
                <c:pt idx="5427">
                  <c:v>90.45</c:v>
                </c:pt>
                <c:pt idx="5428">
                  <c:v>90.466666666666598</c:v>
                </c:pt>
                <c:pt idx="5429">
                  <c:v>90.483333333333306</c:v>
                </c:pt>
                <c:pt idx="5430">
                  <c:v>90.5</c:v>
                </c:pt>
                <c:pt idx="5431">
                  <c:v>90.516666666666595</c:v>
                </c:pt>
                <c:pt idx="5432">
                  <c:v>90.533333333333303</c:v>
                </c:pt>
                <c:pt idx="5433">
                  <c:v>90.55</c:v>
                </c:pt>
                <c:pt idx="5434">
                  <c:v>90.566666666666606</c:v>
                </c:pt>
                <c:pt idx="5435">
                  <c:v>90.5833333333333</c:v>
                </c:pt>
                <c:pt idx="5436">
                  <c:v>90.6</c:v>
                </c:pt>
                <c:pt idx="5437">
                  <c:v>90.616666666666603</c:v>
                </c:pt>
                <c:pt idx="5438">
                  <c:v>90.633333333333297</c:v>
                </c:pt>
                <c:pt idx="5439">
                  <c:v>90.65</c:v>
                </c:pt>
                <c:pt idx="5440">
                  <c:v>90.6666666666666</c:v>
                </c:pt>
                <c:pt idx="5441">
                  <c:v>90.683333333333294</c:v>
                </c:pt>
                <c:pt idx="5442">
                  <c:v>90.7</c:v>
                </c:pt>
                <c:pt idx="5443">
                  <c:v>90.716666666666598</c:v>
                </c:pt>
                <c:pt idx="5444">
                  <c:v>90.733333333333306</c:v>
                </c:pt>
                <c:pt idx="5445">
                  <c:v>90.75</c:v>
                </c:pt>
                <c:pt idx="5446">
                  <c:v>90.766666666666595</c:v>
                </c:pt>
                <c:pt idx="5447">
                  <c:v>90.783333333333303</c:v>
                </c:pt>
                <c:pt idx="5448">
                  <c:v>90.8</c:v>
                </c:pt>
                <c:pt idx="5449">
                  <c:v>90.816666666666606</c:v>
                </c:pt>
                <c:pt idx="5450">
                  <c:v>90.8333333333333</c:v>
                </c:pt>
                <c:pt idx="5451">
                  <c:v>90.85</c:v>
                </c:pt>
                <c:pt idx="5452">
                  <c:v>90.866666666666603</c:v>
                </c:pt>
                <c:pt idx="5453">
                  <c:v>90.883333333333297</c:v>
                </c:pt>
                <c:pt idx="5454">
                  <c:v>90.9</c:v>
                </c:pt>
                <c:pt idx="5455">
                  <c:v>90.9166666666666</c:v>
                </c:pt>
                <c:pt idx="5456">
                  <c:v>90.933333333333294</c:v>
                </c:pt>
                <c:pt idx="5457">
                  <c:v>90.95</c:v>
                </c:pt>
                <c:pt idx="5458">
                  <c:v>90.966666666666598</c:v>
                </c:pt>
                <c:pt idx="5459">
                  <c:v>90.983333333333306</c:v>
                </c:pt>
                <c:pt idx="5460">
                  <c:v>91</c:v>
                </c:pt>
                <c:pt idx="5461">
                  <c:v>91.016666666666595</c:v>
                </c:pt>
                <c:pt idx="5462">
                  <c:v>91.033333333333303</c:v>
                </c:pt>
                <c:pt idx="5463">
                  <c:v>91.05</c:v>
                </c:pt>
                <c:pt idx="5464">
                  <c:v>91.066666666666606</c:v>
                </c:pt>
                <c:pt idx="5465">
                  <c:v>91.0833333333333</c:v>
                </c:pt>
                <c:pt idx="5466">
                  <c:v>91.1</c:v>
                </c:pt>
                <c:pt idx="5467">
                  <c:v>91.116666666666603</c:v>
                </c:pt>
                <c:pt idx="5468">
                  <c:v>91.133333333333297</c:v>
                </c:pt>
                <c:pt idx="5469">
                  <c:v>91.15</c:v>
                </c:pt>
                <c:pt idx="5470">
                  <c:v>91.1666666666666</c:v>
                </c:pt>
                <c:pt idx="5471">
                  <c:v>91.183333333333294</c:v>
                </c:pt>
                <c:pt idx="5472">
                  <c:v>91.2</c:v>
                </c:pt>
                <c:pt idx="5473">
                  <c:v>91.216666666666598</c:v>
                </c:pt>
                <c:pt idx="5474">
                  <c:v>91.233333333333306</c:v>
                </c:pt>
                <c:pt idx="5475">
                  <c:v>91.25</c:v>
                </c:pt>
                <c:pt idx="5476">
                  <c:v>91.266666666666595</c:v>
                </c:pt>
                <c:pt idx="5477">
                  <c:v>91.283333333333303</c:v>
                </c:pt>
                <c:pt idx="5478">
                  <c:v>91.3</c:v>
                </c:pt>
                <c:pt idx="5479">
                  <c:v>91.316666666666606</c:v>
                </c:pt>
                <c:pt idx="5480">
                  <c:v>91.3333333333333</c:v>
                </c:pt>
                <c:pt idx="5481">
                  <c:v>91.35</c:v>
                </c:pt>
                <c:pt idx="5482">
                  <c:v>91.366666666666603</c:v>
                </c:pt>
                <c:pt idx="5483">
                  <c:v>91.383333333333297</c:v>
                </c:pt>
                <c:pt idx="5484">
                  <c:v>91.4</c:v>
                </c:pt>
                <c:pt idx="5485">
                  <c:v>91.4166666666666</c:v>
                </c:pt>
                <c:pt idx="5486">
                  <c:v>91.433333333333294</c:v>
                </c:pt>
                <c:pt idx="5487">
                  <c:v>91.45</c:v>
                </c:pt>
                <c:pt idx="5488">
                  <c:v>91.466666666666598</c:v>
                </c:pt>
                <c:pt idx="5489">
                  <c:v>91.483333333333306</c:v>
                </c:pt>
                <c:pt idx="5490">
                  <c:v>91.5</c:v>
                </c:pt>
                <c:pt idx="5491">
                  <c:v>91.516666666666595</c:v>
                </c:pt>
                <c:pt idx="5492">
                  <c:v>91.533333333333303</c:v>
                </c:pt>
                <c:pt idx="5493">
                  <c:v>91.55</c:v>
                </c:pt>
                <c:pt idx="5494">
                  <c:v>91.566666666666606</c:v>
                </c:pt>
                <c:pt idx="5495">
                  <c:v>91.5833333333333</c:v>
                </c:pt>
                <c:pt idx="5496">
                  <c:v>91.6</c:v>
                </c:pt>
                <c:pt idx="5497">
                  <c:v>91.616666666666603</c:v>
                </c:pt>
                <c:pt idx="5498">
                  <c:v>91.633333333333297</c:v>
                </c:pt>
                <c:pt idx="5499">
                  <c:v>91.65</c:v>
                </c:pt>
                <c:pt idx="5500">
                  <c:v>91.6666666666666</c:v>
                </c:pt>
                <c:pt idx="5501">
                  <c:v>91.683333333333294</c:v>
                </c:pt>
                <c:pt idx="5502">
                  <c:v>91.7</c:v>
                </c:pt>
                <c:pt idx="5503">
                  <c:v>91.716666666666598</c:v>
                </c:pt>
                <c:pt idx="5504">
                  <c:v>91.733333333333306</c:v>
                </c:pt>
                <c:pt idx="5505">
                  <c:v>91.75</c:v>
                </c:pt>
                <c:pt idx="5506">
                  <c:v>91.766666666666595</c:v>
                </c:pt>
                <c:pt idx="5507">
                  <c:v>91.783333333333303</c:v>
                </c:pt>
                <c:pt idx="5508">
                  <c:v>91.8</c:v>
                </c:pt>
                <c:pt idx="5509">
                  <c:v>91.816666666666606</c:v>
                </c:pt>
                <c:pt idx="5510">
                  <c:v>91.8333333333333</c:v>
                </c:pt>
                <c:pt idx="5511">
                  <c:v>91.85</c:v>
                </c:pt>
                <c:pt idx="5512">
                  <c:v>91.866666666666603</c:v>
                </c:pt>
                <c:pt idx="5513">
                  <c:v>91.883333333333297</c:v>
                </c:pt>
                <c:pt idx="5514">
                  <c:v>91.9</c:v>
                </c:pt>
                <c:pt idx="5515">
                  <c:v>91.9166666666666</c:v>
                </c:pt>
                <c:pt idx="5516">
                  <c:v>91.933333333333294</c:v>
                </c:pt>
                <c:pt idx="5517">
                  <c:v>91.95</c:v>
                </c:pt>
                <c:pt idx="5518">
                  <c:v>91.966666666666598</c:v>
                </c:pt>
                <c:pt idx="5519">
                  <c:v>91.983333333333306</c:v>
                </c:pt>
                <c:pt idx="5520">
                  <c:v>92</c:v>
                </c:pt>
                <c:pt idx="5521">
                  <c:v>92.016666666666595</c:v>
                </c:pt>
                <c:pt idx="5522">
                  <c:v>92.033333333333303</c:v>
                </c:pt>
                <c:pt idx="5523">
                  <c:v>92.05</c:v>
                </c:pt>
                <c:pt idx="5524">
                  <c:v>92.066666666666606</c:v>
                </c:pt>
                <c:pt idx="5525">
                  <c:v>92.0833333333333</c:v>
                </c:pt>
                <c:pt idx="5526">
                  <c:v>92.1</c:v>
                </c:pt>
                <c:pt idx="5527">
                  <c:v>92.116666666666603</c:v>
                </c:pt>
                <c:pt idx="5528">
                  <c:v>92.133333333333297</c:v>
                </c:pt>
                <c:pt idx="5529">
                  <c:v>92.15</c:v>
                </c:pt>
                <c:pt idx="5530">
                  <c:v>92.1666666666666</c:v>
                </c:pt>
                <c:pt idx="5531">
                  <c:v>92.183333333333294</c:v>
                </c:pt>
                <c:pt idx="5532">
                  <c:v>92.2</c:v>
                </c:pt>
                <c:pt idx="5533">
                  <c:v>92.216666666666598</c:v>
                </c:pt>
                <c:pt idx="5534">
                  <c:v>92.233333333333306</c:v>
                </c:pt>
                <c:pt idx="5535">
                  <c:v>92.25</c:v>
                </c:pt>
                <c:pt idx="5536">
                  <c:v>92.266666666666595</c:v>
                </c:pt>
                <c:pt idx="5537">
                  <c:v>92.283333333333303</c:v>
                </c:pt>
                <c:pt idx="5538">
                  <c:v>92.3</c:v>
                </c:pt>
                <c:pt idx="5539">
                  <c:v>92.316666666666606</c:v>
                </c:pt>
                <c:pt idx="5540">
                  <c:v>92.3333333333333</c:v>
                </c:pt>
                <c:pt idx="5541">
                  <c:v>92.35</c:v>
                </c:pt>
                <c:pt idx="5542">
                  <c:v>92.366666666666603</c:v>
                </c:pt>
                <c:pt idx="5543">
                  <c:v>92.383333333333297</c:v>
                </c:pt>
                <c:pt idx="5544">
                  <c:v>92.4</c:v>
                </c:pt>
                <c:pt idx="5545">
                  <c:v>92.4166666666666</c:v>
                </c:pt>
                <c:pt idx="5546">
                  <c:v>92.433333333333294</c:v>
                </c:pt>
                <c:pt idx="5547">
                  <c:v>92.45</c:v>
                </c:pt>
                <c:pt idx="5548">
                  <c:v>92.466666666666598</c:v>
                </c:pt>
                <c:pt idx="5549">
                  <c:v>92.483333333333306</c:v>
                </c:pt>
                <c:pt idx="5550">
                  <c:v>92.5</c:v>
                </c:pt>
                <c:pt idx="5551">
                  <c:v>92.516666666666595</c:v>
                </c:pt>
                <c:pt idx="5552">
                  <c:v>92.533333333333303</c:v>
                </c:pt>
                <c:pt idx="5553">
                  <c:v>92.55</c:v>
                </c:pt>
                <c:pt idx="5554">
                  <c:v>92.566666666666606</c:v>
                </c:pt>
                <c:pt idx="5555">
                  <c:v>92.5833333333333</c:v>
                </c:pt>
                <c:pt idx="5556">
                  <c:v>92.6</c:v>
                </c:pt>
                <c:pt idx="5557">
                  <c:v>92.616666666666603</c:v>
                </c:pt>
                <c:pt idx="5558">
                  <c:v>92.633333333333297</c:v>
                </c:pt>
                <c:pt idx="5559">
                  <c:v>92.65</c:v>
                </c:pt>
                <c:pt idx="5560">
                  <c:v>92.6666666666666</c:v>
                </c:pt>
                <c:pt idx="5561">
                  <c:v>92.683333333333294</c:v>
                </c:pt>
                <c:pt idx="5562">
                  <c:v>92.7</c:v>
                </c:pt>
                <c:pt idx="5563">
                  <c:v>92.716666666666598</c:v>
                </c:pt>
                <c:pt idx="5564">
                  <c:v>92.733333333333306</c:v>
                </c:pt>
                <c:pt idx="5565">
                  <c:v>92.75</c:v>
                </c:pt>
                <c:pt idx="5566">
                  <c:v>92.766666666666595</c:v>
                </c:pt>
                <c:pt idx="5567">
                  <c:v>92.783333333333303</c:v>
                </c:pt>
                <c:pt idx="5568">
                  <c:v>92.8</c:v>
                </c:pt>
                <c:pt idx="5569">
                  <c:v>92.816666666666606</c:v>
                </c:pt>
                <c:pt idx="5570">
                  <c:v>92.8333333333333</c:v>
                </c:pt>
                <c:pt idx="5571">
                  <c:v>92.85</c:v>
                </c:pt>
                <c:pt idx="5572">
                  <c:v>92.866666666666603</c:v>
                </c:pt>
                <c:pt idx="5573">
                  <c:v>92.883333333333297</c:v>
                </c:pt>
                <c:pt idx="5574">
                  <c:v>92.9</c:v>
                </c:pt>
                <c:pt idx="5575">
                  <c:v>92.9166666666666</c:v>
                </c:pt>
                <c:pt idx="5576">
                  <c:v>92.933333333333294</c:v>
                </c:pt>
                <c:pt idx="5577">
                  <c:v>92.95</c:v>
                </c:pt>
                <c:pt idx="5578">
                  <c:v>92.966666666666598</c:v>
                </c:pt>
                <c:pt idx="5579">
                  <c:v>92.983333333333306</c:v>
                </c:pt>
                <c:pt idx="5580">
                  <c:v>93</c:v>
                </c:pt>
                <c:pt idx="5581">
                  <c:v>93.016666666666595</c:v>
                </c:pt>
                <c:pt idx="5582">
                  <c:v>93.033333333333303</c:v>
                </c:pt>
                <c:pt idx="5583">
                  <c:v>93.05</c:v>
                </c:pt>
                <c:pt idx="5584">
                  <c:v>93.066666666666606</c:v>
                </c:pt>
                <c:pt idx="5585">
                  <c:v>93.0833333333333</c:v>
                </c:pt>
                <c:pt idx="5586">
                  <c:v>93.1</c:v>
                </c:pt>
                <c:pt idx="5587">
                  <c:v>93.116666666666603</c:v>
                </c:pt>
                <c:pt idx="5588">
                  <c:v>93.133333333333297</c:v>
                </c:pt>
                <c:pt idx="5589">
                  <c:v>93.15</c:v>
                </c:pt>
                <c:pt idx="5590">
                  <c:v>93.1666666666666</c:v>
                </c:pt>
                <c:pt idx="5591">
                  <c:v>93.183333333333294</c:v>
                </c:pt>
                <c:pt idx="5592">
                  <c:v>93.2</c:v>
                </c:pt>
                <c:pt idx="5593">
                  <c:v>93.216666666666598</c:v>
                </c:pt>
                <c:pt idx="5594">
                  <c:v>93.233333333333306</c:v>
                </c:pt>
                <c:pt idx="5595">
                  <c:v>93.25</c:v>
                </c:pt>
                <c:pt idx="5596">
                  <c:v>93.266666666666595</c:v>
                </c:pt>
                <c:pt idx="5597">
                  <c:v>93.283333333333303</c:v>
                </c:pt>
                <c:pt idx="5598">
                  <c:v>93.3</c:v>
                </c:pt>
                <c:pt idx="5599">
                  <c:v>93.316666666666606</c:v>
                </c:pt>
                <c:pt idx="5600">
                  <c:v>93.3333333333333</c:v>
                </c:pt>
                <c:pt idx="5601">
                  <c:v>93.35</c:v>
                </c:pt>
                <c:pt idx="5602">
                  <c:v>93.366666666666603</c:v>
                </c:pt>
                <c:pt idx="5603">
                  <c:v>93.383333333333297</c:v>
                </c:pt>
                <c:pt idx="5604">
                  <c:v>93.4</c:v>
                </c:pt>
                <c:pt idx="5605">
                  <c:v>93.4166666666666</c:v>
                </c:pt>
                <c:pt idx="5606">
                  <c:v>93.433333333333294</c:v>
                </c:pt>
                <c:pt idx="5607">
                  <c:v>93.45</c:v>
                </c:pt>
                <c:pt idx="5608">
                  <c:v>93.466666666666598</c:v>
                </c:pt>
                <c:pt idx="5609">
                  <c:v>93.483333333333306</c:v>
                </c:pt>
                <c:pt idx="5610">
                  <c:v>93.5</c:v>
                </c:pt>
                <c:pt idx="5611">
                  <c:v>93.516666666666595</c:v>
                </c:pt>
                <c:pt idx="5612">
                  <c:v>93.533333333333303</c:v>
                </c:pt>
                <c:pt idx="5613">
                  <c:v>93.55</c:v>
                </c:pt>
                <c:pt idx="5614">
                  <c:v>93.566666666666606</c:v>
                </c:pt>
                <c:pt idx="5615">
                  <c:v>93.5833333333333</c:v>
                </c:pt>
                <c:pt idx="5616">
                  <c:v>93.6</c:v>
                </c:pt>
                <c:pt idx="5617">
                  <c:v>93.616666666666603</c:v>
                </c:pt>
                <c:pt idx="5618">
                  <c:v>93.633333333333297</c:v>
                </c:pt>
                <c:pt idx="5619">
                  <c:v>93.65</c:v>
                </c:pt>
                <c:pt idx="5620">
                  <c:v>93.6666666666666</c:v>
                </c:pt>
                <c:pt idx="5621">
                  <c:v>93.683333333333294</c:v>
                </c:pt>
                <c:pt idx="5622">
                  <c:v>93.7</c:v>
                </c:pt>
                <c:pt idx="5623">
                  <c:v>93.716666666666598</c:v>
                </c:pt>
                <c:pt idx="5624">
                  <c:v>93.733333333333306</c:v>
                </c:pt>
                <c:pt idx="5625">
                  <c:v>93.75</c:v>
                </c:pt>
                <c:pt idx="5626">
                  <c:v>93.766666666666595</c:v>
                </c:pt>
                <c:pt idx="5627">
                  <c:v>93.783333333333303</c:v>
                </c:pt>
                <c:pt idx="5628">
                  <c:v>93.8</c:v>
                </c:pt>
                <c:pt idx="5629">
                  <c:v>93.816666666666606</c:v>
                </c:pt>
                <c:pt idx="5630">
                  <c:v>93.8333333333333</c:v>
                </c:pt>
                <c:pt idx="5631">
                  <c:v>93.85</c:v>
                </c:pt>
                <c:pt idx="5632">
                  <c:v>93.866666666666603</c:v>
                </c:pt>
                <c:pt idx="5633">
                  <c:v>93.883333333333297</c:v>
                </c:pt>
                <c:pt idx="5634">
                  <c:v>93.9</c:v>
                </c:pt>
                <c:pt idx="5635">
                  <c:v>93.9166666666666</c:v>
                </c:pt>
                <c:pt idx="5636">
                  <c:v>93.933333333333294</c:v>
                </c:pt>
                <c:pt idx="5637">
                  <c:v>93.95</c:v>
                </c:pt>
                <c:pt idx="5638">
                  <c:v>93.966666666666598</c:v>
                </c:pt>
                <c:pt idx="5639">
                  <c:v>93.983333333333306</c:v>
                </c:pt>
                <c:pt idx="5640">
                  <c:v>94</c:v>
                </c:pt>
                <c:pt idx="5641">
                  <c:v>94.016666666666595</c:v>
                </c:pt>
                <c:pt idx="5642">
                  <c:v>94.033333333333303</c:v>
                </c:pt>
                <c:pt idx="5643">
                  <c:v>94.05</c:v>
                </c:pt>
                <c:pt idx="5644">
                  <c:v>94.066666666666606</c:v>
                </c:pt>
                <c:pt idx="5645">
                  <c:v>94.0833333333333</c:v>
                </c:pt>
                <c:pt idx="5646">
                  <c:v>94.1</c:v>
                </c:pt>
                <c:pt idx="5647">
                  <c:v>94.116666666666603</c:v>
                </c:pt>
                <c:pt idx="5648">
                  <c:v>94.133333333333297</c:v>
                </c:pt>
                <c:pt idx="5649">
                  <c:v>94.15</c:v>
                </c:pt>
                <c:pt idx="5650">
                  <c:v>94.1666666666666</c:v>
                </c:pt>
                <c:pt idx="5651">
                  <c:v>94.183333333333294</c:v>
                </c:pt>
                <c:pt idx="5652">
                  <c:v>94.2</c:v>
                </c:pt>
                <c:pt idx="5653">
                  <c:v>94.216666666666598</c:v>
                </c:pt>
                <c:pt idx="5654">
                  <c:v>94.233333333333306</c:v>
                </c:pt>
                <c:pt idx="5655">
                  <c:v>94.25</c:v>
                </c:pt>
                <c:pt idx="5656">
                  <c:v>94.266666666666595</c:v>
                </c:pt>
                <c:pt idx="5657">
                  <c:v>94.283333333333303</c:v>
                </c:pt>
                <c:pt idx="5658">
                  <c:v>94.3</c:v>
                </c:pt>
                <c:pt idx="5659">
                  <c:v>94.316666666666606</c:v>
                </c:pt>
                <c:pt idx="5660">
                  <c:v>94.3333333333333</c:v>
                </c:pt>
                <c:pt idx="5661">
                  <c:v>94.35</c:v>
                </c:pt>
                <c:pt idx="5662">
                  <c:v>94.366666666666603</c:v>
                </c:pt>
                <c:pt idx="5663">
                  <c:v>94.383333333333297</c:v>
                </c:pt>
                <c:pt idx="5664">
                  <c:v>94.4</c:v>
                </c:pt>
                <c:pt idx="5665">
                  <c:v>94.4166666666666</c:v>
                </c:pt>
                <c:pt idx="5666">
                  <c:v>94.433333333333294</c:v>
                </c:pt>
                <c:pt idx="5667">
                  <c:v>94.45</c:v>
                </c:pt>
                <c:pt idx="5668">
                  <c:v>94.466666666666598</c:v>
                </c:pt>
                <c:pt idx="5669">
                  <c:v>94.483333333333306</c:v>
                </c:pt>
                <c:pt idx="5670">
                  <c:v>94.5</c:v>
                </c:pt>
                <c:pt idx="5671">
                  <c:v>94.516666666666595</c:v>
                </c:pt>
                <c:pt idx="5672">
                  <c:v>94.533333333333303</c:v>
                </c:pt>
                <c:pt idx="5673">
                  <c:v>94.55</c:v>
                </c:pt>
                <c:pt idx="5674">
                  <c:v>94.566666666666606</c:v>
                </c:pt>
                <c:pt idx="5675">
                  <c:v>94.5833333333333</c:v>
                </c:pt>
                <c:pt idx="5676">
                  <c:v>94.6</c:v>
                </c:pt>
                <c:pt idx="5677">
                  <c:v>94.616666666666603</c:v>
                </c:pt>
                <c:pt idx="5678">
                  <c:v>94.633333333333297</c:v>
                </c:pt>
                <c:pt idx="5679">
                  <c:v>94.65</c:v>
                </c:pt>
                <c:pt idx="5680">
                  <c:v>94.6666666666666</c:v>
                </c:pt>
                <c:pt idx="5681">
                  <c:v>94.683333333333294</c:v>
                </c:pt>
                <c:pt idx="5682">
                  <c:v>94.7</c:v>
                </c:pt>
                <c:pt idx="5683">
                  <c:v>94.716666666666598</c:v>
                </c:pt>
                <c:pt idx="5684">
                  <c:v>94.733333333333306</c:v>
                </c:pt>
                <c:pt idx="5685">
                  <c:v>94.75</c:v>
                </c:pt>
                <c:pt idx="5686">
                  <c:v>94.766666666666595</c:v>
                </c:pt>
                <c:pt idx="5687">
                  <c:v>94.783333333333303</c:v>
                </c:pt>
                <c:pt idx="5688">
                  <c:v>94.8</c:v>
                </c:pt>
                <c:pt idx="5689">
                  <c:v>94.816666666666606</c:v>
                </c:pt>
                <c:pt idx="5690">
                  <c:v>94.8333333333333</c:v>
                </c:pt>
                <c:pt idx="5691">
                  <c:v>94.85</c:v>
                </c:pt>
                <c:pt idx="5692">
                  <c:v>94.866666666666603</c:v>
                </c:pt>
                <c:pt idx="5693">
                  <c:v>94.883333333333297</c:v>
                </c:pt>
                <c:pt idx="5694">
                  <c:v>94.9</c:v>
                </c:pt>
                <c:pt idx="5695">
                  <c:v>94.9166666666666</c:v>
                </c:pt>
                <c:pt idx="5696">
                  <c:v>94.933333333333294</c:v>
                </c:pt>
                <c:pt idx="5697">
                  <c:v>94.95</c:v>
                </c:pt>
                <c:pt idx="5698">
                  <c:v>94.966666666666598</c:v>
                </c:pt>
                <c:pt idx="5699">
                  <c:v>94.983333333333306</c:v>
                </c:pt>
                <c:pt idx="5700">
                  <c:v>95</c:v>
                </c:pt>
                <c:pt idx="5701">
                  <c:v>95.016666666666595</c:v>
                </c:pt>
                <c:pt idx="5702">
                  <c:v>95.033333333333303</c:v>
                </c:pt>
                <c:pt idx="5703">
                  <c:v>95.05</c:v>
                </c:pt>
                <c:pt idx="5704">
                  <c:v>95.066666666666606</c:v>
                </c:pt>
                <c:pt idx="5705">
                  <c:v>95.0833333333333</c:v>
                </c:pt>
                <c:pt idx="5706">
                  <c:v>95.1</c:v>
                </c:pt>
                <c:pt idx="5707">
                  <c:v>95.116666666666603</c:v>
                </c:pt>
                <c:pt idx="5708">
                  <c:v>95.133333333333297</c:v>
                </c:pt>
                <c:pt idx="5709">
                  <c:v>95.15</c:v>
                </c:pt>
                <c:pt idx="5710">
                  <c:v>95.1666666666666</c:v>
                </c:pt>
                <c:pt idx="5711">
                  <c:v>95.183333333333294</c:v>
                </c:pt>
                <c:pt idx="5712">
                  <c:v>95.2</c:v>
                </c:pt>
                <c:pt idx="5713">
                  <c:v>95.216666666666598</c:v>
                </c:pt>
                <c:pt idx="5714">
                  <c:v>95.233333333333306</c:v>
                </c:pt>
                <c:pt idx="5715">
                  <c:v>95.25</c:v>
                </c:pt>
                <c:pt idx="5716">
                  <c:v>95.266666666666595</c:v>
                </c:pt>
                <c:pt idx="5717">
                  <c:v>95.283333333333303</c:v>
                </c:pt>
                <c:pt idx="5718">
                  <c:v>95.3</c:v>
                </c:pt>
                <c:pt idx="5719">
                  <c:v>95.316666666666606</c:v>
                </c:pt>
                <c:pt idx="5720">
                  <c:v>95.3333333333333</c:v>
                </c:pt>
                <c:pt idx="5721">
                  <c:v>95.35</c:v>
                </c:pt>
                <c:pt idx="5722">
                  <c:v>95.366666666666603</c:v>
                </c:pt>
                <c:pt idx="5723">
                  <c:v>95.383333333333297</c:v>
                </c:pt>
                <c:pt idx="5724">
                  <c:v>95.4</c:v>
                </c:pt>
                <c:pt idx="5725">
                  <c:v>95.4166666666666</c:v>
                </c:pt>
                <c:pt idx="5726">
                  <c:v>95.433333333333294</c:v>
                </c:pt>
                <c:pt idx="5727">
                  <c:v>95.45</c:v>
                </c:pt>
                <c:pt idx="5728">
                  <c:v>95.466666666666598</c:v>
                </c:pt>
                <c:pt idx="5729">
                  <c:v>95.483333333333306</c:v>
                </c:pt>
                <c:pt idx="5730">
                  <c:v>95.5</c:v>
                </c:pt>
                <c:pt idx="5731">
                  <c:v>95.516666666666595</c:v>
                </c:pt>
                <c:pt idx="5732">
                  <c:v>95.533333333333303</c:v>
                </c:pt>
                <c:pt idx="5733">
                  <c:v>95.55</c:v>
                </c:pt>
                <c:pt idx="5734">
                  <c:v>95.566666666666606</c:v>
                </c:pt>
                <c:pt idx="5735">
                  <c:v>95.5833333333333</c:v>
                </c:pt>
                <c:pt idx="5736">
                  <c:v>95.6</c:v>
                </c:pt>
                <c:pt idx="5737">
                  <c:v>95.616666666666603</c:v>
                </c:pt>
                <c:pt idx="5738">
                  <c:v>95.633333333333297</c:v>
                </c:pt>
                <c:pt idx="5739">
                  <c:v>95.65</c:v>
                </c:pt>
                <c:pt idx="5740">
                  <c:v>95.6666666666666</c:v>
                </c:pt>
                <c:pt idx="5741">
                  <c:v>95.683333333333294</c:v>
                </c:pt>
                <c:pt idx="5742">
                  <c:v>95.7</c:v>
                </c:pt>
                <c:pt idx="5743">
                  <c:v>95.716666666666598</c:v>
                </c:pt>
                <c:pt idx="5744">
                  <c:v>95.733333333333306</c:v>
                </c:pt>
                <c:pt idx="5745">
                  <c:v>95.75</c:v>
                </c:pt>
                <c:pt idx="5746">
                  <c:v>95.766666666666595</c:v>
                </c:pt>
                <c:pt idx="5747">
                  <c:v>95.783333333333303</c:v>
                </c:pt>
                <c:pt idx="5748">
                  <c:v>95.8</c:v>
                </c:pt>
                <c:pt idx="5749">
                  <c:v>95.816666666666606</c:v>
                </c:pt>
                <c:pt idx="5750">
                  <c:v>95.8333333333333</c:v>
                </c:pt>
                <c:pt idx="5751">
                  <c:v>95.85</c:v>
                </c:pt>
                <c:pt idx="5752">
                  <c:v>95.866666666666603</c:v>
                </c:pt>
                <c:pt idx="5753">
                  <c:v>95.883333333333297</c:v>
                </c:pt>
                <c:pt idx="5754">
                  <c:v>95.9</c:v>
                </c:pt>
                <c:pt idx="5755">
                  <c:v>95.9166666666666</c:v>
                </c:pt>
                <c:pt idx="5756">
                  <c:v>95.933333333333294</c:v>
                </c:pt>
                <c:pt idx="5757">
                  <c:v>95.95</c:v>
                </c:pt>
                <c:pt idx="5758">
                  <c:v>95.966666666666598</c:v>
                </c:pt>
                <c:pt idx="5759">
                  <c:v>95.983333333333306</c:v>
                </c:pt>
                <c:pt idx="5760">
                  <c:v>96</c:v>
                </c:pt>
                <c:pt idx="5761">
                  <c:v>96.016666666666595</c:v>
                </c:pt>
                <c:pt idx="5762">
                  <c:v>96.033333333333303</c:v>
                </c:pt>
                <c:pt idx="5763">
                  <c:v>96.05</c:v>
                </c:pt>
                <c:pt idx="5764">
                  <c:v>96.066666666666606</c:v>
                </c:pt>
                <c:pt idx="5765">
                  <c:v>96.0833333333333</c:v>
                </c:pt>
                <c:pt idx="5766">
                  <c:v>96.1</c:v>
                </c:pt>
                <c:pt idx="5767">
                  <c:v>96.116666666666603</c:v>
                </c:pt>
                <c:pt idx="5768">
                  <c:v>96.133333333333297</c:v>
                </c:pt>
                <c:pt idx="5769">
                  <c:v>96.15</c:v>
                </c:pt>
                <c:pt idx="5770">
                  <c:v>96.1666666666666</c:v>
                </c:pt>
                <c:pt idx="5771">
                  <c:v>96.183333333333294</c:v>
                </c:pt>
                <c:pt idx="5772">
                  <c:v>96.2</c:v>
                </c:pt>
                <c:pt idx="5773">
                  <c:v>96.216666666666598</c:v>
                </c:pt>
                <c:pt idx="5774">
                  <c:v>96.233333333333306</c:v>
                </c:pt>
                <c:pt idx="5775">
                  <c:v>96.25</c:v>
                </c:pt>
                <c:pt idx="5776">
                  <c:v>96.266666666666595</c:v>
                </c:pt>
                <c:pt idx="5777">
                  <c:v>96.283333333333303</c:v>
                </c:pt>
                <c:pt idx="5778">
                  <c:v>96.3</c:v>
                </c:pt>
                <c:pt idx="5779">
                  <c:v>96.316666666666606</c:v>
                </c:pt>
                <c:pt idx="5780">
                  <c:v>96.3333333333333</c:v>
                </c:pt>
                <c:pt idx="5781">
                  <c:v>96.35</c:v>
                </c:pt>
                <c:pt idx="5782">
                  <c:v>96.366666666666603</c:v>
                </c:pt>
                <c:pt idx="5783">
                  <c:v>96.383333333333297</c:v>
                </c:pt>
                <c:pt idx="5784">
                  <c:v>96.4</c:v>
                </c:pt>
                <c:pt idx="5785">
                  <c:v>96.4166666666666</c:v>
                </c:pt>
                <c:pt idx="5786">
                  <c:v>96.433333333333294</c:v>
                </c:pt>
                <c:pt idx="5787">
                  <c:v>96.45</c:v>
                </c:pt>
                <c:pt idx="5788">
                  <c:v>96.466666666666598</c:v>
                </c:pt>
                <c:pt idx="5789">
                  <c:v>96.483333333333306</c:v>
                </c:pt>
                <c:pt idx="5790">
                  <c:v>96.5</c:v>
                </c:pt>
                <c:pt idx="5791">
                  <c:v>96.516666666666595</c:v>
                </c:pt>
                <c:pt idx="5792">
                  <c:v>96.533333333333303</c:v>
                </c:pt>
                <c:pt idx="5793">
                  <c:v>96.55</c:v>
                </c:pt>
                <c:pt idx="5794">
                  <c:v>96.566666666666606</c:v>
                </c:pt>
                <c:pt idx="5795">
                  <c:v>96.5833333333333</c:v>
                </c:pt>
                <c:pt idx="5796">
                  <c:v>96.6</c:v>
                </c:pt>
                <c:pt idx="5797">
                  <c:v>96.616666666666603</c:v>
                </c:pt>
                <c:pt idx="5798">
                  <c:v>96.633333333333297</c:v>
                </c:pt>
                <c:pt idx="5799">
                  <c:v>96.65</c:v>
                </c:pt>
                <c:pt idx="5800">
                  <c:v>96.6666666666666</c:v>
                </c:pt>
                <c:pt idx="5801">
                  <c:v>96.683333333333294</c:v>
                </c:pt>
                <c:pt idx="5802">
                  <c:v>96.7</c:v>
                </c:pt>
                <c:pt idx="5803">
                  <c:v>96.716666666666598</c:v>
                </c:pt>
                <c:pt idx="5804">
                  <c:v>96.733333333333306</c:v>
                </c:pt>
                <c:pt idx="5805">
                  <c:v>96.75</c:v>
                </c:pt>
                <c:pt idx="5806">
                  <c:v>96.766666666666595</c:v>
                </c:pt>
                <c:pt idx="5807">
                  <c:v>96.783333333333303</c:v>
                </c:pt>
                <c:pt idx="5808">
                  <c:v>96.8</c:v>
                </c:pt>
                <c:pt idx="5809">
                  <c:v>96.816666666666606</c:v>
                </c:pt>
                <c:pt idx="5810">
                  <c:v>96.8333333333333</c:v>
                </c:pt>
                <c:pt idx="5811">
                  <c:v>96.85</c:v>
                </c:pt>
                <c:pt idx="5812">
                  <c:v>96.866666666666603</c:v>
                </c:pt>
                <c:pt idx="5813">
                  <c:v>96.883333333333297</c:v>
                </c:pt>
                <c:pt idx="5814">
                  <c:v>96.9</c:v>
                </c:pt>
                <c:pt idx="5815">
                  <c:v>96.9166666666666</c:v>
                </c:pt>
                <c:pt idx="5816">
                  <c:v>96.933333333333294</c:v>
                </c:pt>
                <c:pt idx="5817">
                  <c:v>96.95</c:v>
                </c:pt>
                <c:pt idx="5818">
                  <c:v>96.966666666666598</c:v>
                </c:pt>
                <c:pt idx="5819">
                  <c:v>96.983333333333306</c:v>
                </c:pt>
                <c:pt idx="5820">
                  <c:v>97</c:v>
                </c:pt>
                <c:pt idx="5821">
                  <c:v>97.016666666666595</c:v>
                </c:pt>
                <c:pt idx="5822">
                  <c:v>97.033333333333303</c:v>
                </c:pt>
                <c:pt idx="5823">
                  <c:v>97.05</c:v>
                </c:pt>
                <c:pt idx="5824">
                  <c:v>97.066666666666606</c:v>
                </c:pt>
                <c:pt idx="5825">
                  <c:v>97.0833333333333</c:v>
                </c:pt>
                <c:pt idx="5826">
                  <c:v>97.1</c:v>
                </c:pt>
                <c:pt idx="5827">
                  <c:v>97.116666666666603</c:v>
                </c:pt>
                <c:pt idx="5828">
                  <c:v>97.133333333333297</c:v>
                </c:pt>
                <c:pt idx="5829">
                  <c:v>97.15</c:v>
                </c:pt>
                <c:pt idx="5830">
                  <c:v>97.1666666666666</c:v>
                </c:pt>
                <c:pt idx="5831">
                  <c:v>97.183333333333294</c:v>
                </c:pt>
                <c:pt idx="5832">
                  <c:v>97.2</c:v>
                </c:pt>
                <c:pt idx="5833">
                  <c:v>97.216666666666598</c:v>
                </c:pt>
                <c:pt idx="5834">
                  <c:v>97.233333333333306</c:v>
                </c:pt>
                <c:pt idx="5835">
                  <c:v>97.25</c:v>
                </c:pt>
                <c:pt idx="5836">
                  <c:v>97.266666666666595</c:v>
                </c:pt>
                <c:pt idx="5837">
                  <c:v>97.283333333333303</c:v>
                </c:pt>
                <c:pt idx="5838">
                  <c:v>97.3</c:v>
                </c:pt>
                <c:pt idx="5839">
                  <c:v>97.316666666666606</c:v>
                </c:pt>
                <c:pt idx="5840">
                  <c:v>97.3333333333333</c:v>
                </c:pt>
                <c:pt idx="5841">
                  <c:v>97.35</c:v>
                </c:pt>
                <c:pt idx="5842">
                  <c:v>97.366666666666603</c:v>
                </c:pt>
                <c:pt idx="5843">
                  <c:v>97.383333333333297</c:v>
                </c:pt>
                <c:pt idx="5844">
                  <c:v>97.4</c:v>
                </c:pt>
                <c:pt idx="5845">
                  <c:v>97.4166666666666</c:v>
                </c:pt>
                <c:pt idx="5846">
                  <c:v>97.433333333333294</c:v>
                </c:pt>
                <c:pt idx="5847">
                  <c:v>97.45</c:v>
                </c:pt>
                <c:pt idx="5848">
                  <c:v>97.466666666666598</c:v>
                </c:pt>
                <c:pt idx="5849">
                  <c:v>97.483333333333306</c:v>
                </c:pt>
                <c:pt idx="5850">
                  <c:v>97.5</c:v>
                </c:pt>
                <c:pt idx="5851">
                  <c:v>97.516666666666595</c:v>
                </c:pt>
                <c:pt idx="5852">
                  <c:v>97.533333333333303</c:v>
                </c:pt>
                <c:pt idx="5853">
                  <c:v>97.55</c:v>
                </c:pt>
                <c:pt idx="5854">
                  <c:v>97.566666666666606</c:v>
                </c:pt>
                <c:pt idx="5855">
                  <c:v>97.5833333333333</c:v>
                </c:pt>
                <c:pt idx="5856">
                  <c:v>97.6</c:v>
                </c:pt>
                <c:pt idx="5857">
                  <c:v>97.616666666666603</c:v>
                </c:pt>
                <c:pt idx="5858">
                  <c:v>97.633333333333297</c:v>
                </c:pt>
                <c:pt idx="5859">
                  <c:v>97.65</c:v>
                </c:pt>
                <c:pt idx="5860">
                  <c:v>97.6666666666666</c:v>
                </c:pt>
                <c:pt idx="5861">
                  <c:v>97.683333333333294</c:v>
                </c:pt>
                <c:pt idx="5862">
                  <c:v>97.7</c:v>
                </c:pt>
                <c:pt idx="5863">
                  <c:v>97.716666666666598</c:v>
                </c:pt>
                <c:pt idx="5864">
                  <c:v>97.733333333333306</c:v>
                </c:pt>
                <c:pt idx="5865">
                  <c:v>97.75</c:v>
                </c:pt>
                <c:pt idx="5866">
                  <c:v>97.766666666666595</c:v>
                </c:pt>
                <c:pt idx="5867">
                  <c:v>97.783333333333303</c:v>
                </c:pt>
                <c:pt idx="5868">
                  <c:v>97.8</c:v>
                </c:pt>
                <c:pt idx="5869">
                  <c:v>97.816666666666606</c:v>
                </c:pt>
                <c:pt idx="5870">
                  <c:v>97.8333333333333</c:v>
                </c:pt>
                <c:pt idx="5871">
                  <c:v>97.85</c:v>
                </c:pt>
                <c:pt idx="5872">
                  <c:v>97.866666666666603</c:v>
                </c:pt>
                <c:pt idx="5873">
                  <c:v>97.883333333333297</c:v>
                </c:pt>
                <c:pt idx="5874">
                  <c:v>97.9</c:v>
                </c:pt>
                <c:pt idx="5875">
                  <c:v>97.9166666666666</c:v>
                </c:pt>
                <c:pt idx="5876">
                  <c:v>97.933333333333294</c:v>
                </c:pt>
                <c:pt idx="5877">
                  <c:v>97.95</c:v>
                </c:pt>
                <c:pt idx="5878">
                  <c:v>97.966666666666598</c:v>
                </c:pt>
                <c:pt idx="5879">
                  <c:v>97.983333333333306</c:v>
                </c:pt>
                <c:pt idx="5880">
                  <c:v>98</c:v>
                </c:pt>
                <c:pt idx="5881">
                  <c:v>98.016666666666595</c:v>
                </c:pt>
                <c:pt idx="5882">
                  <c:v>98.033333333333303</c:v>
                </c:pt>
                <c:pt idx="5883">
                  <c:v>98.05</c:v>
                </c:pt>
                <c:pt idx="5884">
                  <c:v>98.066666666666606</c:v>
                </c:pt>
                <c:pt idx="5885">
                  <c:v>98.0833333333333</c:v>
                </c:pt>
                <c:pt idx="5886">
                  <c:v>98.1</c:v>
                </c:pt>
                <c:pt idx="5887">
                  <c:v>98.116666666666603</c:v>
                </c:pt>
                <c:pt idx="5888">
                  <c:v>98.133333333333297</c:v>
                </c:pt>
                <c:pt idx="5889">
                  <c:v>98.15</c:v>
                </c:pt>
                <c:pt idx="5890">
                  <c:v>98.1666666666666</c:v>
                </c:pt>
                <c:pt idx="5891">
                  <c:v>98.183333333333294</c:v>
                </c:pt>
                <c:pt idx="5892">
                  <c:v>98.2</c:v>
                </c:pt>
                <c:pt idx="5893">
                  <c:v>98.216666666666598</c:v>
                </c:pt>
                <c:pt idx="5894">
                  <c:v>98.233333333333306</c:v>
                </c:pt>
                <c:pt idx="5895">
                  <c:v>98.25</c:v>
                </c:pt>
                <c:pt idx="5896">
                  <c:v>98.266666666666595</c:v>
                </c:pt>
                <c:pt idx="5897">
                  <c:v>98.283333333333303</c:v>
                </c:pt>
                <c:pt idx="5898">
                  <c:v>98.3</c:v>
                </c:pt>
                <c:pt idx="5899">
                  <c:v>98.316666666666606</c:v>
                </c:pt>
                <c:pt idx="5900">
                  <c:v>98.3333333333333</c:v>
                </c:pt>
                <c:pt idx="5901">
                  <c:v>98.35</c:v>
                </c:pt>
                <c:pt idx="5902">
                  <c:v>98.366666666666603</c:v>
                </c:pt>
                <c:pt idx="5903">
                  <c:v>98.383333333333297</c:v>
                </c:pt>
                <c:pt idx="5904">
                  <c:v>98.4</c:v>
                </c:pt>
                <c:pt idx="5905">
                  <c:v>98.4166666666666</c:v>
                </c:pt>
                <c:pt idx="5906">
                  <c:v>98.433333333333294</c:v>
                </c:pt>
                <c:pt idx="5907">
                  <c:v>98.45</c:v>
                </c:pt>
                <c:pt idx="5908">
                  <c:v>98.466666666666598</c:v>
                </c:pt>
                <c:pt idx="5909">
                  <c:v>98.483333333333306</c:v>
                </c:pt>
                <c:pt idx="5910">
                  <c:v>98.5</c:v>
                </c:pt>
                <c:pt idx="5911">
                  <c:v>98.516666666666595</c:v>
                </c:pt>
                <c:pt idx="5912">
                  <c:v>98.533333333333303</c:v>
                </c:pt>
                <c:pt idx="5913">
                  <c:v>98.55</c:v>
                </c:pt>
                <c:pt idx="5914">
                  <c:v>98.566666666666606</c:v>
                </c:pt>
                <c:pt idx="5915">
                  <c:v>98.5833333333333</c:v>
                </c:pt>
                <c:pt idx="5916">
                  <c:v>98.6</c:v>
                </c:pt>
                <c:pt idx="5917">
                  <c:v>98.616666666666603</c:v>
                </c:pt>
                <c:pt idx="5918">
                  <c:v>98.633333333333297</c:v>
                </c:pt>
                <c:pt idx="5919">
                  <c:v>98.65</c:v>
                </c:pt>
                <c:pt idx="5920">
                  <c:v>98.6666666666666</c:v>
                </c:pt>
                <c:pt idx="5921">
                  <c:v>98.683333333333294</c:v>
                </c:pt>
                <c:pt idx="5922">
                  <c:v>98.7</c:v>
                </c:pt>
                <c:pt idx="5923">
                  <c:v>98.716666666666598</c:v>
                </c:pt>
                <c:pt idx="5924">
                  <c:v>98.733333333333306</c:v>
                </c:pt>
                <c:pt idx="5925">
                  <c:v>98.75</c:v>
                </c:pt>
                <c:pt idx="5926">
                  <c:v>98.766666666666595</c:v>
                </c:pt>
                <c:pt idx="5927">
                  <c:v>98.783333333333303</c:v>
                </c:pt>
                <c:pt idx="5928">
                  <c:v>98.8</c:v>
                </c:pt>
                <c:pt idx="5929">
                  <c:v>98.816666666666606</c:v>
                </c:pt>
                <c:pt idx="5930">
                  <c:v>98.8333333333333</c:v>
                </c:pt>
                <c:pt idx="5931">
                  <c:v>98.85</c:v>
                </c:pt>
                <c:pt idx="5932">
                  <c:v>98.866666666666603</c:v>
                </c:pt>
                <c:pt idx="5933">
                  <c:v>98.883333333333297</c:v>
                </c:pt>
                <c:pt idx="5934">
                  <c:v>98.9</c:v>
                </c:pt>
                <c:pt idx="5935">
                  <c:v>98.9166666666666</c:v>
                </c:pt>
                <c:pt idx="5936">
                  <c:v>98.933333333333294</c:v>
                </c:pt>
                <c:pt idx="5937">
                  <c:v>98.95</c:v>
                </c:pt>
                <c:pt idx="5938">
                  <c:v>98.966666666666598</c:v>
                </c:pt>
                <c:pt idx="5939">
                  <c:v>98.983333333333306</c:v>
                </c:pt>
                <c:pt idx="5940">
                  <c:v>99</c:v>
                </c:pt>
                <c:pt idx="5941">
                  <c:v>99.016666666666595</c:v>
                </c:pt>
                <c:pt idx="5942">
                  <c:v>99.033333333333303</c:v>
                </c:pt>
                <c:pt idx="5943">
                  <c:v>99.05</c:v>
                </c:pt>
                <c:pt idx="5944">
                  <c:v>99.066666666666606</c:v>
                </c:pt>
                <c:pt idx="5945">
                  <c:v>99.0833333333333</c:v>
                </c:pt>
                <c:pt idx="5946">
                  <c:v>99.1</c:v>
                </c:pt>
                <c:pt idx="5947">
                  <c:v>99.116666666666603</c:v>
                </c:pt>
                <c:pt idx="5948">
                  <c:v>99.133333333333297</c:v>
                </c:pt>
                <c:pt idx="5949">
                  <c:v>99.15</c:v>
                </c:pt>
                <c:pt idx="5950">
                  <c:v>99.1666666666666</c:v>
                </c:pt>
                <c:pt idx="5951">
                  <c:v>99.183333333333294</c:v>
                </c:pt>
                <c:pt idx="5952">
                  <c:v>99.2</c:v>
                </c:pt>
                <c:pt idx="5953">
                  <c:v>99.216666666666598</c:v>
                </c:pt>
                <c:pt idx="5954">
                  <c:v>99.233333333333306</c:v>
                </c:pt>
                <c:pt idx="5955">
                  <c:v>99.25</c:v>
                </c:pt>
                <c:pt idx="5956">
                  <c:v>99.266666666666595</c:v>
                </c:pt>
                <c:pt idx="5957">
                  <c:v>99.283333333333303</c:v>
                </c:pt>
                <c:pt idx="5958">
                  <c:v>99.3</c:v>
                </c:pt>
                <c:pt idx="5959">
                  <c:v>99.316666666666606</c:v>
                </c:pt>
                <c:pt idx="5960">
                  <c:v>99.3333333333333</c:v>
                </c:pt>
                <c:pt idx="5961">
                  <c:v>99.35</c:v>
                </c:pt>
                <c:pt idx="5962">
                  <c:v>99.366666666666603</c:v>
                </c:pt>
                <c:pt idx="5963">
                  <c:v>99.383333333333297</c:v>
                </c:pt>
                <c:pt idx="5964">
                  <c:v>99.4</c:v>
                </c:pt>
                <c:pt idx="5965">
                  <c:v>99.4166666666666</c:v>
                </c:pt>
                <c:pt idx="5966">
                  <c:v>99.433333333333294</c:v>
                </c:pt>
                <c:pt idx="5967">
                  <c:v>99.45</c:v>
                </c:pt>
                <c:pt idx="5968">
                  <c:v>99.466666666666598</c:v>
                </c:pt>
                <c:pt idx="5969">
                  <c:v>99.483333333333306</c:v>
                </c:pt>
                <c:pt idx="5970">
                  <c:v>99.5</c:v>
                </c:pt>
                <c:pt idx="5971">
                  <c:v>99.516666666666595</c:v>
                </c:pt>
                <c:pt idx="5972">
                  <c:v>99.533333333333303</c:v>
                </c:pt>
                <c:pt idx="5973">
                  <c:v>99.55</c:v>
                </c:pt>
                <c:pt idx="5974">
                  <c:v>99.566666666666606</c:v>
                </c:pt>
                <c:pt idx="5975">
                  <c:v>99.5833333333333</c:v>
                </c:pt>
                <c:pt idx="5976">
                  <c:v>99.6</c:v>
                </c:pt>
                <c:pt idx="5977">
                  <c:v>99.616666666666603</c:v>
                </c:pt>
                <c:pt idx="5978">
                  <c:v>99.633333333333297</c:v>
                </c:pt>
                <c:pt idx="5979">
                  <c:v>99.65</c:v>
                </c:pt>
                <c:pt idx="5980">
                  <c:v>99.6666666666666</c:v>
                </c:pt>
                <c:pt idx="5981">
                  <c:v>99.683333333333294</c:v>
                </c:pt>
                <c:pt idx="5982">
                  <c:v>99.7</c:v>
                </c:pt>
                <c:pt idx="5983">
                  <c:v>99.716666666666598</c:v>
                </c:pt>
                <c:pt idx="5984">
                  <c:v>99.733333333333306</c:v>
                </c:pt>
                <c:pt idx="5985">
                  <c:v>99.75</c:v>
                </c:pt>
                <c:pt idx="5986">
                  <c:v>99.766666666666595</c:v>
                </c:pt>
                <c:pt idx="5987">
                  <c:v>99.783333333333303</c:v>
                </c:pt>
                <c:pt idx="5988">
                  <c:v>99.8</c:v>
                </c:pt>
                <c:pt idx="5989">
                  <c:v>99.816666666666606</c:v>
                </c:pt>
                <c:pt idx="5990">
                  <c:v>99.8333333333333</c:v>
                </c:pt>
                <c:pt idx="5991">
                  <c:v>99.85</c:v>
                </c:pt>
                <c:pt idx="5992">
                  <c:v>99.866666666666603</c:v>
                </c:pt>
                <c:pt idx="5993">
                  <c:v>99.883333333333297</c:v>
                </c:pt>
                <c:pt idx="5994">
                  <c:v>99.9</c:v>
                </c:pt>
                <c:pt idx="5995">
                  <c:v>99.9166666666666</c:v>
                </c:pt>
                <c:pt idx="5996">
                  <c:v>99.933333333333294</c:v>
                </c:pt>
                <c:pt idx="5997">
                  <c:v>99.95</c:v>
                </c:pt>
                <c:pt idx="5998">
                  <c:v>99.966666666666598</c:v>
                </c:pt>
                <c:pt idx="5999">
                  <c:v>99.983333333333306</c:v>
                </c:pt>
                <c:pt idx="6000">
                  <c:v>100</c:v>
                </c:pt>
                <c:pt idx="6001">
                  <c:v>100.016666666666</c:v>
                </c:pt>
                <c:pt idx="6002">
                  <c:v>100.033333333333</c:v>
                </c:pt>
                <c:pt idx="6003">
                  <c:v>100.05</c:v>
                </c:pt>
                <c:pt idx="6004">
                  <c:v>100.06666666666599</c:v>
                </c:pt>
                <c:pt idx="6005">
                  <c:v>100.083333333333</c:v>
                </c:pt>
                <c:pt idx="6006">
                  <c:v>100.1</c:v>
                </c:pt>
                <c:pt idx="6007">
                  <c:v>100.11666666666601</c:v>
                </c:pt>
                <c:pt idx="6008">
                  <c:v>100.133333333333</c:v>
                </c:pt>
                <c:pt idx="6009">
                  <c:v>100.15</c:v>
                </c:pt>
                <c:pt idx="6010">
                  <c:v>100.166666666666</c:v>
                </c:pt>
                <c:pt idx="6011">
                  <c:v>100.183333333333</c:v>
                </c:pt>
                <c:pt idx="6012">
                  <c:v>100.2</c:v>
                </c:pt>
                <c:pt idx="6013">
                  <c:v>100.216666666666</c:v>
                </c:pt>
                <c:pt idx="6014">
                  <c:v>100.23333333333299</c:v>
                </c:pt>
                <c:pt idx="6015">
                  <c:v>100.25</c:v>
                </c:pt>
                <c:pt idx="6016">
                  <c:v>100.266666666666</c:v>
                </c:pt>
                <c:pt idx="6017">
                  <c:v>100.283333333333</c:v>
                </c:pt>
                <c:pt idx="6018">
                  <c:v>100.3</c:v>
                </c:pt>
                <c:pt idx="6019">
                  <c:v>100.31666666666599</c:v>
                </c:pt>
                <c:pt idx="6020">
                  <c:v>100.333333333333</c:v>
                </c:pt>
                <c:pt idx="6021">
                  <c:v>100.35</c:v>
                </c:pt>
                <c:pt idx="6022">
                  <c:v>100.36666666666601</c:v>
                </c:pt>
                <c:pt idx="6023">
                  <c:v>100.383333333333</c:v>
                </c:pt>
                <c:pt idx="6024">
                  <c:v>100.4</c:v>
                </c:pt>
                <c:pt idx="6025">
                  <c:v>100.416666666666</c:v>
                </c:pt>
                <c:pt idx="6026">
                  <c:v>100.433333333333</c:v>
                </c:pt>
                <c:pt idx="6027">
                  <c:v>100.45</c:v>
                </c:pt>
                <c:pt idx="6028">
                  <c:v>100.466666666666</c:v>
                </c:pt>
                <c:pt idx="6029">
                  <c:v>100.48333333333299</c:v>
                </c:pt>
                <c:pt idx="6030">
                  <c:v>100.5</c:v>
                </c:pt>
                <c:pt idx="6031">
                  <c:v>100.516666666666</c:v>
                </c:pt>
                <c:pt idx="6032">
                  <c:v>100.533333333333</c:v>
                </c:pt>
                <c:pt idx="6033">
                  <c:v>100.55</c:v>
                </c:pt>
                <c:pt idx="6034">
                  <c:v>100.56666666666599</c:v>
                </c:pt>
                <c:pt idx="6035">
                  <c:v>100.583333333333</c:v>
                </c:pt>
                <c:pt idx="6036">
                  <c:v>100.6</c:v>
                </c:pt>
                <c:pt idx="6037">
                  <c:v>100.61666666666601</c:v>
                </c:pt>
                <c:pt idx="6038">
                  <c:v>100.633333333333</c:v>
                </c:pt>
                <c:pt idx="6039">
                  <c:v>100.65</c:v>
                </c:pt>
                <c:pt idx="6040">
                  <c:v>100.666666666666</c:v>
                </c:pt>
                <c:pt idx="6041">
                  <c:v>100.683333333333</c:v>
                </c:pt>
                <c:pt idx="6042">
                  <c:v>100.7</c:v>
                </c:pt>
                <c:pt idx="6043">
                  <c:v>100.716666666666</c:v>
                </c:pt>
                <c:pt idx="6044">
                  <c:v>100.73333333333299</c:v>
                </c:pt>
                <c:pt idx="6045">
                  <c:v>100.75</c:v>
                </c:pt>
                <c:pt idx="6046">
                  <c:v>100.766666666666</c:v>
                </c:pt>
                <c:pt idx="6047">
                  <c:v>100.783333333333</c:v>
                </c:pt>
                <c:pt idx="6048">
                  <c:v>100.8</c:v>
                </c:pt>
                <c:pt idx="6049">
                  <c:v>100.81666666666599</c:v>
                </c:pt>
                <c:pt idx="6050">
                  <c:v>100.833333333333</c:v>
                </c:pt>
                <c:pt idx="6051">
                  <c:v>100.85</c:v>
                </c:pt>
                <c:pt idx="6052">
                  <c:v>100.86666666666601</c:v>
                </c:pt>
                <c:pt idx="6053">
                  <c:v>100.883333333333</c:v>
                </c:pt>
                <c:pt idx="6054">
                  <c:v>100.9</c:v>
                </c:pt>
                <c:pt idx="6055">
                  <c:v>100.916666666666</c:v>
                </c:pt>
                <c:pt idx="6056">
                  <c:v>100.933333333333</c:v>
                </c:pt>
                <c:pt idx="6057">
                  <c:v>100.95</c:v>
                </c:pt>
                <c:pt idx="6058">
                  <c:v>100.966666666666</c:v>
                </c:pt>
                <c:pt idx="6059">
                  <c:v>100.98333333333299</c:v>
                </c:pt>
                <c:pt idx="6060">
                  <c:v>101</c:v>
                </c:pt>
                <c:pt idx="6061">
                  <c:v>101.016666666666</c:v>
                </c:pt>
                <c:pt idx="6062">
                  <c:v>101.033333333333</c:v>
                </c:pt>
                <c:pt idx="6063">
                  <c:v>101.05</c:v>
                </c:pt>
                <c:pt idx="6064">
                  <c:v>101.06666666666599</c:v>
                </c:pt>
                <c:pt idx="6065">
                  <c:v>101.083333333333</c:v>
                </c:pt>
                <c:pt idx="6066">
                  <c:v>101.1</c:v>
                </c:pt>
                <c:pt idx="6067">
                  <c:v>101.11666666666601</c:v>
                </c:pt>
                <c:pt idx="6068">
                  <c:v>101.133333333333</c:v>
                </c:pt>
                <c:pt idx="6069">
                  <c:v>101.15</c:v>
                </c:pt>
                <c:pt idx="6070">
                  <c:v>101.166666666666</c:v>
                </c:pt>
                <c:pt idx="6071">
                  <c:v>101.183333333333</c:v>
                </c:pt>
                <c:pt idx="6072">
                  <c:v>101.2</c:v>
                </c:pt>
                <c:pt idx="6073">
                  <c:v>101.216666666666</c:v>
                </c:pt>
                <c:pt idx="6074">
                  <c:v>101.23333333333299</c:v>
                </c:pt>
                <c:pt idx="6075">
                  <c:v>101.25</c:v>
                </c:pt>
                <c:pt idx="6076">
                  <c:v>101.266666666666</c:v>
                </c:pt>
                <c:pt idx="6077">
                  <c:v>101.283333333333</c:v>
                </c:pt>
                <c:pt idx="6078">
                  <c:v>101.3</c:v>
                </c:pt>
                <c:pt idx="6079">
                  <c:v>101.31666666666599</c:v>
                </c:pt>
                <c:pt idx="6080">
                  <c:v>101.333333333333</c:v>
                </c:pt>
                <c:pt idx="6081">
                  <c:v>101.35</c:v>
                </c:pt>
                <c:pt idx="6082">
                  <c:v>101.36666666666601</c:v>
                </c:pt>
                <c:pt idx="6083">
                  <c:v>101.383333333333</c:v>
                </c:pt>
                <c:pt idx="6084">
                  <c:v>101.4</c:v>
                </c:pt>
                <c:pt idx="6085">
                  <c:v>101.416666666666</c:v>
                </c:pt>
                <c:pt idx="6086">
                  <c:v>101.433333333333</c:v>
                </c:pt>
                <c:pt idx="6087">
                  <c:v>101.45</c:v>
                </c:pt>
                <c:pt idx="6088">
                  <c:v>101.466666666666</c:v>
                </c:pt>
                <c:pt idx="6089">
                  <c:v>101.48333333333299</c:v>
                </c:pt>
                <c:pt idx="6090">
                  <c:v>101.5</c:v>
                </c:pt>
                <c:pt idx="6091">
                  <c:v>101.516666666666</c:v>
                </c:pt>
                <c:pt idx="6092">
                  <c:v>101.533333333333</c:v>
                </c:pt>
                <c:pt idx="6093">
                  <c:v>101.55</c:v>
                </c:pt>
                <c:pt idx="6094">
                  <c:v>101.56666666666599</c:v>
                </c:pt>
                <c:pt idx="6095">
                  <c:v>101.583333333333</c:v>
                </c:pt>
                <c:pt idx="6096">
                  <c:v>101.6</c:v>
                </c:pt>
                <c:pt idx="6097">
                  <c:v>101.61666666666601</c:v>
                </c:pt>
                <c:pt idx="6098">
                  <c:v>101.633333333333</c:v>
                </c:pt>
                <c:pt idx="6099">
                  <c:v>101.65</c:v>
                </c:pt>
                <c:pt idx="6100">
                  <c:v>101.666666666666</c:v>
                </c:pt>
                <c:pt idx="6101">
                  <c:v>101.683333333333</c:v>
                </c:pt>
                <c:pt idx="6102">
                  <c:v>101.7</c:v>
                </c:pt>
                <c:pt idx="6103">
                  <c:v>101.716666666666</c:v>
                </c:pt>
                <c:pt idx="6104">
                  <c:v>101.73333333333299</c:v>
                </c:pt>
                <c:pt idx="6105">
                  <c:v>101.75</c:v>
                </c:pt>
                <c:pt idx="6106">
                  <c:v>101.766666666666</c:v>
                </c:pt>
                <c:pt idx="6107">
                  <c:v>101.783333333333</c:v>
                </c:pt>
                <c:pt idx="6108">
                  <c:v>101.8</c:v>
                </c:pt>
                <c:pt idx="6109">
                  <c:v>101.81666666666599</c:v>
                </c:pt>
                <c:pt idx="6110">
                  <c:v>101.833333333333</c:v>
                </c:pt>
                <c:pt idx="6111">
                  <c:v>101.85</c:v>
                </c:pt>
                <c:pt idx="6112">
                  <c:v>101.86666666666601</c:v>
                </c:pt>
                <c:pt idx="6113">
                  <c:v>101.883333333333</c:v>
                </c:pt>
                <c:pt idx="6114">
                  <c:v>101.9</c:v>
                </c:pt>
                <c:pt idx="6115">
                  <c:v>101.916666666666</c:v>
                </c:pt>
                <c:pt idx="6116">
                  <c:v>101.933333333333</c:v>
                </c:pt>
                <c:pt idx="6117">
                  <c:v>101.95</c:v>
                </c:pt>
                <c:pt idx="6118">
                  <c:v>101.966666666666</c:v>
                </c:pt>
                <c:pt idx="6119">
                  <c:v>101.98333333333299</c:v>
                </c:pt>
                <c:pt idx="6120">
                  <c:v>102</c:v>
                </c:pt>
                <c:pt idx="6121">
                  <c:v>102.016666666666</c:v>
                </c:pt>
                <c:pt idx="6122">
                  <c:v>102.033333333333</c:v>
                </c:pt>
                <c:pt idx="6123">
                  <c:v>102.05</c:v>
                </c:pt>
                <c:pt idx="6124">
                  <c:v>102.06666666666599</c:v>
                </c:pt>
                <c:pt idx="6125">
                  <c:v>102.083333333333</c:v>
                </c:pt>
                <c:pt idx="6126">
                  <c:v>102.1</c:v>
                </c:pt>
                <c:pt idx="6127">
                  <c:v>102.11666666666601</c:v>
                </c:pt>
                <c:pt idx="6128">
                  <c:v>102.133333333333</c:v>
                </c:pt>
                <c:pt idx="6129">
                  <c:v>102.15</c:v>
                </c:pt>
                <c:pt idx="6130">
                  <c:v>102.166666666666</c:v>
                </c:pt>
                <c:pt idx="6131">
                  <c:v>102.183333333333</c:v>
                </c:pt>
                <c:pt idx="6132">
                  <c:v>102.2</c:v>
                </c:pt>
                <c:pt idx="6133">
                  <c:v>102.216666666666</c:v>
                </c:pt>
                <c:pt idx="6134">
                  <c:v>102.23333333333299</c:v>
                </c:pt>
                <c:pt idx="6135">
                  <c:v>102.25</c:v>
                </c:pt>
                <c:pt idx="6136">
                  <c:v>102.266666666666</c:v>
                </c:pt>
                <c:pt idx="6137">
                  <c:v>102.283333333333</c:v>
                </c:pt>
                <c:pt idx="6138">
                  <c:v>102.3</c:v>
                </c:pt>
                <c:pt idx="6139">
                  <c:v>102.31666666666599</c:v>
                </c:pt>
                <c:pt idx="6140">
                  <c:v>102.333333333333</c:v>
                </c:pt>
                <c:pt idx="6141">
                  <c:v>102.35</c:v>
                </c:pt>
                <c:pt idx="6142">
                  <c:v>102.36666666666601</c:v>
                </c:pt>
                <c:pt idx="6143">
                  <c:v>102.383333333333</c:v>
                </c:pt>
                <c:pt idx="6144">
                  <c:v>102.4</c:v>
                </c:pt>
                <c:pt idx="6145">
                  <c:v>102.416666666666</c:v>
                </c:pt>
                <c:pt idx="6146">
                  <c:v>102.433333333333</c:v>
                </c:pt>
                <c:pt idx="6147">
                  <c:v>102.45</c:v>
                </c:pt>
                <c:pt idx="6148">
                  <c:v>102.466666666666</c:v>
                </c:pt>
                <c:pt idx="6149">
                  <c:v>102.48333333333299</c:v>
                </c:pt>
                <c:pt idx="6150">
                  <c:v>102.5</c:v>
                </c:pt>
                <c:pt idx="6151">
                  <c:v>102.516666666666</c:v>
                </c:pt>
                <c:pt idx="6152">
                  <c:v>102.533333333333</c:v>
                </c:pt>
                <c:pt idx="6153">
                  <c:v>102.55</c:v>
                </c:pt>
                <c:pt idx="6154">
                  <c:v>102.56666666666599</c:v>
                </c:pt>
                <c:pt idx="6155">
                  <c:v>102.583333333333</c:v>
                </c:pt>
                <c:pt idx="6156">
                  <c:v>102.6</c:v>
                </c:pt>
                <c:pt idx="6157">
                  <c:v>102.61666666666601</c:v>
                </c:pt>
                <c:pt idx="6158">
                  <c:v>102.633333333333</c:v>
                </c:pt>
                <c:pt idx="6159">
                  <c:v>102.65</c:v>
                </c:pt>
                <c:pt idx="6160">
                  <c:v>102.666666666666</c:v>
                </c:pt>
                <c:pt idx="6161">
                  <c:v>102.683333333333</c:v>
                </c:pt>
                <c:pt idx="6162">
                  <c:v>102.7</c:v>
                </c:pt>
                <c:pt idx="6163">
                  <c:v>102.716666666666</c:v>
                </c:pt>
                <c:pt idx="6164">
                  <c:v>102.73333333333299</c:v>
                </c:pt>
                <c:pt idx="6165">
                  <c:v>102.75</c:v>
                </c:pt>
                <c:pt idx="6166">
                  <c:v>102.766666666666</c:v>
                </c:pt>
                <c:pt idx="6167">
                  <c:v>102.783333333333</c:v>
                </c:pt>
                <c:pt idx="6168">
                  <c:v>102.8</c:v>
                </c:pt>
                <c:pt idx="6169">
                  <c:v>102.81666666666599</c:v>
                </c:pt>
                <c:pt idx="6170">
                  <c:v>102.833333333333</c:v>
                </c:pt>
                <c:pt idx="6171">
                  <c:v>102.85</c:v>
                </c:pt>
                <c:pt idx="6172">
                  <c:v>102.86666666666601</c:v>
                </c:pt>
                <c:pt idx="6173">
                  <c:v>102.883333333333</c:v>
                </c:pt>
                <c:pt idx="6174">
                  <c:v>102.9</c:v>
                </c:pt>
                <c:pt idx="6175">
                  <c:v>102.916666666666</c:v>
                </c:pt>
                <c:pt idx="6176">
                  <c:v>102.933333333333</c:v>
                </c:pt>
                <c:pt idx="6177">
                  <c:v>102.95</c:v>
                </c:pt>
                <c:pt idx="6178">
                  <c:v>102.966666666666</c:v>
                </c:pt>
                <c:pt idx="6179">
                  <c:v>102.98333333333299</c:v>
                </c:pt>
                <c:pt idx="6180">
                  <c:v>103</c:v>
                </c:pt>
                <c:pt idx="6181">
                  <c:v>103.016666666666</c:v>
                </c:pt>
                <c:pt idx="6182">
                  <c:v>103.033333333333</c:v>
                </c:pt>
                <c:pt idx="6183">
                  <c:v>103.05</c:v>
                </c:pt>
                <c:pt idx="6184">
                  <c:v>103.06666666666599</c:v>
                </c:pt>
                <c:pt idx="6185">
                  <c:v>103.083333333333</c:v>
                </c:pt>
                <c:pt idx="6186">
                  <c:v>103.1</c:v>
                </c:pt>
                <c:pt idx="6187">
                  <c:v>103.11666666666601</c:v>
                </c:pt>
                <c:pt idx="6188">
                  <c:v>103.133333333333</c:v>
                </c:pt>
                <c:pt idx="6189">
                  <c:v>103.15</c:v>
                </c:pt>
                <c:pt idx="6190">
                  <c:v>103.166666666666</c:v>
                </c:pt>
                <c:pt idx="6191">
                  <c:v>103.183333333333</c:v>
                </c:pt>
                <c:pt idx="6192">
                  <c:v>103.2</c:v>
                </c:pt>
                <c:pt idx="6193">
                  <c:v>103.216666666666</c:v>
                </c:pt>
                <c:pt idx="6194">
                  <c:v>103.23333333333299</c:v>
                </c:pt>
                <c:pt idx="6195">
                  <c:v>103.25</c:v>
                </c:pt>
                <c:pt idx="6196">
                  <c:v>103.266666666666</c:v>
                </c:pt>
                <c:pt idx="6197">
                  <c:v>103.283333333333</c:v>
                </c:pt>
                <c:pt idx="6198">
                  <c:v>103.3</c:v>
                </c:pt>
                <c:pt idx="6199">
                  <c:v>103.31666666666599</c:v>
                </c:pt>
                <c:pt idx="6200">
                  <c:v>103.333333333333</c:v>
                </c:pt>
                <c:pt idx="6201">
                  <c:v>103.35</c:v>
                </c:pt>
                <c:pt idx="6202">
                  <c:v>103.36666666666601</c:v>
                </c:pt>
                <c:pt idx="6203">
                  <c:v>103.383333333333</c:v>
                </c:pt>
                <c:pt idx="6204">
                  <c:v>103.4</c:v>
                </c:pt>
                <c:pt idx="6205">
                  <c:v>103.416666666666</c:v>
                </c:pt>
                <c:pt idx="6206">
                  <c:v>103.433333333333</c:v>
                </c:pt>
                <c:pt idx="6207">
                  <c:v>103.45</c:v>
                </c:pt>
                <c:pt idx="6208">
                  <c:v>103.466666666666</c:v>
                </c:pt>
                <c:pt idx="6209">
                  <c:v>103.48333333333299</c:v>
                </c:pt>
                <c:pt idx="6210">
                  <c:v>103.5</c:v>
                </c:pt>
                <c:pt idx="6211">
                  <c:v>103.516666666666</c:v>
                </c:pt>
                <c:pt idx="6212">
                  <c:v>103.533333333333</c:v>
                </c:pt>
                <c:pt idx="6213">
                  <c:v>103.55</c:v>
                </c:pt>
                <c:pt idx="6214">
                  <c:v>103.56666666666599</c:v>
                </c:pt>
                <c:pt idx="6215">
                  <c:v>103.583333333333</c:v>
                </c:pt>
                <c:pt idx="6216">
                  <c:v>103.6</c:v>
                </c:pt>
                <c:pt idx="6217">
                  <c:v>103.61666666666601</c:v>
                </c:pt>
                <c:pt idx="6218">
                  <c:v>103.633333333333</c:v>
                </c:pt>
                <c:pt idx="6219">
                  <c:v>103.65</c:v>
                </c:pt>
                <c:pt idx="6220">
                  <c:v>103.666666666666</c:v>
                </c:pt>
                <c:pt idx="6221">
                  <c:v>103.683333333333</c:v>
                </c:pt>
                <c:pt idx="6222">
                  <c:v>103.7</c:v>
                </c:pt>
                <c:pt idx="6223">
                  <c:v>103.716666666666</c:v>
                </c:pt>
                <c:pt idx="6224">
                  <c:v>103.73333333333299</c:v>
                </c:pt>
                <c:pt idx="6225">
                  <c:v>103.75</c:v>
                </c:pt>
                <c:pt idx="6226">
                  <c:v>103.766666666666</c:v>
                </c:pt>
                <c:pt idx="6227">
                  <c:v>103.783333333333</c:v>
                </c:pt>
                <c:pt idx="6228">
                  <c:v>103.8</c:v>
                </c:pt>
                <c:pt idx="6229">
                  <c:v>103.81666666666599</c:v>
                </c:pt>
                <c:pt idx="6230">
                  <c:v>103.833333333333</c:v>
                </c:pt>
                <c:pt idx="6231">
                  <c:v>103.85</c:v>
                </c:pt>
                <c:pt idx="6232">
                  <c:v>103.86666666666601</c:v>
                </c:pt>
                <c:pt idx="6233">
                  <c:v>103.883333333333</c:v>
                </c:pt>
                <c:pt idx="6234">
                  <c:v>103.9</c:v>
                </c:pt>
                <c:pt idx="6235">
                  <c:v>103.916666666666</c:v>
                </c:pt>
                <c:pt idx="6236">
                  <c:v>103.933333333333</c:v>
                </c:pt>
                <c:pt idx="6237">
                  <c:v>103.95</c:v>
                </c:pt>
                <c:pt idx="6238">
                  <c:v>103.966666666666</c:v>
                </c:pt>
                <c:pt idx="6239">
                  <c:v>103.98333333333299</c:v>
                </c:pt>
                <c:pt idx="6240">
                  <c:v>104</c:v>
                </c:pt>
                <c:pt idx="6241">
                  <c:v>104.016666666666</c:v>
                </c:pt>
                <c:pt idx="6242">
                  <c:v>104.033333333333</c:v>
                </c:pt>
                <c:pt idx="6243">
                  <c:v>104.05</c:v>
                </c:pt>
                <c:pt idx="6244">
                  <c:v>104.06666666666599</c:v>
                </c:pt>
                <c:pt idx="6245">
                  <c:v>104.083333333333</c:v>
                </c:pt>
                <c:pt idx="6246">
                  <c:v>104.1</c:v>
                </c:pt>
                <c:pt idx="6247">
                  <c:v>104.11666666666601</c:v>
                </c:pt>
                <c:pt idx="6248">
                  <c:v>104.133333333333</c:v>
                </c:pt>
                <c:pt idx="6249">
                  <c:v>104.15</c:v>
                </c:pt>
                <c:pt idx="6250">
                  <c:v>104.166666666666</c:v>
                </c:pt>
                <c:pt idx="6251">
                  <c:v>104.183333333333</c:v>
                </c:pt>
                <c:pt idx="6252">
                  <c:v>104.2</c:v>
                </c:pt>
                <c:pt idx="6253">
                  <c:v>104.216666666666</c:v>
                </c:pt>
                <c:pt idx="6254">
                  <c:v>104.23333333333299</c:v>
                </c:pt>
                <c:pt idx="6255">
                  <c:v>104.25</c:v>
                </c:pt>
                <c:pt idx="6256">
                  <c:v>104.266666666666</c:v>
                </c:pt>
                <c:pt idx="6257">
                  <c:v>104.283333333333</c:v>
                </c:pt>
                <c:pt idx="6258">
                  <c:v>104.3</c:v>
                </c:pt>
                <c:pt idx="6259">
                  <c:v>104.31666666666599</c:v>
                </c:pt>
                <c:pt idx="6260">
                  <c:v>104.333333333333</c:v>
                </c:pt>
                <c:pt idx="6261">
                  <c:v>104.35</c:v>
                </c:pt>
                <c:pt idx="6262">
                  <c:v>104.36666666666601</c:v>
                </c:pt>
                <c:pt idx="6263">
                  <c:v>104.383333333333</c:v>
                </c:pt>
                <c:pt idx="6264">
                  <c:v>104.4</c:v>
                </c:pt>
                <c:pt idx="6265">
                  <c:v>104.416666666666</c:v>
                </c:pt>
                <c:pt idx="6266">
                  <c:v>104.433333333333</c:v>
                </c:pt>
                <c:pt idx="6267">
                  <c:v>104.45</c:v>
                </c:pt>
                <c:pt idx="6268">
                  <c:v>104.466666666666</c:v>
                </c:pt>
                <c:pt idx="6269">
                  <c:v>104.48333333333299</c:v>
                </c:pt>
                <c:pt idx="6270">
                  <c:v>104.5</c:v>
                </c:pt>
                <c:pt idx="6271">
                  <c:v>104.516666666666</c:v>
                </c:pt>
                <c:pt idx="6272">
                  <c:v>104.533333333333</c:v>
                </c:pt>
                <c:pt idx="6273">
                  <c:v>104.55</c:v>
                </c:pt>
                <c:pt idx="6274">
                  <c:v>104.56666666666599</c:v>
                </c:pt>
                <c:pt idx="6275">
                  <c:v>104.583333333333</c:v>
                </c:pt>
                <c:pt idx="6276">
                  <c:v>104.6</c:v>
                </c:pt>
                <c:pt idx="6277">
                  <c:v>104.61666666666601</c:v>
                </c:pt>
                <c:pt idx="6278">
                  <c:v>104.633333333333</c:v>
                </c:pt>
                <c:pt idx="6279">
                  <c:v>104.65</c:v>
                </c:pt>
                <c:pt idx="6280">
                  <c:v>104.666666666666</c:v>
                </c:pt>
                <c:pt idx="6281">
                  <c:v>104.683333333333</c:v>
                </c:pt>
                <c:pt idx="6282">
                  <c:v>104.7</c:v>
                </c:pt>
                <c:pt idx="6283">
                  <c:v>104.716666666666</c:v>
                </c:pt>
                <c:pt idx="6284">
                  <c:v>104.73333333333299</c:v>
                </c:pt>
                <c:pt idx="6285">
                  <c:v>104.75</c:v>
                </c:pt>
                <c:pt idx="6286">
                  <c:v>104.766666666666</c:v>
                </c:pt>
                <c:pt idx="6287">
                  <c:v>104.783333333333</c:v>
                </c:pt>
                <c:pt idx="6288">
                  <c:v>104.8</c:v>
                </c:pt>
                <c:pt idx="6289">
                  <c:v>104.81666666666599</c:v>
                </c:pt>
                <c:pt idx="6290">
                  <c:v>104.833333333333</c:v>
                </c:pt>
                <c:pt idx="6291">
                  <c:v>104.85</c:v>
                </c:pt>
                <c:pt idx="6292">
                  <c:v>104.86666666666601</c:v>
                </c:pt>
                <c:pt idx="6293">
                  <c:v>104.883333333333</c:v>
                </c:pt>
                <c:pt idx="6294">
                  <c:v>104.9</c:v>
                </c:pt>
                <c:pt idx="6295">
                  <c:v>104.916666666666</c:v>
                </c:pt>
                <c:pt idx="6296">
                  <c:v>104.933333333333</c:v>
                </c:pt>
                <c:pt idx="6297">
                  <c:v>104.95</c:v>
                </c:pt>
                <c:pt idx="6298">
                  <c:v>104.966666666666</c:v>
                </c:pt>
                <c:pt idx="6299">
                  <c:v>104.98333333333299</c:v>
                </c:pt>
                <c:pt idx="6300">
                  <c:v>105</c:v>
                </c:pt>
                <c:pt idx="6301">
                  <c:v>105.016666666666</c:v>
                </c:pt>
                <c:pt idx="6302">
                  <c:v>105.033333333333</c:v>
                </c:pt>
                <c:pt idx="6303">
                  <c:v>105.05</c:v>
                </c:pt>
                <c:pt idx="6304">
                  <c:v>105.06666666666599</c:v>
                </c:pt>
                <c:pt idx="6305">
                  <c:v>105.083333333333</c:v>
                </c:pt>
                <c:pt idx="6306">
                  <c:v>105.1</c:v>
                </c:pt>
                <c:pt idx="6307">
                  <c:v>105.11666666666601</c:v>
                </c:pt>
                <c:pt idx="6308">
                  <c:v>105.133333333333</c:v>
                </c:pt>
                <c:pt idx="6309">
                  <c:v>105.15</c:v>
                </c:pt>
                <c:pt idx="6310">
                  <c:v>105.166666666666</c:v>
                </c:pt>
                <c:pt idx="6311">
                  <c:v>105.183333333333</c:v>
                </c:pt>
                <c:pt idx="6312">
                  <c:v>105.2</c:v>
                </c:pt>
                <c:pt idx="6313">
                  <c:v>105.216666666666</c:v>
                </c:pt>
                <c:pt idx="6314">
                  <c:v>105.23333333333299</c:v>
                </c:pt>
                <c:pt idx="6315">
                  <c:v>105.25</c:v>
                </c:pt>
                <c:pt idx="6316">
                  <c:v>105.266666666666</c:v>
                </c:pt>
                <c:pt idx="6317">
                  <c:v>105.283333333333</c:v>
                </c:pt>
                <c:pt idx="6318">
                  <c:v>105.3</c:v>
                </c:pt>
                <c:pt idx="6319">
                  <c:v>105.31666666666599</c:v>
                </c:pt>
                <c:pt idx="6320">
                  <c:v>105.333333333333</c:v>
                </c:pt>
                <c:pt idx="6321">
                  <c:v>105.35</c:v>
                </c:pt>
                <c:pt idx="6322">
                  <c:v>105.36666666666601</c:v>
                </c:pt>
                <c:pt idx="6323">
                  <c:v>105.383333333333</c:v>
                </c:pt>
                <c:pt idx="6324">
                  <c:v>105.4</c:v>
                </c:pt>
                <c:pt idx="6325">
                  <c:v>105.416666666666</c:v>
                </c:pt>
                <c:pt idx="6326">
                  <c:v>105.433333333333</c:v>
                </c:pt>
                <c:pt idx="6327">
                  <c:v>105.45</c:v>
                </c:pt>
                <c:pt idx="6328">
                  <c:v>105.466666666666</c:v>
                </c:pt>
                <c:pt idx="6329">
                  <c:v>105.48333333333299</c:v>
                </c:pt>
                <c:pt idx="6330">
                  <c:v>105.5</c:v>
                </c:pt>
                <c:pt idx="6331">
                  <c:v>105.516666666666</c:v>
                </c:pt>
                <c:pt idx="6332">
                  <c:v>105.533333333333</c:v>
                </c:pt>
                <c:pt idx="6333">
                  <c:v>105.55</c:v>
                </c:pt>
                <c:pt idx="6334">
                  <c:v>105.56666666666599</c:v>
                </c:pt>
                <c:pt idx="6335">
                  <c:v>105.583333333333</c:v>
                </c:pt>
                <c:pt idx="6336">
                  <c:v>105.6</c:v>
                </c:pt>
                <c:pt idx="6337">
                  <c:v>105.61666666666601</c:v>
                </c:pt>
                <c:pt idx="6338">
                  <c:v>105.633333333333</c:v>
                </c:pt>
                <c:pt idx="6339">
                  <c:v>105.65</c:v>
                </c:pt>
                <c:pt idx="6340">
                  <c:v>105.666666666666</c:v>
                </c:pt>
                <c:pt idx="6341">
                  <c:v>105.683333333333</c:v>
                </c:pt>
                <c:pt idx="6342">
                  <c:v>105.7</c:v>
                </c:pt>
                <c:pt idx="6343">
                  <c:v>105.716666666666</c:v>
                </c:pt>
                <c:pt idx="6344">
                  <c:v>105.73333333333299</c:v>
                </c:pt>
                <c:pt idx="6345">
                  <c:v>105.75</c:v>
                </c:pt>
                <c:pt idx="6346">
                  <c:v>105.766666666666</c:v>
                </c:pt>
                <c:pt idx="6347">
                  <c:v>105.783333333333</c:v>
                </c:pt>
                <c:pt idx="6348">
                  <c:v>105.8</c:v>
                </c:pt>
                <c:pt idx="6349">
                  <c:v>105.81666666666599</c:v>
                </c:pt>
                <c:pt idx="6350">
                  <c:v>105.833333333333</c:v>
                </c:pt>
                <c:pt idx="6351">
                  <c:v>105.85</c:v>
                </c:pt>
                <c:pt idx="6352">
                  <c:v>105.86666666666601</c:v>
                </c:pt>
                <c:pt idx="6353">
                  <c:v>105.883333333333</c:v>
                </c:pt>
                <c:pt idx="6354">
                  <c:v>105.9</c:v>
                </c:pt>
                <c:pt idx="6355">
                  <c:v>105.916666666666</c:v>
                </c:pt>
                <c:pt idx="6356">
                  <c:v>105.933333333333</c:v>
                </c:pt>
                <c:pt idx="6357">
                  <c:v>105.95</c:v>
                </c:pt>
                <c:pt idx="6358">
                  <c:v>105.966666666666</c:v>
                </c:pt>
                <c:pt idx="6359">
                  <c:v>105.98333333333299</c:v>
                </c:pt>
                <c:pt idx="6360">
                  <c:v>106</c:v>
                </c:pt>
                <c:pt idx="6361">
                  <c:v>106.016666666666</c:v>
                </c:pt>
                <c:pt idx="6362">
                  <c:v>106.033333333333</c:v>
                </c:pt>
                <c:pt idx="6363">
                  <c:v>106.05</c:v>
                </c:pt>
                <c:pt idx="6364">
                  <c:v>106.06666666666599</c:v>
                </c:pt>
                <c:pt idx="6365">
                  <c:v>106.083333333333</c:v>
                </c:pt>
                <c:pt idx="6366">
                  <c:v>106.1</c:v>
                </c:pt>
                <c:pt idx="6367">
                  <c:v>106.11666666666601</c:v>
                </c:pt>
                <c:pt idx="6368">
                  <c:v>106.133333333333</c:v>
                </c:pt>
                <c:pt idx="6369">
                  <c:v>106.15</c:v>
                </c:pt>
                <c:pt idx="6370">
                  <c:v>106.166666666666</c:v>
                </c:pt>
                <c:pt idx="6371">
                  <c:v>106.183333333333</c:v>
                </c:pt>
                <c:pt idx="6372">
                  <c:v>106.2</c:v>
                </c:pt>
                <c:pt idx="6373">
                  <c:v>106.216666666666</c:v>
                </c:pt>
                <c:pt idx="6374">
                  <c:v>106.23333333333299</c:v>
                </c:pt>
                <c:pt idx="6375">
                  <c:v>106.25</c:v>
                </c:pt>
                <c:pt idx="6376">
                  <c:v>106.266666666666</c:v>
                </c:pt>
                <c:pt idx="6377">
                  <c:v>106.283333333333</c:v>
                </c:pt>
                <c:pt idx="6378">
                  <c:v>106.3</c:v>
                </c:pt>
                <c:pt idx="6379">
                  <c:v>106.31666666666599</c:v>
                </c:pt>
                <c:pt idx="6380">
                  <c:v>106.333333333333</c:v>
                </c:pt>
                <c:pt idx="6381">
                  <c:v>106.35</c:v>
                </c:pt>
                <c:pt idx="6382">
                  <c:v>106.36666666666601</c:v>
                </c:pt>
                <c:pt idx="6383">
                  <c:v>106.383333333333</c:v>
                </c:pt>
                <c:pt idx="6384">
                  <c:v>106.4</c:v>
                </c:pt>
                <c:pt idx="6385">
                  <c:v>106.416666666666</c:v>
                </c:pt>
                <c:pt idx="6386">
                  <c:v>106.433333333333</c:v>
                </c:pt>
                <c:pt idx="6387">
                  <c:v>106.45</c:v>
                </c:pt>
                <c:pt idx="6388">
                  <c:v>106.466666666666</c:v>
                </c:pt>
                <c:pt idx="6389">
                  <c:v>106.48333333333299</c:v>
                </c:pt>
                <c:pt idx="6390">
                  <c:v>106.5</c:v>
                </c:pt>
                <c:pt idx="6391">
                  <c:v>106.516666666666</c:v>
                </c:pt>
                <c:pt idx="6392">
                  <c:v>106.533333333333</c:v>
                </c:pt>
                <c:pt idx="6393">
                  <c:v>106.55</c:v>
                </c:pt>
                <c:pt idx="6394">
                  <c:v>106.56666666666599</c:v>
                </c:pt>
                <c:pt idx="6395">
                  <c:v>106.583333333333</c:v>
                </c:pt>
                <c:pt idx="6396">
                  <c:v>106.6</c:v>
                </c:pt>
                <c:pt idx="6397">
                  <c:v>106.61666666666601</c:v>
                </c:pt>
                <c:pt idx="6398">
                  <c:v>106.633333333333</c:v>
                </c:pt>
                <c:pt idx="6399">
                  <c:v>106.65</c:v>
                </c:pt>
                <c:pt idx="6400">
                  <c:v>106.666666666666</c:v>
                </c:pt>
                <c:pt idx="6401">
                  <c:v>106.683333333333</c:v>
                </c:pt>
                <c:pt idx="6402">
                  <c:v>106.7</c:v>
                </c:pt>
                <c:pt idx="6403">
                  <c:v>106.716666666666</c:v>
                </c:pt>
                <c:pt idx="6404">
                  <c:v>106.73333333333299</c:v>
                </c:pt>
                <c:pt idx="6405">
                  <c:v>106.75</c:v>
                </c:pt>
                <c:pt idx="6406">
                  <c:v>106.766666666666</c:v>
                </c:pt>
                <c:pt idx="6407">
                  <c:v>106.783333333333</c:v>
                </c:pt>
                <c:pt idx="6408">
                  <c:v>106.8</c:v>
                </c:pt>
                <c:pt idx="6409">
                  <c:v>106.81666666666599</c:v>
                </c:pt>
                <c:pt idx="6410">
                  <c:v>106.833333333333</c:v>
                </c:pt>
                <c:pt idx="6411">
                  <c:v>106.85</c:v>
                </c:pt>
                <c:pt idx="6412">
                  <c:v>106.86666666666601</c:v>
                </c:pt>
                <c:pt idx="6413">
                  <c:v>106.883333333333</c:v>
                </c:pt>
                <c:pt idx="6414">
                  <c:v>106.9</c:v>
                </c:pt>
                <c:pt idx="6415">
                  <c:v>106.916666666666</c:v>
                </c:pt>
                <c:pt idx="6416">
                  <c:v>106.933333333333</c:v>
                </c:pt>
                <c:pt idx="6417">
                  <c:v>106.95</c:v>
                </c:pt>
                <c:pt idx="6418">
                  <c:v>106.966666666666</c:v>
                </c:pt>
                <c:pt idx="6419">
                  <c:v>106.98333333333299</c:v>
                </c:pt>
                <c:pt idx="6420">
                  <c:v>107</c:v>
                </c:pt>
                <c:pt idx="6421">
                  <c:v>107.016666666666</c:v>
                </c:pt>
                <c:pt idx="6422">
                  <c:v>107.033333333333</c:v>
                </c:pt>
                <c:pt idx="6423">
                  <c:v>107.05</c:v>
                </c:pt>
                <c:pt idx="6424">
                  <c:v>107.06666666666599</c:v>
                </c:pt>
                <c:pt idx="6425">
                  <c:v>107.083333333333</c:v>
                </c:pt>
                <c:pt idx="6426">
                  <c:v>107.1</c:v>
                </c:pt>
                <c:pt idx="6427">
                  <c:v>107.11666666666601</c:v>
                </c:pt>
                <c:pt idx="6428">
                  <c:v>107.133333333333</c:v>
                </c:pt>
                <c:pt idx="6429">
                  <c:v>107.15</c:v>
                </c:pt>
                <c:pt idx="6430">
                  <c:v>107.166666666666</c:v>
                </c:pt>
                <c:pt idx="6431">
                  <c:v>107.183333333333</c:v>
                </c:pt>
                <c:pt idx="6432">
                  <c:v>107.2</c:v>
                </c:pt>
                <c:pt idx="6433">
                  <c:v>107.216666666666</c:v>
                </c:pt>
                <c:pt idx="6434">
                  <c:v>107.23333333333299</c:v>
                </c:pt>
                <c:pt idx="6435">
                  <c:v>107.25</c:v>
                </c:pt>
                <c:pt idx="6436">
                  <c:v>107.266666666666</c:v>
                </c:pt>
                <c:pt idx="6437">
                  <c:v>107.283333333333</c:v>
                </c:pt>
                <c:pt idx="6438">
                  <c:v>107.3</c:v>
                </c:pt>
                <c:pt idx="6439">
                  <c:v>107.31666666666599</c:v>
                </c:pt>
                <c:pt idx="6440">
                  <c:v>107.333333333333</c:v>
                </c:pt>
                <c:pt idx="6441">
                  <c:v>107.35</c:v>
                </c:pt>
                <c:pt idx="6442">
                  <c:v>107.36666666666601</c:v>
                </c:pt>
                <c:pt idx="6443">
                  <c:v>107.383333333333</c:v>
                </c:pt>
                <c:pt idx="6444">
                  <c:v>107.4</c:v>
                </c:pt>
                <c:pt idx="6445">
                  <c:v>107.416666666666</c:v>
                </c:pt>
                <c:pt idx="6446">
                  <c:v>107.433333333333</c:v>
                </c:pt>
                <c:pt idx="6447">
                  <c:v>107.45</c:v>
                </c:pt>
                <c:pt idx="6448">
                  <c:v>107.466666666666</c:v>
                </c:pt>
                <c:pt idx="6449">
                  <c:v>107.48333333333299</c:v>
                </c:pt>
                <c:pt idx="6450">
                  <c:v>107.5</c:v>
                </c:pt>
                <c:pt idx="6451">
                  <c:v>107.516666666666</c:v>
                </c:pt>
                <c:pt idx="6452">
                  <c:v>107.533333333333</c:v>
                </c:pt>
                <c:pt idx="6453">
                  <c:v>107.55</c:v>
                </c:pt>
                <c:pt idx="6454">
                  <c:v>107.56666666666599</c:v>
                </c:pt>
                <c:pt idx="6455">
                  <c:v>107.583333333333</c:v>
                </c:pt>
                <c:pt idx="6456">
                  <c:v>107.6</c:v>
                </c:pt>
                <c:pt idx="6457">
                  <c:v>107.61666666666601</c:v>
                </c:pt>
                <c:pt idx="6458">
                  <c:v>107.633333333333</c:v>
                </c:pt>
                <c:pt idx="6459">
                  <c:v>107.65</c:v>
                </c:pt>
                <c:pt idx="6460">
                  <c:v>107.666666666666</c:v>
                </c:pt>
                <c:pt idx="6461">
                  <c:v>107.683333333333</c:v>
                </c:pt>
                <c:pt idx="6462">
                  <c:v>107.7</c:v>
                </c:pt>
                <c:pt idx="6463">
                  <c:v>107.716666666666</c:v>
                </c:pt>
                <c:pt idx="6464">
                  <c:v>107.73333333333299</c:v>
                </c:pt>
                <c:pt idx="6465">
                  <c:v>107.75</c:v>
                </c:pt>
                <c:pt idx="6466">
                  <c:v>107.766666666666</c:v>
                </c:pt>
                <c:pt idx="6467">
                  <c:v>107.783333333333</c:v>
                </c:pt>
                <c:pt idx="6468">
                  <c:v>107.8</c:v>
                </c:pt>
                <c:pt idx="6469">
                  <c:v>107.81666666666599</c:v>
                </c:pt>
                <c:pt idx="6470">
                  <c:v>107.833333333333</c:v>
                </c:pt>
                <c:pt idx="6471">
                  <c:v>107.85</c:v>
                </c:pt>
                <c:pt idx="6472">
                  <c:v>107.86666666666601</c:v>
                </c:pt>
                <c:pt idx="6473">
                  <c:v>107.883333333333</c:v>
                </c:pt>
                <c:pt idx="6474">
                  <c:v>107.9</c:v>
                </c:pt>
                <c:pt idx="6475">
                  <c:v>107.916666666666</c:v>
                </c:pt>
                <c:pt idx="6476">
                  <c:v>107.933333333333</c:v>
                </c:pt>
                <c:pt idx="6477">
                  <c:v>107.95</c:v>
                </c:pt>
                <c:pt idx="6478">
                  <c:v>107.966666666666</c:v>
                </c:pt>
                <c:pt idx="6479">
                  <c:v>107.98333333333299</c:v>
                </c:pt>
                <c:pt idx="6480">
                  <c:v>108</c:v>
                </c:pt>
                <c:pt idx="6481">
                  <c:v>108.016666666666</c:v>
                </c:pt>
                <c:pt idx="6482">
                  <c:v>108.033333333333</c:v>
                </c:pt>
                <c:pt idx="6483">
                  <c:v>108.05</c:v>
                </c:pt>
                <c:pt idx="6484">
                  <c:v>108.06666666666599</c:v>
                </c:pt>
                <c:pt idx="6485">
                  <c:v>108.083333333333</c:v>
                </c:pt>
                <c:pt idx="6486">
                  <c:v>108.1</c:v>
                </c:pt>
                <c:pt idx="6487">
                  <c:v>108.11666666666601</c:v>
                </c:pt>
                <c:pt idx="6488">
                  <c:v>108.133333333333</c:v>
                </c:pt>
                <c:pt idx="6489">
                  <c:v>108.15</c:v>
                </c:pt>
                <c:pt idx="6490">
                  <c:v>108.166666666666</c:v>
                </c:pt>
                <c:pt idx="6491">
                  <c:v>108.183333333333</c:v>
                </c:pt>
                <c:pt idx="6492">
                  <c:v>108.2</c:v>
                </c:pt>
                <c:pt idx="6493">
                  <c:v>108.216666666666</c:v>
                </c:pt>
                <c:pt idx="6494">
                  <c:v>108.23333333333299</c:v>
                </c:pt>
                <c:pt idx="6495">
                  <c:v>108.25</c:v>
                </c:pt>
                <c:pt idx="6496">
                  <c:v>108.266666666666</c:v>
                </c:pt>
                <c:pt idx="6497">
                  <c:v>108.283333333333</c:v>
                </c:pt>
                <c:pt idx="6498">
                  <c:v>108.3</c:v>
                </c:pt>
                <c:pt idx="6499">
                  <c:v>108.31666666666599</c:v>
                </c:pt>
                <c:pt idx="6500">
                  <c:v>108.333333333333</c:v>
                </c:pt>
                <c:pt idx="6501">
                  <c:v>108.35</c:v>
                </c:pt>
                <c:pt idx="6502">
                  <c:v>108.36666666666601</c:v>
                </c:pt>
                <c:pt idx="6503">
                  <c:v>108.383333333333</c:v>
                </c:pt>
                <c:pt idx="6504">
                  <c:v>108.4</c:v>
                </c:pt>
                <c:pt idx="6505">
                  <c:v>108.416666666666</c:v>
                </c:pt>
                <c:pt idx="6506">
                  <c:v>108.433333333333</c:v>
                </c:pt>
                <c:pt idx="6507">
                  <c:v>108.45</c:v>
                </c:pt>
                <c:pt idx="6508">
                  <c:v>108.466666666666</c:v>
                </c:pt>
                <c:pt idx="6509">
                  <c:v>108.48333333333299</c:v>
                </c:pt>
                <c:pt idx="6510">
                  <c:v>108.5</c:v>
                </c:pt>
                <c:pt idx="6511">
                  <c:v>108.516666666666</c:v>
                </c:pt>
                <c:pt idx="6512">
                  <c:v>108.533333333333</c:v>
                </c:pt>
                <c:pt idx="6513">
                  <c:v>108.55</c:v>
                </c:pt>
                <c:pt idx="6514">
                  <c:v>108.56666666666599</c:v>
                </c:pt>
                <c:pt idx="6515">
                  <c:v>108.583333333333</c:v>
                </c:pt>
                <c:pt idx="6516">
                  <c:v>108.6</c:v>
                </c:pt>
                <c:pt idx="6517">
                  <c:v>108.61666666666601</c:v>
                </c:pt>
                <c:pt idx="6518">
                  <c:v>108.633333333333</c:v>
                </c:pt>
                <c:pt idx="6519">
                  <c:v>108.65</c:v>
                </c:pt>
                <c:pt idx="6520">
                  <c:v>108.666666666666</c:v>
                </c:pt>
                <c:pt idx="6521">
                  <c:v>108.683333333333</c:v>
                </c:pt>
                <c:pt idx="6522">
                  <c:v>108.7</c:v>
                </c:pt>
                <c:pt idx="6523">
                  <c:v>108.716666666666</c:v>
                </c:pt>
                <c:pt idx="6524">
                  <c:v>108.73333333333299</c:v>
                </c:pt>
                <c:pt idx="6525">
                  <c:v>108.75</c:v>
                </c:pt>
                <c:pt idx="6526">
                  <c:v>108.766666666666</c:v>
                </c:pt>
                <c:pt idx="6527">
                  <c:v>108.783333333333</c:v>
                </c:pt>
                <c:pt idx="6528">
                  <c:v>108.8</c:v>
                </c:pt>
                <c:pt idx="6529">
                  <c:v>108.81666666666599</c:v>
                </c:pt>
                <c:pt idx="6530">
                  <c:v>108.833333333333</c:v>
                </c:pt>
                <c:pt idx="6531">
                  <c:v>108.85</c:v>
                </c:pt>
                <c:pt idx="6532">
                  <c:v>108.86666666666601</c:v>
                </c:pt>
                <c:pt idx="6533">
                  <c:v>108.883333333333</c:v>
                </c:pt>
                <c:pt idx="6534">
                  <c:v>108.9</c:v>
                </c:pt>
                <c:pt idx="6535">
                  <c:v>108.916666666666</c:v>
                </c:pt>
                <c:pt idx="6536">
                  <c:v>108.933333333333</c:v>
                </c:pt>
                <c:pt idx="6537">
                  <c:v>108.95</c:v>
                </c:pt>
                <c:pt idx="6538">
                  <c:v>108.966666666666</c:v>
                </c:pt>
                <c:pt idx="6539">
                  <c:v>108.98333333333299</c:v>
                </c:pt>
                <c:pt idx="6540">
                  <c:v>109</c:v>
                </c:pt>
                <c:pt idx="6541">
                  <c:v>109.016666666666</c:v>
                </c:pt>
                <c:pt idx="6542">
                  <c:v>109.033333333333</c:v>
                </c:pt>
                <c:pt idx="6543">
                  <c:v>109.05</c:v>
                </c:pt>
                <c:pt idx="6544">
                  <c:v>109.06666666666599</c:v>
                </c:pt>
                <c:pt idx="6545">
                  <c:v>109.083333333333</c:v>
                </c:pt>
                <c:pt idx="6546">
                  <c:v>109.1</c:v>
                </c:pt>
                <c:pt idx="6547">
                  <c:v>109.11666666666601</c:v>
                </c:pt>
                <c:pt idx="6548">
                  <c:v>109.133333333333</c:v>
                </c:pt>
                <c:pt idx="6549">
                  <c:v>109.15</c:v>
                </c:pt>
                <c:pt idx="6550">
                  <c:v>109.166666666666</c:v>
                </c:pt>
                <c:pt idx="6551">
                  <c:v>109.183333333333</c:v>
                </c:pt>
                <c:pt idx="6552">
                  <c:v>109.2</c:v>
                </c:pt>
                <c:pt idx="6553">
                  <c:v>109.216666666666</c:v>
                </c:pt>
                <c:pt idx="6554">
                  <c:v>109.23333333333299</c:v>
                </c:pt>
                <c:pt idx="6555">
                  <c:v>109.25</c:v>
                </c:pt>
                <c:pt idx="6556">
                  <c:v>109.266666666666</c:v>
                </c:pt>
                <c:pt idx="6557">
                  <c:v>109.283333333333</c:v>
                </c:pt>
                <c:pt idx="6558">
                  <c:v>109.3</c:v>
                </c:pt>
                <c:pt idx="6559">
                  <c:v>109.31666666666599</c:v>
                </c:pt>
                <c:pt idx="6560">
                  <c:v>109.333333333333</c:v>
                </c:pt>
                <c:pt idx="6561">
                  <c:v>109.35</c:v>
                </c:pt>
                <c:pt idx="6562">
                  <c:v>109.36666666666601</c:v>
                </c:pt>
                <c:pt idx="6563">
                  <c:v>109.383333333333</c:v>
                </c:pt>
                <c:pt idx="6564">
                  <c:v>109.4</c:v>
                </c:pt>
                <c:pt idx="6565">
                  <c:v>109.416666666666</c:v>
                </c:pt>
                <c:pt idx="6566">
                  <c:v>109.433333333333</c:v>
                </c:pt>
                <c:pt idx="6567">
                  <c:v>109.45</c:v>
                </c:pt>
                <c:pt idx="6568">
                  <c:v>109.466666666666</c:v>
                </c:pt>
                <c:pt idx="6569">
                  <c:v>109.48333333333299</c:v>
                </c:pt>
                <c:pt idx="6570">
                  <c:v>109.5</c:v>
                </c:pt>
                <c:pt idx="6571">
                  <c:v>109.516666666666</c:v>
                </c:pt>
                <c:pt idx="6572">
                  <c:v>109.533333333333</c:v>
                </c:pt>
                <c:pt idx="6573">
                  <c:v>109.55</c:v>
                </c:pt>
                <c:pt idx="6574">
                  <c:v>109.56666666666599</c:v>
                </c:pt>
                <c:pt idx="6575">
                  <c:v>109.583333333333</c:v>
                </c:pt>
                <c:pt idx="6576">
                  <c:v>109.6</c:v>
                </c:pt>
                <c:pt idx="6577">
                  <c:v>109.61666666666601</c:v>
                </c:pt>
                <c:pt idx="6578">
                  <c:v>109.633333333333</c:v>
                </c:pt>
                <c:pt idx="6579">
                  <c:v>109.65</c:v>
                </c:pt>
                <c:pt idx="6580">
                  <c:v>109.666666666666</c:v>
                </c:pt>
                <c:pt idx="6581">
                  <c:v>109.683333333333</c:v>
                </c:pt>
                <c:pt idx="6582">
                  <c:v>109.7</c:v>
                </c:pt>
                <c:pt idx="6583">
                  <c:v>109.716666666666</c:v>
                </c:pt>
                <c:pt idx="6584">
                  <c:v>109.73333333333299</c:v>
                </c:pt>
                <c:pt idx="6585">
                  <c:v>109.75</c:v>
                </c:pt>
                <c:pt idx="6586">
                  <c:v>109.766666666666</c:v>
                </c:pt>
                <c:pt idx="6587">
                  <c:v>109.783333333333</c:v>
                </c:pt>
                <c:pt idx="6588">
                  <c:v>109.8</c:v>
                </c:pt>
                <c:pt idx="6589">
                  <c:v>109.81666666666599</c:v>
                </c:pt>
                <c:pt idx="6590">
                  <c:v>109.833333333333</c:v>
                </c:pt>
                <c:pt idx="6591">
                  <c:v>109.85</c:v>
                </c:pt>
                <c:pt idx="6592">
                  <c:v>109.86666666666601</c:v>
                </c:pt>
                <c:pt idx="6593">
                  <c:v>109.883333333333</c:v>
                </c:pt>
                <c:pt idx="6594">
                  <c:v>109.9</c:v>
                </c:pt>
                <c:pt idx="6595">
                  <c:v>109.916666666666</c:v>
                </c:pt>
                <c:pt idx="6596">
                  <c:v>109.933333333333</c:v>
                </c:pt>
                <c:pt idx="6597">
                  <c:v>109.95</c:v>
                </c:pt>
                <c:pt idx="6598">
                  <c:v>109.966666666666</c:v>
                </c:pt>
                <c:pt idx="6599">
                  <c:v>109.98333333333299</c:v>
                </c:pt>
                <c:pt idx="6600">
                  <c:v>110</c:v>
                </c:pt>
                <c:pt idx="6601">
                  <c:v>110.016666666666</c:v>
                </c:pt>
                <c:pt idx="6602">
                  <c:v>110.033333333333</c:v>
                </c:pt>
                <c:pt idx="6603">
                  <c:v>110.05</c:v>
                </c:pt>
                <c:pt idx="6604">
                  <c:v>110.06666666666599</c:v>
                </c:pt>
                <c:pt idx="6605">
                  <c:v>110.083333333333</c:v>
                </c:pt>
                <c:pt idx="6606">
                  <c:v>110.1</c:v>
                </c:pt>
                <c:pt idx="6607">
                  <c:v>110.11666666666601</c:v>
                </c:pt>
                <c:pt idx="6608">
                  <c:v>110.133333333333</c:v>
                </c:pt>
                <c:pt idx="6609">
                  <c:v>110.15</c:v>
                </c:pt>
                <c:pt idx="6610">
                  <c:v>110.166666666666</c:v>
                </c:pt>
                <c:pt idx="6611">
                  <c:v>110.183333333333</c:v>
                </c:pt>
                <c:pt idx="6612">
                  <c:v>110.2</c:v>
                </c:pt>
                <c:pt idx="6613">
                  <c:v>110.216666666666</c:v>
                </c:pt>
                <c:pt idx="6614">
                  <c:v>110.23333333333299</c:v>
                </c:pt>
                <c:pt idx="6615">
                  <c:v>110.25</c:v>
                </c:pt>
                <c:pt idx="6616">
                  <c:v>110.266666666666</c:v>
                </c:pt>
                <c:pt idx="6617">
                  <c:v>110.283333333333</c:v>
                </c:pt>
                <c:pt idx="6618">
                  <c:v>110.3</c:v>
                </c:pt>
                <c:pt idx="6619">
                  <c:v>110.31666666666599</c:v>
                </c:pt>
                <c:pt idx="6620">
                  <c:v>110.333333333333</c:v>
                </c:pt>
                <c:pt idx="6621">
                  <c:v>110.35</c:v>
                </c:pt>
                <c:pt idx="6622">
                  <c:v>110.36666666666601</c:v>
                </c:pt>
                <c:pt idx="6623">
                  <c:v>110.383333333333</c:v>
                </c:pt>
                <c:pt idx="6624">
                  <c:v>110.4</c:v>
                </c:pt>
                <c:pt idx="6625">
                  <c:v>110.416666666666</c:v>
                </c:pt>
                <c:pt idx="6626">
                  <c:v>110.433333333333</c:v>
                </c:pt>
                <c:pt idx="6627">
                  <c:v>110.45</c:v>
                </c:pt>
                <c:pt idx="6628">
                  <c:v>110.466666666666</c:v>
                </c:pt>
                <c:pt idx="6629">
                  <c:v>110.48333333333299</c:v>
                </c:pt>
                <c:pt idx="6630">
                  <c:v>110.5</c:v>
                </c:pt>
                <c:pt idx="6631">
                  <c:v>110.516666666666</c:v>
                </c:pt>
                <c:pt idx="6632">
                  <c:v>110.533333333333</c:v>
                </c:pt>
                <c:pt idx="6633">
                  <c:v>110.55</c:v>
                </c:pt>
                <c:pt idx="6634">
                  <c:v>110.56666666666599</c:v>
                </c:pt>
                <c:pt idx="6635">
                  <c:v>110.583333333333</c:v>
                </c:pt>
                <c:pt idx="6636">
                  <c:v>110.6</c:v>
                </c:pt>
                <c:pt idx="6637">
                  <c:v>110.61666666666601</c:v>
                </c:pt>
                <c:pt idx="6638">
                  <c:v>110.633333333333</c:v>
                </c:pt>
                <c:pt idx="6639">
                  <c:v>110.65</c:v>
                </c:pt>
                <c:pt idx="6640">
                  <c:v>110.666666666666</c:v>
                </c:pt>
                <c:pt idx="6641">
                  <c:v>110.683333333333</c:v>
                </c:pt>
                <c:pt idx="6642">
                  <c:v>110.7</c:v>
                </c:pt>
                <c:pt idx="6643">
                  <c:v>110.716666666666</c:v>
                </c:pt>
                <c:pt idx="6644">
                  <c:v>110.73333333333299</c:v>
                </c:pt>
                <c:pt idx="6645">
                  <c:v>110.75</c:v>
                </c:pt>
                <c:pt idx="6646">
                  <c:v>110.766666666666</c:v>
                </c:pt>
                <c:pt idx="6647">
                  <c:v>110.783333333333</c:v>
                </c:pt>
                <c:pt idx="6648">
                  <c:v>110.8</c:v>
                </c:pt>
                <c:pt idx="6649">
                  <c:v>110.81666666666599</c:v>
                </c:pt>
                <c:pt idx="6650">
                  <c:v>110.833333333333</c:v>
                </c:pt>
                <c:pt idx="6651">
                  <c:v>110.85</c:v>
                </c:pt>
                <c:pt idx="6652">
                  <c:v>110.86666666666601</c:v>
                </c:pt>
                <c:pt idx="6653">
                  <c:v>110.883333333333</c:v>
                </c:pt>
                <c:pt idx="6654">
                  <c:v>110.9</c:v>
                </c:pt>
                <c:pt idx="6655">
                  <c:v>110.916666666666</c:v>
                </c:pt>
                <c:pt idx="6656">
                  <c:v>110.933333333333</c:v>
                </c:pt>
                <c:pt idx="6657">
                  <c:v>110.95</c:v>
                </c:pt>
                <c:pt idx="6658">
                  <c:v>110.966666666666</c:v>
                </c:pt>
                <c:pt idx="6659">
                  <c:v>110.98333333333299</c:v>
                </c:pt>
                <c:pt idx="6660">
                  <c:v>111</c:v>
                </c:pt>
                <c:pt idx="6661">
                  <c:v>111.016666666666</c:v>
                </c:pt>
                <c:pt idx="6662">
                  <c:v>111.033333333333</c:v>
                </c:pt>
                <c:pt idx="6663">
                  <c:v>111.05</c:v>
                </c:pt>
                <c:pt idx="6664">
                  <c:v>111.06666666666599</c:v>
                </c:pt>
                <c:pt idx="6665">
                  <c:v>111.083333333333</c:v>
                </c:pt>
                <c:pt idx="6666">
                  <c:v>111.1</c:v>
                </c:pt>
                <c:pt idx="6667">
                  <c:v>111.11666666666601</c:v>
                </c:pt>
                <c:pt idx="6668">
                  <c:v>111.133333333333</c:v>
                </c:pt>
                <c:pt idx="6669">
                  <c:v>111.15</c:v>
                </c:pt>
                <c:pt idx="6670">
                  <c:v>111.166666666666</c:v>
                </c:pt>
                <c:pt idx="6671">
                  <c:v>111.183333333333</c:v>
                </c:pt>
                <c:pt idx="6672">
                  <c:v>111.2</c:v>
                </c:pt>
                <c:pt idx="6673">
                  <c:v>111.216666666666</c:v>
                </c:pt>
                <c:pt idx="6674">
                  <c:v>111.23333333333299</c:v>
                </c:pt>
                <c:pt idx="6675">
                  <c:v>111.25</c:v>
                </c:pt>
                <c:pt idx="6676">
                  <c:v>111.266666666666</c:v>
                </c:pt>
                <c:pt idx="6677">
                  <c:v>111.283333333333</c:v>
                </c:pt>
                <c:pt idx="6678">
                  <c:v>111.3</c:v>
                </c:pt>
                <c:pt idx="6679">
                  <c:v>111.31666666666599</c:v>
                </c:pt>
                <c:pt idx="6680">
                  <c:v>111.333333333333</c:v>
                </c:pt>
                <c:pt idx="6681">
                  <c:v>111.35</c:v>
                </c:pt>
                <c:pt idx="6682">
                  <c:v>111.36666666666601</c:v>
                </c:pt>
                <c:pt idx="6683">
                  <c:v>111.383333333333</c:v>
                </c:pt>
                <c:pt idx="6684">
                  <c:v>111.4</c:v>
                </c:pt>
                <c:pt idx="6685">
                  <c:v>111.416666666666</c:v>
                </c:pt>
                <c:pt idx="6686">
                  <c:v>111.433333333333</c:v>
                </c:pt>
                <c:pt idx="6687">
                  <c:v>111.45</c:v>
                </c:pt>
                <c:pt idx="6688">
                  <c:v>111.466666666666</c:v>
                </c:pt>
                <c:pt idx="6689">
                  <c:v>111.48333333333299</c:v>
                </c:pt>
                <c:pt idx="6690">
                  <c:v>111.5</c:v>
                </c:pt>
                <c:pt idx="6691">
                  <c:v>111.516666666666</c:v>
                </c:pt>
                <c:pt idx="6692">
                  <c:v>111.533333333333</c:v>
                </c:pt>
                <c:pt idx="6693">
                  <c:v>111.55</c:v>
                </c:pt>
                <c:pt idx="6694">
                  <c:v>111.56666666666599</c:v>
                </c:pt>
                <c:pt idx="6695">
                  <c:v>111.583333333333</c:v>
                </c:pt>
                <c:pt idx="6696">
                  <c:v>111.6</c:v>
                </c:pt>
                <c:pt idx="6697">
                  <c:v>111.61666666666601</c:v>
                </c:pt>
                <c:pt idx="6698">
                  <c:v>111.633333333333</c:v>
                </c:pt>
                <c:pt idx="6699">
                  <c:v>111.65</c:v>
                </c:pt>
                <c:pt idx="6700">
                  <c:v>111.666666666666</c:v>
                </c:pt>
                <c:pt idx="6701">
                  <c:v>111.683333333333</c:v>
                </c:pt>
                <c:pt idx="6702">
                  <c:v>111.7</c:v>
                </c:pt>
                <c:pt idx="6703">
                  <c:v>111.716666666666</c:v>
                </c:pt>
                <c:pt idx="6704">
                  <c:v>111.73333333333299</c:v>
                </c:pt>
                <c:pt idx="6705">
                  <c:v>111.75</c:v>
                </c:pt>
                <c:pt idx="6706">
                  <c:v>111.766666666666</c:v>
                </c:pt>
                <c:pt idx="6707">
                  <c:v>111.783333333333</c:v>
                </c:pt>
                <c:pt idx="6708">
                  <c:v>111.8</c:v>
                </c:pt>
                <c:pt idx="6709">
                  <c:v>111.81666666666599</c:v>
                </c:pt>
                <c:pt idx="6710">
                  <c:v>111.833333333333</c:v>
                </c:pt>
                <c:pt idx="6711">
                  <c:v>111.85</c:v>
                </c:pt>
                <c:pt idx="6712">
                  <c:v>111.86666666666601</c:v>
                </c:pt>
                <c:pt idx="6713">
                  <c:v>111.883333333333</c:v>
                </c:pt>
                <c:pt idx="6714">
                  <c:v>111.9</c:v>
                </c:pt>
                <c:pt idx="6715">
                  <c:v>111.916666666666</c:v>
                </c:pt>
                <c:pt idx="6716">
                  <c:v>111.933333333333</c:v>
                </c:pt>
                <c:pt idx="6717">
                  <c:v>111.95</c:v>
                </c:pt>
                <c:pt idx="6718">
                  <c:v>111.966666666666</c:v>
                </c:pt>
                <c:pt idx="6719">
                  <c:v>111.98333333333299</c:v>
                </c:pt>
                <c:pt idx="6720">
                  <c:v>112</c:v>
                </c:pt>
                <c:pt idx="6721">
                  <c:v>112.016666666666</c:v>
                </c:pt>
                <c:pt idx="6722">
                  <c:v>112.033333333333</c:v>
                </c:pt>
                <c:pt idx="6723">
                  <c:v>112.05</c:v>
                </c:pt>
                <c:pt idx="6724">
                  <c:v>112.06666666666599</c:v>
                </c:pt>
                <c:pt idx="6725">
                  <c:v>112.083333333333</c:v>
                </c:pt>
                <c:pt idx="6726">
                  <c:v>112.1</c:v>
                </c:pt>
                <c:pt idx="6727">
                  <c:v>112.11666666666601</c:v>
                </c:pt>
                <c:pt idx="6728">
                  <c:v>112.133333333333</c:v>
                </c:pt>
                <c:pt idx="6729">
                  <c:v>112.15</c:v>
                </c:pt>
                <c:pt idx="6730">
                  <c:v>112.166666666666</c:v>
                </c:pt>
                <c:pt idx="6731">
                  <c:v>112.183333333333</c:v>
                </c:pt>
                <c:pt idx="6732">
                  <c:v>112.2</c:v>
                </c:pt>
                <c:pt idx="6733">
                  <c:v>112.216666666666</c:v>
                </c:pt>
                <c:pt idx="6734">
                  <c:v>112.23333333333299</c:v>
                </c:pt>
                <c:pt idx="6735">
                  <c:v>112.25</c:v>
                </c:pt>
                <c:pt idx="6736">
                  <c:v>112.266666666666</c:v>
                </c:pt>
                <c:pt idx="6737">
                  <c:v>112.283333333333</c:v>
                </c:pt>
                <c:pt idx="6738">
                  <c:v>112.3</c:v>
                </c:pt>
                <c:pt idx="6739">
                  <c:v>112.31666666666599</c:v>
                </c:pt>
                <c:pt idx="6740">
                  <c:v>112.333333333333</c:v>
                </c:pt>
                <c:pt idx="6741">
                  <c:v>112.35</c:v>
                </c:pt>
                <c:pt idx="6742">
                  <c:v>112.36666666666601</c:v>
                </c:pt>
                <c:pt idx="6743">
                  <c:v>112.383333333333</c:v>
                </c:pt>
                <c:pt idx="6744">
                  <c:v>112.4</c:v>
                </c:pt>
                <c:pt idx="6745">
                  <c:v>112.416666666666</c:v>
                </c:pt>
                <c:pt idx="6746">
                  <c:v>112.433333333333</c:v>
                </c:pt>
                <c:pt idx="6747">
                  <c:v>112.45</c:v>
                </c:pt>
                <c:pt idx="6748">
                  <c:v>112.466666666666</c:v>
                </c:pt>
                <c:pt idx="6749">
                  <c:v>112.48333333333299</c:v>
                </c:pt>
                <c:pt idx="6750">
                  <c:v>112.5</c:v>
                </c:pt>
                <c:pt idx="6751">
                  <c:v>112.516666666666</c:v>
                </c:pt>
                <c:pt idx="6752">
                  <c:v>112.533333333333</c:v>
                </c:pt>
                <c:pt idx="6753">
                  <c:v>112.55</c:v>
                </c:pt>
                <c:pt idx="6754">
                  <c:v>112.56666666666599</c:v>
                </c:pt>
                <c:pt idx="6755">
                  <c:v>112.583333333333</c:v>
                </c:pt>
                <c:pt idx="6756">
                  <c:v>112.6</c:v>
                </c:pt>
                <c:pt idx="6757">
                  <c:v>112.61666666666601</c:v>
                </c:pt>
                <c:pt idx="6758">
                  <c:v>112.633333333333</c:v>
                </c:pt>
                <c:pt idx="6759">
                  <c:v>112.65</c:v>
                </c:pt>
                <c:pt idx="6760">
                  <c:v>112.666666666666</c:v>
                </c:pt>
                <c:pt idx="6761">
                  <c:v>112.683333333333</c:v>
                </c:pt>
                <c:pt idx="6762">
                  <c:v>112.7</c:v>
                </c:pt>
                <c:pt idx="6763">
                  <c:v>112.716666666666</c:v>
                </c:pt>
                <c:pt idx="6764">
                  <c:v>112.73333333333299</c:v>
                </c:pt>
                <c:pt idx="6765">
                  <c:v>112.75</c:v>
                </c:pt>
                <c:pt idx="6766">
                  <c:v>112.766666666666</c:v>
                </c:pt>
                <c:pt idx="6767">
                  <c:v>112.783333333333</c:v>
                </c:pt>
                <c:pt idx="6768">
                  <c:v>112.8</c:v>
                </c:pt>
                <c:pt idx="6769">
                  <c:v>112.81666666666599</c:v>
                </c:pt>
                <c:pt idx="6770">
                  <c:v>112.833333333333</c:v>
                </c:pt>
                <c:pt idx="6771">
                  <c:v>112.85</c:v>
                </c:pt>
                <c:pt idx="6772">
                  <c:v>112.86666666666601</c:v>
                </c:pt>
                <c:pt idx="6773">
                  <c:v>112.883333333333</c:v>
                </c:pt>
                <c:pt idx="6774">
                  <c:v>112.9</c:v>
                </c:pt>
                <c:pt idx="6775">
                  <c:v>112.916666666666</c:v>
                </c:pt>
                <c:pt idx="6776">
                  <c:v>112.933333333333</c:v>
                </c:pt>
                <c:pt idx="6777">
                  <c:v>112.95</c:v>
                </c:pt>
                <c:pt idx="6778">
                  <c:v>112.966666666666</c:v>
                </c:pt>
                <c:pt idx="6779">
                  <c:v>112.98333333333299</c:v>
                </c:pt>
                <c:pt idx="6780">
                  <c:v>113</c:v>
                </c:pt>
                <c:pt idx="6781">
                  <c:v>113.016666666666</c:v>
                </c:pt>
                <c:pt idx="6782">
                  <c:v>113.033333333333</c:v>
                </c:pt>
                <c:pt idx="6783">
                  <c:v>113.05</c:v>
                </c:pt>
                <c:pt idx="6784">
                  <c:v>113.06666666666599</c:v>
                </c:pt>
                <c:pt idx="6785">
                  <c:v>113.083333333333</c:v>
                </c:pt>
                <c:pt idx="6786">
                  <c:v>113.1</c:v>
                </c:pt>
                <c:pt idx="6787">
                  <c:v>113.11666666666601</c:v>
                </c:pt>
                <c:pt idx="6788">
                  <c:v>113.133333333333</c:v>
                </c:pt>
                <c:pt idx="6789">
                  <c:v>113.15</c:v>
                </c:pt>
                <c:pt idx="6790">
                  <c:v>113.166666666666</c:v>
                </c:pt>
                <c:pt idx="6791">
                  <c:v>113.183333333333</c:v>
                </c:pt>
                <c:pt idx="6792">
                  <c:v>113.2</c:v>
                </c:pt>
                <c:pt idx="6793">
                  <c:v>113.216666666666</c:v>
                </c:pt>
                <c:pt idx="6794">
                  <c:v>113.23333333333299</c:v>
                </c:pt>
                <c:pt idx="6795">
                  <c:v>113.25</c:v>
                </c:pt>
                <c:pt idx="6796">
                  <c:v>113.266666666666</c:v>
                </c:pt>
                <c:pt idx="6797">
                  <c:v>113.283333333333</c:v>
                </c:pt>
                <c:pt idx="6798">
                  <c:v>113.3</c:v>
                </c:pt>
                <c:pt idx="6799">
                  <c:v>113.31666666666599</c:v>
                </c:pt>
                <c:pt idx="6800">
                  <c:v>113.333333333333</c:v>
                </c:pt>
                <c:pt idx="6801">
                  <c:v>113.35</c:v>
                </c:pt>
                <c:pt idx="6802">
                  <c:v>113.36666666666601</c:v>
                </c:pt>
                <c:pt idx="6803">
                  <c:v>113.383333333333</c:v>
                </c:pt>
                <c:pt idx="6804">
                  <c:v>113.4</c:v>
                </c:pt>
                <c:pt idx="6805">
                  <c:v>113.416666666666</c:v>
                </c:pt>
                <c:pt idx="6806">
                  <c:v>113.433333333333</c:v>
                </c:pt>
                <c:pt idx="6807">
                  <c:v>113.45</c:v>
                </c:pt>
                <c:pt idx="6808">
                  <c:v>113.466666666666</c:v>
                </c:pt>
                <c:pt idx="6809">
                  <c:v>113.48333333333299</c:v>
                </c:pt>
                <c:pt idx="6810">
                  <c:v>113.5</c:v>
                </c:pt>
                <c:pt idx="6811">
                  <c:v>113.516666666666</c:v>
                </c:pt>
                <c:pt idx="6812">
                  <c:v>113.533333333333</c:v>
                </c:pt>
                <c:pt idx="6813">
                  <c:v>113.55</c:v>
                </c:pt>
                <c:pt idx="6814">
                  <c:v>113.56666666666599</c:v>
                </c:pt>
                <c:pt idx="6815">
                  <c:v>113.583333333333</c:v>
                </c:pt>
                <c:pt idx="6816">
                  <c:v>113.6</c:v>
                </c:pt>
                <c:pt idx="6817">
                  <c:v>113.61666666666601</c:v>
                </c:pt>
                <c:pt idx="6818">
                  <c:v>113.633333333333</c:v>
                </c:pt>
                <c:pt idx="6819">
                  <c:v>113.65</c:v>
                </c:pt>
                <c:pt idx="6820">
                  <c:v>113.666666666666</c:v>
                </c:pt>
                <c:pt idx="6821">
                  <c:v>113.683333333333</c:v>
                </c:pt>
                <c:pt idx="6822">
                  <c:v>113.7</c:v>
                </c:pt>
                <c:pt idx="6823">
                  <c:v>113.716666666666</c:v>
                </c:pt>
                <c:pt idx="6824">
                  <c:v>113.73333333333299</c:v>
                </c:pt>
                <c:pt idx="6825">
                  <c:v>113.75</c:v>
                </c:pt>
                <c:pt idx="6826">
                  <c:v>113.766666666666</c:v>
                </c:pt>
                <c:pt idx="6827">
                  <c:v>113.783333333333</c:v>
                </c:pt>
                <c:pt idx="6828">
                  <c:v>113.8</c:v>
                </c:pt>
                <c:pt idx="6829">
                  <c:v>113.81666666666599</c:v>
                </c:pt>
                <c:pt idx="6830">
                  <c:v>113.833333333333</c:v>
                </c:pt>
                <c:pt idx="6831">
                  <c:v>113.85</c:v>
                </c:pt>
                <c:pt idx="6832">
                  <c:v>113.86666666666601</c:v>
                </c:pt>
                <c:pt idx="6833">
                  <c:v>113.883333333333</c:v>
                </c:pt>
                <c:pt idx="6834">
                  <c:v>113.9</c:v>
                </c:pt>
                <c:pt idx="6835">
                  <c:v>113.916666666666</c:v>
                </c:pt>
                <c:pt idx="6836">
                  <c:v>113.933333333333</c:v>
                </c:pt>
                <c:pt idx="6837">
                  <c:v>113.95</c:v>
                </c:pt>
                <c:pt idx="6838">
                  <c:v>113.966666666666</c:v>
                </c:pt>
                <c:pt idx="6839">
                  <c:v>113.98333333333299</c:v>
                </c:pt>
                <c:pt idx="6840">
                  <c:v>114</c:v>
                </c:pt>
                <c:pt idx="6841">
                  <c:v>114.016666666666</c:v>
                </c:pt>
                <c:pt idx="6842">
                  <c:v>114.033333333333</c:v>
                </c:pt>
                <c:pt idx="6843">
                  <c:v>114.05</c:v>
                </c:pt>
                <c:pt idx="6844">
                  <c:v>114.06666666666599</c:v>
                </c:pt>
                <c:pt idx="6845">
                  <c:v>114.083333333333</c:v>
                </c:pt>
                <c:pt idx="6846">
                  <c:v>114.1</c:v>
                </c:pt>
                <c:pt idx="6847">
                  <c:v>114.11666666666601</c:v>
                </c:pt>
                <c:pt idx="6848">
                  <c:v>114.133333333333</c:v>
                </c:pt>
                <c:pt idx="6849">
                  <c:v>114.15</c:v>
                </c:pt>
                <c:pt idx="6850">
                  <c:v>114.166666666666</c:v>
                </c:pt>
                <c:pt idx="6851">
                  <c:v>114.183333333333</c:v>
                </c:pt>
                <c:pt idx="6852">
                  <c:v>114.2</c:v>
                </c:pt>
                <c:pt idx="6853">
                  <c:v>114.216666666666</c:v>
                </c:pt>
                <c:pt idx="6854">
                  <c:v>114.23333333333299</c:v>
                </c:pt>
                <c:pt idx="6855">
                  <c:v>114.25</c:v>
                </c:pt>
                <c:pt idx="6856">
                  <c:v>114.266666666666</c:v>
                </c:pt>
                <c:pt idx="6857">
                  <c:v>114.283333333333</c:v>
                </c:pt>
                <c:pt idx="6858">
                  <c:v>114.3</c:v>
                </c:pt>
                <c:pt idx="6859">
                  <c:v>114.31666666666599</c:v>
                </c:pt>
                <c:pt idx="6860">
                  <c:v>114.333333333333</c:v>
                </c:pt>
                <c:pt idx="6861">
                  <c:v>114.35</c:v>
                </c:pt>
                <c:pt idx="6862">
                  <c:v>114.36666666666601</c:v>
                </c:pt>
                <c:pt idx="6863">
                  <c:v>114.383333333333</c:v>
                </c:pt>
                <c:pt idx="6864">
                  <c:v>114.4</c:v>
                </c:pt>
                <c:pt idx="6865">
                  <c:v>114.416666666666</c:v>
                </c:pt>
                <c:pt idx="6866">
                  <c:v>114.433333333333</c:v>
                </c:pt>
                <c:pt idx="6867">
                  <c:v>114.45</c:v>
                </c:pt>
                <c:pt idx="6868">
                  <c:v>114.466666666666</c:v>
                </c:pt>
                <c:pt idx="6869">
                  <c:v>114.48333333333299</c:v>
                </c:pt>
                <c:pt idx="6870">
                  <c:v>114.5</c:v>
                </c:pt>
                <c:pt idx="6871">
                  <c:v>114.516666666666</c:v>
                </c:pt>
                <c:pt idx="6872">
                  <c:v>114.533333333333</c:v>
                </c:pt>
                <c:pt idx="6873">
                  <c:v>114.55</c:v>
                </c:pt>
                <c:pt idx="6874">
                  <c:v>114.56666666666599</c:v>
                </c:pt>
                <c:pt idx="6875">
                  <c:v>114.583333333333</c:v>
                </c:pt>
                <c:pt idx="6876">
                  <c:v>114.6</c:v>
                </c:pt>
                <c:pt idx="6877">
                  <c:v>114.61666666666601</c:v>
                </c:pt>
                <c:pt idx="6878">
                  <c:v>114.633333333333</c:v>
                </c:pt>
                <c:pt idx="6879">
                  <c:v>114.65</c:v>
                </c:pt>
                <c:pt idx="6880">
                  <c:v>114.666666666666</c:v>
                </c:pt>
                <c:pt idx="6881">
                  <c:v>114.683333333333</c:v>
                </c:pt>
                <c:pt idx="6882">
                  <c:v>114.7</c:v>
                </c:pt>
                <c:pt idx="6883">
                  <c:v>114.716666666666</c:v>
                </c:pt>
                <c:pt idx="6884">
                  <c:v>114.73333333333299</c:v>
                </c:pt>
                <c:pt idx="6885">
                  <c:v>114.75</c:v>
                </c:pt>
                <c:pt idx="6886">
                  <c:v>114.766666666666</c:v>
                </c:pt>
                <c:pt idx="6887">
                  <c:v>114.783333333333</c:v>
                </c:pt>
                <c:pt idx="6888">
                  <c:v>114.8</c:v>
                </c:pt>
                <c:pt idx="6889">
                  <c:v>114.81666666666599</c:v>
                </c:pt>
                <c:pt idx="6890">
                  <c:v>114.833333333333</c:v>
                </c:pt>
                <c:pt idx="6891">
                  <c:v>114.85</c:v>
                </c:pt>
                <c:pt idx="6892">
                  <c:v>114.86666666666601</c:v>
                </c:pt>
                <c:pt idx="6893">
                  <c:v>114.883333333333</c:v>
                </c:pt>
                <c:pt idx="6894">
                  <c:v>114.9</c:v>
                </c:pt>
                <c:pt idx="6895">
                  <c:v>114.916666666666</c:v>
                </c:pt>
                <c:pt idx="6896">
                  <c:v>114.933333333333</c:v>
                </c:pt>
                <c:pt idx="6897">
                  <c:v>114.95</c:v>
                </c:pt>
                <c:pt idx="6898">
                  <c:v>114.966666666666</c:v>
                </c:pt>
                <c:pt idx="6899">
                  <c:v>114.98333333333299</c:v>
                </c:pt>
                <c:pt idx="6900">
                  <c:v>115</c:v>
                </c:pt>
                <c:pt idx="6901">
                  <c:v>115.016666666666</c:v>
                </c:pt>
                <c:pt idx="6902">
                  <c:v>115.033333333333</c:v>
                </c:pt>
                <c:pt idx="6903">
                  <c:v>115.05</c:v>
                </c:pt>
                <c:pt idx="6904">
                  <c:v>115.06666666666599</c:v>
                </c:pt>
                <c:pt idx="6905">
                  <c:v>115.083333333333</c:v>
                </c:pt>
                <c:pt idx="6906">
                  <c:v>115.1</c:v>
                </c:pt>
                <c:pt idx="6907">
                  <c:v>115.11666666666601</c:v>
                </c:pt>
                <c:pt idx="6908">
                  <c:v>115.133333333333</c:v>
                </c:pt>
                <c:pt idx="6909">
                  <c:v>115.15</c:v>
                </c:pt>
                <c:pt idx="6910">
                  <c:v>115.166666666666</c:v>
                </c:pt>
                <c:pt idx="6911">
                  <c:v>115.183333333333</c:v>
                </c:pt>
                <c:pt idx="6912">
                  <c:v>115.2</c:v>
                </c:pt>
                <c:pt idx="6913">
                  <c:v>115.216666666666</c:v>
                </c:pt>
                <c:pt idx="6914">
                  <c:v>115.23333333333299</c:v>
                </c:pt>
                <c:pt idx="6915">
                  <c:v>115.25</c:v>
                </c:pt>
                <c:pt idx="6916">
                  <c:v>115.266666666666</c:v>
                </c:pt>
                <c:pt idx="6917">
                  <c:v>115.283333333333</c:v>
                </c:pt>
                <c:pt idx="6918">
                  <c:v>115.3</c:v>
                </c:pt>
                <c:pt idx="6919">
                  <c:v>115.31666666666599</c:v>
                </c:pt>
                <c:pt idx="6920">
                  <c:v>115.333333333333</c:v>
                </c:pt>
                <c:pt idx="6921">
                  <c:v>115.35</c:v>
                </c:pt>
                <c:pt idx="6922">
                  <c:v>115.36666666666601</c:v>
                </c:pt>
                <c:pt idx="6923">
                  <c:v>115.383333333333</c:v>
                </c:pt>
                <c:pt idx="6924">
                  <c:v>115.4</c:v>
                </c:pt>
                <c:pt idx="6925">
                  <c:v>115.416666666666</c:v>
                </c:pt>
                <c:pt idx="6926">
                  <c:v>115.433333333333</c:v>
                </c:pt>
                <c:pt idx="6927">
                  <c:v>115.45</c:v>
                </c:pt>
                <c:pt idx="6928">
                  <c:v>115.466666666666</c:v>
                </c:pt>
                <c:pt idx="6929">
                  <c:v>115.48333333333299</c:v>
                </c:pt>
                <c:pt idx="6930">
                  <c:v>115.5</c:v>
                </c:pt>
                <c:pt idx="6931">
                  <c:v>115.516666666666</c:v>
                </c:pt>
                <c:pt idx="6932">
                  <c:v>115.533333333333</c:v>
                </c:pt>
                <c:pt idx="6933">
                  <c:v>115.55</c:v>
                </c:pt>
                <c:pt idx="6934">
                  <c:v>115.56666666666599</c:v>
                </c:pt>
                <c:pt idx="6935">
                  <c:v>115.583333333333</c:v>
                </c:pt>
                <c:pt idx="6936">
                  <c:v>115.6</c:v>
                </c:pt>
                <c:pt idx="6937">
                  <c:v>115.61666666666601</c:v>
                </c:pt>
                <c:pt idx="6938">
                  <c:v>115.633333333333</c:v>
                </c:pt>
                <c:pt idx="6939">
                  <c:v>115.65</c:v>
                </c:pt>
                <c:pt idx="6940">
                  <c:v>115.666666666666</c:v>
                </c:pt>
                <c:pt idx="6941">
                  <c:v>115.683333333333</c:v>
                </c:pt>
                <c:pt idx="6942">
                  <c:v>115.7</c:v>
                </c:pt>
                <c:pt idx="6943">
                  <c:v>115.716666666666</c:v>
                </c:pt>
                <c:pt idx="6944">
                  <c:v>115.73333333333299</c:v>
                </c:pt>
                <c:pt idx="6945">
                  <c:v>115.75</c:v>
                </c:pt>
                <c:pt idx="6946">
                  <c:v>115.766666666666</c:v>
                </c:pt>
                <c:pt idx="6947">
                  <c:v>115.783333333333</c:v>
                </c:pt>
                <c:pt idx="6948">
                  <c:v>115.8</c:v>
                </c:pt>
                <c:pt idx="6949">
                  <c:v>115.81666666666599</c:v>
                </c:pt>
                <c:pt idx="6950">
                  <c:v>115.833333333333</c:v>
                </c:pt>
                <c:pt idx="6951">
                  <c:v>115.85</c:v>
                </c:pt>
                <c:pt idx="6952">
                  <c:v>115.86666666666601</c:v>
                </c:pt>
                <c:pt idx="6953">
                  <c:v>115.883333333333</c:v>
                </c:pt>
                <c:pt idx="6954">
                  <c:v>115.9</c:v>
                </c:pt>
                <c:pt idx="6955">
                  <c:v>115.916666666666</c:v>
                </c:pt>
                <c:pt idx="6956">
                  <c:v>115.933333333333</c:v>
                </c:pt>
                <c:pt idx="6957">
                  <c:v>115.95</c:v>
                </c:pt>
                <c:pt idx="6958">
                  <c:v>115.966666666666</c:v>
                </c:pt>
                <c:pt idx="6959">
                  <c:v>115.98333333333299</c:v>
                </c:pt>
                <c:pt idx="6960">
                  <c:v>116</c:v>
                </c:pt>
                <c:pt idx="6961">
                  <c:v>116.016666666666</c:v>
                </c:pt>
                <c:pt idx="6962">
                  <c:v>116.033333333333</c:v>
                </c:pt>
                <c:pt idx="6963">
                  <c:v>116.05</c:v>
                </c:pt>
                <c:pt idx="6964">
                  <c:v>116.06666666666599</c:v>
                </c:pt>
                <c:pt idx="6965">
                  <c:v>116.083333333333</c:v>
                </c:pt>
                <c:pt idx="6966">
                  <c:v>116.1</c:v>
                </c:pt>
                <c:pt idx="6967">
                  <c:v>116.11666666666601</c:v>
                </c:pt>
                <c:pt idx="6968">
                  <c:v>116.133333333333</c:v>
                </c:pt>
                <c:pt idx="6969">
                  <c:v>116.15</c:v>
                </c:pt>
                <c:pt idx="6970">
                  <c:v>116.166666666666</c:v>
                </c:pt>
                <c:pt idx="6971">
                  <c:v>116.183333333333</c:v>
                </c:pt>
                <c:pt idx="6972">
                  <c:v>116.2</c:v>
                </c:pt>
                <c:pt idx="6973">
                  <c:v>116.216666666666</c:v>
                </c:pt>
                <c:pt idx="6974">
                  <c:v>116.23333333333299</c:v>
                </c:pt>
                <c:pt idx="6975">
                  <c:v>116.25</c:v>
                </c:pt>
                <c:pt idx="6976">
                  <c:v>116.266666666666</c:v>
                </c:pt>
                <c:pt idx="6977">
                  <c:v>116.283333333333</c:v>
                </c:pt>
                <c:pt idx="6978">
                  <c:v>116.3</c:v>
                </c:pt>
                <c:pt idx="6979">
                  <c:v>116.31666666666599</c:v>
                </c:pt>
                <c:pt idx="6980">
                  <c:v>116.333333333333</c:v>
                </c:pt>
                <c:pt idx="6981">
                  <c:v>116.35</c:v>
                </c:pt>
                <c:pt idx="6982">
                  <c:v>116.36666666666601</c:v>
                </c:pt>
                <c:pt idx="6983">
                  <c:v>116.383333333333</c:v>
                </c:pt>
                <c:pt idx="6984">
                  <c:v>116.4</c:v>
                </c:pt>
                <c:pt idx="6985">
                  <c:v>116.416666666666</c:v>
                </c:pt>
                <c:pt idx="6986">
                  <c:v>116.433333333333</c:v>
                </c:pt>
                <c:pt idx="6987">
                  <c:v>116.45</c:v>
                </c:pt>
                <c:pt idx="6988">
                  <c:v>116.466666666666</c:v>
                </c:pt>
                <c:pt idx="6989">
                  <c:v>116.48333333333299</c:v>
                </c:pt>
                <c:pt idx="6990">
                  <c:v>116.5</c:v>
                </c:pt>
                <c:pt idx="6991">
                  <c:v>116.516666666666</c:v>
                </c:pt>
                <c:pt idx="6992">
                  <c:v>116.533333333333</c:v>
                </c:pt>
                <c:pt idx="6993">
                  <c:v>116.55</c:v>
                </c:pt>
                <c:pt idx="6994">
                  <c:v>116.56666666666599</c:v>
                </c:pt>
                <c:pt idx="6995">
                  <c:v>116.583333333333</c:v>
                </c:pt>
                <c:pt idx="6996">
                  <c:v>116.6</c:v>
                </c:pt>
                <c:pt idx="6997">
                  <c:v>116.61666666666601</c:v>
                </c:pt>
                <c:pt idx="6998">
                  <c:v>116.633333333333</c:v>
                </c:pt>
                <c:pt idx="6999">
                  <c:v>116.65</c:v>
                </c:pt>
                <c:pt idx="7000">
                  <c:v>116.666666666666</c:v>
                </c:pt>
                <c:pt idx="7001">
                  <c:v>116.683333333333</c:v>
                </c:pt>
                <c:pt idx="7002">
                  <c:v>116.7</c:v>
                </c:pt>
                <c:pt idx="7003">
                  <c:v>116.716666666666</c:v>
                </c:pt>
                <c:pt idx="7004">
                  <c:v>116.73333333333299</c:v>
                </c:pt>
                <c:pt idx="7005">
                  <c:v>116.75</c:v>
                </c:pt>
                <c:pt idx="7006">
                  <c:v>116.766666666666</c:v>
                </c:pt>
                <c:pt idx="7007">
                  <c:v>116.783333333333</c:v>
                </c:pt>
                <c:pt idx="7008">
                  <c:v>116.8</c:v>
                </c:pt>
                <c:pt idx="7009">
                  <c:v>116.81666666666599</c:v>
                </c:pt>
                <c:pt idx="7010">
                  <c:v>116.833333333333</c:v>
                </c:pt>
                <c:pt idx="7011">
                  <c:v>116.85</c:v>
                </c:pt>
                <c:pt idx="7012">
                  <c:v>116.86666666666601</c:v>
                </c:pt>
                <c:pt idx="7013">
                  <c:v>116.883333333333</c:v>
                </c:pt>
                <c:pt idx="7014">
                  <c:v>116.9</c:v>
                </c:pt>
                <c:pt idx="7015">
                  <c:v>116.916666666666</c:v>
                </c:pt>
                <c:pt idx="7016">
                  <c:v>116.933333333333</c:v>
                </c:pt>
                <c:pt idx="7017">
                  <c:v>116.95</c:v>
                </c:pt>
                <c:pt idx="7018">
                  <c:v>116.966666666666</c:v>
                </c:pt>
                <c:pt idx="7019">
                  <c:v>116.98333333333299</c:v>
                </c:pt>
                <c:pt idx="7020">
                  <c:v>117</c:v>
                </c:pt>
                <c:pt idx="7021">
                  <c:v>117.016666666666</c:v>
                </c:pt>
                <c:pt idx="7022">
                  <c:v>117.033333333333</c:v>
                </c:pt>
                <c:pt idx="7023">
                  <c:v>117.05</c:v>
                </c:pt>
                <c:pt idx="7024">
                  <c:v>117.06666666666599</c:v>
                </c:pt>
                <c:pt idx="7025">
                  <c:v>117.083333333333</c:v>
                </c:pt>
                <c:pt idx="7026">
                  <c:v>117.1</c:v>
                </c:pt>
                <c:pt idx="7027">
                  <c:v>117.11666666666601</c:v>
                </c:pt>
                <c:pt idx="7028">
                  <c:v>117.133333333333</c:v>
                </c:pt>
                <c:pt idx="7029">
                  <c:v>117.15</c:v>
                </c:pt>
                <c:pt idx="7030">
                  <c:v>117.166666666666</c:v>
                </c:pt>
                <c:pt idx="7031">
                  <c:v>117.183333333333</c:v>
                </c:pt>
                <c:pt idx="7032">
                  <c:v>117.2</c:v>
                </c:pt>
                <c:pt idx="7033">
                  <c:v>117.216666666666</c:v>
                </c:pt>
                <c:pt idx="7034">
                  <c:v>117.23333333333299</c:v>
                </c:pt>
                <c:pt idx="7035">
                  <c:v>117.25</c:v>
                </c:pt>
                <c:pt idx="7036">
                  <c:v>117.266666666666</c:v>
                </c:pt>
                <c:pt idx="7037">
                  <c:v>117.283333333333</c:v>
                </c:pt>
                <c:pt idx="7038">
                  <c:v>117.3</c:v>
                </c:pt>
                <c:pt idx="7039">
                  <c:v>117.31666666666599</c:v>
                </c:pt>
                <c:pt idx="7040">
                  <c:v>117.333333333333</c:v>
                </c:pt>
                <c:pt idx="7041">
                  <c:v>117.35</c:v>
                </c:pt>
                <c:pt idx="7042">
                  <c:v>117.36666666666601</c:v>
                </c:pt>
                <c:pt idx="7043">
                  <c:v>117.383333333333</c:v>
                </c:pt>
                <c:pt idx="7044">
                  <c:v>117.4</c:v>
                </c:pt>
                <c:pt idx="7045">
                  <c:v>117.416666666666</c:v>
                </c:pt>
                <c:pt idx="7046">
                  <c:v>117.433333333333</c:v>
                </c:pt>
                <c:pt idx="7047">
                  <c:v>117.45</c:v>
                </c:pt>
                <c:pt idx="7048">
                  <c:v>117.466666666666</c:v>
                </c:pt>
                <c:pt idx="7049">
                  <c:v>117.48333333333299</c:v>
                </c:pt>
                <c:pt idx="7050">
                  <c:v>117.5</c:v>
                </c:pt>
                <c:pt idx="7051">
                  <c:v>117.516666666666</c:v>
                </c:pt>
                <c:pt idx="7052">
                  <c:v>117.533333333333</c:v>
                </c:pt>
                <c:pt idx="7053">
                  <c:v>117.55</c:v>
                </c:pt>
                <c:pt idx="7054">
                  <c:v>117.56666666666599</c:v>
                </c:pt>
                <c:pt idx="7055">
                  <c:v>117.583333333333</c:v>
                </c:pt>
                <c:pt idx="7056">
                  <c:v>117.6</c:v>
                </c:pt>
                <c:pt idx="7057">
                  <c:v>117.61666666666601</c:v>
                </c:pt>
                <c:pt idx="7058">
                  <c:v>117.633333333333</c:v>
                </c:pt>
                <c:pt idx="7059">
                  <c:v>117.65</c:v>
                </c:pt>
                <c:pt idx="7060">
                  <c:v>117.666666666666</c:v>
                </c:pt>
                <c:pt idx="7061">
                  <c:v>117.683333333333</c:v>
                </c:pt>
                <c:pt idx="7062">
                  <c:v>117.7</c:v>
                </c:pt>
                <c:pt idx="7063">
                  <c:v>117.716666666666</c:v>
                </c:pt>
                <c:pt idx="7064">
                  <c:v>117.73333333333299</c:v>
                </c:pt>
                <c:pt idx="7065">
                  <c:v>117.75</c:v>
                </c:pt>
                <c:pt idx="7066">
                  <c:v>117.766666666666</c:v>
                </c:pt>
                <c:pt idx="7067">
                  <c:v>117.783333333333</c:v>
                </c:pt>
                <c:pt idx="7068">
                  <c:v>117.8</c:v>
                </c:pt>
                <c:pt idx="7069">
                  <c:v>117.81666666666599</c:v>
                </c:pt>
                <c:pt idx="7070">
                  <c:v>117.833333333333</c:v>
                </c:pt>
                <c:pt idx="7071">
                  <c:v>117.85</c:v>
                </c:pt>
                <c:pt idx="7072">
                  <c:v>117.86666666666601</c:v>
                </c:pt>
                <c:pt idx="7073">
                  <c:v>117.883333333333</c:v>
                </c:pt>
                <c:pt idx="7074">
                  <c:v>117.9</c:v>
                </c:pt>
                <c:pt idx="7075">
                  <c:v>117.916666666666</c:v>
                </c:pt>
                <c:pt idx="7076">
                  <c:v>117.933333333333</c:v>
                </c:pt>
                <c:pt idx="7077">
                  <c:v>117.95</c:v>
                </c:pt>
                <c:pt idx="7078">
                  <c:v>117.966666666666</c:v>
                </c:pt>
                <c:pt idx="7079">
                  <c:v>117.98333333333299</c:v>
                </c:pt>
                <c:pt idx="7080">
                  <c:v>118</c:v>
                </c:pt>
                <c:pt idx="7081">
                  <c:v>118.016666666666</c:v>
                </c:pt>
                <c:pt idx="7082">
                  <c:v>118.033333333333</c:v>
                </c:pt>
                <c:pt idx="7083">
                  <c:v>118.05</c:v>
                </c:pt>
                <c:pt idx="7084">
                  <c:v>118.06666666666599</c:v>
                </c:pt>
                <c:pt idx="7085">
                  <c:v>118.083333333333</c:v>
                </c:pt>
                <c:pt idx="7086">
                  <c:v>118.1</c:v>
                </c:pt>
                <c:pt idx="7087">
                  <c:v>118.11666666666601</c:v>
                </c:pt>
                <c:pt idx="7088">
                  <c:v>118.133333333333</c:v>
                </c:pt>
                <c:pt idx="7089">
                  <c:v>118.15</c:v>
                </c:pt>
                <c:pt idx="7090">
                  <c:v>118.166666666666</c:v>
                </c:pt>
                <c:pt idx="7091">
                  <c:v>118.183333333333</c:v>
                </c:pt>
                <c:pt idx="7092">
                  <c:v>118.2</c:v>
                </c:pt>
                <c:pt idx="7093">
                  <c:v>118.216666666666</c:v>
                </c:pt>
                <c:pt idx="7094">
                  <c:v>118.23333333333299</c:v>
                </c:pt>
                <c:pt idx="7095">
                  <c:v>118.25</c:v>
                </c:pt>
                <c:pt idx="7096">
                  <c:v>118.266666666666</c:v>
                </c:pt>
                <c:pt idx="7097">
                  <c:v>118.283333333333</c:v>
                </c:pt>
                <c:pt idx="7098">
                  <c:v>118.3</c:v>
                </c:pt>
                <c:pt idx="7099">
                  <c:v>118.31666666666599</c:v>
                </c:pt>
                <c:pt idx="7100">
                  <c:v>118.333333333333</c:v>
                </c:pt>
                <c:pt idx="7101">
                  <c:v>118.35</c:v>
                </c:pt>
                <c:pt idx="7102">
                  <c:v>118.36666666666601</c:v>
                </c:pt>
                <c:pt idx="7103">
                  <c:v>118.383333333333</c:v>
                </c:pt>
                <c:pt idx="7104">
                  <c:v>118.4</c:v>
                </c:pt>
                <c:pt idx="7105">
                  <c:v>118.416666666666</c:v>
                </c:pt>
                <c:pt idx="7106">
                  <c:v>118.433333333333</c:v>
                </c:pt>
                <c:pt idx="7107">
                  <c:v>118.45</c:v>
                </c:pt>
                <c:pt idx="7108">
                  <c:v>118.466666666666</c:v>
                </c:pt>
                <c:pt idx="7109">
                  <c:v>118.48333333333299</c:v>
                </c:pt>
                <c:pt idx="7110">
                  <c:v>118.5</c:v>
                </c:pt>
                <c:pt idx="7111">
                  <c:v>118.516666666666</c:v>
                </c:pt>
                <c:pt idx="7112">
                  <c:v>118.533333333333</c:v>
                </c:pt>
                <c:pt idx="7113">
                  <c:v>118.55</c:v>
                </c:pt>
                <c:pt idx="7114">
                  <c:v>118.56666666666599</c:v>
                </c:pt>
                <c:pt idx="7115">
                  <c:v>118.583333333333</c:v>
                </c:pt>
                <c:pt idx="7116">
                  <c:v>118.6</c:v>
                </c:pt>
                <c:pt idx="7117">
                  <c:v>118.61666666666601</c:v>
                </c:pt>
                <c:pt idx="7118">
                  <c:v>118.633333333333</c:v>
                </c:pt>
                <c:pt idx="7119">
                  <c:v>118.65</c:v>
                </c:pt>
                <c:pt idx="7120">
                  <c:v>118.666666666666</c:v>
                </c:pt>
                <c:pt idx="7121">
                  <c:v>118.683333333333</c:v>
                </c:pt>
                <c:pt idx="7122">
                  <c:v>118.7</c:v>
                </c:pt>
                <c:pt idx="7123">
                  <c:v>118.716666666666</c:v>
                </c:pt>
                <c:pt idx="7124">
                  <c:v>118.73333333333299</c:v>
                </c:pt>
                <c:pt idx="7125">
                  <c:v>118.75</c:v>
                </c:pt>
                <c:pt idx="7126">
                  <c:v>118.766666666666</c:v>
                </c:pt>
                <c:pt idx="7127">
                  <c:v>118.783333333333</c:v>
                </c:pt>
                <c:pt idx="7128">
                  <c:v>118.8</c:v>
                </c:pt>
                <c:pt idx="7129">
                  <c:v>118.81666666666599</c:v>
                </c:pt>
                <c:pt idx="7130">
                  <c:v>118.833333333333</c:v>
                </c:pt>
                <c:pt idx="7131">
                  <c:v>118.85</c:v>
                </c:pt>
                <c:pt idx="7132">
                  <c:v>118.86666666666601</c:v>
                </c:pt>
                <c:pt idx="7133">
                  <c:v>118.883333333333</c:v>
                </c:pt>
                <c:pt idx="7134">
                  <c:v>118.9</c:v>
                </c:pt>
                <c:pt idx="7135">
                  <c:v>118.916666666666</c:v>
                </c:pt>
                <c:pt idx="7136">
                  <c:v>118.933333333333</c:v>
                </c:pt>
                <c:pt idx="7137">
                  <c:v>118.95</c:v>
                </c:pt>
                <c:pt idx="7138">
                  <c:v>118.966666666666</c:v>
                </c:pt>
                <c:pt idx="7139">
                  <c:v>118.98333333333299</c:v>
                </c:pt>
                <c:pt idx="7140">
                  <c:v>119</c:v>
                </c:pt>
                <c:pt idx="7141">
                  <c:v>119.016666666666</c:v>
                </c:pt>
                <c:pt idx="7142">
                  <c:v>119.033333333333</c:v>
                </c:pt>
                <c:pt idx="7143">
                  <c:v>119.05</c:v>
                </c:pt>
                <c:pt idx="7144">
                  <c:v>119.06666666666599</c:v>
                </c:pt>
                <c:pt idx="7145">
                  <c:v>119.083333333333</c:v>
                </c:pt>
                <c:pt idx="7146">
                  <c:v>119.1</c:v>
                </c:pt>
                <c:pt idx="7147">
                  <c:v>119.11666666666601</c:v>
                </c:pt>
                <c:pt idx="7148">
                  <c:v>119.133333333333</c:v>
                </c:pt>
                <c:pt idx="7149">
                  <c:v>119.15</c:v>
                </c:pt>
                <c:pt idx="7150">
                  <c:v>119.166666666666</c:v>
                </c:pt>
                <c:pt idx="7151">
                  <c:v>119.183333333333</c:v>
                </c:pt>
                <c:pt idx="7152">
                  <c:v>119.2</c:v>
                </c:pt>
                <c:pt idx="7153">
                  <c:v>119.216666666666</c:v>
                </c:pt>
                <c:pt idx="7154">
                  <c:v>119.23333333333299</c:v>
                </c:pt>
                <c:pt idx="7155">
                  <c:v>119.25</c:v>
                </c:pt>
                <c:pt idx="7156">
                  <c:v>119.266666666666</c:v>
                </c:pt>
                <c:pt idx="7157">
                  <c:v>119.283333333333</c:v>
                </c:pt>
                <c:pt idx="7158">
                  <c:v>119.3</c:v>
                </c:pt>
                <c:pt idx="7159">
                  <c:v>119.31666666666599</c:v>
                </c:pt>
                <c:pt idx="7160">
                  <c:v>119.333333333333</c:v>
                </c:pt>
                <c:pt idx="7161">
                  <c:v>119.35</c:v>
                </c:pt>
                <c:pt idx="7162">
                  <c:v>119.36666666666601</c:v>
                </c:pt>
                <c:pt idx="7163">
                  <c:v>119.383333333333</c:v>
                </c:pt>
                <c:pt idx="7164">
                  <c:v>119.4</c:v>
                </c:pt>
                <c:pt idx="7165">
                  <c:v>119.416666666666</c:v>
                </c:pt>
                <c:pt idx="7166">
                  <c:v>119.433333333333</c:v>
                </c:pt>
                <c:pt idx="7167">
                  <c:v>119.45</c:v>
                </c:pt>
                <c:pt idx="7168">
                  <c:v>119.466666666666</c:v>
                </c:pt>
                <c:pt idx="7169">
                  <c:v>119.48333333333299</c:v>
                </c:pt>
                <c:pt idx="7170">
                  <c:v>119.5</c:v>
                </c:pt>
                <c:pt idx="7171">
                  <c:v>119.516666666666</c:v>
                </c:pt>
                <c:pt idx="7172">
                  <c:v>119.533333333333</c:v>
                </c:pt>
                <c:pt idx="7173">
                  <c:v>119.55</c:v>
                </c:pt>
                <c:pt idx="7174">
                  <c:v>119.56666666666599</c:v>
                </c:pt>
                <c:pt idx="7175">
                  <c:v>119.583333333333</c:v>
                </c:pt>
                <c:pt idx="7176">
                  <c:v>119.6</c:v>
                </c:pt>
                <c:pt idx="7177">
                  <c:v>119.61666666666601</c:v>
                </c:pt>
                <c:pt idx="7178">
                  <c:v>119.633333333333</c:v>
                </c:pt>
                <c:pt idx="7179">
                  <c:v>119.65</c:v>
                </c:pt>
                <c:pt idx="7180">
                  <c:v>119.666666666666</c:v>
                </c:pt>
                <c:pt idx="7181">
                  <c:v>119.683333333333</c:v>
                </c:pt>
                <c:pt idx="7182">
                  <c:v>119.7</c:v>
                </c:pt>
                <c:pt idx="7183">
                  <c:v>119.716666666666</c:v>
                </c:pt>
                <c:pt idx="7184">
                  <c:v>119.73333333333299</c:v>
                </c:pt>
                <c:pt idx="7185">
                  <c:v>119.75</c:v>
                </c:pt>
                <c:pt idx="7186">
                  <c:v>119.766666666666</c:v>
                </c:pt>
                <c:pt idx="7187">
                  <c:v>119.783333333333</c:v>
                </c:pt>
                <c:pt idx="7188">
                  <c:v>119.8</c:v>
                </c:pt>
                <c:pt idx="7189">
                  <c:v>119.81666666666599</c:v>
                </c:pt>
                <c:pt idx="7190">
                  <c:v>119.833333333333</c:v>
                </c:pt>
                <c:pt idx="7191">
                  <c:v>119.85</c:v>
                </c:pt>
                <c:pt idx="7192">
                  <c:v>119.86666666666601</c:v>
                </c:pt>
                <c:pt idx="7193">
                  <c:v>119.883333333333</c:v>
                </c:pt>
                <c:pt idx="7194">
                  <c:v>119.9</c:v>
                </c:pt>
                <c:pt idx="7195">
                  <c:v>119.916666666666</c:v>
                </c:pt>
                <c:pt idx="7196">
                  <c:v>119.933333333333</c:v>
                </c:pt>
                <c:pt idx="7197">
                  <c:v>119.95</c:v>
                </c:pt>
                <c:pt idx="7198">
                  <c:v>119.966666666666</c:v>
                </c:pt>
                <c:pt idx="7199">
                  <c:v>119.98333333333299</c:v>
                </c:pt>
              </c:numCache>
            </c:numRef>
          </c:cat>
          <c:val>
            <c:numRef>
              <c:f>queue_9!$B$2:$B$7201</c:f>
              <c:numCache>
                <c:formatCode>General</c:formatCode>
                <c:ptCount val="7200"/>
                <c:pt idx="0">
                  <c:v>0</c:v>
                </c:pt>
                <c:pt idx="1">
                  <c:v>0</c:v>
                </c:pt>
                <c:pt idx="2">
                  <c:v>0</c:v>
                </c:pt>
                <c:pt idx="3">
                  <c:v>0</c:v>
                </c:pt>
                <c:pt idx="4">
                  <c:v>0</c:v>
                </c:pt>
                <c:pt idx="5">
                  <c:v>0</c:v>
                </c:pt>
                <c:pt idx="6">
                  <c:v>0</c:v>
                </c:pt>
                <c:pt idx="7">
                  <c:v>0</c:v>
                </c:pt>
                <c:pt idx="8">
                  <c:v>0</c:v>
                </c:pt>
                <c:pt idx="9">
                  <c:v>0</c:v>
                </c:pt>
                <c:pt idx="10">
                  <c:v>0</c:v>
                </c:pt>
                <c:pt idx="11">
                  <c:v>0</c:v>
                </c:pt>
                <c:pt idx="12">
                  <c:v>6.9</c:v>
                </c:pt>
                <c:pt idx="13">
                  <c:v>5.0999999999999996</c:v>
                </c:pt>
                <c:pt idx="14">
                  <c:v>3.3</c:v>
                </c:pt>
                <c:pt idx="15">
                  <c:v>1.2</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4.2</c:v>
                </c:pt>
                <c:pt idx="524">
                  <c:v>8.4</c:v>
                </c:pt>
                <c:pt idx="525">
                  <c:v>12.6</c:v>
                </c:pt>
                <c:pt idx="526">
                  <c:v>10.5</c:v>
                </c:pt>
                <c:pt idx="527">
                  <c:v>14.7</c:v>
                </c:pt>
                <c:pt idx="528">
                  <c:v>12.9</c:v>
                </c:pt>
                <c:pt idx="529">
                  <c:v>11.1</c:v>
                </c:pt>
                <c:pt idx="530">
                  <c:v>9</c:v>
                </c:pt>
                <c:pt idx="531">
                  <c:v>7.2</c:v>
                </c:pt>
                <c:pt idx="532">
                  <c:v>5.4</c:v>
                </c:pt>
                <c:pt idx="533">
                  <c:v>3.6</c:v>
                </c:pt>
                <c:pt idx="534">
                  <c:v>1.5</c:v>
                </c:pt>
                <c:pt idx="535">
                  <c:v>0</c:v>
                </c:pt>
                <c:pt idx="536">
                  <c:v>0</c:v>
                </c:pt>
                <c:pt idx="537">
                  <c:v>0</c:v>
                </c:pt>
                <c:pt idx="538">
                  <c:v>0</c:v>
                </c:pt>
                <c:pt idx="539">
                  <c:v>0</c:v>
                </c:pt>
                <c:pt idx="540">
                  <c:v>0</c:v>
                </c:pt>
                <c:pt idx="541">
                  <c:v>4.2</c:v>
                </c:pt>
                <c:pt idx="542">
                  <c:v>9.3000000000000007</c:v>
                </c:pt>
                <c:pt idx="543">
                  <c:v>13.5</c:v>
                </c:pt>
                <c:pt idx="544">
                  <c:v>18.3</c:v>
                </c:pt>
                <c:pt idx="545">
                  <c:v>22.5</c:v>
                </c:pt>
                <c:pt idx="546">
                  <c:v>27.6</c:v>
                </c:pt>
                <c:pt idx="547">
                  <c:v>34.799999999999997</c:v>
                </c:pt>
                <c:pt idx="548">
                  <c:v>32.700000000000003</c:v>
                </c:pt>
                <c:pt idx="549">
                  <c:v>30.9</c:v>
                </c:pt>
                <c:pt idx="550">
                  <c:v>29.1</c:v>
                </c:pt>
                <c:pt idx="551">
                  <c:v>27.3</c:v>
                </c:pt>
                <c:pt idx="552">
                  <c:v>25.2</c:v>
                </c:pt>
                <c:pt idx="553">
                  <c:v>23.4</c:v>
                </c:pt>
                <c:pt idx="554">
                  <c:v>21.6</c:v>
                </c:pt>
                <c:pt idx="555">
                  <c:v>19.8</c:v>
                </c:pt>
                <c:pt idx="556">
                  <c:v>24.6</c:v>
                </c:pt>
                <c:pt idx="557">
                  <c:v>30.3</c:v>
                </c:pt>
                <c:pt idx="558">
                  <c:v>36</c:v>
                </c:pt>
                <c:pt idx="559">
                  <c:v>41.1</c:v>
                </c:pt>
                <c:pt idx="560">
                  <c:v>45</c:v>
                </c:pt>
                <c:pt idx="561">
                  <c:v>52.2</c:v>
                </c:pt>
                <c:pt idx="562">
                  <c:v>59.4</c:v>
                </c:pt>
                <c:pt idx="563">
                  <c:v>60.9</c:v>
                </c:pt>
                <c:pt idx="564">
                  <c:v>69</c:v>
                </c:pt>
                <c:pt idx="565">
                  <c:v>74.099999999999994</c:v>
                </c:pt>
                <c:pt idx="566">
                  <c:v>81.3</c:v>
                </c:pt>
                <c:pt idx="567">
                  <c:v>85.5</c:v>
                </c:pt>
                <c:pt idx="568">
                  <c:v>94.8</c:v>
                </c:pt>
                <c:pt idx="569">
                  <c:v>101.1</c:v>
                </c:pt>
                <c:pt idx="570">
                  <c:v>106.2</c:v>
                </c:pt>
                <c:pt idx="571">
                  <c:v>111</c:v>
                </c:pt>
                <c:pt idx="572">
                  <c:v>114.9</c:v>
                </c:pt>
                <c:pt idx="573">
                  <c:v>122.1</c:v>
                </c:pt>
                <c:pt idx="574">
                  <c:v>120.3</c:v>
                </c:pt>
                <c:pt idx="575">
                  <c:v>118.5</c:v>
                </c:pt>
                <c:pt idx="576">
                  <c:v>125.4</c:v>
                </c:pt>
                <c:pt idx="577">
                  <c:v>133.80000000000001</c:v>
                </c:pt>
                <c:pt idx="578">
                  <c:v>142.19999999999999</c:v>
                </c:pt>
                <c:pt idx="579">
                  <c:v>150.6</c:v>
                </c:pt>
                <c:pt idx="580">
                  <c:v>161.4</c:v>
                </c:pt>
                <c:pt idx="581">
                  <c:v>170.4</c:v>
                </c:pt>
                <c:pt idx="582">
                  <c:v>181.5</c:v>
                </c:pt>
                <c:pt idx="583">
                  <c:v>186.6</c:v>
                </c:pt>
                <c:pt idx="584">
                  <c:v>184.5</c:v>
                </c:pt>
                <c:pt idx="585">
                  <c:v>182.7</c:v>
                </c:pt>
                <c:pt idx="586">
                  <c:v>180.9</c:v>
                </c:pt>
                <c:pt idx="587">
                  <c:v>179.1</c:v>
                </c:pt>
                <c:pt idx="588">
                  <c:v>177</c:v>
                </c:pt>
                <c:pt idx="589">
                  <c:v>175.2</c:v>
                </c:pt>
                <c:pt idx="590">
                  <c:v>173.4</c:v>
                </c:pt>
                <c:pt idx="591">
                  <c:v>171.6</c:v>
                </c:pt>
                <c:pt idx="592">
                  <c:v>169.5</c:v>
                </c:pt>
                <c:pt idx="593">
                  <c:v>167.7</c:v>
                </c:pt>
                <c:pt idx="594">
                  <c:v>165.9</c:v>
                </c:pt>
                <c:pt idx="595">
                  <c:v>164.1</c:v>
                </c:pt>
                <c:pt idx="596">
                  <c:v>169.2</c:v>
                </c:pt>
                <c:pt idx="597">
                  <c:v>167.4</c:v>
                </c:pt>
                <c:pt idx="598">
                  <c:v>165.6</c:v>
                </c:pt>
                <c:pt idx="599">
                  <c:v>163.80000000000001</c:v>
                </c:pt>
                <c:pt idx="600">
                  <c:v>161.69999999999999</c:v>
                </c:pt>
                <c:pt idx="601">
                  <c:v>159.9</c:v>
                </c:pt>
                <c:pt idx="602">
                  <c:v>158.1</c:v>
                </c:pt>
                <c:pt idx="603">
                  <c:v>156.30000000000001</c:v>
                </c:pt>
                <c:pt idx="604">
                  <c:v>154.19999999999999</c:v>
                </c:pt>
                <c:pt idx="605">
                  <c:v>152.4</c:v>
                </c:pt>
                <c:pt idx="606">
                  <c:v>150.6</c:v>
                </c:pt>
                <c:pt idx="607">
                  <c:v>148.80000000000001</c:v>
                </c:pt>
                <c:pt idx="608">
                  <c:v>157.5</c:v>
                </c:pt>
                <c:pt idx="609">
                  <c:v>164.7</c:v>
                </c:pt>
                <c:pt idx="610">
                  <c:v>168.9</c:v>
                </c:pt>
                <c:pt idx="611">
                  <c:v>167.1</c:v>
                </c:pt>
                <c:pt idx="612">
                  <c:v>165</c:v>
                </c:pt>
                <c:pt idx="613">
                  <c:v>175.2</c:v>
                </c:pt>
                <c:pt idx="614">
                  <c:v>173.4</c:v>
                </c:pt>
                <c:pt idx="615">
                  <c:v>171.6</c:v>
                </c:pt>
                <c:pt idx="616">
                  <c:v>169.5</c:v>
                </c:pt>
                <c:pt idx="617">
                  <c:v>169.8</c:v>
                </c:pt>
                <c:pt idx="618">
                  <c:v>168</c:v>
                </c:pt>
                <c:pt idx="619">
                  <c:v>176.7</c:v>
                </c:pt>
                <c:pt idx="620">
                  <c:v>189.9</c:v>
                </c:pt>
                <c:pt idx="621">
                  <c:v>202.5</c:v>
                </c:pt>
                <c:pt idx="622">
                  <c:v>201.9</c:v>
                </c:pt>
                <c:pt idx="623">
                  <c:v>209.1</c:v>
                </c:pt>
                <c:pt idx="624">
                  <c:v>207</c:v>
                </c:pt>
                <c:pt idx="625">
                  <c:v>205.2</c:v>
                </c:pt>
                <c:pt idx="626">
                  <c:v>203.4</c:v>
                </c:pt>
                <c:pt idx="627">
                  <c:v>201.6</c:v>
                </c:pt>
                <c:pt idx="628">
                  <c:v>212.4</c:v>
                </c:pt>
                <c:pt idx="629">
                  <c:v>210.6</c:v>
                </c:pt>
                <c:pt idx="630">
                  <c:v>217.8</c:v>
                </c:pt>
                <c:pt idx="631">
                  <c:v>231.3</c:v>
                </c:pt>
                <c:pt idx="632">
                  <c:v>231</c:v>
                </c:pt>
                <c:pt idx="633">
                  <c:v>238.8</c:v>
                </c:pt>
                <c:pt idx="634">
                  <c:v>237</c:v>
                </c:pt>
                <c:pt idx="635">
                  <c:v>248.1</c:v>
                </c:pt>
                <c:pt idx="636">
                  <c:v>258.89999999999998</c:v>
                </c:pt>
                <c:pt idx="637">
                  <c:v>264.60000000000002</c:v>
                </c:pt>
                <c:pt idx="638">
                  <c:v>275.7</c:v>
                </c:pt>
                <c:pt idx="639">
                  <c:v>285.3</c:v>
                </c:pt>
                <c:pt idx="640">
                  <c:v>283.2</c:v>
                </c:pt>
                <c:pt idx="641">
                  <c:v>281.39999999999998</c:v>
                </c:pt>
                <c:pt idx="642">
                  <c:v>286.5</c:v>
                </c:pt>
                <c:pt idx="643">
                  <c:v>284.7</c:v>
                </c:pt>
                <c:pt idx="644">
                  <c:v>290.10000000000002</c:v>
                </c:pt>
                <c:pt idx="645">
                  <c:v>292.8</c:v>
                </c:pt>
                <c:pt idx="646">
                  <c:v>291</c:v>
                </c:pt>
                <c:pt idx="647">
                  <c:v>289.2</c:v>
                </c:pt>
                <c:pt idx="648">
                  <c:v>300</c:v>
                </c:pt>
                <c:pt idx="649">
                  <c:v>307.2</c:v>
                </c:pt>
                <c:pt idx="650">
                  <c:v>305.39999999999998</c:v>
                </c:pt>
                <c:pt idx="651">
                  <c:v>303.60000000000002</c:v>
                </c:pt>
                <c:pt idx="652">
                  <c:v>309</c:v>
                </c:pt>
                <c:pt idx="653">
                  <c:v>318</c:v>
                </c:pt>
                <c:pt idx="654">
                  <c:v>323.10000000000002</c:v>
                </c:pt>
                <c:pt idx="655">
                  <c:v>330.6</c:v>
                </c:pt>
                <c:pt idx="656">
                  <c:v>328.5</c:v>
                </c:pt>
                <c:pt idx="657">
                  <c:v>326.7</c:v>
                </c:pt>
                <c:pt idx="658">
                  <c:v>332.4</c:v>
                </c:pt>
                <c:pt idx="659">
                  <c:v>330.6</c:v>
                </c:pt>
                <c:pt idx="660">
                  <c:v>328.5</c:v>
                </c:pt>
                <c:pt idx="661">
                  <c:v>342</c:v>
                </c:pt>
                <c:pt idx="662">
                  <c:v>355.5</c:v>
                </c:pt>
                <c:pt idx="663">
                  <c:v>368.1</c:v>
                </c:pt>
                <c:pt idx="664">
                  <c:v>378.9</c:v>
                </c:pt>
                <c:pt idx="665">
                  <c:v>384.6</c:v>
                </c:pt>
                <c:pt idx="666">
                  <c:v>382.8</c:v>
                </c:pt>
                <c:pt idx="667">
                  <c:v>381</c:v>
                </c:pt>
                <c:pt idx="668">
                  <c:v>391.8</c:v>
                </c:pt>
                <c:pt idx="669">
                  <c:v>404.4</c:v>
                </c:pt>
                <c:pt idx="670">
                  <c:v>402.6</c:v>
                </c:pt>
                <c:pt idx="671">
                  <c:v>400.8</c:v>
                </c:pt>
                <c:pt idx="672">
                  <c:v>408.9</c:v>
                </c:pt>
                <c:pt idx="673">
                  <c:v>420</c:v>
                </c:pt>
                <c:pt idx="674">
                  <c:v>425.7</c:v>
                </c:pt>
                <c:pt idx="675">
                  <c:v>423.9</c:v>
                </c:pt>
                <c:pt idx="676">
                  <c:v>421.8</c:v>
                </c:pt>
                <c:pt idx="677">
                  <c:v>420</c:v>
                </c:pt>
                <c:pt idx="678">
                  <c:v>418.2</c:v>
                </c:pt>
                <c:pt idx="679">
                  <c:v>416.4</c:v>
                </c:pt>
                <c:pt idx="680">
                  <c:v>414.3</c:v>
                </c:pt>
                <c:pt idx="681">
                  <c:v>412.5</c:v>
                </c:pt>
                <c:pt idx="682">
                  <c:v>410.7</c:v>
                </c:pt>
                <c:pt idx="683">
                  <c:v>408.9</c:v>
                </c:pt>
                <c:pt idx="684">
                  <c:v>406.8</c:v>
                </c:pt>
                <c:pt idx="685">
                  <c:v>405</c:v>
                </c:pt>
                <c:pt idx="686">
                  <c:v>403.2</c:v>
                </c:pt>
                <c:pt idx="687">
                  <c:v>401.4</c:v>
                </c:pt>
                <c:pt idx="688">
                  <c:v>405.3</c:v>
                </c:pt>
                <c:pt idx="689">
                  <c:v>403.5</c:v>
                </c:pt>
                <c:pt idx="690">
                  <c:v>401.7</c:v>
                </c:pt>
                <c:pt idx="691">
                  <c:v>399.9</c:v>
                </c:pt>
                <c:pt idx="692">
                  <c:v>397.8</c:v>
                </c:pt>
                <c:pt idx="693">
                  <c:v>396</c:v>
                </c:pt>
                <c:pt idx="694">
                  <c:v>409.5</c:v>
                </c:pt>
                <c:pt idx="695">
                  <c:v>407.7</c:v>
                </c:pt>
                <c:pt idx="696">
                  <c:v>405.6</c:v>
                </c:pt>
                <c:pt idx="697">
                  <c:v>403.8</c:v>
                </c:pt>
                <c:pt idx="698">
                  <c:v>402</c:v>
                </c:pt>
                <c:pt idx="699">
                  <c:v>400.2</c:v>
                </c:pt>
                <c:pt idx="700">
                  <c:v>398.1</c:v>
                </c:pt>
                <c:pt idx="701">
                  <c:v>396.3</c:v>
                </c:pt>
                <c:pt idx="702">
                  <c:v>394.5</c:v>
                </c:pt>
                <c:pt idx="703">
                  <c:v>392.7</c:v>
                </c:pt>
                <c:pt idx="704">
                  <c:v>390.6</c:v>
                </c:pt>
                <c:pt idx="705">
                  <c:v>388.8</c:v>
                </c:pt>
                <c:pt idx="706">
                  <c:v>387</c:v>
                </c:pt>
                <c:pt idx="707">
                  <c:v>385.2</c:v>
                </c:pt>
                <c:pt idx="708">
                  <c:v>383.1</c:v>
                </c:pt>
                <c:pt idx="709">
                  <c:v>381.3</c:v>
                </c:pt>
                <c:pt idx="710">
                  <c:v>379.5</c:v>
                </c:pt>
                <c:pt idx="711">
                  <c:v>377.7</c:v>
                </c:pt>
                <c:pt idx="712">
                  <c:v>375.6</c:v>
                </c:pt>
                <c:pt idx="713">
                  <c:v>373.8</c:v>
                </c:pt>
                <c:pt idx="714">
                  <c:v>372</c:v>
                </c:pt>
                <c:pt idx="715">
                  <c:v>370.2</c:v>
                </c:pt>
                <c:pt idx="716">
                  <c:v>368.1</c:v>
                </c:pt>
                <c:pt idx="717">
                  <c:v>366.3</c:v>
                </c:pt>
                <c:pt idx="718">
                  <c:v>364.5</c:v>
                </c:pt>
                <c:pt idx="719">
                  <c:v>362.7</c:v>
                </c:pt>
                <c:pt idx="720">
                  <c:v>360.6</c:v>
                </c:pt>
                <c:pt idx="721">
                  <c:v>358.8</c:v>
                </c:pt>
                <c:pt idx="722">
                  <c:v>357</c:v>
                </c:pt>
                <c:pt idx="723">
                  <c:v>355.5</c:v>
                </c:pt>
                <c:pt idx="724">
                  <c:v>359.7</c:v>
                </c:pt>
                <c:pt idx="725">
                  <c:v>361.5</c:v>
                </c:pt>
                <c:pt idx="726">
                  <c:v>367.5</c:v>
                </c:pt>
                <c:pt idx="727">
                  <c:v>365.7</c:v>
                </c:pt>
                <c:pt idx="728">
                  <c:v>363.6</c:v>
                </c:pt>
                <c:pt idx="729">
                  <c:v>361.8</c:v>
                </c:pt>
                <c:pt idx="730">
                  <c:v>360</c:v>
                </c:pt>
                <c:pt idx="731">
                  <c:v>358.2</c:v>
                </c:pt>
                <c:pt idx="732">
                  <c:v>356.1</c:v>
                </c:pt>
                <c:pt idx="733">
                  <c:v>354.3</c:v>
                </c:pt>
                <c:pt idx="734">
                  <c:v>352.5</c:v>
                </c:pt>
                <c:pt idx="735">
                  <c:v>350.7</c:v>
                </c:pt>
                <c:pt idx="736">
                  <c:v>348.6</c:v>
                </c:pt>
                <c:pt idx="737">
                  <c:v>346.8</c:v>
                </c:pt>
                <c:pt idx="738">
                  <c:v>351</c:v>
                </c:pt>
                <c:pt idx="739">
                  <c:v>349.2</c:v>
                </c:pt>
                <c:pt idx="740">
                  <c:v>347.1</c:v>
                </c:pt>
                <c:pt idx="741">
                  <c:v>345.3</c:v>
                </c:pt>
                <c:pt idx="742">
                  <c:v>343.5</c:v>
                </c:pt>
                <c:pt idx="743">
                  <c:v>341.7</c:v>
                </c:pt>
                <c:pt idx="744">
                  <c:v>339.6</c:v>
                </c:pt>
                <c:pt idx="745">
                  <c:v>337.8</c:v>
                </c:pt>
                <c:pt idx="746">
                  <c:v>336</c:v>
                </c:pt>
                <c:pt idx="747">
                  <c:v>334.2</c:v>
                </c:pt>
                <c:pt idx="748">
                  <c:v>332.1</c:v>
                </c:pt>
                <c:pt idx="749">
                  <c:v>330.3</c:v>
                </c:pt>
                <c:pt idx="750">
                  <c:v>328.5</c:v>
                </c:pt>
                <c:pt idx="751">
                  <c:v>326.7</c:v>
                </c:pt>
                <c:pt idx="752">
                  <c:v>324.60000000000002</c:v>
                </c:pt>
                <c:pt idx="753">
                  <c:v>322.8</c:v>
                </c:pt>
                <c:pt idx="754">
                  <c:v>321</c:v>
                </c:pt>
                <c:pt idx="755">
                  <c:v>319.2</c:v>
                </c:pt>
                <c:pt idx="756">
                  <c:v>317.10000000000002</c:v>
                </c:pt>
                <c:pt idx="757">
                  <c:v>315.3</c:v>
                </c:pt>
                <c:pt idx="758">
                  <c:v>313.5</c:v>
                </c:pt>
                <c:pt idx="759">
                  <c:v>311.7</c:v>
                </c:pt>
                <c:pt idx="760">
                  <c:v>309.60000000000002</c:v>
                </c:pt>
                <c:pt idx="761">
                  <c:v>307.8</c:v>
                </c:pt>
                <c:pt idx="762">
                  <c:v>306</c:v>
                </c:pt>
                <c:pt idx="763">
                  <c:v>311.10000000000002</c:v>
                </c:pt>
                <c:pt idx="764">
                  <c:v>309</c:v>
                </c:pt>
                <c:pt idx="765">
                  <c:v>307.2</c:v>
                </c:pt>
                <c:pt idx="766">
                  <c:v>305.39999999999998</c:v>
                </c:pt>
                <c:pt idx="767">
                  <c:v>312.60000000000002</c:v>
                </c:pt>
                <c:pt idx="768">
                  <c:v>310.5</c:v>
                </c:pt>
                <c:pt idx="769">
                  <c:v>308.7</c:v>
                </c:pt>
                <c:pt idx="770">
                  <c:v>306.89999999999998</c:v>
                </c:pt>
                <c:pt idx="771">
                  <c:v>305.10000000000002</c:v>
                </c:pt>
                <c:pt idx="772">
                  <c:v>303</c:v>
                </c:pt>
                <c:pt idx="773">
                  <c:v>301.2</c:v>
                </c:pt>
                <c:pt idx="774">
                  <c:v>299.39999999999998</c:v>
                </c:pt>
                <c:pt idx="775">
                  <c:v>297.60000000000002</c:v>
                </c:pt>
                <c:pt idx="776">
                  <c:v>295.5</c:v>
                </c:pt>
                <c:pt idx="777">
                  <c:v>293.7</c:v>
                </c:pt>
                <c:pt idx="778">
                  <c:v>291.89999999999998</c:v>
                </c:pt>
                <c:pt idx="779">
                  <c:v>290.10000000000002</c:v>
                </c:pt>
                <c:pt idx="780">
                  <c:v>288</c:v>
                </c:pt>
                <c:pt idx="781">
                  <c:v>286.2</c:v>
                </c:pt>
                <c:pt idx="782">
                  <c:v>284.39999999999998</c:v>
                </c:pt>
                <c:pt idx="783">
                  <c:v>282.60000000000002</c:v>
                </c:pt>
                <c:pt idx="784">
                  <c:v>280.5</c:v>
                </c:pt>
                <c:pt idx="785">
                  <c:v>278.7</c:v>
                </c:pt>
                <c:pt idx="786">
                  <c:v>276.89999999999998</c:v>
                </c:pt>
                <c:pt idx="787">
                  <c:v>275.10000000000002</c:v>
                </c:pt>
                <c:pt idx="788">
                  <c:v>273</c:v>
                </c:pt>
                <c:pt idx="789">
                  <c:v>271.2</c:v>
                </c:pt>
                <c:pt idx="790">
                  <c:v>269.39999999999998</c:v>
                </c:pt>
                <c:pt idx="791">
                  <c:v>267.60000000000002</c:v>
                </c:pt>
                <c:pt idx="792">
                  <c:v>265.5</c:v>
                </c:pt>
                <c:pt idx="793">
                  <c:v>263.7</c:v>
                </c:pt>
                <c:pt idx="794">
                  <c:v>261.89999999999998</c:v>
                </c:pt>
                <c:pt idx="795">
                  <c:v>260.10000000000002</c:v>
                </c:pt>
                <c:pt idx="796">
                  <c:v>264.89999999999998</c:v>
                </c:pt>
                <c:pt idx="797">
                  <c:v>263.10000000000002</c:v>
                </c:pt>
                <c:pt idx="798">
                  <c:v>261.3</c:v>
                </c:pt>
                <c:pt idx="799">
                  <c:v>259.5</c:v>
                </c:pt>
                <c:pt idx="800">
                  <c:v>257.39999999999998</c:v>
                </c:pt>
                <c:pt idx="801">
                  <c:v>255.6</c:v>
                </c:pt>
                <c:pt idx="802">
                  <c:v>253.8</c:v>
                </c:pt>
                <c:pt idx="803">
                  <c:v>252</c:v>
                </c:pt>
                <c:pt idx="804">
                  <c:v>249.9</c:v>
                </c:pt>
                <c:pt idx="805">
                  <c:v>248.1</c:v>
                </c:pt>
                <c:pt idx="806">
                  <c:v>246.3</c:v>
                </c:pt>
                <c:pt idx="807">
                  <c:v>244.5</c:v>
                </c:pt>
                <c:pt idx="808">
                  <c:v>242.4</c:v>
                </c:pt>
                <c:pt idx="809">
                  <c:v>240.6</c:v>
                </c:pt>
                <c:pt idx="810">
                  <c:v>238.8</c:v>
                </c:pt>
                <c:pt idx="811">
                  <c:v>237</c:v>
                </c:pt>
                <c:pt idx="812">
                  <c:v>234.9</c:v>
                </c:pt>
                <c:pt idx="813">
                  <c:v>233.1</c:v>
                </c:pt>
                <c:pt idx="814">
                  <c:v>231.3</c:v>
                </c:pt>
                <c:pt idx="815">
                  <c:v>229.5</c:v>
                </c:pt>
                <c:pt idx="816">
                  <c:v>227.4</c:v>
                </c:pt>
                <c:pt idx="817">
                  <c:v>225.6</c:v>
                </c:pt>
                <c:pt idx="818">
                  <c:v>223.8</c:v>
                </c:pt>
                <c:pt idx="819">
                  <c:v>222</c:v>
                </c:pt>
                <c:pt idx="820">
                  <c:v>219.9</c:v>
                </c:pt>
                <c:pt idx="821">
                  <c:v>218.1</c:v>
                </c:pt>
                <c:pt idx="822">
                  <c:v>216.3</c:v>
                </c:pt>
                <c:pt idx="823">
                  <c:v>214.5</c:v>
                </c:pt>
                <c:pt idx="824">
                  <c:v>212.4</c:v>
                </c:pt>
                <c:pt idx="825">
                  <c:v>210.6</c:v>
                </c:pt>
                <c:pt idx="826">
                  <c:v>208.8</c:v>
                </c:pt>
                <c:pt idx="827">
                  <c:v>207</c:v>
                </c:pt>
                <c:pt idx="828">
                  <c:v>204.9</c:v>
                </c:pt>
                <c:pt idx="829">
                  <c:v>203.1</c:v>
                </c:pt>
                <c:pt idx="830">
                  <c:v>201.3</c:v>
                </c:pt>
                <c:pt idx="831">
                  <c:v>199.5</c:v>
                </c:pt>
                <c:pt idx="832">
                  <c:v>197.4</c:v>
                </c:pt>
                <c:pt idx="833">
                  <c:v>195.6</c:v>
                </c:pt>
                <c:pt idx="834">
                  <c:v>193.8</c:v>
                </c:pt>
                <c:pt idx="835">
                  <c:v>192</c:v>
                </c:pt>
                <c:pt idx="836">
                  <c:v>189.9</c:v>
                </c:pt>
                <c:pt idx="837">
                  <c:v>188.1</c:v>
                </c:pt>
                <c:pt idx="838">
                  <c:v>186.3</c:v>
                </c:pt>
                <c:pt idx="839">
                  <c:v>184.5</c:v>
                </c:pt>
                <c:pt idx="840">
                  <c:v>182.4</c:v>
                </c:pt>
                <c:pt idx="841">
                  <c:v>180.6</c:v>
                </c:pt>
                <c:pt idx="842">
                  <c:v>178.8</c:v>
                </c:pt>
                <c:pt idx="843">
                  <c:v>177</c:v>
                </c:pt>
                <c:pt idx="844">
                  <c:v>174.9</c:v>
                </c:pt>
                <c:pt idx="845">
                  <c:v>173.1</c:v>
                </c:pt>
                <c:pt idx="846">
                  <c:v>171.3</c:v>
                </c:pt>
                <c:pt idx="847">
                  <c:v>169.5</c:v>
                </c:pt>
                <c:pt idx="848">
                  <c:v>167.4</c:v>
                </c:pt>
                <c:pt idx="849">
                  <c:v>165.6</c:v>
                </c:pt>
                <c:pt idx="850">
                  <c:v>163.80000000000001</c:v>
                </c:pt>
                <c:pt idx="851">
                  <c:v>162</c:v>
                </c:pt>
                <c:pt idx="852">
                  <c:v>159.9</c:v>
                </c:pt>
                <c:pt idx="853">
                  <c:v>158.1</c:v>
                </c:pt>
                <c:pt idx="854">
                  <c:v>156.30000000000001</c:v>
                </c:pt>
                <c:pt idx="855">
                  <c:v>154.5</c:v>
                </c:pt>
                <c:pt idx="856">
                  <c:v>152.4</c:v>
                </c:pt>
                <c:pt idx="857">
                  <c:v>150.6</c:v>
                </c:pt>
                <c:pt idx="858">
                  <c:v>148.80000000000001</c:v>
                </c:pt>
                <c:pt idx="859">
                  <c:v>147</c:v>
                </c:pt>
                <c:pt idx="860">
                  <c:v>144.9</c:v>
                </c:pt>
                <c:pt idx="861">
                  <c:v>143.1</c:v>
                </c:pt>
                <c:pt idx="862">
                  <c:v>141.30000000000001</c:v>
                </c:pt>
                <c:pt idx="863">
                  <c:v>139.5</c:v>
                </c:pt>
                <c:pt idx="864">
                  <c:v>137.4</c:v>
                </c:pt>
                <c:pt idx="865">
                  <c:v>135.6</c:v>
                </c:pt>
                <c:pt idx="866">
                  <c:v>133.80000000000001</c:v>
                </c:pt>
                <c:pt idx="867">
                  <c:v>132</c:v>
                </c:pt>
                <c:pt idx="868">
                  <c:v>129.9</c:v>
                </c:pt>
                <c:pt idx="869">
                  <c:v>128.1</c:v>
                </c:pt>
                <c:pt idx="870">
                  <c:v>126.3</c:v>
                </c:pt>
                <c:pt idx="871">
                  <c:v>124.5</c:v>
                </c:pt>
                <c:pt idx="872">
                  <c:v>122.4</c:v>
                </c:pt>
                <c:pt idx="873">
                  <c:v>120.6</c:v>
                </c:pt>
                <c:pt idx="874">
                  <c:v>118.8</c:v>
                </c:pt>
                <c:pt idx="875">
                  <c:v>117</c:v>
                </c:pt>
                <c:pt idx="876">
                  <c:v>114.9</c:v>
                </c:pt>
                <c:pt idx="877">
                  <c:v>113.1</c:v>
                </c:pt>
                <c:pt idx="878">
                  <c:v>111.3</c:v>
                </c:pt>
                <c:pt idx="879">
                  <c:v>109.5</c:v>
                </c:pt>
                <c:pt idx="880">
                  <c:v>107.4</c:v>
                </c:pt>
                <c:pt idx="881">
                  <c:v>105.6</c:v>
                </c:pt>
                <c:pt idx="882">
                  <c:v>103.8</c:v>
                </c:pt>
                <c:pt idx="883">
                  <c:v>102</c:v>
                </c:pt>
                <c:pt idx="884">
                  <c:v>99.9</c:v>
                </c:pt>
                <c:pt idx="885">
                  <c:v>98.1</c:v>
                </c:pt>
                <c:pt idx="886">
                  <c:v>96.3</c:v>
                </c:pt>
                <c:pt idx="887">
                  <c:v>94.5</c:v>
                </c:pt>
                <c:pt idx="888">
                  <c:v>92.4</c:v>
                </c:pt>
                <c:pt idx="889">
                  <c:v>90.6</c:v>
                </c:pt>
                <c:pt idx="890">
                  <c:v>88.8</c:v>
                </c:pt>
                <c:pt idx="891">
                  <c:v>87</c:v>
                </c:pt>
                <c:pt idx="892">
                  <c:v>84.9</c:v>
                </c:pt>
                <c:pt idx="893">
                  <c:v>83.1</c:v>
                </c:pt>
                <c:pt idx="894">
                  <c:v>81.3</c:v>
                </c:pt>
                <c:pt idx="895">
                  <c:v>79.5</c:v>
                </c:pt>
                <c:pt idx="896">
                  <c:v>77.400000000000006</c:v>
                </c:pt>
                <c:pt idx="897">
                  <c:v>75.599999999999994</c:v>
                </c:pt>
                <c:pt idx="898">
                  <c:v>73.8</c:v>
                </c:pt>
                <c:pt idx="899">
                  <c:v>72</c:v>
                </c:pt>
                <c:pt idx="900">
                  <c:v>69.900000000000006</c:v>
                </c:pt>
                <c:pt idx="901">
                  <c:v>68.099999999999994</c:v>
                </c:pt>
                <c:pt idx="902">
                  <c:v>66.3</c:v>
                </c:pt>
                <c:pt idx="903">
                  <c:v>64.5</c:v>
                </c:pt>
                <c:pt idx="904">
                  <c:v>62.4</c:v>
                </c:pt>
                <c:pt idx="905">
                  <c:v>60.6</c:v>
                </c:pt>
                <c:pt idx="906">
                  <c:v>58.8</c:v>
                </c:pt>
                <c:pt idx="907">
                  <c:v>57</c:v>
                </c:pt>
                <c:pt idx="908">
                  <c:v>54.9</c:v>
                </c:pt>
                <c:pt idx="909">
                  <c:v>53.1</c:v>
                </c:pt>
                <c:pt idx="910">
                  <c:v>51.3</c:v>
                </c:pt>
                <c:pt idx="911">
                  <c:v>49.5</c:v>
                </c:pt>
                <c:pt idx="912">
                  <c:v>47.4</c:v>
                </c:pt>
                <c:pt idx="913">
                  <c:v>45.6</c:v>
                </c:pt>
                <c:pt idx="914">
                  <c:v>43.8</c:v>
                </c:pt>
                <c:pt idx="915">
                  <c:v>42</c:v>
                </c:pt>
                <c:pt idx="916">
                  <c:v>39.9</c:v>
                </c:pt>
                <c:pt idx="917">
                  <c:v>38.1</c:v>
                </c:pt>
                <c:pt idx="918">
                  <c:v>36.299999999999997</c:v>
                </c:pt>
                <c:pt idx="919">
                  <c:v>34.5</c:v>
                </c:pt>
                <c:pt idx="920">
                  <c:v>32.4</c:v>
                </c:pt>
                <c:pt idx="921">
                  <c:v>30.6</c:v>
                </c:pt>
                <c:pt idx="922">
                  <c:v>28.8</c:v>
                </c:pt>
                <c:pt idx="923">
                  <c:v>27</c:v>
                </c:pt>
                <c:pt idx="924">
                  <c:v>24.9</c:v>
                </c:pt>
                <c:pt idx="925">
                  <c:v>23.1</c:v>
                </c:pt>
                <c:pt idx="926">
                  <c:v>21.3</c:v>
                </c:pt>
                <c:pt idx="927">
                  <c:v>19.5</c:v>
                </c:pt>
                <c:pt idx="928">
                  <c:v>17.399999999999999</c:v>
                </c:pt>
                <c:pt idx="929">
                  <c:v>15.6</c:v>
                </c:pt>
                <c:pt idx="930">
                  <c:v>13.8</c:v>
                </c:pt>
                <c:pt idx="931">
                  <c:v>12</c:v>
                </c:pt>
                <c:pt idx="932">
                  <c:v>9.9</c:v>
                </c:pt>
                <c:pt idx="933">
                  <c:v>8.1</c:v>
                </c:pt>
                <c:pt idx="934">
                  <c:v>6.3</c:v>
                </c:pt>
                <c:pt idx="935">
                  <c:v>4.5</c:v>
                </c:pt>
                <c:pt idx="936">
                  <c:v>2.4</c:v>
                </c:pt>
                <c:pt idx="937">
                  <c:v>0.6</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1.5</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0.9</c:v>
                </c:pt>
                <c:pt idx="1206">
                  <c:v>0</c:v>
                </c:pt>
                <c:pt idx="1207">
                  <c:v>0</c:v>
                </c:pt>
                <c:pt idx="1208">
                  <c:v>0</c:v>
                </c:pt>
                <c:pt idx="1209">
                  <c:v>13.5</c:v>
                </c:pt>
                <c:pt idx="1210">
                  <c:v>11.7</c:v>
                </c:pt>
                <c:pt idx="1211">
                  <c:v>9.9</c:v>
                </c:pt>
                <c:pt idx="1212">
                  <c:v>7.8</c:v>
                </c:pt>
                <c:pt idx="1213">
                  <c:v>6</c:v>
                </c:pt>
                <c:pt idx="1214">
                  <c:v>4.2</c:v>
                </c:pt>
                <c:pt idx="1215">
                  <c:v>2.4</c:v>
                </c:pt>
                <c:pt idx="1216">
                  <c:v>0.3</c:v>
                </c:pt>
                <c:pt idx="1217">
                  <c:v>0</c:v>
                </c:pt>
                <c:pt idx="1218">
                  <c:v>4.2</c:v>
                </c:pt>
                <c:pt idx="1219">
                  <c:v>2.4</c:v>
                </c:pt>
                <c:pt idx="1220">
                  <c:v>0.6</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2.4</c:v>
                </c:pt>
                <c:pt idx="1350">
                  <c:v>0.6</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5.0999999999999996</c:v>
                </c:pt>
                <c:pt idx="1920">
                  <c:v>3.3</c:v>
                </c:pt>
                <c:pt idx="1921">
                  <c:v>1.5</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3.9</c:v>
                </c:pt>
                <c:pt idx="1971">
                  <c:v>2.1</c:v>
                </c:pt>
                <c:pt idx="1972">
                  <c:v>5.7</c:v>
                </c:pt>
                <c:pt idx="1973">
                  <c:v>10.5</c:v>
                </c:pt>
                <c:pt idx="1974">
                  <c:v>14.7</c:v>
                </c:pt>
                <c:pt idx="1975">
                  <c:v>18.3</c:v>
                </c:pt>
                <c:pt idx="1976">
                  <c:v>18.3</c:v>
                </c:pt>
                <c:pt idx="1977">
                  <c:v>25.5</c:v>
                </c:pt>
                <c:pt idx="1978">
                  <c:v>30.6</c:v>
                </c:pt>
                <c:pt idx="1979">
                  <c:v>36.299999999999997</c:v>
                </c:pt>
                <c:pt idx="1980">
                  <c:v>40.5</c:v>
                </c:pt>
                <c:pt idx="1981">
                  <c:v>44.4</c:v>
                </c:pt>
                <c:pt idx="1982">
                  <c:v>42.6</c:v>
                </c:pt>
                <c:pt idx="1983">
                  <c:v>40.799999999999997</c:v>
                </c:pt>
                <c:pt idx="1984">
                  <c:v>39</c:v>
                </c:pt>
                <c:pt idx="1985">
                  <c:v>36.9</c:v>
                </c:pt>
                <c:pt idx="1986">
                  <c:v>35.1</c:v>
                </c:pt>
                <c:pt idx="1987">
                  <c:v>33.299999999999997</c:v>
                </c:pt>
                <c:pt idx="1988">
                  <c:v>37.5</c:v>
                </c:pt>
                <c:pt idx="1989">
                  <c:v>42.3</c:v>
                </c:pt>
                <c:pt idx="1990">
                  <c:v>46.5</c:v>
                </c:pt>
                <c:pt idx="1991">
                  <c:v>51.6</c:v>
                </c:pt>
                <c:pt idx="1992">
                  <c:v>56.7</c:v>
                </c:pt>
                <c:pt idx="1993">
                  <c:v>61.5</c:v>
                </c:pt>
                <c:pt idx="1994">
                  <c:v>66.599999999999994</c:v>
                </c:pt>
                <c:pt idx="1995">
                  <c:v>70.2</c:v>
                </c:pt>
                <c:pt idx="1996">
                  <c:v>74.099999999999994</c:v>
                </c:pt>
                <c:pt idx="1997">
                  <c:v>72</c:v>
                </c:pt>
                <c:pt idx="1998">
                  <c:v>70.2</c:v>
                </c:pt>
                <c:pt idx="1999">
                  <c:v>68.400000000000006</c:v>
                </c:pt>
                <c:pt idx="2000">
                  <c:v>66.599999999999994</c:v>
                </c:pt>
                <c:pt idx="2001">
                  <c:v>64.5</c:v>
                </c:pt>
                <c:pt idx="2002">
                  <c:v>62.7</c:v>
                </c:pt>
                <c:pt idx="2003">
                  <c:v>60.9</c:v>
                </c:pt>
                <c:pt idx="2004">
                  <c:v>59.1</c:v>
                </c:pt>
                <c:pt idx="2005">
                  <c:v>57</c:v>
                </c:pt>
                <c:pt idx="2006">
                  <c:v>55.2</c:v>
                </c:pt>
                <c:pt idx="2007">
                  <c:v>53.4</c:v>
                </c:pt>
                <c:pt idx="2008">
                  <c:v>51.6</c:v>
                </c:pt>
                <c:pt idx="2009">
                  <c:v>49.5</c:v>
                </c:pt>
                <c:pt idx="2010">
                  <c:v>56.7</c:v>
                </c:pt>
                <c:pt idx="2011">
                  <c:v>66.3</c:v>
                </c:pt>
                <c:pt idx="2012">
                  <c:v>77.400000000000006</c:v>
                </c:pt>
                <c:pt idx="2013">
                  <c:v>86.1</c:v>
                </c:pt>
                <c:pt idx="2014">
                  <c:v>93.3</c:v>
                </c:pt>
                <c:pt idx="2015">
                  <c:v>101.7</c:v>
                </c:pt>
                <c:pt idx="2016">
                  <c:v>107.4</c:v>
                </c:pt>
                <c:pt idx="2017">
                  <c:v>110.7</c:v>
                </c:pt>
                <c:pt idx="2018">
                  <c:v>115.5</c:v>
                </c:pt>
                <c:pt idx="2019">
                  <c:v>113.7</c:v>
                </c:pt>
                <c:pt idx="2020">
                  <c:v>116.4</c:v>
                </c:pt>
                <c:pt idx="2021">
                  <c:v>114.3</c:v>
                </c:pt>
                <c:pt idx="2022">
                  <c:v>112.5</c:v>
                </c:pt>
                <c:pt idx="2023">
                  <c:v>111.3</c:v>
                </c:pt>
                <c:pt idx="2024">
                  <c:v>109.5</c:v>
                </c:pt>
                <c:pt idx="2025">
                  <c:v>107.4</c:v>
                </c:pt>
                <c:pt idx="2026">
                  <c:v>120.9</c:v>
                </c:pt>
                <c:pt idx="2027">
                  <c:v>128.4</c:v>
                </c:pt>
                <c:pt idx="2028">
                  <c:v>126.6</c:v>
                </c:pt>
                <c:pt idx="2029">
                  <c:v>124.5</c:v>
                </c:pt>
                <c:pt idx="2030">
                  <c:v>129.6</c:v>
                </c:pt>
                <c:pt idx="2031">
                  <c:v>127.8</c:v>
                </c:pt>
                <c:pt idx="2032">
                  <c:v>126</c:v>
                </c:pt>
                <c:pt idx="2033">
                  <c:v>123.9</c:v>
                </c:pt>
                <c:pt idx="2034">
                  <c:v>122.1</c:v>
                </c:pt>
                <c:pt idx="2035">
                  <c:v>120.3</c:v>
                </c:pt>
                <c:pt idx="2036">
                  <c:v>127.5</c:v>
                </c:pt>
                <c:pt idx="2037">
                  <c:v>125.4</c:v>
                </c:pt>
                <c:pt idx="2038">
                  <c:v>123.6</c:v>
                </c:pt>
                <c:pt idx="2039">
                  <c:v>124.5</c:v>
                </c:pt>
                <c:pt idx="2040">
                  <c:v>122.7</c:v>
                </c:pt>
                <c:pt idx="2041">
                  <c:v>120.6</c:v>
                </c:pt>
                <c:pt idx="2042">
                  <c:v>118.8</c:v>
                </c:pt>
                <c:pt idx="2043">
                  <c:v>117</c:v>
                </c:pt>
                <c:pt idx="2044">
                  <c:v>115.2</c:v>
                </c:pt>
                <c:pt idx="2045">
                  <c:v>113.4</c:v>
                </c:pt>
                <c:pt idx="2046">
                  <c:v>111.6</c:v>
                </c:pt>
                <c:pt idx="2047">
                  <c:v>113.1</c:v>
                </c:pt>
                <c:pt idx="2048">
                  <c:v>119.1</c:v>
                </c:pt>
                <c:pt idx="2049">
                  <c:v>129.9</c:v>
                </c:pt>
                <c:pt idx="2050">
                  <c:v>133.5</c:v>
                </c:pt>
                <c:pt idx="2051">
                  <c:v>144.30000000000001</c:v>
                </c:pt>
                <c:pt idx="2052">
                  <c:v>142.5</c:v>
                </c:pt>
                <c:pt idx="2053">
                  <c:v>151.19999999999999</c:v>
                </c:pt>
                <c:pt idx="2054">
                  <c:v>150.9</c:v>
                </c:pt>
                <c:pt idx="2055">
                  <c:v>156.6</c:v>
                </c:pt>
                <c:pt idx="2056">
                  <c:v>163.80000000000001</c:v>
                </c:pt>
                <c:pt idx="2057">
                  <c:v>172.5</c:v>
                </c:pt>
                <c:pt idx="2058">
                  <c:v>170.7</c:v>
                </c:pt>
                <c:pt idx="2059">
                  <c:v>168.9</c:v>
                </c:pt>
                <c:pt idx="2060">
                  <c:v>167.1</c:v>
                </c:pt>
                <c:pt idx="2061">
                  <c:v>165</c:v>
                </c:pt>
                <c:pt idx="2062">
                  <c:v>163.19999999999999</c:v>
                </c:pt>
                <c:pt idx="2063">
                  <c:v>161.4</c:v>
                </c:pt>
                <c:pt idx="2064">
                  <c:v>159.6</c:v>
                </c:pt>
                <c:pt idx="2065">
                  <c:v>159</c:v>
                </c:pt>
                <c:pt idx="2066">
                  <c:v>164.1</c:v>
                </c:pt>
                <c:pt idx="2067">
                  <c:v>173.1</c:v>
                </c:pt>
                <c:pt idx="2068">
                  <c:v>180.3</c:v>
                </c:pt>
                <c:pt idx="2069">
                  <c:v>187.2</c:v>
                </c:pt>
                <c:pt idx="2070">
                  <c:v>185.4</c:v>
                </c:pt>
                <c:pt idx="2071">
                  <c:v>195.6</c:v>
                </c:pt>
                <c:pt idx="2072">
                  <c:v>200.7</c:v>
                </c:pt>
                <c:pt idx="2073">
                  <c:v>209.4</c:v>
                </c:pt>
                <c:pt idx="2074">
                  <c:v>219</c:v>
                </c:pt>
                <c:pt idx="2075">
                  <c:v>217.2</c:v>
                </c:pt>
                <c:pt idx="2076">
                  <c:v>218.4</c:v>
                </c:pt>
                <c:pt idx="2077">
                  <c:v>216.3</c:v>
                </c:pt>
                <c:pt idx="2078">
                  <c:v>229.8</c:v>
                </c:pt>
                <c:pt idx="2079">
                  <c:v>238.8</c:v>
                </c:pt>
                <c:pt idx="2080">
                  <c:v>247.8</c:v>
                </c:pt>
                <c:pt idx="2081">
                  <c:v>255.9</c:v>
                </c:pt>
                <c:pt idx="2082">
                  <c:v>264.89999999999998</c:v>
                </c:pt>
                <c:pt idx="2083">
                  <c:v>273.3</c:v>
                </c:pt>
                <c:pt idx="2084">
                  <c:v>280.5</c:v>
                </c:pt>
                <c:pt idx="2085">
                  <c:v>291.3</c:v>
                </c:pt>
                <c:pt idx="2086">
                  <c:v>304.8</c:v>
                </c:pt>
                <c:pt idx="2087">
                  <c:v>315.89999999999998</c:v>
                </c:pt>
                <c:pt idx="2088">
                  <c:v>327</c:v>
                </c:pt>
                <c:pt idx="2089">
                  <c:v>340.2</c:v>
                </c:pt>
                <c:pt idx="2090">
                  <c:v>352.8</c:v>
                </c:pt>
                <c:pt idx="2091">
                  <c:v>361.2</c:v>
                </c:pt>
                <c:pt idx="2092">
                  <c:v>365.4</c:v>
                </c:pt>
                <c:pt idx="2093">
                  <c:v>370.8</c:v>
                </c:pt>
                <c:pt idx="2094">
                  <c:v>369</c:v>
                </c:pt>
                <c:pt idx="2095">
                  <c:v>367.2</c:v>
                </c:pt>
                <c:pt idx="2096">
                  <c:v>365.4</c:v>
                </c:pt>
                <c:pt idx="2097">
                  <c:v>363.3</c:v>
                </c:pt>
                <c:pt idx="2098">
                  <c:v>361.5</c:v>
                </c:pt>
                <c:pt idx="2099">
                  <c:v>359.7</c:v>
                </c:pt>
                <c:pt idx="2100">
                  <c:v>357.9</c:v>
                </c:pt>
                <c:pt idx="2101">
                  <c:v>355.8</c:v>
                </c:pt>
                <c:pt idx="2102">
                  <c:v>363</c:v>
                </c:pt>
                <c:pt idx="2103">
                  <c:v>361.2</c:v>
                </c:pt>
                <c:pt idx="2104">
                  <c:v>359.4</c:v>
                </c:pt>
                <c:pt idx="2105">
                  <c:v>357.3</c:v>
                </c:pt>
                <c:pt idx="2106">
                  <c:v>362.4</c:v>
                </c:pt>
                <c:pt idx="2107">
                  <c:v>360.6</c:v>
                </c:pt>
                <c:pt idx="2108">
                  <c:v>358.8</c:v>
                </c:pt>
                <c:pt idx="2109">
                  <c:v>356.7</c:v>
                </c:pt>
                <c:pt idx="2110">
                  <c:v>354.9</c:v>
                </c:pt>
                <c:pt idx="2111">
                  <c:v>353.1</c:v>
                </c:pt>
                <c:pt idx="2112">
                  <c:v>351.3</c:v>
                </c:pt>
                <c:pt idx="2113">
                  <c:v>349.2</c:v>
                </c:pt>
                <c:pt idx="2114">
                  <c:v>347.4</c:v>
                </c:pt>
                <c:pt idx="2115">
                  <c:v>345.6</c:v>
                </c:pt>
                <c:pt idx="2116">
                  <c:v>348.6</c:v>
                </c:pt>
                <c:pt idx="2117">
                  <c:v>352.5</c:v>
                </c:pt>
                <c:pt idx="2118">
                  <c:v>350.7</c:v>
                </c:pt>
                <c:pt idx="2119">
                  <c:v>348.9</c:v>
                </c:pt>
                <c:pt idx="2120">
                  <c:v>347.1</c:v>
                </c:pt>
                <c:pt idx="2121">
                  <c:v>345</c:v>
                </c:pt>
                <c:pt idx="2122">
                  <c:v>356.1</c:v>
                </c:pt>
                <c:pt idx="2123">
                  <c:v>354.3</c:v>
                </c:pt>
                <c:pt idx="2124">
                  <c:v>352.5</c:v>
                </c:pt>
                <c:pt idx="2125">
                  <c:v>357.9</c:v>
                </c:pt>
                <c:pt idx="2126">
                  <c:v>366.3</c:v>
                </c:pt>
                <c:pt idx="2127">
                  <c:v>375.9</c:v>
                </c:pt>
                <c:pt idx="2128">
                  <c:v>383.1</c:v>
                </c:pt>
                <c:pt idx="2129">
                  <c:v>390.9</c:v>
                </c:pt>
                <c:pt idx="2130">
                  <c:v>398.1</c:v>
                </c:pt>
                <c:pt idx="2131">
                  <c:v>396.3</c:v>
                </c:pt>
                <c:pt idx="2132">
                  <c:v>394.5</c:v>
                </c:pt>
                <c:pt idx="2133">
                  <c:v>392.4</c:v>
                </c:pt>
                <c:pt idx="2134">
                  <c:v>390.6</c:v>
                </c:pt>
                <c:pt idx="2135">
                  <c:v>388.8</c:v>
                </c:pt>
                <c:pt idx="2136">
                  <c:v>387</c:v>
                </c:pt>
                <c:pt idx="2137">
                  <c:v>384.9</c:v>
                </c:pt>
                <c:pt idx="2138">
                  <c:v>383.1</c:v>
                </c:pt>
                <c:pt idx="2139">
                  <c:v>381.3</c:v>
                </c:pt>
                <c:pt idx="2140">
                  <c:v>379.5</c:v>
                </c:pt>
                <c:pt idx="2141">
                  <c:v>392.7</c:v>
                </c:pt>
                <c:pt idx="2142">
                  <c:v>390.9</c:v>
                </c:pt>
                <c:pt idx="2143">
                  <c:v>389.1</c:v>
                </c:pt>
                <c:pt idx="2144">
                  <c:v>387.3</c:v>
                </c:pt>
                <c:pt idx="2145">
                  <c:v>392.1</c:v>
                </c:pt>
                <c:pt idx="2146">
                  <c:v>403.2</c:v>
                </c:pt>
                <c:pt idx="2147">
                  <c:v>401.4</c:v>
                </c:pt>
                <c:pt idx="2148">
                  <c:v>399.6</c:v>
                </c:pt>
                <c:pt idx="2149">
                  <c:v>397.5</c:v>
                </c:pt>
                <c:pt idx="2150">
                  <c:v>395.7</c:v>
                </c:pt>
                <c:pt idx="2151">
                  <c:v>393.9</c:v>
                </c:pt>
                <c:pt idx="2152">
                  <c:v>392.1</c:v>
                </c:pt>
                <c:pt idx="2153">
                  <c:v>390</c:v>
                </c:pt>
                <c:pt idx="2154">
                  <c:v>388.2</c:v>
                </c:pt>
                <c:pt idx="2155">
                  <c:v>386.4</c:v>
                </c:pt>
                <c:pt idx="2156">
                  <c:v>384.6</c:v>
                </c:pt>
                <c:pt idx="2157">
                  <c:v>382.5</c:v>
                </c:pt>
                <c:pt idx="2158">
                  <c:v>380.7</c:v>
                </c:pt>
                <c:pt idx="2159">
                  <c:v>378.9</c:v>
                </c:pt>
                <c:pt idx="2160">
                  <c:v>377.1</c:v>
                </c:pt>
                <c:pt idx="2161">
                  <c:v>375</c:v>
                </c:pt>
                <c:pt idx="2162">
                  <c:v>373.2</c:v>
                </c:pt>
                <c:pt idx="2163">
                  <c:v>371.4</c:v>
                </c:pt>
                <c:pt idx="2164">
                  <c:v>369.6</c:v>
                </c:pt>
                <c:pt idx="2165">
                  <c:v>367.5</c:v>
                </c:pt>
                <c:pt idx="2166">
                  <c:v>365.7</c:v>
                </c:pt>
                <c:pt idx="2167">
                  <c:v>363.9</c:v>
                </c:pt>
                <c:pt idx="2168">
                  <c:v>362.1</c:v>
                </c:pt>
                <c:pt idx="2169">
                  <c:v>360</c:v>
                </c:pt>
                <c:pt idx="2170">
                  <c:v>358.2</c:v>
                </c:pt>
                <c:pt idx="2171">
                  <c:v>356.4</c:v>
                </c:pt>
                <c:pt idx="2172">
                  <c:v>354.6</c:v>
                </c:pt>
                <c:pt idx="2173">
                  <c:v>352.5</c:v>
                </c:pt>
                <c:pt idx="2174">
                  <c:v>350.7</c:v>
                </c:pt>
                <c:pt idx="2175">
                  <c:v>348.9</c:v>
                </c:pt>
                <c:pt idx="2176">
                  <c:v>347.1</c:v>
                </c:pt>
                <c:pt idx="2177">
                  <c:v>345</c:v>
                </c:pt>
                <c:pt idx="2178">
                  <c:v>354</c:v>
                </c:pt>
                <c:pt idx="2179">
                  <c:v>355.8</c:v>
                </c:pt>
                <c:pt idx="2180">
                  <c:v>360.9</c:v>
                </c:pt>
                <c:pt idx="2181">
                  <c:v>364.8</c:v>
                </c:pt>
                <c:pt idx="2182">
                  <c:v>363</c:v>
                </c:pt>
                <c:pt idx="2183">
                  <c:v>361.2</c:v>
                </c:pt>
                <c:pt idx="2184">
                  <c:v>359.4</c:v>
                </c:pt>
                <c:pt idx="2185">
                  <c:v>357.3</c:v>
                </c:pt>
                <c:pt idx="2186">
                  <c:v>355.5</c:v>
                </c:pt>
                <c:pt idx="2187">
                  <c:v>353.7</c:v>
                </c:pt>
                <c:pt idx="2188">
                  <c:v>351.9</c:v>
                </c:pt>
                <c:pt idx="2189">
                  <c:v>349.8</c:v>
                </c:pt>
                <c:pt idx="2190">
                  <c:v>348</c:v>
                </c:pt>
                <c:pt idx="2191">
                  <c:v>346.2</c:v>
                </c:pt>
                <c:pt idx="2192">
                  <c:v>344.4</c:v>
                </c:pt>
                <c:pt idx="2193">
                  <c:v>342.3</c:v>
                </c:pt>
                <c:pt idx="2194">
                  <c:v>340.5</c:v>
                </c:pt>
                <c:pt idx="2195">
                  <c:v>338.7</c:v>
                </c:pt>
                <c:pt idx="2196">
                  <c:v>336.9</c:v>
                </c:pt>
                <c:pt idx="2197">
                  <c:v>334.8</c:v>
                </c:pt>
                <c:pt idx="2198">
                  <c:v>333</c:v>
                </c:pt>
                <c:pt idx="2199">
                  <c:v>331.2</c:v>
                </c:pt>
                <c:pt idx="2200">
                  <c:v>329.4</c:v>
                </c:pt>
                <c:pt idx="2201">
                  <c:v>327.3</c:v>
                </c:pt>
                <c:pt idx="2202">
                  <c:v>325.5</c:v>
                </c:pt>
                <c:pt idx="2203">
                  <c:v>323.7</c:v>
                </c:pt>
                <c:pt idx="2204">
                  <c:v>321.89999999999998</c:v>
                </c:pt>
                <c:pt idx="2205">
                  <c:v>319.8</c:v>
                </c:pt>
                <c:pt idx="2206">
                  <c:v>318</c:v>
                </c:pt>
                <c:pt idx="2207">
                  <c:v>316.2</c:v>
                </c:pt>
                <c:pt idx="2208">
                  <c:v>316.2</c:v>
                </c:pt>
                <c:pt idx="2209">
                  <c:v>314.10000000000002</c:v>
                </c:pt>
                <c:pt idx="2210">
                  <c:v>312.3</c:v>
                </c:pt>
                <c:pt idx="2211">
                  <c:v>310.5</c:v>
                </c:pt>
                <c:pt idx="2212">
                  <c:v>308.7</c:v>
                </c:pt>
                <c:pt idx="2213">
                  <c:v>306.60000000000002</c:v>
                </c:pt>
                <c:pt idx="2214">
                  <c:v>304.8</c:v>
                </c:pt>
                <c:pt idx="2215">
                  <c:v>303</c:v>
                </c:pt>
                <c:pt idx="2216">
                  <c:v>301.2</c:v>
                </c:pt>
                <c:pt idx="2217">
                  <c:v>299.10000000000002</c:v>
                </c:pt>
                <c:pt idx="2218">
                  <c:v>297.3</c:v>
                </c:pt>
                <c:pt idx="2219">
                  <c:v>295.5</c:v>
                </c:pt>
                <c:pt idx="2220">
                  <c:v>293.7</c:v>
                </c:pt>
                <c:pt idx="2221">
                  <c:v>291.60000000000002</c:v>
                </c:pt>
                <c:pt idx="2222">
                  <c:v>289.8</c:v>
                </c:pt>
                <c:pt idx="2223">
                  <c:v>288</c:v>
                </c:pt>
                <c:pt idx="2224">
                  <c:v>286.2</c:v>
                </c:pt>
                <c:pt idx="2225">
                  <c:v>284.10000000000002</c:v>
                </c:pt>
                <c:pt idx="2226">
                  <c:v>282.3</c:v>
                </c:pt>
                <c:pt idx="2227">
                  <c:v>280.5</c:v>
                </c:pt>
                <c:pt idx="2228">
                  <c:v>278.7</c:v>
                </c:pt>
                <c:pt idx="2229">
                  <c:v>276.60000000000002</c:v>
                </c:pt>
                <c:pt idx="2230">
                  <c:v>274.8</c:v>
                </c:pt>
                <c:pt idx="2231">
                  <c:v>273</c:v>
                </c:pt>
                <c:pt idx="2232">
                  <c:v>271.2</c:v>
                </c:pt>
                <c:pt idx="2233">
                  <c:v>269.10000000000002</c:v>
                </c:pt>
                <c:pt idx="2234">
                  <c:v>267.3</c:v>
                </c:pt>
                <c:pt idx="2235">
                  <c:v>265.5</c:v>
                </c:pt>
                <c:pt idx="2236">
                  <c:v>263.7</c:v>
                </c:pt>
                <c:pt idx="2237">
                  <c:v>261.60000000000002</c:v>
                </c:pt>
                <c:pt idx="2238">
                  <c:v>259.8</c:v>
                </c:pt>
                <c:pt idx="2239">
                  <c:v>258</c:v>
                </c:pt>
                <c:pt idx="2240">
                  <c:v>256.2</c:v>
                </c:pt>
                <c:pt idx="2241">
                  <c:v>254.1</c:v>
                </c:pt>
                <c:pt idx="2242">
                  <c:v>252.3</c:v>
                </c:pt>
                <c:pt idx="2243">
                  <c:v>250.5</c:v>
                </c:pt>
                <c:pt idx="2244">
                  <c:v>248.7</c:v>
                </c:pt>
                <c:pt idx="2245">
                  <c:v>246.6</c:v>
                </c:pt>
                <c:pt idx="2246">
                  <c:v>244.8</c:v>
                </c:pt>
                <c:pt idx="2247">
                  <c:v>243</c:v>
                </c:pt>
                <c:pt idx="2248">
                  <c:v>241.2</c:v>
                </c:pt>
                <c:pt idx="2249">
                  <c:v>239.1</c:v>
                </c:pt>
                <c:pt idx="2250">
                  <c:v>237.3</c:v>
                </c:pt>
                <c:pt idx="2251">
                  <c:v>235.5</c:v>
                </c:pt>
                <c:pt idx="2252">
                  <c:v>233.7</c:v>
                </c:pt>
                <c:pt idx="2253">
                  <c:v>231.6</c:v>
                </c:pt>
                <c:pt idx="2254">
                  <c:v>229.8</c:v>
                </c:pt>
                <c:pt idx="2255">
                  <c:v>228</c:v>
                </c:pt>
                <c:pt idx="2256">
                  <c:v>226.2</c:v>
                </c:pt>
                <c:pt idx="2257">
                  <c:v>224.1</c:v>
                </c:pt>
                <c:pt idx="2258">
                  <c:v>222.3</c:v>
                </c:pt>
                <c:pt idx="2259">
                  <c:v>220.5</c:v>
                </c:pt>
                <c:pt idx="2260">
                  <c:v>218.7</c:v>
                </c:pt>
                <c:pt idx="2261">
                  <c:v>216.6</c:v>
                </c:pt>
                <c:pt idx="2262">
                  <c:v>214.8</c:v>
                </c:pt>
                <c:pt idx="2263">
                  <c:v>213</c:v>
                </c:pt>
                <c:pt idx="2264">
                  <c:v>211.2</c:v>
                </c:pt>
                <c:pt idx="2265">
                  <c:v>209.1</c:v>
                </c:pt>
                <c:pt idx="2266">
                  <c:v>207.3</c:v>
                </c:pt>
                <c:pt idx="2267">
                  <c:v>205.5</c:v>
                </c:pt>
                <c:pt idx="2268">
                  <c:v>203.7</c:v>
                </c:pt>
                <c:pt idx="2269">
                  <c:v>201.6</c:v>
                </c:pt>
                <c:pt idx="2270">
                  <c:v>199.8</c:v>
                </c:pt>
                <c:pt idx="2271">
                  <c:v>198</c:v>
                </c:pt>
                <c:pt idx="2272">
                  <c:v>196.2</c:v>
                </c:pt>
                <c:pt idx="2273">
                  <c:v>194.1</c:v>
                </c:pt>
                <c:pt idx="2274">
                  <c:v>192.3</c:v>
                </c:pt>
                <c:pt idx="2275">
                  <c:v>190.5</c:v>
                </c:pt>
                <c:pt idx="2276">
                  <c:v>188.7</c:v>
                </c:pt>
                <c:pt idx="2277">
                  <c:v>186.6</c:v>
                </c:pt>
                <c:pt idx="2278">
                  <c:v>184.8</c:v>
                </c:pt>
                <c:pt idx="2279">
                  <c:v>183</c:v>
                </c:pt>
                <c:pt idx="2280">
                  <c:v>181.2</c:v>
                </c:pt>
                <c:pt idx="2281">
                  <c:v>179.1</c:v>
                </c:pt>
                <c:pt idx="2282">
                  <c:v>177.3</c:v>
                </c:pt>
                <c:pt idx="2283">
                  <c:v>175.5</c:v>
                </c:pt>
                <c:pt idx="2284">
                  <c:v>173.7</c:v>
                </c:pt>
                <c:pt idx="2285">
                  <c:v>171.6</c:v>
                </c:pt>
                <c:pt idx="2286">
                  <c:v>169.8</c:v>
                </c:pt>
                <c:pt idx="2287">
                  <c:v>168</c:v>
                </c:pt>
                <c:pt idx="2288">
                  <c:v>166.2</c:v>
                </c:pt>
                <c:pt idx="2289">
                  <c:v>164.1</c:v>
                </c:pt>
                <c:pt idx="2290">
                  <c:v>162.30000000000001</c:v>
                </c:pt>
                <c:pt idx="2291">
                  <c:v>160.5</c:v>
                </c:pt>
                <c:pt idx="2292">
                  <c:v>158.69999999999999</c:v>
                </c:pt>
                <c:pt idx="2293">
                  <c:v>156.6</c:v>
                </c:pt>
                <c:pt idx="2294">
                  <c:v>154.80000000000001</c:v>
                </c:pt>
                <c:pt idx="2295">
                  <c:v>153</c:v>
                </c:pt>
                <c:pt idx="2296">
                  <c:v>151.19999999999999</c:v>
                </c:pt>
                <c:pt idx="2297">
                  <c:v>149.1</c:v>
                </c:pt>
                <c:pt idx="2298">
                  <c:v>147.30000000000001</c:v>
                </c:pt>
                <c:pt idx="2299">
                  <c:v>145.5</c:v>
                </c:pt>
                <c:pt idx="2300">
                  <c:v>143.69999999999999</c:v>
                </c:pt>
                <c:pt idx="2301">
                  <c:v>141.6</c:v>
                </c:pt>
                <c:pt idx="2302">
                  <c:v>139.80000000000001</c:v>
                </c:pt>
                <c:pt idx="2303">
                  <c:v>138</c:v>
                </c:pt>
                <c:pt idx="2304">
                  <c:v>136.19999999999999</c:v>
                </c:pt>
                <c:pt idx="2305">
                  <c:v>134.1</c:v>
                </c:pt>
                <c:pt idx="2306">
                  <c:v>132.30000000000001</c:v>
                </c:pt>
                <c:pt idx="2307">
                  <c:v>130.5</c:v>
                </c:pt>
                <c:pt idx="2308">
                  <c:v>128.69999999999999</c:v>
                </c:pt>
                <c:pt idx="2309">
                  <c:v>126.6</c:v>
                </c:pt>
                <c:pt idx="2310">
                  <c:v>124.8</c:v>
                </c:pt>
                <c:pt idx="2311">
                  <c:v>123</c:v>
                </c:pt>
                <c:pt idx="2312">
                  <c:v>121.2</c:v>
                </c:pt>
                <c:pt idx="2313">
                  <c:v>119.1</c:v>
                </c:pt>
                <c:pt idx="2314">
                  <c:v>117.3</c:v>
                </c:pt>
                <c:pt idx="2315">
                  <c:v>115.5</c:v>
                </c:pt>
                <c:pt idx="2316">
                  <c:v>113.7</c:v>
                </c:pt>
                <c:pt idx="2317">
                  <c:v>111.6</c:v>
                </c:pt>
                <c:pt idx="2318">
                  <c:v>109.8</c:v>
                </c:pt>
                <c:pt idx="2319">
                  <c:v>108</c:v>
                </c:pt>
                <c:pt idx="2320">
                  <c:v>106.2</c:v>
                </c:pt>
                <c:pt idx="2321">
                  <c:v>104.1</c:v>
                </c:pt>
                <c:pt idx="2322">
                  <c:v>102.3</c:v>
                </c:pt>
                <c:pt idx="2323">
                  <c:v>100.5</c:v>
                </c:pt>
                <c:pt idx="2324">
                  <c:v>98.7</c:v>
                </c:pt>
                <c:pt idx="2325">
                  <c:v>96.6</c:v>
                </c:pt>
                <c:pt idx="2326">
                  <c:v>94.8</c:v>
                </c:pt>
                <c:pt idx="2327">
                  <c:v>93</c:v>
                </c:pt>
                <c:pt idx="2328">
                  <c:v>91.2</c:v>
                </c:pt>
                <c:pt idx="2329">
                  <c:v>89.1</c:v>
                </c:pt>
                <c:pt idx="2330">
                  <c:v>87.3</c:v>
                </c:pt>
                <c:pt idx="2331">
                  <c:v>85.5</c:v>
                </c:pt>
                <c:pt idx="2332">
                  <c:v>83.7</c:v>
                </c:pt>
                <c:pt idx="2333">
                  <c:v>81.599999999999994</c:v>
                </c:pt>
                <c:pt idx="2334">
                  <c:v>79.8</c:v>
                </c:pt>
                <c:pt idx="2335">
                  <c:v>78</c:v>
                </c:pt>
                <c:pt idx="2336">
                  <c:v>76.2</c:v>
                </c:pt>
                <c:pt idx="2337">
                  <c:v>74.099999999999994</c:v>
                </c:pt>
                <c:pt idx="2338">
                  <c:v>72.3</c:v>
                </c:pt>
                <c:pt idx="2339">
                  <c:v>70.5</c:v>
                </c:pt>
                <c:pt idx="2340">
                  <c:v>68.7</c:v>
                </c:pt>
                <c:pt idx="2341">
                  <c:v>66.599999999999994</c:v>
                </c:pt>
                <c:pt idx="2342">
                  <c:v>64.8</c:v>
                </c:pt>
                <c:pt idx="2343">
                  <c:v>63</c:v>
                </c:pt>
                <c:pt idx="2344">
                  <c:v>61.2</c:v>
                </c:pt>
                <c:pt idx="2345">
                  <c:v>59.1</c:v>
                </c:pt>
                <c:pt idx="2346">
                  <c:v>57.3</c:v>
                </c:pt>
                <c:pt idx="2347">
                  <c:v>55.5</c:v>
                </c:pt>
                <c:pt idx="2348">
                  <c:v>53.7</c:v>
                </c:pt>
                <c:pt idx="2349">
                  <c:v>51.6</c:v>
                </c:pt>
                <c:pt idx="2350">
                  <c:v>49.8</c:v>
                </c:pt>
                <c:pt idx="2351">
                  <c:v>48</c:v>
                </c:pt>
                <c:pt idx="2352">
                  <c:v>46.2</c:v>
                </c:pt>
                <c:pt idx="2353">
                  <c:v>44.1</c:v>
                </c:pt>
                <c:pt idx="2354">
                  <c:v>42.3</c:v>
                </c:pt>
                <c:pt idx="2355">
                  <c:v>40.5</c:v>
                </c:pt>
                <c:pt idx="2356">
                  <c:v>38.700000000000003</c:v>
                </c:pt>
                <c:pt idx="2357">
                  <c:v>36.6</c:v>
                </c:pt>
                <c:pt idx="2358">
                  <c:v>34.799999999999997</c:v>
                </c:pt>
                <c:pt idx="2359">
                  <c:v>33</c:v>
                </c:pt>
                <c:pt idx="2360">
                  <c:v>31.2</c:v>
                </c:pt>
                <c:pt idx="2361">
                  <c:v>29.1</c:v>
                </c:pt>
                <c:pt idx="2362">
                  <c:v>27.3</c:v>
                </c:pt>
                <c:pt idx="2363">
                  <c:v>25.5</c:v>
                </c:pt>
                <c:pt idx="2364">
                  <c:v>23.7</c:v>
                </c:pt>
                <c:pt idx="2365">
                  <c:v>21.6</c:v>
                </c:pt>
                <c:pt idx="2366">
                  <c:v>19.8</c:v>
                </c:pt>
                <c:pt idx="2367">
                  <c:v>18</c:v>
                </c:pt>
                <c:pt idx="2368">
                  <c:v>16.2</c:v>
                </c:pt>
                <c:pt idx="2369">
                  <c:v>14.1</c:v>
                </c:pt>
                <c:pt idx="2370">
                  <c:v>12.3</c:v>
                </c:pt>
                <c:pt idx="2371">
                  <c:v>10.5</c:v>
                </c:pt>
                <c:pt idx="2372">
                  <c:v>8.6999999999999993</c:v>
                </c:pt>
                <c:pt idx="2373">
                  <c:v>6.6</c:v>
                </c:pt>
                <c:pt idx="2374">
                  <c:v>4.8</c:v>
                </c:pt>
                <c:pt idx="2375">
                  <c:v>3</c:v>
                </c:pt>
                <c:pt idx="2376">
                  <c:v>1.2</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0.3</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13.5</c:v>
                </c:pt>
                <c:pt idx="2672">
                  <c:v>11.7</c:v>
                </c:pt>
                <c:pt idx="2673">
                  <c:v>9.9</c:v>
                </c:pt>
                <c:pt idx="2674">
                  <c:v>7.8</c:v>
                </c:pt>
                <c:pt idx="2675">
                  <c:v>6</c:v>
                </c:pt>
                <c:pt idx="2676">
                  <c:v>4.2</c:v>
                </c:pt>
                <c:pt idx="2677">
                  <c:v>2.4</c:v>
                </c:pt>
                <c:pt idx="2678">
                  <c:v>0.3</c:v>
                </c:pt>
                <c:pt idx="2679">
                  <c:v>0</c:v>
                </c:pt>
                <c:pt idx="2680">
                  <c:v>0</c:v>
                </c:pt>
                <c:pt idx="2681">
                  <c:v>0</c:v>
                </c:pt>
                <c:pt idx="2682">
                  <c:v>13.5</c:v>
                </c:pt>
                <c:pt idx="2683">
                  <c:v>11.7</c:v>
                </c:pt>
                <c:pt idx="2684">
                  <c:v>12.3</c:v>
                </c:pt>
                <c:pt idx="2685">
                  <c:v>10.199999999999999</c:v>
                </c:pt>
                <c:pt idx="2686">
                  <c:v>8.4</c:v>
                </c:pt>
                <c:pt idx="2687">
                  <c:v>6.6</c:v>
                </c:pt>
                <c:pt idx="2688">
                  <c:v>4.8</c:v>
                </c:pt>
                <c:pt idx="2689">
                  <c:v>2.7</c:v>
                </c:pt>
                <c:pt idx="2690">
                  <c:v>0.9</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5.0999999999999996</c:v>
                </c:pt>
                <c:pt idx="2725">
                  <c:v>8.1</c:v>
                </c:pt>
                <c:pt idx="2726">
                  <c:v>6.3</c:v>
                </c:pt>
                <c:pt idx="2727">
                  <c:v>4.2</c:v>
                </c:pt>
                <c:pt idx="2728">
                  <c:v>2.4</c:v>
                </c:pt>
                <c:pt idx="2729">
                  <c:v>0.6</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2.1</c:v>
                </c:pt>
                <c:pt idx="2781">
                  <c:v>0.3</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3.3</c:v>
                </c:pt>
                <c:pt idx="2817">
                  <c:v>1.5</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2.7</c:v>
                </c:pt>
                <c:pt idx="2839">
                  <c:v>0.9</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4.2</c:v>
                </c:pt>
                <c:pt idx="3396">
                  <c:v>2.4</c:v>
                </c:pt>
                <c:pt idx="3397">
                  <c:v>0.6</c:v>
                </c:pt>
                <c:pt idx="3398">
                  <c:v>0</c:v>
                </c:pt>
                <c:pt idx="3399">
                  <c:v>0</c:v>
                </c:pt>
                <c:pt idx="3400">
                  <c:v>0</c:v>
                </c:pt>
                <c:pt idx="3401">
                  <c:v>0</c:v>
                </c:pt>
                <c:pt idx="3402">
                  <c:v>0</c:v>
                </c:pt>
                <c:pt idx="3403">
                  <c:v>0</c:v>
                </c:pt>
                <c:pt idx="3404">
                  <c:v>0</c:v>
                </c:pt>
                <c:pt idx="3405">
                  <c:v>0</c:v>
                </c:pt>
                <c:pt idx="3406">
                  <c:v>5.0999999999999996</c:v>
                </c:pt>
                <c:pt idx="3407">
                  <c:v>10.199999999999999</c:v>
                </c:pt>
                <c:pt idx="3408">
                  <c:v>14.4</c:v>
                </c:pt>
                <c:pt idx="3409">
                  <c:v>12.3</c:v>
                </c:pt>
                <c:pt idx="3410">
                  <c:v>10.5</c:v>
                </c:pt>
                <c:pt idx="3411">
                  <c:v>8.6999999999999993</c:v>
                </c:pt>
                <c:pt idx="3412">
                  <c:v>6.9</c:v>
                </c:pt>
                <c:pt idx="3413">
                  <c:v>15</c:v>
                </c:pt>
                <c:pt idx="3414">
                  <c:v>13.2</c:v>
                </c:pt>
                <c:pt idx="3415">
                  <c:v>11.4</c:v>
                </c:pt>
                <c:pt idx="3416">
                  <c:v>9.6</c:v>
                </c:pt>
                <c:pt idx="3417">
                  <c:v>7.5</c:v>
                </c:pt>
                <c:pt idx="3418">
                  <c:v>5.7</c:v>
                </c:pt>
                <c:pt idx="3419">
                  <c:v>3.9</c:v>
                </c:pt>
                <c:pt idx="3420">
                  <c:v>2.1</c:v>
                </c:pt>
                <c:pt idx="3421">
                  <c:v>6</c:v>
                </c:pt>
                <c:pt idx="3422">
                  <c:v>10.199999999999999</c:v>
                </c:pt>
                <c:pt idx="3423">
                  <c:v>14.4</c:v>
                </c:pt>
                <c:pt idx="3424">
                  <c:v>12.6</c:v>
                </c:pt>
                <c:pt idx="3425">
                  <c:v>10.5</c:v>
                </c:pt>
                <c:pt idx="3426">
                  <c:v>14.7</c:v>
                </c:pt>
                <c:pt idx="3427">
                  <c:v>19.8</c:v>
                </c:pt>
                <c:pt idx="3428">
                  <c:v>18</c:v>
                </c:pt>
                <c:pt idx="3429">
                  <c:v>15.9</c:v>
                </c:pt>
                <c:pt idx="3430">
                  <c:v>14.1</c:v>
                </c:pt>
                <c:pt idx="3431">
                  <c:v>12.3</c:v>
                </c:pt>
                <c:pt idx="3432">
                  <c:v>10.5</c:v>
                </c:pt>
                <c:pt idx="3433">
                  <c:v>8.4</c:v>
                </c:pt>
                <c:pt idx="3434">
                  <c:v>6.6</c:v>
                </c:pt>
                <c:pt idx="3435">
                  <c:v>4.8</c:v>
                </c:pt>
                <c:pt idx="3436">
                  <c:v>3</c:v>
                </c:pt>
                <c:pt idx="3437">
                  <c:v>0.9</c:v>
                </c:pt>
                <c:pt idx="3438">
                  <c:v>0</c:v>
                </c:pt>
                <c:pt idx="3439">
                  <c:v>0</c:v>
                </c:pt>
                <c:pt idx="3440">
                  <c:v>0</c:v>
                </c:pt>
                <c:pt idx="3441">
                  <c:v>9.6</c:v>
                </c:pt>
                <c:pt idx="3442">
                  <c:v>7.8</c:v>
                </c:pt>
                <c:pt idx="3443">
                  <c:v>6</c:v>
                </c:pt>
                <c:pt idx="3444">
                  <c:v>7.2</c:v>
                </c:pt>
                <c:pt idx="3445">
                  <c:v>12.9</c:v>
                </c:pt>
                <c:pt idx="3446">
                  <c:v>11.1</c:v>
                </c:pt>
                <c:pt idx="3447">
                  <c:v>9.3000000000000007</c:v>
                </c:pt>
                <c:pt idx="3448">
                  <c:v>7.2</c:v>
                </c:pt>
                <c:pt idx="3449">
                  <c:v>5.4</c:v>
                </c:pt>
                <c:pt idx="3450">
                  <c:v>5.0999999999999996</c:v>
                </c:pt>
                <c:pt idx="3451">
                  <c:v>3.3</c:v>
                </c:pt>
                <c:pt idx="3452">
                  <c:v>1.2</c:v>
                </c:pt>
                <c:pt idx="3453">
                  <c:v>0</c:v>
                </c:pt>
                <c:pt idx="3454">
                  <c:v>0</c:v>
                </c:pt>
                <c:pt idx="3455">
                  <c:v>0</c:v>
                </c:pt>
                <c:pt idx="3456">
                  <c:v>0</c:v>
                </c:pt>
                <c:pt idx="3457">
                  <c:v>0</c:v>
                </c:pt>
                <c:pt idx="3458">
                  <c:v>0</c:v>
                </c:pt>
                <c:pt idx="3459">
                  <c:v>0</c:v>
                </c:pt>
                <c:pt idx="3460">
                  <c:v>3.6</c:v>
                </c:pt>
                <c:pt idx="3461">
                  <c:v>1.8</c:v>
                </c:pt>
                <c:pt idx="3462">
                  <c:v>0</c:v>
                </c:pt>
                <c:pt idx="3463">
                  <c:v>0</c:v>
                </c:pt>
                <c:pt idx="3464">
                  <c:v>0</c:v>
                </c:pt>
                <c:pt idx="3465">
                  <c:v>6.3</c:v>
                </c:pt>
                <c:pt idx="3466">
                  <c:v>10.199999999999999</c:v>
                </c:pt>
                <c:pt idx="3467">
                  <c:v>8.4</c:v>
                </c:pt>
                <c:pt idx="3468">
                  <c:v>13.8</c:v>
                </c:pt>
                <c:pt idx="3469">
                  <c:v>19.5</c:v>
                </c:pt>
                <c:pt idx="3470">
                  <c:v>17.7</c:v>
                </c:pt>
                <c:pt idx="3471">
                  <c:v>22.8</c:v>
                </c:pt>
                <c:pt idx="3472">
                  <c:v>23.7</c:v>
                </c:pt>
                <c:pt idx="3473">
                  <c:v>21.9</c:v>
                </c:pt>
                <c:pt idx="3474">
                  <c:v>20.100000000000001</c:v>
                </c:pt>
                <c:pt idx="3475">
                  <c:v>31.2</c:v>
                </c:pt>
                <c:pt idx="3476">
                  <c:v>34.799999999999997</c:v>
                </c:pt>
                <c:pt idx="3477">
                  <c:v>43.5</c:v>
                </c:pt>
                <c:pt idx="3478">
                  <c:v>51.9</c:v>
                </c:pt>
                <c:pt idx="3479">
                  <c:v>51</c:v>
                </c:pt>
                <c:pt idx="3480">
                  <c:v>54.6</c:v>
                </c:pt>
                <c:pt idx="3481">
                  <c:v>52.8</c:v>
                </c:pt>
                <c:pt idx="3482">
                  <c:v>63.9</c:v>
                </c:pt>
                <c:pt idx="3483">
                  <c:v>76.5</c:v>
                </c:pt>
                <c:pt idx="3484">
                  <c:v>75.900000000000006</c:v>
                </c:pt>
                <c:pt idx="3485">
                  <c:v>89.4</c:v>
                </c:pt>
                <c:pt idx="3486">
                  <c:v>102.9</c:v>
                </c:pt>
                <c:pt idx="3487">
                  <c:v>112.5</c:v>
                </c:pt>
                <c:pt idx="3488">
                  <c:v>117</c:v>
                </c:pt>
                <c:pt idx="3489">
                  <c:v>129.6</c:v>
                </c:pt>
                <c:pt idx="3490">
                  <c:v>138.6</c:v>
                </c:pt>
                <c:pt idx="3491">
                  <c:v>145.80000000000001</c:v>
                </c:pt>
                <c:pt idx="3492">
                  <c:v>151.5</c:v>
                </c:pt>
                <c:pt idx="3493">
                  <c:v>158.69999999999999</c:v>
                </c:pt>
                <c:pt idx="3494">
                  <c:v>169.8</c:v>
                </c:pt>
                <c:pt idx="3495">
                  <c:v>183.3</c:v>
                </c:pt>
                <c:pt idx="3496">
                  <c:v>191.4</c:v>
                </c:pt>
                <c:pt idx="3497">
                  <c:v>202.5</c:v>
                </c:pt>
                <c:pt idx="3498">
                  <c:v>213.6</c:v>
                </c:pt>
                <c:pt idx="3499">
                  <c:v>221.7</c:v>
                </c:pt>
                <c:pt idx="3500">
                  <c:v>234.9</c:v>
                </c:pt>
                <c:pt idx="3501">
                  <c:v>248.4</c:v>
                </c:pt>
                <c:pt idx="3502">
                  <c:v>249</c:v>
                </c:pt>
                <c:pt idx="3503">
                  <c:v>262.5</c:v>
                </c:pt>
                <c:pt idx="3504">
                  <c:v>267.3</c:v>
                </c:pt>
                <c:pt idx="3505">
                  <c:v>278.39999999999998</c:v>
                </c:pt>
                <c:pt idx="3506">
                  <c:v>288.60000000000002</c:v>
                </c:pt>
                <c:pt idx="3507">
                  <c:v>294.60000000000002</c:v>
                </c:pt>
                <c:pt idx="3508">
                  <c:v>298.5</c:v>
                </c:pt>
                <c:pt idx="3509">
                  <c:v>303.60000000000002</c:v>
                </c:pt>
                <c:pt idx="3510">
                  <c:v>301.8</c:v>
                </c:pt>
                <c:pt idx="3511">
                  <c:v>305.7</c:v>
                </c:pt>
                <c:pt idx="3512">
                  <c:v>311.10000000000002</c:v>
                </c:pt>
                <c:pt idx="3513">
                  <c:v>321.60000000000002</c:v>
                </c:pt>
                <c:pt idx="3514">
                  <c:v>322.5</c:v>
                </c:pt>
                <c:pt idx="3515">
                  <c:v>333.6</c:v>
                </c:pt>
                <c:pt idx="3516">
                  <c:v>343.5</c:v>
                </c:pt>
                <c:pt idx="3517">
                  <c:v>350.7</c:v>
                </c:pt>
                <c:pt idx="3518">
                  <c:v>348.9</c:v>
                </c:pt>
                <c:pt idx="3519">
                  <c:v>347.1</c:v>
                </c:pt>
                <c:pt idx="3520">
                  <c:v>345</c:v>
                </c:pt>
                <c:pt idx="3521">
                  <c:v>352.2</c:v>
                </c:pt>
                <c:pt idx="3522">
                  <c:v>350.4</c:v>
                </c:pt>
                <c:pt idx="3523">
                  <c:v>348.6</c:v>
                </c:pt>
                <c:pt idx="3524">
                  <c:v>346.5</c:v>
                </c:pt>
                <c:pt idx="3525">
                  <c:v>344.7</c:v>
                </c:pt>
                <c:pt idx="3526">
                  <c:v>342.9</c:v>
                </c:pt>
                <c:pt idx="3527">
                  <c:v>341.1</c:v>
                </c:pt>
                <c:pt idx="3528">
                  <c:v>339</c:v>
                </c:pt>
                <c:pt idx="3529">
                  <c:v>337.2</c:v>
                </c:pt>
                <c:pt idx="3530">
                  <c:v>335.4</c:v>
                </c:pt>
                <c:pt idx="3531">
                  <c:v>333.6</c:v>
                </c:pt>
                <c:pt idx="3532">
                  <c:v>339</c:v>
                </c:pt>
                <c:pt idx="3533">
                  <c:v>348</c:v>
                </c:pt>
                <c:pt idx="3534">
                  <c:v>360</c:v>
                </c:pt>
                <c:pt idx="3535">
                  <c:v>358.2</c:v>
                </c:pt>
                <c:pt idx="3536">
                  <c:v>356.1</c:v>
                </c:pt>
                <c:pt idx="3537">
                  <c:v>367.2</c:v>
                </c:pt>
                <c:pt idx="3538">
                  <c:v>365.4</c:v>
                </c:pt>
                <c:pt idx="3539">
                  <c:v>363.6</c:v>
                </c:pt>
                <c:pt idx="3540">
                  <c:v>361.5</c:v>
                </c:pt>
                <c:pt idx="3541">
                  <c:v>359.7</c:v>
                </c:pt>
                <c:pt idx="3542">
                  <c:v>357.9</c:v>
                </c:pt>
                <c:pt idx="3543">
                  <c:v>356.1</c:v>
                </c:pt>
                <c:pt idx="3544">
                  <c:v>354</c:v>
                </c:pt>
                <c:pt idx="3545">
                  <c:v>365.1</c:v>
                </c:pt>
                <c:pt idx="3546">
                  <c:v>372.3</c:v>
                </c:pt>
                <c:pt idx="3547">
                  <c:v>385.8</c:v>
                </c:pt>
                <c:pt idx="3548">
                  <c:v>383.7</c:v>
                </c:pt>
                <c:pt idx="3549">
                  <c:v>387.9</c:v>
                </c:pt>
                <c:pt idx="3550">
                  <c:v>386.1</c:v>
                </c:pt>
                <c:pt idx="3551">
                  <c:v>384.3</c:v>
                </c:pt>
                <c:pt idx="3552">
                  <c:v>382.2</c:v>
                </c:pt>
                <c:pt idx="3553">
                  <c:v>380.4</c:v>
                </c:pt>
                <c:pt idx="3554">
                  <c:v>378.6</c:v>
                </c:pt>
                <c:pt idx="3555">
                  <c:v>376.8</c:v>
                </c:pt>
                <c:pt idx="3556">
                  <c:v>374.7</c:v>
                </c:pt>
                <c:pt idx="3557">
                  <c:v>372.9</c:v>
                </c:pt>
                <c:pt idx="3558">
                  <c:v>371.1</c:v>
                </c:pt>
                <c:pt idx="3559">
                  <c:v>369.3</c:v>
                </c:pt>
                <c:pt idx="3560">
                  <c:v>367.2</c:v>
                </c:pt>
                <c:pt idx="3561">
                  <c:v>365.4</c:v>
                </c:pt>
                <c:pt idx="3562">
                  <c:v>363.6</c:v>
                </c:pt>
                <c:pt idx="3563">
                  <c:v>369.3</c:v>
                </c:pt>
                <c:pt idx="3564">
                  <c:v>378</c:v>
                </c:pt>
                <c:pt idx="3565">
                  <c:v>383.1</c:v>
                </c:pt>
                <c:pt idx="3566">
                  <c:v>381.3</c:v>
                </c:pt>
                <c:pt idx="3567">
                  <c:v>379.5</c:v>
                </c:pt>
                <c:pt idx="3568">
                  <c:v>377.4</c:v>
                </c:pt>
                <c:pt idx="3569">
                  <c:v>375.6</c:v>
                </c:pt>
                <c:pt idx="3570">
                  <c:v>373.8</c:v>
                </c:pt>
                <c:pt idx="3571">
                  <c:v>372</c:v>
                </c:pt>
                <c:pt idx="3572">
                  <c:v>369.9</c:v>
                </c:pt>
                <c:pt idx="3573">
                  <c:v>375.6</c:v>
                </c:pt>
                <c:pt idx="3574">
                  <c:v>373.8</c:v>
                </c:pt>
                <c:pt idx="3575">
                  <c:v>372</c:v>
                </c:pt>
                <c:pt idx="3576">
                  <c:v>369.9</c:v>
                </c:pt>
                <c:pt idx="3577">
                  <c:v>375</c:v>
                </c:pt>
                <c:pt idx="3578">
                  <c:v>373.2</c:v>
                </c:pt>
                <c:pt idx="3579">
                  <c:v>378.9</c:v>
                </c:pt>
                <c:pt idx="3580">
                  <c:v>376.8</c:v>
                </c:pt>
                <c:pt idx="3581">
                  <c:v>375</c:v>
                </c:pt>
                <c:pt idx="3582">
                  <c:v>373.2</c:v>
                </c:pt>
                <c:pt idx="3583">
                  <c:v>371.4</c:v>
                </c:pt>
                <c:pt idx="3584">
                  <c:v>369.3</c:v>
                </c:pt>
                <c:pt idx="3585">
                  <c:v>367.5</c:v>
                </c:pt>
                <c:pt idx="3586">
                  <c:v>365.7</c:v>
                </c:pt>
                <c:pt idx="3587">
                  <c:v>363.9</c:v>
                </c:pt>
                <c:pt idx="3588">
                  <c:v>361.8</c:v>
                </c:pt>
                <c:pt idx="3589">
                  <c:v>360</c:v>
                </c:pt>
                <c:pt idx="3590">
                  <c:v>358.2</c:v>
                </c:pt>
                <c:pt idx="3591">
                  <c:v>356.4</c:v>
                </c:pt>
                <c:pt idx="3592">
                  <c:v>354.3</c:v>
                </c:pt>
                <c:pt idx="3593">
                  <c:v>367.8</c:v>
                </c:pt>
                <c:pt idx="3594">
                  <c:v>380.4</c:v>
                </c:pt>
                <c:pt idx="3595">
                  <c:v>391.5</c:v>
                </c:pt>
                <c:pt idx="3596">
                  <c:v>402.3</c:v>
                </c:pt>
                <c:pt idx="3597">
                  <c:v>406.5</c:v>
                </c:pt>
                <c:pt idx="3598">
                  <c:v>404.7</c:v>
                </c:pt>
                <c:pt idx="3599">
                  <c:v>402.9</c:v>
                </c:pt>
                <c:pt idx="3600">
                  <c:v>400.8</c:v>
                </c:pt>
                <c:pt idx="3601">
                  <c:v>399</c:v>
                </c:pt>
                <c:pt idx="3602">
                  <c:v>397.2</c:v>
                </c:pt>
                <c:pt idx="3603">
                  <c:v>395.4</c:v>
                </c:pt>
                <c:pt idx="3604">
                  <c:v>393.3</c:v>
                </c:pt>
                <c:pt idx="3605">
                  <c:v>391.5</c:v>
                </c:pt>
                <c:pt idx="3606">
                  <c:v>389.7</c:v>
                </c:pt>
                <c:pt idx="3607">
                  <c:v>387.9</c:v>
                </c:pt>
                <c:pt idx="3608">
                  <c:v>398.7</c:v>
                </c:pt>
                <c:pt idx="3609">
                  <c:v>396.9</c:v>
                </c:pt>
                <c:pt idx="3610">
                  <c:v>395.1</c:v>
                </c:pt>
                <c:pt idx="3611">
                  <c:v>393.3</c:v>
                </c:pt>
                <c:pt idx="3612">
                  <c:v>391.2</c:v>
                </c:pt>
                <c:pt idx="3613">
                  <c:v>389.4</c:v>
                </c:pt>
                <c:pt idx="3614">
                  <c:v>387.6</c:v>
                </c:pt>
                <c:pt idx="3615">
                  <c:v>385.8</c:v>
                </c:pt>
                <c:pt idx="3616">
                  <c:v>383.7</c:v>
                </c:pt>
                <c:pt idx="3617">
                  <c:v>381.9</c:v>
                </c:pt>
                <c:pt idx="3618">
                  <c:v>390.3</c:v>
                </c:pt>
                <c:pt idx="3619">
                  <c:v>388.5</c:v>
                </c:pt>
                <c:pt idx="3620">
                  <c:v>386.4</c:v>
                </c:pt>
                <c:pt idx="3621">
                  <c:v>384.6</c:v>
                </c:pt>
                <c:pt idx="3622">
                  <c:v>382.8</c:v>
                </c:pt>
                <c:pt idx="3623">
                  <c:v>381</c:v>
                </c:pt>
                <c:pt idx="3624">
                  <c:v>378.9</c:v>
                </c:pt>
                <c:pt idx="3625">
                  <c:v>377.1</c:v>
                </c:pt>
                <c:pt idx="3626">
                  <c:v>375.3</c:v>
                </c:pt>
                <c:pt idx="3627">
                  <c:v>373.5</c:v>
                </c:pt>
                <c:pt idx="3628">
                  <c:v>371.4</c:v>
                </c:pt>
                <c:pt idx="3629">
                  <c:v>369.6</c:v>
                </c:pt>
                <c:pt idx="3630">
                  <c:v>367.8</c:v>
                </c:pt>
                <c:pt idx="3631">
                  <c:v>366</c:v>
                </c:pt>
                <c:pt idx="3632">
                  <c:v>363.9</c:v>
                </c:pt>
                <c:pt idx="3633">
                  <c:v>362.1</c:v>
                </c:pt>
                <c:pt idx="3634">
                  <c:v>360.3</c:v>
                </c:pt>
                <c:pt idx="3635">
                  <c:v>358.5</c:v>
                </c:pt>
                <c:pt idx="3636">
                  <c:v>356.4</c:v>
                </c:pt>
                <c:pt idx="3637">
                  <c:v>354.6</c:v>
                </c:pt>
                <c:pt idx="3638">
                  <c:v>352.8</c:v>
                </c:pt>
                <c:pt idx="3639">
                  <c:v>351</c:v>
                </c:pt>
                <c:pt idx="3640">
                  <c:v>348.9</c:v>
                </c:pt>
                <c:pt idx="3641">
                  <c:v>347.1</c:v>
                </c:pt>
                <c:pt idx="3642">
                  <c:v>345.3</c:v>
                </c:pt>
                <c:pt idx="3643">
                  <c:v>343.5</c:v>
                </c:pt>
                <c:pt idx="3644">
                  <c:v>341.4</c:v>
                </c:pt>
                <c:pt idx="3645">
                  <c:v>343.8</c:v>
                </c:pt>
                <c:pt idx="3646">
                  <c:v>342</c:v>
                </c:pt>
                <c:pt idx="3647">
                  <c:v>340.2</c:v>
                </c:pt>
                <c:pt idx="3648">
                  <c:v>338.1</c:v>
                </c:pt>
                <c:pt idx="3649">
                  <c:v>336.3</c:v>
                </c:pt>
                <c:pt idx="3650">
                  <c:v>334.5</c:v>
                </c:pt>
                <c:pt idx="3651">
                  <c:v>332.7</c:v>
                </c:pt>
                <c:pt idx="3652">
                  <c:v>330.6</c:v>
                </c:pt>
                <c:pt idx="3653">
                  <c:v>328.8</c:v>
                </c:pt>
                <c:pt idx="3654">
                  <c:v>327</c:v>
                </c:pt>
                <c:pt idx="3655">
                  <c:v>325.2</c:v>
                </c:pt>
                <c:pt idx="3656">
                  <c:v>323.10000000000002</c:v>
                </c:pt>
                <c:pt idx="3657">
                  <c:v>321.3</c:v>
                </c:pt>
                <c:pt idx="3658">
                  <c:v>319.5</c:v>
                </c:pt>
                <c:pt idx="3659">
                  <c:v>317.7</c:v>
                </c:pt>
                <c:pt idx="3660">
                  <c:v>315.60000000000002</c:v>
                </c:pt>
                <c:pt idx="3661">
                  <c:v>313.8</c:v>
                </c:pt>
                <c:pt idx="3662">
                  <c:v>312</c:v>
                </c:pt>
                <c:pt idx="3663">
                  <c:v>310.2</c:v>
                </c:pt>
                <c:pt idx="3664">
                  <c:v>308.10000000000002</c:v>
                </c:pt>
                <c:pt idx="3665">
                  <c:v>306.3</c:v>
                </c:pt>
                <c:pt idx="3666">
                  <c:v>304.5</c:v>
                </c:pt>
                <c:pt idx="3667">
                  <c:v>302.7</c:v>
                </c:pt>
                <c:pt idx="3668">
                  <c:v>300.60000000000002</c:v>
                </c:pt>
                <c:pt idx="3669">
                  <c:v>298.8</c:v>
                </c:pt>
                <c:pt idx="3670">
                  <c:v>297</c:v>
                </c:pt>
                <c:pt idx="3671">
                  <c:v>295.2</c:v>
                </c:pt>
                <c:pt idx="3672">
                  <c:v>293.10000000000002</c:v>
                </c:pt>
                <c:pt idx="3673">
                  <c:v>291.3</c:v>
                </c:pt>
                <c:pt idx="3674">
                  <c:v>289.5</c:v>
                </c:pt>
                <c:pt idx="3675">
                  <c:v>287.7</c:v>
                </c:pt>
                <c:pt idx="3676">
                  <c:v>285.60000000000002</c:v>
                </c:pt>
                <c:pt idx="3677">
                  <c:v>283.8</c:v>
                </c:pt>
                <c:pt idx="3678">
                  <c:v>282</c:v>
                </c:pt>
                <c:pt idx="3679">
                  <c:v>280.2</c:v>
                </c:pt>
                <c:pt idx="3680">
                  <c:v>278.10000000000002</c:v>
                </c:pt>
                <c:pt idx="3681">
                  <c:v>276.3</c:v>
                </c:pt>
                <c:pt idx="3682">
                  <c:v>274.5</c:v>
                </c:pt>
                <c:pt idx="3683">
                  <c:v>272.7</c:v>
                </c:pt>
                <c:pt idx="3684">
                  <c:v>270.60000000000002</c:v>
                </c:pt>
                <c:pt idx="3685">
                  <c:v>268.8</c:v>
                </c:pt>
                <c:pt idx="3686">
                  <c:v>267</c:v>
                </c:pt>
                <c:pt idx="3687">
                  <c:v>265.2</c:v>
                </c:pt>
                <c:pt idx="3688">
                  <c:v>263.10000000000002</c:v>
                </c:pt>
                <c:pt idx="3689">
                  <c:v>261.3</c:v>
                </c:pt>
                <c:pt idx="3690">
                  <c:v>259.5</c:v>
                </c:pt>
                <c:pt idx="3691">
                  <c:v>257.7</c:v>
                </c:pt>
                <c:pt idx="3692">
                  <c:v>255.6</c:v>
                </c:pt>
                <c:pt idx="3693">
                  <c:v>253.8</c:v>
                </c:pt>
                <c:pt idx="3694">
                  <c:v>252</c:v>
                </c:pt>
                <c:pt idx="3695">
                  <c:v>250.2</c:v>
                </c:pt>
                <c:pt idx="3696">
                  <c:v>248.1</c:v>
                </c:pt>
                <c:pt idx="3697">
                  <c:v>246.3</c:v>
                </c:pt>
                <c:pt idx="3698">
                  <c:v>244.5</c:v>
                </c:pt>
                <c:pt idx="3699">
                  <c:v>242.7</c:v>
                </c:pt>
                <c:pt idx="3700">
                  <c:v>240.6</c:v>
                </c:pt>
                <c:pt idx="3701">
                  <c:v>238.8</c:v>
                </c:pt>
                <c:pt idx="3702">
                  <c:v>237</c:v>
                </c:pt>
                <c:pt idx="3703">
                  <c:v>235.2</c:v>
                </c:pt>
                <c:pt idx="3704">
                  <c:v>233.1</c:v>
                </c:pt>
                <c:pt idx="3705">
                  <c:v>231.3</c:v>
                </c:pt>
                <c:pt idx="3706">
                  <c:v>229.5</c:v>
                </c:pt>
                <c:pt idx="3707">
                  <c:v>227.7</c:v>
                </c:pt>
                <c:pt idx="3708">
                  <c:v>225.6</c:v>
                </c:pt>
                <c:pt idx="3709">
                  <c:v>223.8</c:v>
                </c:pt>
                <c:pt idx="3710">
                  <c:v>222</c:v>
                </c:pt>
                <c:pt idx="3711">
                  <c:v>220.2</c:v>
                </c:pt>
                <c:pt idx="3712">
                  <c:v>218.1</c:v>
                </c:pt>
                <c:pt idx="3713">
                  <c:v>216.3</c:v>
                </c:pt>
                <c:pt idx="3714">
                  <c:v>214.5</c:v>
                </c:pt>
                <c:pt idx="3715">
                  <c:v>212.7</c:v>
                </c:pt>
                <c:pt idx="3716">
                  <c:v>210.6</c:v>
                </c:pt>
                <c:pt idx="3717">
                  <c:v>208.8</c:v>
                </c:pt>
                <c:pt idx="3718">
                  <c:v>207</c:v>
                </c:pt>
                <c:pt idx="3719">
                  <c:v>205.2</c:v>
                </c:pt>
                <c:pt idx="3720">
                  <c:v>203.1</c:v>
                </c:pt>
                <c:pt idx="3721">
                  <c:v>201.3</c:v>
                </c:pt>
                <c:pt idx="3722">
                  <c:v>199.5</c:v>
                </c:pt>
                <c:pt idx="3723">
                  <c:v>197.7</c:v>
                </c:pt>
                <c:pt idx="3724">
                  <c:v>195.6</c:v>
                </c:pt>
                <c:pt idx="3725">
                  <c:v>193.8</c:v>
                </c:pt>
                <c:pt idx="3726">
                  <c:v>192</c:v>
                </c:pt>
                <c:pt idx="3727">
                  <c:v>190.2</c:v>
                </c:pt>
                <c:pt idx="3728">
                  <c:v>188.1</c:v>
                </c:pt>
                <c:pt idx="3729">
                  <c:v>186.3</c:v>
                </c:pt>
                <c:pt idx="3730">
                  <c:v>184.5</c:v>
                </c:pt>
                <c:pt idx="3731">
                  <c:v>182.7</c:v>
                </c:pt>
                <c:pt idx="3732">
                  <c:v>180.6</c:v>
                </c:pt>
                <c:pt idx="3733">
                  <c:v>178.8</c:v>
                </c:pt>
                <c:pt idx="3734">
                  <c:v>177</c:v>
                </c:pt>
                <c:pt idx="3735">
                  <c:v>175.2</c:v>
                </c:pt>
                <c:pt idx="3736">
                  <c:v>173.1</c:v>
                </c:pt>
                <c:pt idx="3737">
                  <c:v>171.3</c:v>
                </c:pt>
                <c:pt idx="3738">
                  <c:v>169.5</c:v>
                </c:pt>
                <c:pt idx="3739">
                  <c:v>167.7</c:v>
                </c:pt>
                <c:pt idx="3740">
                  <c:v>165.6</c:v>
                </c:pt>
                <c:pt idx="3741">
                  <c:v>163.80000000000001</c:v>
                </c:pt>
                <c:pt idx="3742">
                  <c:v>162</c:v>
                </c:pt>
                <c:pt idx="3743">
                  <c:v>160.19999999999999</c:v>
                </c:pt>
                <c:pt idx="3744">
                  <c:v>158.1</c:v>
                </c:pt>
                <c:pt idx="3745">
                  <c:v>156.30000000000001</c:v>
                </c:pt>
                <c:pt idx="3746">
                  <c:v>154.5</c:v>
                </c:pt>
                <c:pt idx="3747">
                  <c:v>152.69999999999999</c:v>
                </c:pt>
                <c:pt idx="3748">
                  <c:v>150.6</c:v>
                </c:pt>
                <c:pt idx="3749">
                  <c:v>148.80000000000001</c:v>
                </c:pt>
                <c:pt idx="3750">
                  <c:v>147</c:v>
                </c:pt>
                <c:pt idx="3751">
                  <c:v>145.19999999999999</c:v>
                </c:pt>
                <c:pt idx="3752">
                  <c:v>143.1</c:v>
                </c:pt>
                <c:pt idx="3753">
                  <c:v>141.30000000000001</c:v>
                </c:pt>
                <c:pt idx="3754">
                  <c:v>139.5</c:v>
                </c:pt>
                <c:pt idx="3755">
                  <c:v>137.69999999999999</c:v>
                </c:pt>
                <c:pt idx="3756">
                  <c:v>135.6</c:v>
                </c:pt>
                <c:pt idx="3757">
                  <c:v>133.80000000000001</c:v>
                </c:pt>
                <c:pt idx="3758">
                  <c:v>132</c:v>
                </c:pt>
                <c:pt idx="3759">
                  <c:v>130.19999999999999</c:v>
                </c:pt>
                <c:pt idx="3760">
                  <c:v>128.1</c:v>
                </c:pt>
                <c:pt idx="3761">
                  <c:v>126.3</c:v>
                </c:pt>
                <c:pt idx="3762">
                  <c:v>124.5</c:v>
                </c:pt>
                <c:pt idx="3763">
                  <c:v>122.7</c:v>
                </c:pt>
                <c:pt idx="3764">
                  <c:v>120.6</c:v>
                </c:pt>
                <c:pt idx="3765">
                  <c:v>118.8</c:v>
                </c:pt>
                <c:pt idx="3766">
                  <c:v>117</c:v>
                </c:pt>
                <c:pt idx="3767">
                  <c:v>115.2</c:v>
                </c:pt>
                <c:pt idx="3768">
                  <c:v>113.1</c:v>
                </c:pt>
                <c:pt idx="3769">
                  <c:v>111.3</c:v>
                </c:pt>
                <c:pt idx="3770">
                  <c:v>109.5</c:v>
                </c:pt>
                <c:pt idx="3771">
                  <c:v>107.7</c:v>
                </c:pt>
                <c:pt idx="3772">
                  <c:v>105.6</c:v>
                </c:pt>
                <c:pt idx="3773">
                  <c:v>103.8</c:v>
                </c:pt>
                <c:pt idx="3774">
                  <c:v>102</c:v>
                </c:pt>
                <c:pt idx="3775">
                  <c:v>100.2</c:v>
                </c:pt>
                <c:pt idx="3776">
                  <c:v>98.1</c:v>
                </c:pt>
                <c:pt idx="3777">
                  <c:v>96.3</c:v>
                </c:pt>
                <c:pt idx="3778">
                  <c:v>94.5</c:v>
                </c:pt>
                <c:pt idx="3779">
                  <c:v>92.7</c:v>
                </c:pt>
                <c:pt idx="3780">
                  <c:v>90.6</c:v>
                </c:pt>
                <c:pt idx="3781">
                  <c:v>88.8</c:v>
                </c:pt>
                <c:pt idx="3782">
                  <c:v>87</c:v>
                </c:pt>
                <c:pt idx="3783">
                  <c:v>85.2</c:v>
                </c:pt>
                <c:pt idx="3784">
                  <c:v>83.1</c:v>
                </c:pt>
                <c:pt idx="3785">
                  <c:v>81.3</c:v>
                </c:pt>
                <c:pt idx="3786">
                  <c:v>79.5</c:v>
                </c:pt>
                <c:pt idx="3787">
                  <c:v>77.7</c:v>
                </c:pt>
                <c:pt idx="3788">
                  <c:v>75.599999999999994</c:v>
                </c:pt>
                <c:pt idx="3789">
                  <c:v>73.8</c:v>
                </c:pt>
                <c:pt idx="3790">
                  <c:v>72</c:v>
                </c:pt>
                <c:pt idx="3791">
                  <c:v>70.2</c:v>
                </c:pt>
                <c:pt idx="3792">
                  <c:v>68.099999999999994</c:v>
                </c:pt>
                <c:pt idx="3793">
                  <c:v>66.3</c:v>
                </c:pt>
                <c:pt idx="3794">
                  <c:v>64.5</c:v>
                </c:pt>
                <c:pt idx="3795">
                  <c:v>62.7</c:v>
                </c:pt>
                <c:pt idx="3796">
                  <c:v>60.6</c:v>
                </c:pt>
                <c:pt idx="3797">
                  <c:v>58.8</c:v>
                </c:pt>
                <c:pt idx="3798">
                  <c:v>57</c:v>
                </c:pt>
                <c:pt idx="3799">
                  <c:v>55.2</c:v>
                </c:pt>
                <c:pt idx="3800">
                  <c:v>53.1</c:v>
                </c:pt>
                <c:pt idx="3801">
                  <c:v>51.3</c:v>
                </c:pt>
                <c:pt idx="3802">
                  <c:v>49.5</c:v>
                </c:pt>
                <c:pt idx="3803">
                  <c:v>47.7</c:v>
                </c:pt>
                <c:pt idx="3804">
                  <c:v>45.6</c:v>
                </c:pt>
                <c:pt idx="3805">
                  <c:v>43.8</c:v>
                </c:pt>
                <c:pt idx="3806">
                  <c:v>42</c:v>
                </c:pt>
                <c:pt idx="3807">
                  <c:v>40.200000000000003</c:v>
                </c:pt>
                <c:pt idx="3808">
                  <c:v>38.1</c:v>
                </c:pt>
                <c:pt idx="3809">
                  <c:v>36.299999999999997</c:v>
                </c:pt>
                <c:pt idx="3810">
                  <c:v>34.5</c:v>
                </c:pt>
                <c:pt idx="3811">
                  <c:v>32.700000000000003</c:v>
                </c:pt>
                <c:pt idx="3812">
                  <c:v>30.6</c:v>
                </c:pt>
                <c:pt idx="3813">
                  <c:v>28.8</c:v>
                </c:pt>
                <c:pt idx="3814">
                  <c:v>27</c:v>
                </c:pt>
                <c:pt idx="3815">
                  <c:v>25.2</c:v>
                </c:pt>
                <c:pt idx="3816">
                  <c:v>23.1</c:v>
                </c:pt>
                <c:pt idx="3817">
                  <c:v>21.3</c:v>
                </c:pt>
                <c:pt idx="3818">
                  <c:v>19.5</c:v>
                </c:pt>
                <c:pt idx="3819">
                  <c:v>17.7</c:v>
                </c:pt>
                <c:pt idx="3820">
                  <c:v>15.6</c:v>
                </c:pt>
                <c:pt idx="3821">
                  <c:v>13.8</c:v>
                </c:pt>
                <c:pt idx="3822">
                  <c:v>12</c:v>
                </c:pt>
                <c:pt idx="3823">
                  <c:v>10.199999999999999</c:v>
                </c:pt>
                <c:pt idx="3824">
                  <c:v>8.1</c:v>
                </c:pt>
                <c:pt idx="3825">
                  <c:v>6.3</c:v>
                </c:pt>
                <c:pt idx="3826">
                  <c:v>4.5</c:v>
                </c:pt>
                <c:pt idx="3827">
                  <c:v>2.7</c:v>
                </c:pt>
                <c:pt idx="3828">
                  <c:v>0.6</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3.9</c:v>
                </c:pt>
                <c:pt idx="4130">
                  <c:v>2.1</c:v>
                </c:pt>
                <c:pt idx="4131">
                  <c:v>0.3</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3.6</c:v>
                </c:pt>
                <c:pt idx="4210">
                  <c:v>1.8</c:v>
                </c:pt>
                <c:pt idx="4211">
                  <c:v>0</c:v>
                </c:pt>
                <c:pt idx="4212">
                  <c:v>0</c:v>
                </c:pt>
                <c:pt idx="4213">
                  <c:v>0</c:v>
                </c:pt>
                <c:pt idx="4214">
                  <c:v>0</c:v>
                </c:pt>
                <c:pt idx="4215">
                  <c:v>0</c:v>
                </c:pt>
                <c:pt idx="4216">
                  <c:v>0</c:v>
                </c:pt>
                <c:pt idx="4217">
                  <c:v>0</c:v>
                </c:pt>
                <c:pt idx="4218">
                  <c:v>0</c:v>
                </c:pt>
                <c:pt idx="4219">
                  <c:v>0</c:v>
                </c:pt>
                <c:pt idx="4220">
                  <c:v>0</c:v>
                </c:pt>
                <c:pt idx="4221">
                  <c:v>1.2</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5.7</c:v>
                </c:pt>
                <c:pt idx="4245">
                  <c:v>3.9</c:v>
                </c:pt>
                <c:pt idx="4246">
                  <c:v>2.1</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5.7</c:v>
                </c:pt>
                <c:pt idx="4810">
                  <c:v>3.9</c:v>
                </c:pt>
                <c:pt idx="4811">
                  <c:v>2.1</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5.0999999999999996</c:v>
                </c:pt>
                <c:pt idx="4858">
                  <c:v>7.8</c:v>
                </c:pt>
                <c:pt idx="4859">
                  <c:v>6</c:v>
                </c:pt>
                <c:pt idx="4860">
                  <c:v>3.9</c:v>
                </c:pt>
                <c:pt idx="4861">
                  <c:v>2.1</c:v>
                </c:pt>
                <c:pt idx="4862">
                  <c:v>0.3</c:v>
                </c:pt>
                <c:pt idx="4863">
                  <c:v>0</c:v>
                </c:pt>
                <c:pt idx="4864">
                  <c:v>0</c:v>
                </c:pt>
                <c:pt idx="4865">
                  <c:v>0</c:v>
                </c:pt>
                <c:pt idx="4866">
                  <c:v>0</c:v>
                </c:pt>
                <c:pt idx="4867">
                  <c:v>0</c:v>
                </c:pt>
                <c:pt idx="4868">
                  <c:v>3.9</c:v>
                </c:pt>
                <c:pt idx="4869">
                  <c:v>9</c:v>
                </c:pt>
                <c:pt idx="4870">
                  <c:v>7.2</c:v>
                </c:pt>
                <c:pt idx="4871">
                  <c:v>5.0999999999999996</c:v>
                </c:pt>
                <c:pt idx="4872">
                  <c:v>3.3</c:v>
                </c:pt>
                <c:pt idx="4873">
                  <c:v>1.5</c:v>
                </c:pt>
                <c:pt idx="4874">
                  <c:v>0</c:v>
                </c:pt>
                <c:pt idx="4875">
                  <c:v>4.2</c:v>
                </c:pt>
                <c:pt idx="4876">
                  <c:v>2.4</c:v>
                </c:pt>
                <c:pt idx="4877">
                  <c:v>11.4</c:v>
                </c:pt>
                <c:pt idx="4878">
                  <c:v>19.5</c:v>
                </c:pt>
                <c:pt idx="4879">
                  <c:v>25.2</c:v>
                </c:pt>
                <c:pt idx="4880">
                  <c:v>27.3</c:v>
                </c:pt>
                <c:pt idx="4881">
                  <c:v>36.299999999999997</c:v>
                </c:pt>
                <c:pt idx="4882">
                  <c:v>34.200000000000003</c:v>
                </c:pt>
                <c:pt idx="4883">
                  <c:v>32.4</c:v>
                </c:pt>
                <c:pt idx="4884">
                  <c:v>36.299999999999997</c:v>
                </c:pt>
                <c:pt idx="4885">
                  <c:v>43.5</c:v>
                </c:pt>
                <c:pt idx="4886">
                  <c:v>49.8</c:v>
                </c:pt>
                <c:pt idx="4887">
                  <c:v>59.4</c:v>
                </c:pt>
                <c:pt idx="4888">
                  <c:v>70.5</c:v>
                </c:pt>
                <c:pt idx="4889">
                  <c:v>80.099999999999994</c:v>
                </c:pt>
                <c:pt idx="4890">
                  <c:v>85.5</c:v>
                </c:pt>
                <c:pt idx="4891">
                  <c:v>91.2</c:v>
                </c:pt>
                <c:pt idx="4892">
                  <c:v>96.9</c:v>
                </c:pt>
                <c:pt idx="4893">
                  <c:v>95.1</c:v>
                </c:pt>
                <c:pt idx="4894">
                  <c:v>93</c:v>
                </c:pt>
                <c:pt idx="4895">
                  <c:v>91.2</c:v>
                </c:pt>
                <c:pt idx="4896">
                  <c:v>89.4</c:v>
                </c:pt>
                <c:pt idx="4897">
                  <c:v>87.6</c:v>
                </c:pt>
                <c:pt idx="4898">
                  <c:v>85.5</c:v>
                </c:pt>
                <c:pt idx="4899">
                  <c:v>90.6</c:v>
                </c:pt>
                <c:pt idx="4900">
                  <c:v>94.8</c:v>
                </c:pt>
                <c:pt idx="4901">
                  <c:v>93</c:v>
                </c:pt>
                <c:pt idx="4902">
                  <c:v>96.3</c:v>
                </c:pt>
                <c:pt idx="4903">
                  <c:v>102.3</c:v>
                </c:pt>
                <c:pt idx="4904">
                  <c:v>100.5</c:v>
                </c:pt>
                <c:pt idx="4905">
                  <c:v>105.6</c:v>
                </c:pt>
                <c:pt idx="4906">
                  <c:v>116.4</c:v>
                </c:pt>
                <c:pt idx="4907">
                  <c:v>124.8</c:v>
                </c:pt>
                <c:pt idx="4908">
                  <c:v>135.9</c:v>
                </c:pt>
                <c:pt idx="4909">
                  <c:v>139.80000000000001</c:v>
                </c:pt>
                <c:pt idx="4910">
                  <c:v>139.19999999999999</c:v>
                </c:pt>
                <c:pt idx="4911">
                  <c:v>150.30000000000001</c:v>
                </c:pt>
                <c:pt idx="4912">
                  <c:v>157.5</c:v>
                </c:pt>
                <c:pt idx="4913">
                  <c:v>166.5</c:v>
                </c:pt>
                <c:pt idx="4914">
                  <c:v>173.4</c:v>
                </c:pt>
                <c:pt idx="4915">
                  <c:v>184.5</c:v>
                </c:pt>
                <c:pt idx="4916">
                  <c:v>193.5</c:v>
                </c:pt>
                <c:pt idx="4917">
                  <c:v>204.6</c:v>
                </c:pt>
                <c:pt idx="4918">
                  <c:v>215.4</c:v>
                </c:pt>
                <c:pt idx="4919">
                  <c:v>220.5</c:v>
                </c:pt>
                <c:pt idx="4920">
                  <c:v>220.2</c:v>
                </c:pt>
                <c:pt idx="4921">
                  <c:v>219.3</c:v>
                </c:pt>
                <c:pt idx="4922">
                  <c:v>217.2</c:v>
                </c:pt>
                <c:pt idx="4923">
                  <c:v>223.5</c:v>
                </c:pt>
                <c:pt idx="4924">
                  <c:v>227.4</c:v>
                </c:pt>
                <c:pt idx="4925">
                  <c:v>225.6</c:v>
                </c:pt>
                <c:pt idx="4926">
                  <c:v>228.9</c:v>
                </c:pt>
                <c:pt idx="4927">
                  <c:v>236.1</c:v>
                </c:pt>
                <c:pt idx="4928">
                  <c:v>246.6</c:v>
                </c:pt>
                <c:pt idx="4929">
                  <c:v>260.10000000000002</c:v>
                </c:pt>
                <c:pt idx="4930">
                  <c:v>272.39999999999998</c:v>
                </c:pt>
                <c:pt idx="4931">
                  <c:v>283.5</c:v>
                </c:pt>
                <c:pt idx="4932">
                  <c:v>297</c:v>
                </c:pt>
                <c:pt idx="4933">
                  <c:v>310.5</c:v>
                </c:pt>
                <c:pt idx="4934">
                  <c:v>323.7</c:v>
                </c:pt>
                <c:pt idx="4935">
                  <c:v>336.3</c:v>
                </c:pt>
                <c:pt idx="4936">
                  <c:v>345.3</c:v>
                </c:pt>
                <c:pt idx="4937">
                  <c:v>344.1</c:v>
                </c:pt>
                <c:pt idx="4938">
                  <c:v>342</c:v>
                </c:pt>
                <c:pt idx="4939">
                  <c:v>340.2</c:v>
                </c:pt>
                <c:pt idx="4940">
                  <c:v>347.4</c:v>
                </c:pt>
                <c:pt idx="4941">
                  <c:v>351.3</c:v>
                </c:pt>
                <c:pt idx="4942">
                  <c:v>349.2</c:v>
                </c:pt>
                <c:pt idx="4943">
                  <c:v>347.4</c:v>
                </c:pt>
                <c:pt idx="4944">
                  <c:v>345.6</c:v>
                </c:pt>
                <c:pt idx="4945">
                  <c:v>343.8</c:v>
                </c:pt>
                <c:pt idx="4946">
                  <c:v>341.7</c:v>
                </c:pt>
                <c:pt idx="4947">
                  <c:v>339.9</c:v>
                </c:pt>
                <c:pt idx="4948">
                  <c:v>338.1</c:v>
                </c:pt>
                <c:pt idx="4949">
                  <c:v>340.8</c:v>
                </c:pt>
                <c:pt idx="4950">
                  <c:v>338.7</c:v>
                </c:pt>
                <c:pt idx="4951">
                  <c:v>336.9</c:v>
                </c:pt>
                <c:pt idx="4952">
                  <c:v>335.1</c:v>
                </c:pt>
                <c:pt idx="4953">
                  <c:v>333.3</c:v>
                </c:pt>
                <c:pt idx="4954">
                  <c:v>331.2</c:v>
                </c:pt>
                <c:pt idx="4955">
                  <c:v>329.4</c:v>
                </c:pt>
                <c:pt idx="4956">
                  <c:v>327.60000000000002</c:v>
                </c:pt>
                <c:pt idx="4957">
                  <c:v>325.8</c:v>
                </c:pt>
                <c:pt idx="4958">
                  <c:v>323.7</c:v>
                </c:pt>
                <c:pt idx="4959">
                  <c:v>321.89999999999998</c:v>
                </c:pt>
                <c:pt idx="4960">
                  <c:v>330.3</c:v>
                </c:pt>
                <c:pt idx="4961">
                  <c:v>328.5</c:v>
                </c:pt>
                <c:pt idx="4962">
                  <c:v>326.39999999999998</c:v>
                </c:pt>
                <c:pt idx="4963">
                  <c:v>324.60000000000002</c:v>
                </c:pt>
                <c:pt idx="4964">
                  <c:v>322.8</c:v>
                </c:pt>
                <c:pt idx="4965">
                  <c:v>321</c:v>
                </c:pt>
                <c:pt idx="4966">
                  <c:v>318.89999999999998</c:v>
                </c:pt>
                <c:pt idx="4967">
                  <c:v>317.10000000000002</c:v>
                </c:pt>
                <c:pt idx="4968">
                  <c:v>315.3</c:v>
                </c:pt>
                <c:pt idx="4969">
                  <c:v>313.5</c:v>
                </c:pt>
                <c:pt idx="4970">
                  <c:v>311.39999999999998</c:v>
                </c:pt>
                <c:pt idx="4971">
                  <c:v>309.60000000000002</c:v>
                </c:pt>
                <c:pt idx="4972">
                  <c:v>307.8</c:v>
                </c:pt>
                <c:pt idx="4973">
                  <c:v>306</c:v>
                </c:pt>
                <c:pt idx="4974">
                  <c:v>304.8</c:v>
                </c:pt>
                <c:pt idx="4975">
                  <c:v>312</c:v>
                </c:pt>
                <c:pt idx="4976">
                  <c:v>317.10000000000002</c:v>
                </c:pt>
                <c:pt idx="4977">
                  <c:v>329.7</c:v>
                </c:pt>
                <c:pt idx="4978">
                  <c:v>342.9</c:v>
                </c:pt>
                <c:pt idx="4979">
                  <c:v>352.5</c:v>
                </c:pt>
                <c:pt idx="4980">
                  <c:v>366</c:v>
                </c:pt>
                <c:pt idx="4981">
                  <c:v>377.1</c:v>
                </c:pt>
                <c:pt idx="4982">
                  <c:v>384</c:v>
                </c:pt>
                <c:pt idx="4983">
                  <c:v>382.2</c:v>
                </c:pt>
                <c:pt idx="4984">
                  <c:v>387.9</c:v>
                </c:pt>
                <c:pt idx="4985">
                  <c:v>386.1</c:v>
                </c:pt>
                <c:pt idx="4986">
                  <c:v>384</c:v>
                </c:pt>
                <c:pt idx="4987">
                  <c:v>382.2</c:v>
                </c:pt>
                <c:pt idx="4988">
                  <c:v>390.6</c:v>
                </c:pt>
                <c:pt idx="4989">
                  <c:v>388.8</c:v>
                </c:pt>
                <c:pt idx="4990">
                  <c:v>386.7</c:v>
                </c:pt>
                <c:pt idx="4991">
                  <c:v>384.9</c:v>
                </c:pt>
                <c:pt idx="4992">
                  <c:v>383.1</c:v>
                </c:pt>
                <c:pt idx="4993">
                  <c:v>381.3</c:v>
                </c:pt>
                <c:pt idx="4994">
                  <c:v>379.2</c:v>
                </c:pt>
                <c:pt idx="4995">
                  <c:v>379.5</c:v>
                </c:pt>
                <c:pt idx="4996">
                  <c:v>377.7</c:v>
                </c:pt>
                <c:pt idx="4997">
                  <c:v>375.9</c:v>
                </c:pt>
                <c:pt idx="4998">
                  <c:v>373.8</c:v>
                </c:pt>
                <c:pt idx="4999">
                  <c:v>372</c:v>
                </c:pt>
                <c:pt idx="5000">
                  <c:v>370.2</c:v>
                </c:pt>
                <c:pt idx="5001">
                  <c:v>368.4</c:v>
                </c:pt>
                <c:pt idx="5002">
                  <c:v>366.3</c:v>
                </c:pt>
                <c:pt idx="5003">
                  <c:v>364.5</c:v>
                </c:pt>
                <c:pt idx="5004">
                  <c:v>362.7</c:v>
                </c:pt>
                <c:pt idx="5005">
                  <c:v>360.9</c:v>
                </c:pt>
                <c:pt idx="5006">
                  <c:v>358.8</c:v>
                </c:pt>
                <c:pt idx="5007">
                  <c:v>366</c:v>
                </c:pt>
                <c:pt idx="5008">
                  <c:v>364.2</c:v>
                </c:pt>
                <c:pt idx="5009">
                  <c:v>362.4</c:v>
                </c:pt>
                <c:pt idx="5010">
                  <c:v>360.3</c:v>
                </c:pt>
                <c:pt idx="5011">
                  <c:v>358.5</c:v>
                </c:pt>
                <c:pt idx="5012">
                  <c:v>366.9</c:v>
                </c:pt>
                <c:pt idx="5013">
                  <c:v>365.1</c:v>
                </c:pt>
                <c:pt idx="5014">
                  <c:v>363</c:v>
                </c:pt>
                <c:pt idx="5015">
                  <c:v>361.2</c:v>
                </c:pt>
                <c:pt idx="5016">
                  <c:v>359.4</c:v>
                </c:pt>
                <c:pt idx="5017">
                  <c:v>357.6</c:v>
                </c:pt>
                <c:pt idx="5018">
                  <c:v>355.5</c:v>
                </c:pt>
                <c:pt idx="5019">
                  <c:v>353.7</c:v>
                </c:pt>
                <c:pt idx="5020">
                  <c:v>351.9</c:v>
                </c:pt>
                <c:pt idx="5021">
                  <c:v>350.1</c:v>
                </c:pt>
                <c:pt idx="5022">
                  <c:v>348</c:v>
                </c:pt>
                <c:pt idx="5023">
                  <c:v>346.2</c:v>
                </c:pt>
                <c:pt idx="5024">
                  <c:v>357.3</c:v>
                </c:pt>
                <c:pt idx="5025">
                  <c:v>366.3</c:v>
                </c:pt>
                <c:pt idx="5026">
                  <c:v>371.7</c:v>
                </c:pt>
                <c:pt idx="5027">
                  <c:v>369.9</c:v>
                </c:pt>
                <c:pt idx="5028">
                  <c:v>378.3</c:v>
                </c:pt>
                <c:pt idx="5029">
                  <c:v>391.8</c:v>
                </c:pt>
                <c:pt idx="5030">
                  <c:v>395.7</c:v>
                </c:pt>
                <c:pt idx="5031">
                  <c:v>393.9</c:v>
                </c:pt>
                <c:pt idx="5032">
                  <c:v>392.1</c:v>
                </c:pt>
                <c:pt idx="5033">
                  <c:v>405.6</c:v>
                </c:pt>
                <c:pt idx="5034">
                  <c:v>403.5</c:v>
                </c:pt>
                <c:pt idx="5035">
                  <c:v>401.7</c:v>
                </c:pt>
                <c:pt idx="5036">
                  <c:v>399.9</c:v>
                </c:pt>
                <c:pt idx="5037">
                  <c:v>398.1</c:v>
                </c:pt>
                <c:pt idx="5038">
                  <c:v>396</c:v>
                </c:pt>
                <c:pt idx="5039">
                  <c:v>394.2</c:v>
                </c:pt>
                <c:pt idx="5040">
                  <c:v>392.4</c:v>
                </c:pt>
                <c:pt idx="5041">
                  <c:v>390.6</c:v>
                </c:pt>
                <c:pt idx="5042">
                  <c:v>388.5</c:v>
                </c:pt>
                <c:pt idx="5043">
                  <c:v>386.7</c:v>
                </c:pt>
                <c:pt idx="5044">
                  <c:v>384.9</c:v>
                </c:pt>
                <c:pt idx="5045">
                  <c:v>383.1</c:v>
                </c:pt>
                <c:pt idx="5046">
                  <c:v>387</c:v>
                </c:pt>
                <c:pt idx="5047">
                  <c:v>385.2</c:v>
                </c:pt>
                <c:pt idx="5048">
                  <c:v>383.4</c:v>
                </c:pt>
                <c:pt idx="5049">
                  <c:v>381.6</c:v>
                </c:pt>
                <c:pt idx="5050">
                  <c:v>379.5</c:v>
                </c:pt>
                <c:pt idx="5051">
                  <c:v>377.7</c:v>
                </c:pt>
                <c:pt idx="5052">
                  <c:v>386.7</c:v>
                </c:pt>
                <c:pt idx="5053">
                  <c:v>384.9</c:v>
                </c:pt>
                <c:pt idx="5054">
                  <c:v>382.8</c:v>
                </c:pt>
                <c:pt idx="5055">
                  <c:v>381</c:v>
                </c:pt>
                <c:pt idx="5056">
                  <c:v>379.2</c:v>
                </c:pt>
                <c:pt idx="5057">
                  <c:v>377.4</c:v>
                </c:pt>
                <c:pt idx="5058">
                  <c:v>375.3</c:v>
                </c:pt>
                <c:pt idx="5059">
                  <c:v>373.5</c:v>
                </c:pt>
                <c:pt idx="5060">
                  <c:v>371.7</c:v>
                </c:pt>
                <c:pt idx="5061">
                  <c:v>369.9</c:v>
                </c:pt>
                <c:pt idx="5062">
                  <c:v>367.8</c:v>
                </c:pt>
                <c:pt idx="5063">
                  <c:v>366</c:v>
                </c:pt>
                <c:pt idx="5064">
                  <c:v>364.2</c:v>
                </c:pt>
                <c:pt idx="5065">
                  <c:v>362.4</c:v>
                </c:pt>
                <c:pt idx="5066">
                  <c:v>360.3</c:v>
                </c:pt>
                <c:pt idx="5067">
                  <c:v>358.5</c:v>
                </c:pt>
                <c:pt idx="5068">
                  <c:v>356.7</c:v>
                </c:pt>
                <c:pt idx="5069">
                  <c:v>354.9</c:v>
                </c:pt>
                <c:pt idx="5070">
                  <c:v>352.8</c:v>
                </c:pt>
                <c:pt idx="5071">
                  <c:v>351</c:v>
                </c:pt>
                <c:pt idx="5072">
                  <c:v>349.2</c:v>
                </c:pt>
                <c:pt idx="5073">
                  <c:v>347.4</c:v>
                </c:pt>
                <c:pt idx="5074">
                  <c:v>345.3</c:v>
                </c:pt>
                <c:pt idx="5075">
                  <c:v>343.5</c:v>
                </c:pt>
                <c:pt idx="5076">
                  <c:v>341.7</c:v>
                </c:pt>
                <c:pt idx="5077">
                  <c:v>339.9</c:v>
                </c:pt>
                <c:pt idx="5078">
                  <c:v>337.8</c:v>
                </c:pt>
                <c:pt idx="5079">
                  <c:v>336</c:v>
                </c:pt>
                <c:pt idx="5080">
                  <c:v>334.2</c:v>
                </c:pt>
                <c:pt idx="5081">
                  <c:v>332.4</c:v>
                </c:pt>
                <c:pt idx="5082">
                  <c:v>330.3</c:v>
                </c:pt>
                <c:pt idx="5083">
                  <c:v>328.5</c:v>
                </c:pt>
                <c:pt idx="5084">
                  <c:v>326.7</c:v>
                </c:pt>
                <c:pt idx="5085">
                  <c:v>324.89999999999998</c:v>
                </c:pt>
                <c:pt idx="5086">
                  <c:v>322.8</c:v>
                </c:pt>
                <c:pt idx="5087">
                  <c:v>321</c:v>
                </c:pt>
                <c:pt idx="5088">
                  <c:v>319.2</c:v>
                </c:pt>
                <c:pt idx="5089">
                  <c:v>317.39999999999998</c:v>
                </c:pt>
                <c:pt idx="5090">
                  <c:v>315.3</c:v>
                </c:pt>
                <c:pt idx="5091">
                  <c:v>313.5</c:v>
                </c:pt>
                <c:pt idx="5092">
                  <c:v>311.7</c:v>
                </c:pt>
                <c:pt idx="5093">
                  <c:v>309.89999999999998</c:v>
                </c:pt>
                <c:pt idx="5094">
                  <c:v>307.8</c:v>
                </c:pt>
                <c:pt idx="5095">
                  <c:v>306</c:v>
                </c:pt>
                <c:pt idx="5096">
                  <c:v>304.2</c:v>
                </c:pt>
                <c:pt idx="5097">
                  <c:v>302.39999999999998</c:v>
                </c:pt>
                <c:pt idx="5098">
                  <c:v>300.3</c:v>
                </c:pt>
                <c:pt idx="5099">
                  <c:v>298.5</c:v>
                </c:pt>
                <c:pt idx="5100">
                  <c:v>296.7</c:v>
                </c:pt>
                <c:pt idx="5101">
                  <c:v>294.89999999999998</c:v>
                </c:pt>
                <c:pt idx="5102">
                  <c:v>292.8</c:v>
                </c:pt>
                <c:pt idx="5103">
                  <c:v>291</c:v>
                </c:pt>
                <c:pt idx="5104">
                  <c:v>289.2</c:v>
                </c:pt>
                <c:pt idx="5105">
                  <c:v>287.39999999999998</c:v>
                </c:pt>
                <c:pt idx="5106">
                  <c:v>285.3</c:v>
                </c:pt>
                <c:pt idx="5107">
                  <c:v>283.5</c:v>
                </c:pt>
                <c:pt idx="5108">
                  <c:v>281.7</c:v>
                </c:pt>
                <c:pt idx="5109">
                  <c:v>279.89999999999998</c:v>
                </c:pt>
                <c:pt idx="5110">
                  <c:v>277.8</c:v>
                </c:pt>
                <c:pt idx="5111">
                  <c:v>276</c:v>
                </c:pt>
                <c:pt idx="5112">
                  <c:v>274.2</c:v>
                </c:pt>
                <c:pt idx="5113">
                  <c:v>272.39999999999998</c:v>
                </c:pt>
                <c:pt idx="5114">
                  <c:v>270.3</c:v>
                </c:pt>
                <c:pt idx="5115">
                  <c:v>268.5</c:v>
                </c:pt>
                <c:pt idx="5116">
                  <c:v>266.7</c:v>
                </c:pt>
                <c:pt idx="5117">
                  <c:v>264.89999999999998</c:v>
                </c:pt>
                <c:pt idx="5118">
                  <c:v>262.8</c:v>
                </c:pt>
                <c:pt idx="5119">
                  <c:v>261</c:v>
                </c:pt>
                <c:pt idx="5120">
                  <c:v>259.2</c:v>
                </c:pt>
                <c:pt idx="5121">
                  <c:v>257.39999999999998</c:v>
                </c:pt>
                <c:pt idx="5122">
                  <c:v>255.3</c:v>
                </c:pt>
                <c:pt idx="5123">
                  <c:v>253.5</c:v>
                </c:pt>
                <c:pt idx="5124">
                  <c:v>251.7</c:v>
                </c:pt>
                <c:pt idx="5125">
                  <c:v>249.9</c:v>
                </c:pt>
                <c:pt idx="5126">
                  <c:v>247.8</c:v>
                </c:pt>
                <c:pt idx="5127">
                  <c:v>246</c:v>
                </c:pt>
                <c:pt idx="5128">
                  <c:v>244.2</c:v>
                </c:pt>
                <c:pt idx="5129">
                  <c:v>242.4</c:v>
                </c:pt>
                <c:pt idx="5130">
                  <c:v>240.3</c:v>
                </c:pt>
                <c:pt idx="5131">
                  <c:v>238.5</c:v>
                </c:pt>
                <c:pt idx="5132">
                  <c:v>236.7</c:v>
                </c:pt>
                <c:pt idx="5133">
                  <c:v>234.9</c:v>
                </c:pt>
                <c:pt idx="5134">
                  <c:v>232.8</c:v>
                </c:pt>
                <c:pt idx="5135">
                  <c:v>231</c:v>
                </c:pt>
                <c:pt idx="5136">
                  <c:v>229.2</c:v>
                </c:pt>
                <c:pt idx="5137">
                  <c:v>227.4</c:v>
                </c:pt>
                <c:pt idx="5138">
                  <c:v>225.3</c:v>
                </c:pt>
                <c:pt idx="5139">
                  <c:v>223.5</c:v>
                </c:pt>
                <c:pt idx="5140">
                  <c:v>221.7</c:v>
                </c:pt>
                <c:pt idx="5141">
                  <c:v>219.9</c:v>
                </c:pt>
                <c:pt idx="5142">
                  <c:v>217.8</c:v>
                </c:pt>
                <c:pt idx="5143">
                  <c:v>216</c:v>
                </c:pt>
                <c:pt idx="5144">
                  <c:v>214.2</c:v>
                </c:pt>
                <c:pt idx="5145">
                  <c:v>212.4</c:v>
                </c:pt>
                <c:pt idx="5146">
                  <c:v>210.3</c:v>
                </c:pt>
                <c:pt idx="5147">
                  <c:v>208.5</c:v>
                </c:pt>
                <c:pt idx="5148">
                  <c:v>206.7</c:v>
                </c:pt>
                <c:pt idx="5149">
                  <c:v>204.9</c:v>
                </c:pt>
                <c:pt idx="5150">
                  <c:v>202.8</c:v>
                </c:pt>
                <c:pt idx="5151">
                  <c:v>201</c:v>
                </c:pt>
                <c:pt idx="5152">
                  <c:v>199.2</c:v>
                </c:pt>
                <c:pt idx="5153">
                  <c:v>197.4</c:v>
                </c:pt>
                <c:pt idx="5154">
                  <c:v>195.3</c:v>
                </c:pt>
                <c:pt idx="5155">
                  <c:v>193.5</c:v>
                </c:pt>
                <c:pt idx="5156">
                  <c:v>191.7</c:v>
                </c:pt>
                <c:pt idx="5157">
                  <c:v>189.9</c:v>
                </c:pt>
                <c:pt idx="5158">
                  <c:v>187.8</c:v>
                </c:pt>
                <c:pt idx="5159">
                  <c:v>186</c:v>
                </c:pt>
                <c:pt idx="5160">
                  <c:v>184.2</c:v>
                </c:pt>
                <c:pt idx="5161">
                  <c:v>182.4</c:v>
                </c:pt>
                <c:pt idx="5162">
                  <c:v>180.3</c:v>
                </c:pt>
                <c:pt idx="5163">
                  <c:v>178.5</c:v>
                </c:pt>
                <c:pt idx="5164">
                  <c:v>176.7</c:v>
                </c:pt>
                <c:pt idx="5165">
                  <c:v>174.9</c:v>
                </c:pt>
                <c:pt idx="5166">
                  <c:v>172.8</c:v>
                </c:pt>
                <c:pt idx="5167">
                  <c:v>171</c:v>
                </c:pt>
                <c:pt idx="5168">
                  <c:v>169.2</c:v>
                </c:pt>
                <c:pt idx="5169">
                  <c:v>167.4</c:v>
                </c:pt>
                <c:pt idx="5170">
                  <c:v>165.3</c:v>
                </c:pt>
                <c:pt idx="5171">
                  <c:v>163.5</c:v>
                </c:pt>
                <c:pt idx="5172">
                  <c:v>161.69999999999999</c:v>
                </c:pt>
                <c:pt idx="5173">
                  <c:v>159.9</c:v>
                </c:pt>
                <c:pt idx="5174">
                  <c:v>157.80000000000001</c:v>
                </c:pt>
                <c:pt idx="5175">
                  <c:v>156</c:v>
                </c:pt>
                <c:pt idx="5176">
                  <c:v>154.19999999999999</c:v>
                </c:pt>
                <c:pt idx="5177">
                  <c:v>152.4</c:v>
                </c:pt>
                <c:pt idx="5178">
                  <c:v>150.30000000000001</c:v>
                </c:pt>
                <c:pt idx="5179">
                  <c:v>148.5</c:v>
                </c:pt>
                <c:pt idx="5180">
                  <c:v>146.69999999999999</c:v>
                </c:pt>
                <c:pt idx="5181">
                  <c:v>144.9</c:v>
                </c:pt>
                <c:pt idx="5182">
                  <c:v>142.80000000000001</c:v>
                </c:pt>
                <c:pt idx="5183">
                  <c:v>141</c:v>
                </c:pt>
                <c:pt idx="5184">
                  <c:v>139.19999999999999</c:v>
                </c:pt>
                <c:pt idx="5185">
                  <c:v>137.4</c:v>
                </c:pt>
                <c:pt idx="5186">
                  <c:v>135.30000000000001</c:v>
                </c:pt>
                <c:pt idx="5187">
                  <c:v>133.5</c:v>
                </c:pt>
                <c:pt idx="5188">
                  <c:v>131.69999999999999</c:v>
                </c:pt>
                <c:pt idx="5189">
                  <c:v>129.9</c:v>
                </c:pt>
                <c:pt idx="5190">
                  <c:v>127.8</c:v>
                </c:pt>
                <c:pt idx="5191">
                  <c:v>126</c:v>
                </c:pt>
                <c:pt idx="5192">
                  <c:v>124.2</c:v>
                </c:pt>
                <c:pt idx="5193">
                  <c:v>122.4</c:v>
                </c:pt>
                <c:pt idx="5194">
                  <c:v>120.3</c:v>
                </c:pt>
                <c:pt idx="5195">
                  <c:v>118.5</c:v>
                </c:pt>
                <c:pt idx="5196">
                  <c:v>116.7</c:v>
                </c:pt>
                <c:pt idx="5197">
                  <c:v>114.9</c:v>
                </c:pt>
                <c:pt idx="5198">
                  <c:v>112.8</c:v>
                </c:pt>
                <c:pt idx="5199">
                  <c:v>111</c:v>
                </c:pt>
                <c:pt idx="5200">
                  <c:v>109.2</c:v>
                </c:pt>
                <c:pt idx="5201">
                  <c:v>107.4</c:v>
                </c:pt>
                <c:pt idx="5202">
                  <c:v>105.3</c:v>
                </c:pt>
                <c:pt idx="5203">
                  <c:v>103.5</c:v>
                </c:pt>
                <c:pt idx="5204">
                  <c:v>101.7</c:v>
                </c:pt>
                <c:pt idx="5205">
                  <c:v>99.9</c:v>
                </c:pt>
                <c:pt idx="5206">
                  <c:v>97.8</c:v>
                </c:pt>
                <c:pt idx="5207">
                  <c:v>96</c:v>
                </c:pt>
                <c:pt idx="5208">
                  <c:v>94.2</c:v>
                </c:pt>
                <c:pt idx="5209">
                  <c:v>92.4</c:v>
                </c:pt>
                <c:pt idx="5210">
                  <c:v>90.3</c:v>
                </c:pt>
                <c:pt idx="5211">
                  <c:v>88.5</c:v>
                </c:pt>
                <c:pt idx="5212">
                  <c:v>86.7</c:v>
                </c:pt>
                <c:pt idx="5213">
                  <c:v>84.9</c:v>
                </c:pt>
                <c:pt idx="5214">
                  <c:v>82.8</c:v>
                </c:pt>
                <c:pt idx="5215">
                  <c:v>81</c:v>
                </c:pt>
                <c:pt idx="5216">
                  <c:v>79.2</c:v>
                </c:pt>
                <c:pt idx="5217">
                  <c:v>77.400000000000006</c:v>
                </c:pt>
                <c:pt idx="5218">
                  <c:v>75.3</c:v>
                </c:pt>
                <c:pt idx="5219">
                  <c:v>73.5</c:v>
                </c:pt>
                <c:pt idx="5220">
                  <c:v>71.7</c:v>
                </c:pt>
                <c:pt idx="5221">
                  <c:v>69.900000000000006</c:v>
                </c:pt>
                <c:pt idx="5222">
                  <c:v>67.8</c:v>
                </c:pt>
                <c:pt idx="5223">
                  <c:v>66</c:v>
                </c:pt>
                <c:pt idx="5224">
                  <c:v>64.2</c:v>
                </c:pt>
                <c:pt idx="5225">
                  <c:v>62.4</c:v>
                </c:pt>
                <c:pt idx="5226">
                  <c:v>60.3</c:v>
                </c:pt>
                <c:pt idx="5227">
                  <c:v>58.5</c:v>
                </c:pt>
                <c:pt idx="5228">
                  <c:v>56.7</c:v>
                </c:pt>
                <c:pt idx="5229">
                  <c:v>54.9</c:v>
                </c:pt>
                <c:pt idx="5230">
                  <c:v>52.8</c:v>
                </c:pt>
                <c:pt idx="5231">
                  <c:v>51</c:v>
                </c:pt>
                <c:pt idx="5232">
                  <c:v>49.2</c:v>
                </c:pt>
                <c:pt idx="5233">
                  <c:v>47.4</c:v>
                </c:pt>
                <c:pt idx="5234">
                  <c:v>45.3</c:v>
                </c:pt>
                <c:pt idx="5235">
                  <c:v>43.5</c:v>
                </c:pt>
                <c:pt idx="5236">
                  <c:v>41.7</c:v>
                </c:pt>
                <c:pt idx="5237">
                  <c:v>39.9</c:v>
                </c:pt>
                <c:pt idx="5238">
                  <c:v>37.799999999999997</c:v>
                </c:pt>
                <c:pt idx="5239">
                  <c:v>36</c:v>
                </c:pt>
                <c:pt idx="5240">
                  <c:v>34.200000000000003</c:v>
                </c:pt>
                <c:pt idx="5241">
                  <c:v>32.4</c:v>
                </c:pt>
                <c:pt idx="5242">
                  <c:v>30.3</c:v>
                </c:pt>
                <c:pt idx="5243">
                  <c:v>28.5</c:v>
                </c:pt>
                <c:pt idx="5244">
                  <c:v>26.7</c:v>
                </c:pt>
                <c:pt idx="5245">
                  <c:v>24.9</c:v>
                </c:pt>
                <c:pt idx="5246">
                  <c:v>22.8</c:v>
                </c:pt>
                <c:pt idx="5247">
                  <c:v>21</c:v>
                </c:pt>
                <c:pt idx="5248">
                  <c:v>19.2</c:v>
                </c:pt>
                <c:pt idx="5249">
                  <c:v>17.399999999999999</c:v>
                </c:pt>
                <c:pt idx="5250">
                  <c:v>15.3</c:v>
                </c:pt>
                <c:pt idx="5251">
                  <c:v>13.5</c:v>
                </c:pt>
                <c:pt idx="5252">
                  <c:v>11.7</c:v>
                </c:pt>
                <c:pt idx="5253">
                  <c:v>9.9</c:v>
                </c:pt>
                <c:pt idx="5254">
                  <c:v>7.8</c:v>
                </c:pt>
                <c:pt idx="5255">
                  <c:v>6</c:v>
                </c:pt>
                <c:pt idx="5256">
                  <c:v>4.2</c:v>
                </c:pt>
                <c:pt idx="5257">
                  <c:v>2.4</c:v>
                </c:pt>
                <c:pt idx="5258">
                  <c:v>0.3</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0</c:v>
                </c:pt>
                <c:pt idx="5272">
                  <c:v>0</c:v>
                </c:pt>
                <c:pt idx="5273">
                  <c:v>0</c:v>
                </c:pt>
                <c:pt idx="5274">
                  <c:v>0</c:v>
                </c:pt>
                <c:pt idx="5275">
                  <c:v>0</c:v>
                </c:pt>
                <c:pt idx="5276">
                  <c:v>0</c:v>
                </c:pt>
                <c:pt idx="5277">
                  <c:v>0</c:v>
                </c:pt>
                <c:pt idx="5278">
                  <c:v>0</c:v>
                </c:pt>
                <c:pt idx="5279">
                  <c:v>0</c:v>
                </c:pt>
                <c:pt idx="5280">
                  <c:v>0</c:v>
                </c:pt>
                <c:pt idx="5281">
                  <c:v>0</c:v>
                </c:pt>
                <c:pt idx="5282">
                  <c:v>0</c:v>
                </c:pt>
                <c:pt idx="5283">
                  <c:v>0</c:v>
                </c:pt>
                <c:pt idx="5284">
                  <c:v>0</c:v>
                </c:pt>
                <c:pt idx="5285">
                  <c:v>0</c:v>
                </c:pt>
                <c:pt idx="5286">
                  <c:v>0</c:v>
                </c:pt>
                <c:pt idx="5287">
                  <c:v>0</c:v>
                </c:pt>
                <c:pt idx="5288">
                  <c:v>0</c:v>
                </c:pt>
                <c:pt idx="5289">
                  <c:v>0</c:v>
                </c:pt>
                <c:pt idx="5290">
                  <c:v>0</c:v>
                </c:pt>
                <c:pt idx="5291">
                  <c:v>0</c:v>
                </c:pt>
                <c:pt idx="5292">
                  <c:v>0</c:v>
                </c:pt>
                <c:pt idx="5293">
                  <c:v>0</c:v>
                </c:pt>
                <c:pt idx="5294">
                  <c:v>0</c:v>
                </c:pt>
                <c:pt idx="5295">
                  <c:v>0</c:v>
                </c:pt>
                <c:pt idx="5296">
                  <c:v>0</c:v>
                </c:pt>
                <c:pt idx="5297">
                  <c:v>0</c:v>
                </c:pt>
                <c:pt idx="5298">
                  <c:v>0</c:v>
                </c:pt>
                <c:pt idx="5299">
                  <c:v>0</c:v>
                </c:pt>
                <c:pt idx="5300">
                  <c:v>0</c:v>
                </c:pt>
                <c:pt idx="5301">
                  <c:v>0</c:v>
                </c:pt>
                <c:pt idx="5302">
                  <c:v>0</c:v>
                </c:pt>
                <c:pt idx="5303">
                  <c:v>0</c:v>
                </c:pt>
                <c:pt idx="5304">
                  <c:v>0</c:v>
                </c:pt>
                <c:pt idx="5305">
                  <c:v>0</c:v>
                </c:pt>
                <c:pt idx="5306">
                  <c:v>0</c:v>
                </c:pt>
                <c:pt idx="5307">
                  <c:v>0</c:v>
                </c:pt>
                <c:pt idx="5308">
                  <c:v>0</c:v>
                </c:pt>
                <c:pt idx="5309">
                  <c:v>0</c:v>
                </c:pt>
                <c:pt idx="5310">
                  <c:v>0</c:v>
                </c:pt>
                <c:pt idx="5311">
                  <c:v>0</c:v>
                </c:pt>
                <c:pt idx="5312">
                  <c:v>0</c:v>
                </c:pt>
                <c:pt idx="5313">
                  <c:v>0</c:v>
                </c:pt>
                <c:pt idx="5314">
                  <c:v>0</c:v>
                </c:pt>
                <c:pt idx="5315">
                  <c:v>0</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0</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2.4</c:v>
                </c:pt>
                <c:pt idx="5526">
                  <c:v>0.6</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6.9</c:v>
                </c:pt>
                <c:pt idx="5572">
                  <c:v>5.0999999999999996</c:v>
                </c:pt>
                <c:pt idx="5573">
                  <c:v>3.3</c:v>
                </c:pt>
                <c:pt idx="5574">
                  <c:v>1.2</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7.2</c:v>
                </c:pt>
                <c:pt idx="5607">
                  <c:v>5.4</c:v>
                </c:pt>
                <c:pt idx="5608">
                  <c:v>3.6</c:v>
                </c:pt>
                <c:pt idx="5609">
                  <c:v>1.5</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0</c:v>
                </c:pt>
                <c:pt idx="5625">
                  <c:v>0</c:v>
                </c:pt>
                <c:pt idx="5626">
                  <c:v>0</c:v>
                </c:pt>
                <c:pt idx="5627">
                  <c:v>0</c:v>
                </c:pt>
                <c:pt idx="5628">
                  <c:v>0</c:v>
                </c:pt>
                <c:pt idx="5629">
                  <c:v>2.7</c:v>
                </c:pt>
                <c:pt idx="5630">
                  <c:v>2.4</c:v>
                </c:pt>
                <c:pt idx="5631">
                  <c:v>0.6</c:v>
                </c:pt>
                <c:pt idx="5632">
                  <c:v>0</c:v>
                </c:pt>
                <c:pt idx="5633">
                  <c:v>0</c:v>
                </c:pt>
                <c:pt idx="5634">
                  <c:v>0</c:v>
                </c:pt>
                <c:pt idx="5635">
                  <c:v>5.0999999999999996</c:v>
                </c:pt>
                <c:pt idx="5636">
                  <c:v>6</c:v>
                </c:pt>
                <c:pt idx="5637">
                  <c:v>4.2</c:v>
                </c:pt>
                <c:pt idx="5638">
                  <c:v>2.1</c:v>
                </c:pt>
                <c:pt idx="5639">
                  <c:v>0.3</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7.8</c:v>
                </c:pt>
                <c:pt idx="5665">
                  <c:v>6</c:v>
                </c:pt>
                <c:pt idx="5666">
                  <c:v>4.2</c:v>
                </c:pt>
                <c:pt idx="5667">
                  <c:v>3.9</c:v>
                </c:pt>
                <c:pt idx="5668">
                  <c:v>2.1</c:v>
                </c:pt>
                <c:pt idx="5669">
                  <c:v>0.3</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4.2</c:v>
                </c:pt>
                <c:pt idx="5687">
                  <c:v>2.4</c:v>
                </c:pt>
                <c:pt idx="5688">
                  <c:v>0.6</c:v>
                </c:pt>
                <c:pt idx="5689">
                  <c:v>0</c:v>
                </c:pt>
                <c:pt idx="5690">
                  <c:v>0</c:v>
                </c:pt>
                <c:pt idx="5691">
                  <c:v>0</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0</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c:v>
                </c:pt>
                <c:pt idx="6024">
                  <c:v>0</c:v>
                </c:pt>
                <c:pt idx="6025">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c:v>
                </c:pt>
                <c:pt idx="6100">
                  <c:v>0</c:v>
                </c:pt>
                <c:pt idx="6101">
                  <c:v>0</c:v>
                </c:pt>
                <c:pt idx="6102">
                  <c:v>0</c:v>
                </c:pt>
                <c:pt idx="6103">
                  <c:v>0</c:v>
                </c:pt>
                <c:pt idx="6104">
                  <c:v>0</c:v>
                </c:pt>
                <c:pt idx="6105">
                  <c:v>0</c:v>
                </c:pt>
                <c:pt idx="6106">
                  <c:v>0</c:v>
                </c:pt>
                <c:pt idx="6107">
                  <c:v>0</c:v>
                </c:pt>
                <c:pt idx="6108">
                  <c:v>0</c:v>
                </c:pt>
                <c:pt idx="6109">
                  <c:v>0</c:v>
                </c:pt>
                <c:pt idx="6110">
                  <c:v>0</c:v>
                </c:pt>
                <c:pt idx="6111">
                  <c:v>0</c:v>
                </c:pt>
                <c:pt idx="6112">
                  <c:v>0</c:v>
                </c:pt>
                <c:pt idx="6113">
                  <c:v>0</c:v>
                </c:pt>
                <c:pt idx="6114">
                  <c:v>0</c:v>
                </c:pt>
                <c:pt idx="6115">
                  <c:v>0</c:v>
                </c:pt>
                <c:pt idx="6116">
                  <c:v>0</c:v>
                </c:pt>
                <c:pt idx="6117">
                  <c:v>0</c:v>
                </c:pt>
                <c:pt idx="6118">
                  <c:v>0</c:v>
                </c:pt>
                <c:pt idx="6119">
                  <c:v>0</c:v>
                </c:pt>
                <c:pt idx="6120">
                  <c:v>0</c:v>
                </c:pt>
                <c:pt idx="6121">
                  <c:v>0</c:v>
                </c:pt>
                <c:pt idx="6122">
                  <c:v>0</c:v>
                </c:pt>
                <c:pt idx="6123">
                  <c:v>0</c:v>
                </c:pt>
                <c:pt idx="6124">
                  <c:v>0</c:v>
                </c:pt>
                <c:pt idx="6125">
                  <c:v>0</c:v>
                </c:pt>
                <c:pt idx="6126">
                  <c:v>0</c:v>
                </c:pt>
                <c:pt idx="6127">
                  <c:v>0</c:v>
                </c:pt>
                <c:pt idx="6128">
                  <c:v>0</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c:v>
                </c:pt>
                <c:pt idx="6198">
                  <c:v>0</c:v>
                </c:pt>
                <c:pt idx="6199">
                  <c:v>0</c:v>
                </c:pt>
                <c:pt idx="6200">
                  <c:v>0</c:v>
                </c:pt>
                <c:pt idx="6201">
                  <c:v>0</c:v>
                </c:pt>
                <c:pt idx="6202">
                  <c:v>0</c:v>
                </c:pt>
                <c:pt idx="6203">
                  <c:v>0</c:v>
                </c:pt>
                <c:pt idx="6204">
                  <c:v>0</c:v>
                </c:pt>
                <c:pt idx="6205">
                  <c:v>0</c:v>
                </c:pt>
                <c:pt idx="6206">
                  <c:v>0</c:v>
                </c:pt>
                <c:pt idx="6207">
                  <c:v>0</c:v>
                </c:pt>
                <c:pt idx="6208">
                  <c:v>0</c:v>
                </c:pt>
                <c:pt idx="6209">
                  <c:v>0</c:v>
                </c:pt>
                <c:pt idx="6210">
                  <c:v>0</c:v>
                </c:pt>
                <c:pt idx="6211">
                  <c:v>0</c:v>
                </c:pt>
                <c:pt idx="6212">
                  <c:v>0</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0</c:v>
                </c:pt>
                <c:pt idx="6232">
                  <c:v>0</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0</c:v>
                </c:pt>
                <c:pt idx="6273">
                  <c:v>0</c:v>
                </c:pt>
                <c:pt idx="6274">
                  <c:v>0</c:v>
                </c:pt>
                <c:pt idx="6275">
                  <c:v>0</c:v>
                </c:pt>
                <c:pt idx="6276">
                  <c:v>0</c:v>
                </c:pt>
                <c:pt idx="6277">
                  <c:v>0</c:v>
                </c:pt>
                <c:pt idx="6278">
                  <c:v>0</c:v>
                </c:pt>
                <c:pt idx="6279">
                  <c:v>0</c:v>
                </c:pt>
                <c:pt idx="6280">
                  <c:v>0</c:v>
                </c:pt>
                <c:pt idx="6281">
                  <c:v>0</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c:v>
                </c:pt>
                <c:pt idx="6304">
                  <c:v>0</c:v>
                </c:pt>
                <c:pt idx="6305">
                  <c:v>0</c:v>
                </c:pt>
                <c:pt idx="6306">
                  <c:v>0</c:v>
                </c:pt>
                <c:pt idx="6307">
                  <c:v>0</c:v>
                </c:pt>
                <c:pt idx="6308">
                  <c:v>0</c:v>
                </c:pt>
                <c:pt idx="6309">
                  <c:v>0</c:v>
                </c:pt>
                <c:pt idx="6310">
                  <c:v>0</c:v>
                </c:pt>
                <c:pt idx="6311">
                  <c:v>0</c:v>
                </c:pt>
                <c:pt idx="6312">
                  <c:v>0</c:v>
                </c:pt>
                <c:pt idx="6313">
                  <c:v>0</c:v>
                </c:pt>
                <c:pt idx="6314">
                  <c:v>0</c:v>
                </c:pt>
                <c:pt idx="6315">
                  <c:v>0</c:v>
                </c:pt>
                <c:pt idx="6316">
                  <c:v>0</c:v>
                </c:pt>
                <c:pt idx="6317">
                  <c:v>0</c:v>
                </c:pt>
                <c:pt idx="6318">
                  <c:v>0</c:v>
                </c:pt>
                <c:pt idx="6319">
                  <c:v>0</c:v>
                </c:pt>
                <c:pt idx="6320">
                  <c:v>0</c:v>
                </c:pt>
                <c:pt idx="6321">
                  <c:v>0</c:v>
                </c:pt>
                <c:pt idx="6322">
                  <c:v>0</c:v>
                </c:pt>
                <c:pt idx="6323">
                  <c:v>0</c:v>
                </c:pt>
                <c:pt idx="6324">
                  <c:v>0</c:v>
                </c:pt>
                <c:pt idx="6325">
                  <c:v>0</c:v>
                </c:pt>
                <c:pt idx="6326">
                  <c:v>0</c:v>
                </c:pt>
                <c:pt idx="6327">
                  <c:v>0</c:v>
                </c:pt>
                <c:pt idx="6328">
                  <c:v>0</c:v>
                </c:pt>
                <c:pt idx="6329">
                  <c:v>0</c:v>
                </c:pt>
                <c:pt idx="6330">
                  <c:v>0</c:v>
                </c:pt>
                <c:pt idx="6331">
                  <c:v>0</c:v>
                </c:pt>
                <c:pt idx="6332">
                  <c:v>0</c:v>
                </c:pt>
                <c:pt idx="6333">
                  <c:v>0</c:v>
                </c:pt>
                <c:pt idx="6334">
                  <c:v>0</c:v>
                </c:pt>
                <c:pt idx="6335">
                  <c:v>0</c:v>
                </c:pt>
                <c:pt idx="6336">
                  <c:v>0</c:v>
                </c:pt>
                <c:pt idx="6337">
                  <c:v>0</c:v>
                </c:pt>
                <c:pt idx="6338">
                  <c:v>0</c:v>
                </c:pt>
                <c:pt idx="6339">
                  <c:v>0</c:v>
                </c:pt>
                <c:pt idx="6340">
                  <c:v>0</c:v>
                </c:pt>
                <c:pt idx="6341">
                  <c:v>0</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0</c:v>
                </c:pt>
                <c:pt idx="6370">
                  <c:v>0</c:v>
                </c:pt>
                <c:pt idx="6371">
                  <c:v>0</c:v>
                </c:pt>
                <c:pt idx="6372">
                  <c:v>0</c:v>
                </c:pt>
                <c:pt idx="6373">
                  <c:v>0</c:v>
                </c:pt>
                <c:pt idx="6374">
                  <c:v>0</c:v>
                </c:pt>
                <c:pt idx="6375">
                  <c:v>0</c:v>
                </c:pt>
                <c:pt idx="6376">
                  <c:v>0</c:v>
                </c:pt>
                <c:pt idx="6377">
                  <c:v>0</c:v>
                </c:pt>
                <c:pt idx="6378">
                  <c:v>0</c:v>
                </c:pt>
                <c:pt idx="6379">
                  <c:v>0</c:v>
                </c:pt>
                <c:pt idx="6380">
                  <c:v>0</c:v>
                </c:pt>
                <c:pt idx="6381">
                  <c:v>0</c:v>
                </c:pt>
                <c:pt idx="6382">
                  <c:v>0</c:v>
                </c:pt>
                <c:pt idx="6383">
                  <c:v>0</c:v>
                </c:pt>
                <c:pt idx="6384">
                  <c:v>0</c:v>
                </c:pt>
                <c:pt idx="6385">
                  <c:v>0</c:v>
                </c:pt>
                <c:pt idx="6386">
                  <c:v>0</c:v>
                </c:pt>
                <c:pt idx="6387">
                  <c:v>0</c:v>
                </c:pt>
                <c:pt idx="6388">
                  <c:v>0</c:v>
                </c:pt>
                <c:pt idx="6389">
                  <c:v>0</c:v>
                </c:pt>
                <c:pt idx="6390">
                  <c:v>0</c:v>
                </c:pt>
                <c:pt idx="6391">
                  <c:v>0</c:v>
                </c:pt>
                <c:pt idx="6392">
                  <c:v>0</c:v>
                </c:pt>
                <c:pt idx="6393">
                  <c:v>0</c:v>
                </c:pt>
                <c:pt idx="6394">
                  <c:v>0</c:v>
                </c:pt>
                <c:pt idx="6395">
                  <c:v>0</c:v>
                </c:pt>
                <c:pt idx="6396">
                  <c:v>0</c:v>
                </c:pt>
                <c:pt idx="6397">
                  <c:v>0</c:v>
                </c:pt>
                <c:pt idx="6398">
                  <c:v>0</c:v>
                </c:pt>
                <c:pt idx="6399">
                  <c:v>0</c:v>
                </c:pt>
                <c:pt idx="6400">
                  <c:v>0</c:v>
                </c:pt>
                <c:pt idx="6401">
                  <c:v>0</c:v>
                </c:pt>
                <c:pt idx="6402">
                  <c:v>0</c:v>
                </c:pt>
                <c:pt idx="6403">
                  <c:v>0</c:v>
                </c:pt>
                <c:pt idx="6404">
                  <c:v>0</c:v>
                </c:pt>
                <c:pt idx="6405">
                  <c:v>0</c:v>
                </c:pt>
                <c:pt idx="6406">
                  <c:v>0</c:v>
                </c:pt>
                <c:pt idx="6407">
                  <c:v>0</c:v>
                </c:pt>
                <c:pt idx="6408">
                  <c:v>0</c:v>
                </c:pt>
                <c:pt idx="6409">
                  <c:v>0</c:v>
                </c:pt>
                <c:pt idx="6410">
                  <c:v>0</c:v>
                </c:pt>
                <c:pt idx="6411">
                  <c:v>0</c:v>
                </c:pt>
                <c:pt idx="6412">
                  <c:v>0</c:v>
                </c:pt>
                <c:pt idx="6413">
                  <c:v>0</c:v>
                </c:pt>
                <c:pt idx="6414">
                  <c:v>0</c:v>
                </c:pt>
                <c:pt idx="6415">
                  <c:v>0</c:v>
                </c:pt>
                <c:pt idx="6416">
                  <c:v>0</c:v>
                </c:pt>
                <c:pt idx="6417">
                  <c:v>0</c:v>
                </c:pt>
                <c:pt idx="6418">
                  <c:v>0</c:v>
                </c:pt>
                <c:pt idx="6419">
                  <c:v>0</c:v>
                </c:pt>
                <c:pt idx="6420">
                  <c:v>0</c:v>
                </c:pt>
                <c:pt idx="6421">
                  <c:v>0</c:v>
                </c:pt>
                <c:pt idx="6422">
                  <c:v>0</c:v>
                </c:pt>
                <c:pt idx="6423">
                  <c:v>0</c:v>
                </c:pt>
                <c:pt idx="6424">
                  <c:v>0</c:v>
                </c:pt>
                <c:pt idx="6425">
                  <c:v>0</c:v>
                </c:pt>
                <c:pt idx="6426">
                  <c:v>0</c:v>
                </c:pt>
                <c:pt idx="6427">
                  <c:v>0</c:v>
                </c:pt>
                <c:pt idx="6428">
                  <c:v>0</c:v>
                </c:pt>
                <c:pt idx="6429">
                  <c:v>0</c:v>
                </c:pt>
                <c:pt idx="6430">
                  <c:v>0</c:v>
                </c:pt>
                <c:pt idx="6431">
                  <c:v>0</c:v>
                </c:pt>
                <c:pt idx="6432">
                  <c:v>0</c:v>
                </c:pt>
                <c:pt idx="6433">
                  <c:v>0</c:v>
                </c:pt>
                <c:pt idx="6434">
                  <c:v>0</c:v>
                </c:pt>
                <c:pt idx="6435">
                  <c:v>0</c:v>
                </c:pt>
                <c:pt idx="6436">
                  <c:v>0</c:v>
                </c:pt>
                <c:pt idx="6437">
                  <c:v>0</c:v>
                </c:pt>
                <c:pt idx="6438">
                  <c:v>0</c:v>
                </c:pt>
                <c:pt idx="6439">
                  <c:v>0</c:v>
                </c:pt>
                <c:pt idx="6440">
                  <c:v>0</c:v>
                </c:pt>
                <c:pt idx="6441">
                  <c:v>0</c:v>
                </c:pt>
                <c:pt idx="6442">
                  <c:v>0</c:v>
                </c:pt>
                <c:pt idx="6443">
                  <c:v>0</c:v>
                </c:pt>
                <c:pt idx="6444">
                  <c:v>0</c:v>
                </c:pt>
                <c:pt idx="6445">
                  <c:v>0</c:v>
                </c:pt>
                <c:pt idx="6446">
                  <c:v>0</c:v>
                </c:pt>
                <c:pt idx="6447">
                  <c:v>0</c:v>
                </c:pt>
                <c:pt idx="6448">
                  <c:v>0</c:v>
                </c:pt>
                <c:pt idx="6449">
                  <c:v>0</c:v>
                </c:pt>
                <c:pt idx="6450">
                  <c:v>0</c:v>
                </c:pt>
                <c:pt idx="6451">
                  <c:v>0</c:v>
                </c:pt>
                <c:pt idx="6452">
                  <c:v>0</c:v>
                </c:pt>
                <c:pt idx="6453">
                  <c:v>0</c:v>
                </c:pt>
                <c:pt idx="6454">
                  <c:v>0</c:v>
                </c:pt>
                <c:pt idx="6455">
                  <c:v>0</c:v>
                </c:pt>
                <c:pt idx="6456">
                  <c:v>0</c:v>
                </c:pt>
                <c:pt idx="6457">
                  <c:v>0</c:v>
                </c:pt>
                <c:pt idx="6458">
                  <c:v>0</c:v>
                </c:pt>
                <c:pt idx="6459">
                  <c:v>0</c:v>
                </c:pt>
                <c:pt idx="6460">
                  <c:v>0</c:v>
                </c:pt>
                <c:pt idx="6461">
                  <c:v>0</c:v>
                </c:pt>
                <c:pt idx="6462">
                  <c:v>0</c:v>
                </c:pt>
                <c:pt idx="6463">
                  <c:v>0</c:v>
                </c:pt>
                <c:pt idx="6464">
                  <c:v>0</c:v>
                </c:pt>
                <c:pt idx="6465">
                  <c:v>0</c:v>
                </c:pt>
                <c:pt idx="6466">
                  <c:v>0</c:v>
                </c:pt>
                <c:pt idx="6467">
                  <c:v>0</c:v>
                </c:pt>
                <c:pt idx="6468">
                  <c:v>0</c:v>
                </c:pt>
                <c:pt idx="6469">
                  <c:v>0</c:v>
                </c:pt>
                <c:pt idx="6470">
                  <c:v>0</c:v>
                </c:pt>
                <c:pt idx="6471">
                  <c:v>0</c:v>
                </c:pt>
                <c:pt idx="6472">
                  <c:v>0</c:v>
                </c:pt>
                <c:pt idx="6473">
                  <c:v>0</c:v>
                </c:pt>
                <c:pt idx="6474">
                  <c:v>0</c:v>
                </c:pt>
                <c:pt idx="6475">
                  <c:v>0</c:v>
                </c:pt>
                <c:pt idx="6476">
                  <c:v>0</c:v>
                </c:pt>
                <c:pt idx="6477">
                  <c:v>0</c:v>
                </c:pt>
                <c:pt idx="6478">
                  <c:v>0</c:v>
                </c:pt>
                <c:pt idx="6479">
                  <c:v>0</c:v>
                </c:pt>
                <c:pt idx="6480">
                  <c:v>0</c:v>
                </c:pt>
                <c:pt idx="6481">
                  <c:v>0</c:v>
                </c:pt>
                <c:pt idx="6482">
                  <c:v>0</c:v>
                </c:pt>
                <c:pt idx="6483">
                  <c:v>0</c:v>
                </c:pt>
                <c:pt idx="6484">
                  <c:v>0</c:v>
                </c:pt>
                <c:pt idx="6485">
                  <c:v>0</c:v>
                </c:pt>
                <c:pt idx="6486">
                  <c:v>0</c:v>
                </c:pt>
                <c:pt idx="6487">
                  <c:v>0</c:v>
                </c:pt>
                <c:pt idx="6488">
                  <c:v>0</c:v>
                </c:pt>
                <c:pt idx="6489">
                  <c:v>0</c:v>
                </c:pt>
                <c:pt idx="6490">
                  <c:v>0</c:v>
                </c:pt>
                <c:pt idx="6491">
                  <c:v>0</c:v>
                </c:pt>
                <c:pt idx="6492">
                  <c:v>0</c:v>
                </c:pt>
                <c:pt idx="6493">
                  <c:v>0</c:v>
                </c:pt>
                <c:pt idx="6494">
                  <c:v>0</c:v>
                </c:pt>
                <c:pt idx="6495">
                  <c:v>0</c:v>
                </c:pt>
                <c:pt idx="6496">
                  <c:v>0</c:v>
                </c:pt>
                <c:pt idx="6497">
                  <c:v>0</c:v>
                </c:pt>
                <c:pt idx="6498">
                  <c:v>0</c:v>
                </c:pt>
                <c:pt idx="6499">
                  <c:v>0</c:v>
                </c:pt>
                <c:pt idx="6500">
                  <c:v>0</c:v>
                </c:pt>
                <c:pt idx="6501">
                  <c:v>0</c:v>
                </c:pt>
                <c:pt idx="6502">
                  <c:v>0</c:v>
                </c:pt>
                <c:pt idx="6503">
                  <c:v>0</c:v>
                </c:pt>
                <c:pt idx="6504">
                  <c:v>0</c:v>
                </c:pt>
                <c:pt idx="6505">
                  <c:v>0</c:v>
                </c:pt>
                <c:pt idx="6506">
                  <c:v>0</c:v>
                </c:pt>
                <c:pt idx="6507">
                  <c:v>0</c:v>
                </c:pt>
                <c:pt idx="6508">
                  <c:v>0</c:v>
                </c:pt>
                <c:pt idx="6509">
                  <c:v>0</c:v>
                </c:pt>
                <c:pt idx="6510">
                  <c:v>0</c:v>
                </c:pt>
                <c:pt idx="6511">
                  <c:v>0</c:v>
                </c:pt>
                <c:pt idx="6512">
                  <c:v>0</c:v>
                </c:pt>
                <c:pt idx="6513">
                  <c:v>0</c:v>
                </c:pt>
                <c:pt idx="6514">
                  <c:v>0</c:v>
                </c:pt>
                <c:pt idx="6515">
                  <c:v>0</c:v>
                </c:pt>
                <c:pt idx="6516">
                  <c:v>0</c:v>
                </c:pt>
                <c:pt idx="6517">
                  <c:v>0</c:v>
                </c:pt>
                <c:pt idx="6518">
                  <c:v>0</c:v>
                </c:pt>
                <c:pt idx="6519">
                  <c:v>0</c:v>
                </c:pt>
                <c:pt idx="6520">
                  <c:v>0</c:v>
                </c:pt>
                <c:pt idx="6521">
                  <c:v>0</c:v>
                </c:pt>
                <c:pt idx="6522">
                  <c:v>0</c:v>
                </c:pt>
                <c:pt idx="6523">
                  <c:v>0</c:v>
                </c:pt>
                <c:pt idx="6524">
                  <c:v>0</c:v>
                </c:pt>
                <c:pt idx="6525">
                  <c:v>0</c:v>
                </c:pt>
                <c:pt idx="6526">
                  <c:v>0</c:v>
                </c:pt>
                <c:pt idx="6527">
                  <c:v>0</c:v>
                </c:pt>
                <c:pt idx="6528">
                  <c:v>0</c:v>
                </c:pt>
                <c:pt idx="6529">
                  <c:v>0</c:v>
                </c:pt>
                <c:pt idx="6530">
                  <c:v>0</c:v>
                </c:pt>
                <c:pt idx="6531">
                  <c:v>0</c:v>
                </c:pt>
                <c:pt idx="6532">
                  <c:v>0</c:v>
                </c:pt>
                <c:pt idx="6533">
                  <c:v>0</c:v>
                </c:pt>
                <c:pt idx="6534">
                  <c:v>0</c:v>
                </c:pt>
                <c:pt idx="6535">
                  <c:v>0</c:v>
                </c:pt>
                <c:pt idx="6536">
                  <c:v>0</c:v>
                </c:pt>
                <c:pt idx="6537">
                  <c:v>0</c:v>
                </c:pt>
                <c:pt idx="6538">
                  <c:v>0</c:v>
                </c:pt>
                <c:pt idx="6539">
                  <c:v>0</c:v>
                </c:pt>
                <c:pt idx="6540">
                  <c:v>0</c:v>
                </c:pt>
                <c:pt idx="6541">
                  <c:v>0</c:v>
                </c:pt>
                <c:pt idx="6542">
                  <c:v>0</c:v>
                </c:pt>
                <c:pt idx="6543">
                  <c:v>0</c:v>
                </c:pt>
                <c:pt idx="6544">
                  <c:v>0</c:v>
                </c:pt>
                <c:pt idx="6545">
                  <c:v>0</c:v>
                </c:pt>
                <c:pt idx="6546">
                  <c:v>0</c:v>
                </c:pt>
                <c:pt idx="6547">
                  <c:v>0</c:v>
                </c:pt>
                <c:pt idx="6548">
                  <c:v>0</c:v>
                </c:pt>
                <c:pt idx="6549">
                  <c:v>0</c:v>
                </c:pt>
                <c:pt idx="6550">
                  <c:v>0</c:v>
                </c:pt>
                <c:pt idx="6551">
                  <c:v>0</c:v>
                </c:pt>
                <c:pt idx="6552">
                  <c:v>0</c:v>
                </c:pt>
                <c:pt idx="6553">
                  <c:v>0</c:v>
                </c:pt>
                <c:pt idx="6554">
                  <c:v>0</c:v>
                </c:pt>
                <c:pt idx="6555">
                  <c:v>0</c:v>
                </c:pt>
                <c:pt idx="6556">
                  <c:v>0</c:v>
                </c:pt>
                <c:pt idx="6557">
                  <c:v>0</c:v>
                </c:pt>
                <c:pt idx="6558">
                  <c:v>0</c:v>
                </c:pt>
                <c:pt idx="6559">
                  <c:v>0</c:v>
                </c:pt>
                <c:pt idx="6560">
                  <c:v>0</c:v>
                </c:pt>
                <c:pt idx="6561">
                  <c:v>0</c:v>
                </c:pt>
                <c:pt idx="6562">
                  <c:v>0</c:v>
                </c:pt>
                <c:pt idx="6563">
                  <c:v>0</c:v>
                </c:pt>
                <c:pt idx="6564">
                  <c:v>0</c:v>
                </c:pt>
                <c:pt idx="6565">
                  <c:v>0</c:v>
                </c:pt>
                <c:pt idx="6566">
                  <c:v>0</c:v>
                </c:pt>
                <c:pt idx="6567">
                  <c:v>0</c:v>
                </c:pt>
                <c:pt idx="6568">
                  <c:v>0</c:v>
                </c:pt>
                <c:pt idx="6569">
                  <c:v>0</c:v>
                </c:pt>
                <c:pt idx="6570">
                  <c:v>0</c:v>
                </c:pt>
                <c:pt idx="6571">
                  <c:v>0</c:v>
                </c:pt>
                <c:pt idx="6572">
                  <c:v>0</c:v>
                </c:pt>
                <c:pt idx="6573">
                  <c:v>0</c:v>
                </c:pt>
                <c:pt idx="6574">
                  <c:v>0</c:v>
                </c:pt>
                <c:pt idx="6575">
                  <c:v>0</c:v>
                </c:pt>
                <c:pt idx="6576">
                  <c:v>0</c:v>
                </c:pt>
                <c:pt idx="6577">
                  <c:v>0</c:v>
                </c:pt>
                <c:pt idx="6578">
                  <c:v>0</c:v>
                </c:pt>
                <c:pt idx="6579">
                  <c:v>0</c:v>
                </c:pt>
                <c:pt idx="6580">
                  <c:v>0</c:v>
                </c:pt>
                <c:pt idx="6581">
                  <c:v>0</c:v>
                </c:pt>
                <c:pt idx="6582">
                  <c:v>0</c:v>
                </c:pt>
                <c:pt idx="6583">
                  <c:v>0</c:v>
                </c:pt>
                <c:pt idx="6584">
                  <c:v>0</c:v>
                </c:pt>
                <c:pt idx="6585">
                  <c:v>0</c:v>
                </c:pt>
                <c:pt idx="6586">
                  <c:v>0</c:v>
                </c:pt>
                <c:pt idx="6587">
                  <c:v>0</c:v>
                </c:pt>
                <c:pt idx="6588">
                  <c:v>0</c:v>
                </c:pt>
                <c:pt idx="6589">
                  <c:v>0</c:v>
                </c:pt>
                <c:pt idx="6590">
                  <c:v>0</c:v>
                </c:pt>
                <c:pt idx="6591">
                  <c:v>0</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0</c:v>
                </c:pt>
                <c:pt idx="6641">
                  <c:v>0</c:v>
                </c:pt>
                <c:pt idx="6642">
                  <c:v>0</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numCache>
            </c:numRef>
          </c:val>
          <c:smooth val="0"/>
          <c:extLst>
            <c:ext xmlns:c16="http://schemas.microsoft.com/office/drawing/2014/chart" uri="{C3380CC4-5D6E-409C-BE32-E72D297353CC}">
              <c16:uniqueId val="{00000000-845F-4C53-834A-BAE255ACB40D}"/>
            </c:ext>
          </c:extLst>
        </c:ser>
        <c:ser>
          <c:idx val="1"/>
          <c:order val="1"/>
          <c:tx>
            <c:strRef>
              <c:f>queue_9!$C$1</c:f>
              <c:strCache>
                <c:ptCount val="1"/>
                <c:pt idx="0">
                  <c:v>9 Umbra</c:v>
                </c:pt>
              </c:strCache>
            </c:strRef>
          </c:tx>
          <c:spPr>
            <a:ln w="28575" cap="rnd">
              <a:solidFill>
                <a:schemeClr val="accent2"/>
              </a:solidFill>
              <a:round/>
            </a:ln>
            <a:effectLst/>
          </c:spPr>
          <c:marker>
            <c:symbol val="none"/>
          </c:marker>
          <c:cat>
            <c:numRef>
              <c:f>queue_9!$A$2:$A$7201</c:f>
              <c:numCache>
                <c:formatCode>General</c:formatCode>
                <c:ptCount val="7200"/>
                <c:pt idx="0">
                  <c:v>0</c:v>
                </c:pt>
                <c:pt idx="1">
                  <c:v>1.6666666666666601E-2</c:v>
                </c:pt>
                <c:pt idx="2">
                  <c:v>3.3333333333333298E-2</c:v>
                </c:pt>
                <c:pt idx="3">
                  <c:v>0.05</c:v>
                </c:pt>
                <c:pt idx="4">
                  <c:v>6.6666666666666596E-2</c:v>
                </c:pt>
                <c:pt idx="5">
                  <c:v>8.3333333333333301E-2</c:v>
                </c:pt>
                <c:pt idx="6">
                  <c:v>0.1</c:v>
                </c:pt>
                <c:pt idx="7">
                  <c:v>0.116666666666666</c:v>
                </c:pt>
                <c:pt idx="8">
                  <c:v>0.133333333333333</c:v>
                </c:pt>
                <c:pt idx="9">
                  <c:v>0.15</c:v>
                </c:pt>
                <c:pt idx="10">
                  <c:v>0.16666666666666599</c:v>
                </c:pt>
                <c:pt idx="11">
                  <c:v>0.18333333333333299</c:v>
                </c:pt>
                <c:pt idx="12">
                  <c:v>0.2</c:v>
                </c:pt>
                <c:pt idx="13">
                  <c:v>0.21666666666666601</c:v>
                </c:pt>
                <c:pt idx="14">
                  <c:v>0.233333333333333</c:v>
                </c:pt>
                <c:pt idx="15">
                  <c:v>0.25</c:v>
                </c:pt>
                <c:pt idx="16">
                  <c:v>0.266666666666666</c:v>
                </c:pt>
                <c:pt idx="17">
                  <c:v>0.28333333333333299</c:v>
                </c:pt>
                <c:pt idx="18">
                  <c:v>0.3</c:v>
                </c:pt>
                <c:pt idx="19">
                  <c:v>0.31666666666666599</c:v>
                </c:pt>
                <c:pt idx="20">
                  <c:v>0.33333333333333298</c:v>
                </c:pt>
                <c:pt idx="21">
                  <c:v>0.35</c:v>
                </c:pt>
                <c:pt idx="22">
                  <c:v>0.36666666666666597</c:v>
                </c:pt>
                <c:pt idx="23">
                  <c:v>0.38333333333333303</c:v>
                </c:pt>
                <c:pt idx="24">
                  <c:v>0.4</c:v>
                </c:pt>
                <c:pt idx="25">
                  <c:v>0.41666666666666602</c:v>
                </c:pt>
                <c:pt idx="26">
                  <c:v>0.43333333333333302</c:v>
                </c:pt>
                <c:pt idx="27">
                  <c:v>0.45</c:v>
                </c:pt>
                <c:pt idx="28">
                  <c:v>0.46666666666666601</c:v>
                </c:pt>
                <c:pt idx="29">
                  <c:v>0.483333333333333</c:v>
                </c:pt>
                <c:pt idx="30">
                  <c:v>0.5</c:v>
                </c:pt>
                <c:pt idx="31">
                  <c:v>0.51666666666666605</c:v>
                </c:pt>
                <c:pt idx="32">
                  <c:v>0.53333333333333299</c:v>
                </c:pt>
                <c:pt idx="33">
                  <c:v>0.55000000000000004</c:v>
                </c:pt>
                <c:pt idx="34">
                  <c:v>0.56666666666666599</c:v>
                </c:pt>
                <c:pt idx="35">
                  <c:v>0.58333333333333304</c:v>
                </c:pt>
                <c:pt idx="36">
                  <c:v>0.6</c:v>
                </c:pt>
                <c:pt idx="37">
                  <c:v>0.61666666666666603</c:v>
                </c:pt>
                <c:pt idx="38">
                  <c:v>0.63333333333333297</c:v>
                </c:pt>
                <c:pt idx="39">
                  <c:v>0.65</c:v>
                </c:pt>
                <c:pt idx="40">
                  <c:v>0.66666666666666596</c:v>
                </c:pt>
                <c:pt idx="41">
                  <c:v>0.68333333333333302</c:v>
                </c:pt>
                <c:pt idx="42">
                  <c:v>0.7</c:v>
                </c:pt>
                <c:pt idx="43">
                  <c:v>0.71666666666666601</c:v>
                </c:pt>
                <c:pt idx="44">
                  <c:v>0.73333333333333295</c:v>
                </c:pt>
                <c:pt idx="45">
                  <c:v>0.75</c:v>
                </c:pt>
                <c:pt idx="46">
                  <c:v>0.76666666666666605</c:v>
                </c:pt>
                <c:pt idx="47">
                  <c:v>0.78333333333333299</c:v>
                </c:pt>
                <c:pt idx="48">
                  <c:v>0.8</c:v>
                </c:pt>
                <c:pt idx="49">
                  <c:v>0.81666666666666599</c:v>
                </c:pt>
                <c:pt idx="50">
                  <c:v>0.83333333333333304</c:v>
                </c:pt>
                <c:pt idx="51">
                  <c:v>0.85</c:v>
                </c:pt>
                <c:pt idx="52">
                  <c:v>0.86666666666666603</c:v>
                </c:pt>
                <c:pt idx="53">
                  <c:v>0.88333333333333297</c:v>
                </c:pt>
                <c:pt idx="54">
                  <c:v>0.9</c:v>
                </c:pt>
                <c:pt idx="55">
                  <c:v>0.91666666666666596</c:v>
                </c:pt>
                <c:pt idx="56">
                  <c:v>0.93333333333333302</c:v>
                </c:pt>
                <c:pt idx="57">
                  <c:v>0.95</c:v>
                </c:pt>
                <c:pt idx="58">
                  <c:v>0.96666666666666601</c:v>
                </c:pt>
                <c:pt idx="59">
                  <c:v>0.98333333333333295</c:v>
                </c:pt>
                <c:pt idx="60">
                  <c:v>1</c:v>
                </c:pt>
                <c:pt idx="61">
                  <c:v>1.0166666666666599</c:v>
                </c:pt>
                <c:pt idx="62">
                  <c:v>1.0333333333333301</c:v>
                </c:pt>
                <c:pt idx="63">
                  <c:v>1.05</c:v>
                </c:pt>
                <c:pt idx="64">
                  <c:v>1.06666666666666</c:v>
                </c:pt>
                <c:pt idx="65">
                  <c:v>1.0833333333333299</c:v>
                </c:pt>
                <c:pt idx="66">
                  <c:v>1.1000000000000001</c:v>
                </c:pt>
                <c:pt idx="67">
                  <c:v>1.11666666666666</c:v>
                </c:pt>
                <c:pt idx="68">
                  <c:v>1.13333333333333</c:v>
                </c:pt>
                <c:pt idx="69">
                  <c:v>1.1499999999999999</c:v>
                </c:pt>
                <c:pt idx="70">
                  <c:v>1.1666666666666601</c:v>
                </c:pt>
                <c:pt idx="71">
                  <c:v>1.18333333333333</c:v>
                </c:pt>
                <c:pt idx="72">
                  <c:v>1.2</c:v>
                </c:pt>
                <c:pt idx="73">
                  <c:v>1.2166666666666599</c:v>
                </c:pt>
                <c:pt idx="74">
                  <c:v>1.2333333333333301</c:v>
                </c:pt>
                <c:pt idx="75">
                  <c:v>1.25</c:v>
                </c:pt>
                <c:pt idx="76">
                  <c:v>1.2666666666666599</c:v>
                </c:pt>
                <c:pt idx="77">
                  <c:v>1.2833333333333301</c:v>
                </c:pt>
                <c:pt idx="78">
                  <c:v>1.3</c:v>
                </c:pt>
                <c:pt idx="79">
                  <c:v>1.31666666666666</c:v>
                </c:pt>
                <c:pt idx="80">
                  <c:v>1.3333333333333299</c:v>
                </c:pt>
                <c:pt idx="81">
                  <c:v>1.35</c:v>
                </c:pt>
                <c:pt idx="82">
                  <c:v>1.36666666666666</c:v>
                </c:pt>
                <c:pt idx="83">
                  <c:v>1.38333333333333</c:v>
                </c:pt>
                <c:pt idx="84">
                  <c:v>1.4</c:v>
                </c:pt>
                <c:pt idx="85">
                  <c:v>1.4166666666666601</c:v>
                </c:pt>
                <c:pt idx="86">
                  <c:v>1.43333333333333</c:v>
                </c:pt>
                <c:pt idx="87">
                  <c:v>1.45</c:v>
                </c:pt>
                <c:pt idx="88">
                  <c:v>1.4666666666666599</c:v>
                </c:pt>
                <c:pt idx="89">
                  <c:v>1.4833333333333301</c:v>
                </c:pt>
                <c:pt idx="90">
                  <c:v>1.5</c:v>
                </c:pt>
                <c:pt idx="91">
                  <c:v>1.5166666666666599</c:v>
                </c:pt>
                <c:pt idx="92">
                  <c:v>1.5333333333333301</c:v>
                </c:pt>
                <c:pt idx="93">
                  <c:v>1.55</c:v>
                </c:pt>
                <c:pt idx="94">
                  <c:v>1.56666666666666</c:v>
                </c:pt>
                <c:pt idx="95">
                  <c:v>1.5833333333333299</c:v>
                </c:pt>
                <c:pt idx="96">
                  <c:v>1.6</c:v>
                </c:pt>
                <c:pt idx="97">
                  <c:v>1.61666666666666</c:v>
                </c:pt>
                <c:pt idx="98">
                  <c:v>1.63333333333333</c:v>
                </c:pt>
                <c:pt idx="99">
                  <c:v>1.65</c:v>
                </c:pt>
                <c:pt idx="100">
                  <c:v>1.6666666666666601</c:v>
                </c:pt>
                <c:pt idx="101">
                  <c:v>1.68333333333333</c:v>
                </c:pt>
                <c:pt idx="102">
                  <c:v>1.7</c:v>
                </c:pt>
                <c:pt idx="103">
                  <c:v>1.7166666666666599</c:v>
                </c:pt>
                <c:pt idx="104">
                  <c:v>1.7333333333333301</c:v>
                </c:pt>
                <c:pt idx="105">
                  <c:v>1.75</c:v>
                </c:pt>
                <c:pt idx="106">
                  <c:v>1.7666666666666599</c:v>
                </c:pt>
                <c:pt idx="107">
                  <c:v>1.7833333333333301</c:v>
                </c:pt>
                <c:pt idx="108">
                  <c:v>1.8</c:v>
                </c:pt>
                <c:pt idx="109">
                  <c:v>1.81666666666666</c:v>
                </c:pt>
                <c:pt idx="110">
                  <c:v>1.8333333333333299</c:v>
                </c:pt>
                <c:pt idx="111">
                  <c:v>1.85</c:v>
                </c:pt>
                <c:pt idx="112">
                  <c:v>1.86666666666666</c:v>
                </c:pt>
                <c:pt idx="113">
                  <c:v>1.88333333333333</c:v>
                </c:pt>
                <c:pt idx="114">
                  <c:v>1.9</c:v>
                </c:pt>
                <c:pt idx="115">
                  <c:v>1.9166666666666601</c:v>
                </c:pt>
                <c:pt idx="116">
                  <c:v>1.93333333333333</c:v>
                </c:pt>
                <c:pt idx="117">
                  <c:v>1.95</c:v>
                </c:pt>
                <c:pt idx="118">
                  <c:v>1.9666666666666599</c:v>
                </c:pt>
                <c:pt idx="119">
                  <c:v>1.9833333333333301</c:v>
                </c:pt>
                <c:pt idx="120">
                  <c:v>2</c:v>
                </c:pt>
                <c:pt idx="121">
                  <c:v>2.0166666666666599</c:v>
                </c:pt>
                <c:pt idx="122">
                  <c:v>2.0333333333333301</c:v>
                </c:pt>
                <c:pt idx="123">
                  <c:v>2.0499999999999998</c:v>
                </c:pt>
                <c:pt idx="124">
                  <c:v>2.0666666666666602</c:v>
                </c:pt>
                <c:pt idx="125">
                  <c:v>2.0833333333333299</c:v>
                </c:pt>
                <c:pt idx="126">
                  <c:v>2.1</c:v>
                </c:pt>
                <c:pt idx="127">
                  <c:v>2.11666666666666</c:v>
                </c:pt>
                <c:pt idx="128">
                  <c:v>2.1333333333333302</c:v>
                </c:pt>
                <c:pt idx="129">
                  <c:v>2.15</c:v>
                </c:pt>
                <c:pt idx="130">
                  <c:v>2.1666666666666599</c:v>
                </c:pt>
                <c:pt idx="131">
                  <c:v>2.18333333333333</c:v>
                </c:pt>
                <c:pt idx="132">
                  <c:v>2.2000000000000002</c:v>
                </c:pt>
                <c:pt idx="133">
                  <c:v>2.2166666666666601</c:v>
                </c:pt>
                <c:pt idx="134">
                  <c:v>2.2333333333333298</c:v>
                </c:pt>
                <c:pt idx="135">
                  <c:v>2.25</c:v>
                </c:pt>
                <c:pt idx="136">
                  <c:v>2.2666666666666599</c:v>
                </c:pt>
                <c:pt idx="137">
                  <c:v>2.2833333333333301</c:v>
                </c:pt>
                <c:pt idx="138">
                  <c:v>2.2999999999999998</c:v>
                </c:pt>
                <c:pt idx="139">
                  <c:v>2.3166666666666602</c:v>
                </c:pt>
                <c:pt idx="140">
                  <c:v>2.3333333333333299</c:v>
                </c:pt>
                <c:pt idx="141">
                  <c:v>2.35</c:v>
                </c:pt>
                <c:pt idx="142">
                  <c:v>2.36666666666666</c:v>
                </c:pt>
                <c:pt idx="143">
                  <c:v>2.3833333333333302</c:v>
                </c:pt>
                <c:pt idx="144">
                  <c:v>2.4</c:v>
                </c:pt>
                <c:pt idx="145">
                  <c:v>2.4166666666666599</c:v>
                </c:pt>
                <c:pt idx="146">
                  <c:v>2.43333333333333</c:v>
                </c:pt>
                <c:pt idx="147">
                  <c:v>2.4500000000000002</c:v>
                </c:pt>
                <c:pt idx="148">
                  <c:v>2.4666666666666601</c:v>
                </c:pt>
                <c:pt idx="149">
                  <c:v>2.4833333333333298</c:v>
                </c:pt>
                <c:pt idx="150">
                  <c:v>2.5</c:v>
                </c:pt>
                <c:pt idx="151">
                  <c:v>2.5166666666666599</c:v>
                </c:pt>
                <c:pt idx="152">
                  <c:v>2.5333333333333301</c:v>
                </c:pt>
                <c:pt idx="153">
                  <c:v>2.5499999999999998</c:v>
                </c:pt>
                <c:pt idx="154">
                  <c:v>2.5666666666666602</c:v>
                </c:pt>
                <c:pt idx="155">
                  <c:v>2.5833333333333299</c:v>
                </c:pt>
                <c:pt idx="156">
                  <c:v>2.6</c:v>
                </c:pt>
                <c:pt idx="157">
                  <c:v>2.61666666666666</c:v>
                </c:pt>
                <c:pt idx="158">
                  <c:v>2.6333333333333302</c:v>
                </c:pt>
                <c:pt idx="159">
                  <c:v>2.65</c:v>
                </c:pt>
                <c:pt idx="160">
                  <c:v>2.6666666666666599</c:v>
                </c:pt>
                <c:pt idx="161">
                  <c:v>2.68333333333333</c:v>
                </c:pt>
                <c:pt idx="162">
                  <c:v>2.7</c:v>
                </c:pt>
                <c:pt idx="163">
                  <c:v>2.7166666666666601</c:v>
                </c:pt>
                <c:pt idx="164">
                  <c:v>2.7333333333333298</c:v>
                </c:pt>
                <c:pt idx="165">
                  <c:v>2.75</c:v>
                </c:pt>
                <c:pt idx="166">
                  <c:v>2.7666666666666599</c:v>
                </c:pt>
                <c:pt idx="167">
                  <c:v>2.7833333333333301</c:v>
                </c:pt>
                <c:pt idx="168">
                  <c:v>2.8</c:v>
                </c:pt>
                <c:pt idx="169">
                  <c:v>2.8166666666666602</c:v>
                </c:pt>
                <c:pt idx="170">
                  <c:v>2.8333333333333299</c:v>
                </c:pt>
                <c:pt idx="171">
                  <c:v>2.85</c:v>
                </c:pt>
                <c:pt idx="172">
                  <c:v>2.86666666666666</c:v>
                </c:pt>
                <c:pt idx="173">
                  <c:v>2.8833333333333302</c:v>
                </c:pt>
                <c:pt idx="174">
                  <c:v>2.9</c:v>
                </c:pt>
                <c:pt idx="175">
                  <c:v>2.9166666666666599</c:v>
                </c:pt>
                <c:pt idx="176">
                  <c:v>2.93333333333333</c:v>
                </c:pt>
                <c:pt idx="177">
                  <c:v>2.95</c:v>
                </c:pt>
                <c:pt idx="178">
                  <c:v>2.9666666666666601</c:v>
                </c:pt>
                <c:pt idx="179">
                  <c:v>2.9833333333333298</c:v>
                </c:pt>
                <c:pt idx="180">
                  <c:v>3</c:v>
                </c:pt>
                <c:pt idx="181">
                  <c:v>3.0166666666666599</c:v>
                </c:pt>
                <c:pt idx="182">
                  <c:v>3.0333333333333301</c:v>
                </c:pt>
                <c:pt idx="183">
                  <c:v>3.05</c:v>
                </c:pt>
                <c:pt idx="184">
                  <c:v>3.0666666666666602</c:v>
                </c:pt>
                <c:pt idx="185">
                  <c:v>3.0833333333333299</c:v>
                </c:pt>
                <c:pt idx="186">
                  <c:v>3.1</c:v>
                </c:pt>
                <c:pt idx="187">
                  <c:v>3.11666666666666</c:v>
                </c:pt>
                <c:pt idx="188">
                  <c:v>3.1333333333333302</c:v>
                </c:pt>
                <c:pt idx="189">
                  <c:v>3.15</c:v>
                </c:pt>
                <c:pt idx="190">
                  <c:v>3.1666666666666599</c:v>
                </c:pt>
                <c:pt idx="191">
                  <c:v>3.18333333333333</c:v>
                </c:pt>
                <c:pt idx="192">
                  <c:v>3.2</c:v>
                </c:pt>
                <c:pt idx="193">
                  <c:v>3.2166666666666601</c:v>
                </c:pt>
                <c:pt idx="194">
                  <c:v>3.2333333333333298</c:v>
                </c:pt>
                <c:pt idx="195">
                  <c:v>3.25</c:v>
                </c:pt>
                <c:pt idx="196">
                  <c:v>3.2666666666666599</c:v>
                </c:pt>
                <c:pt idx="197">
                  <c:v>3.2833333333333301</c:v>
                </c:pt>
                <c:pt idx="198">
                  <c:v>3.3</c:v>
                </c:pt>
                <c:pt idx="199">
                  <c:v>3.3166666666666602</c:v>
                </c:pt>
                <c:pt idx="200">
                  <c:v>3.3333333333333299</c:v>
                </c:pt>
                <c:pt idx="201">
                  <c:v>3.35</c:v>
                </c:pt>
                <c:pt idx="202">
                  <c:v>3.36666666666666</c:v>
                </c:pt>
                <c:pt idx="203">
                  <c:v>3.3833333333333302</c:v>
                </c:pt>
                <c:pt idx="204">
                  <c:v>3.4</c:v>
                </c:pt>
                <c:pt idx="205">
                  <c:v>3.4166666666666599</c:v>
                </c:pt>
                <c:pt idx="206">
                  <c:v>3.43333333333333</c:v>
                </c:pt>
                <c:pt idx="207">
                  <c:v>3.45</c:v>
                </c:pt>
                <c:pt idx="208">
                  <c:v>3.4666666666666601</c:v>
                </c:pt>
                <c:pt idx="209">
                  <c:v>3.4833333333333298</c:v>
                </c:pt>
                <c:pt idx="210">
                  <c:v>3.5</c:v>
                </c:pt>
                <c:pt idx="211">
                  <c:v>3.5166666666666599</c:v>
                </c:pt>
                <c:pt idx="212">
                  <c:v>3.5333333333333301</c:v>
                </c:pt>
                <c:pt idx="213">
                  <c:v>3.55</c:v>
                </c:pt>
                <c:pt idx="214">
                  <c:v>3.5666666666666602</c:v>
                </c:pt>
                <c:pt idx="215">
                  <c:v>3.5833333333333299</c:v>
                </c:pt>
                <c:pt idx="216">
                  <c:v>3.6</c:v>
                </c:pt>
                <c:pt idx="217">
                  <c:v>3.61666666666666</c:v>
                </c:pt>
                <c:pt idx="218">
                  <c:v>3.6333333333333302</c:v>
                </c:pt>
                <c:pt idx="219">
                  <c:v>3.65</c:v>
                </c:pt>
                <c:pt idx="220">
                  <c:v>3.6666666666666599</c:v>
                </c:pt>
                <c:pt idx="221">
                  <c:v>3.68333333333333</c:v>
                </c:pt>
                <c:pt idx="222">
                  <c:v>3.7</c:v>
                </c:pt>
                <c:pt idx="223">
                  <c:v>3.7166666666666601</c:v>
                </c:pt>
                <c:pt idx="224">
                  <c:v>3.7333333333333298</c:v>
                </c:pt>
                <c:pt idx="225">
                  <c:v>3.75</c:v>
                </c:pt>
                <c:pt idx="226">
                  <c:v>3.7666666666666599</c:v>
                </c:pt>
                <c:pt idx="227">
                  <c:v>3.7833333333333301</c:v>
                </c:pt>
                <c:pt idx="228">
                  <c:v>3.8</c:v>
                </c:pt>
                <c:pt idx="229">
                  <c:v>3.8166666666666602</c:v>
                </c:pt>
                <c:pt idx="230">
                  <c:v>3.8333333333333299</c:v>
                </c:pt>
                <c:pt idx="231">
                  <c:v>3.85</c:v>
                </c:pt>
                <c:pt idx="232">
                  <c:v>3.86666666666666</c:v>
                </c:pt>
                <c:pt idx="233">
                  <c:v>3.8833333333333302</c:v>
                </c:pt>
                <c:pt idx="234">
                  <c:v>3.9</c:v>
                </c:pt>
                <c:pt idx="235">
                  <c:v>3.9166666666666599</c:v>
                </c:pt>
                <c:pt idx="236">
                  <c:v>3.93333333333333</c:v>
                </c:pt>
                <c:pt idx="237">
                  <c:v>3.95</c:v>
                </c:pt>
                <c:pt idx="238">
                  <c:v>3.9666666666666601</c:v>
                </c:pt>
                <c:pt idx="239">
                  <c:v>3.9833333333333298</c:v>
                </c:pt>
                <c:pt idx="240">
                  <c:v>4</c:v>
                </c:pt>
                <c:pt idx="241">
                  <c:v>4.0166666666666604</c:v>
                </c:pt>
                <c:pt idx="242">
                  <c:v>4.0333333333333297</c:v>
                </c:pt>
                <c:pt idx="243">
                  <c:v>4.05</c:v>
                </c:pt>
                <c:pt idx="244">
                  <c:v>4.0666666666666602</c:v>
                </c:pt>
                <c:pt idx="245">
                  <c:v>4.0833333333333304</c:v>
                </c:pt>
                <c:pt idx="246">
                  <c:v>4.0999999999999996</c:v>
                </c:pt>
                <c:pt idx="247">
                  <c:v>4.11666666666666</c:v>
                </c:pt>
                <c:pt idx="248">
                  <c:v>4.1333333333333302</c:v>
                </c:pt>
                <c:pt idx="249">
                  <c:v>4.1500000000000004</c:v>
                </c:pt>
                <c:pt idx="250">
                  <c:v>4.1666666666666599</c:v>
                </c:pt>
                <c:pt idx="251">
                  <c:v>4.18333333333333</c:v>
                </c:pt>
                <c:pt idx="252">
                  <c:v>4.2</c:v>
                </c:pt>
                <c:pt idx="253">
                  <c:v>4.2166666666666597</c:v>
                </c:pt>
                <c:pt idx="254">
                  <c:v>4.2333333333333298</c:v>
                </c:pt>
                <c:pt idx="255">
                  <c:v>4.25</c:v>
                </c:pt>
                <c:pt idx="256">
                  <c:v>4.2666666666666604</c:v>
                </c:pt>
                <c:pt idx="257">
                  <c:v>4.2833333333333297</c:v>
                </c:pt>
                <c:pt idx="258">
                  <c:v>4.3</c:v>
                </c:pt>
                <c:pt idx="259">
                  <c:v>4.3166666666666602</c:v>
                </c:pt>
                <c:pt idx="260">
                  <c:v>4.3333333333333304</c:v>
                </c:pt>
                <c:pt idx="261">
                  <c:v>4.3499999999999996</c:v>
                </c:pt>
                <c:pt idx="262">
                  <c:v>4.36666666666666</c:v>
                </c:pt>
                <c:pt idx="263">
                  <c:v>4.3833333333333302</c:v>
                </c:pt>
                <c:pt idx="264">
                  <c:v>4.4000000000000004</c:v>
                </c:pt>
                <c:pt idx="265">
                  <c:v>4.4166666666666599</c:v>
                </c:pt>
                <c:pt idx="266">
                  <c:v>4.43333333333333</c:v>
                </c:pt>
                <c:pt idx="267">
                  <c:v>4.45</c:v>
                </c:pt>
                <c:pt idx="268">
                  <c:v>4.4666666666666597</c:v>
                </c:pt>
                <c:pt idx="269">
                  <c:v>4.4833333333333298</c:v>
                </c:pt>
                <c:pt idx="270">
                  <c:v>4.5</c:v>
                </c:pt>
                <c:pt idx="271">
                  <c:v>4.5166666666666604</c:v>
                </c:pt>
                <c:pt idx="272">
                  <c:v>4.5333333333333297</c:v>
                </c:pt>
                <c:pt idx="273">
                  <c:v>4.55</c:v>
                </c:pt>
                <c:pt idx="274">
                  <c:v>4.5666666666666602</c:v>
                </c:pt>
                <c:pt idx="275">
                  <c:v>4.5833333333333304</c:v>
                </c:pt>
                <c:pt idx="276">
                  <c:v>4.5999999999999996</c:v>
                </c:pt>
                <c:pt idx="277">
                  <c:v>4.61666666666666</c:v>
                </c:pt>
                <c:pt idx="278">
                  <c:v>4.6333333333333302</c:v>
                </c:pt>
                <c:pt idx="279">
                  <c:v>4.6500000000000004</c:v>
                </c:pt>
                <c:pt idx="280">
                  <c:v>4.6666666666666599</c:v>
                </c:pt>
                <c:pt idx="281">
                  <c:v>4.68333333333333</c:v>
                </c:pt>
                <c:pt idx="282">
                  <c:v>4.7</c:v>
                </c:pt>
                <c:pt idx="283">
                  <c:v>4.7166666666666597</c:v>
                </c:pt>
                <c:pt idx="284">
                  <c:v>4.7333333333333298</c:v>
                </c:pt>
                <c:pt idx="285">
                  <c:v>4.75</c:v>
                </c:pt>
                <c:pt idx="286">
                  <c:v>4.7666666666666604</c:v>
                </c:pt>
                <c:pt idx="287">
                  <c:v>4.7833333333333297</c:v>
                </c:pt>
                <c:pt idx="288">
                  <c:v>4.8</c:v>
                </c:pt>
                <c:pt idx="289">
                  <c:v>4.8166666666666602</c:v>
                </c:pt>
                <c:pt idx="290">
                  <c:v>4.8333333333333304</c:v>
                </c:pt>
                <c:pt idx="291">
                  <c:v>4.8499999999999996</c:v>
                </c:pt>
                <c:pt idx="292">
                  <c:v>4.86666666666666</c:v>
                </c:pt>
                <c:pt idx="293">
                  <c:v>4.8833333333333302</c:v>
                </c:pt>
                <c:pt idx="294">
                  <c:v>4.9000000000000004</c:v>
                </c:pt>
                <c:pt idx="295">
                  <c:v>4.9166666666666599</c:v>
                </c:pt>
                <c:pt idx="296">
                  <c:v>4.93333333333333</c:v>
                </c:pt>
                <c:pt idx="297">
                  <c:v>4.95</c:v>
                </c:pt>
                <c:pt idx="298">
                  <c:v>4.9666666666666597</c:v>
                </c:pt>
                <c:pt idx="299">
                  <c:v>4.9833333333333298</c:v>
                </c:pt>
                <c:pt idx="300">
                  <c:v>5</c:v>
                </c:pt>
                <c:pt idx="301">
                  <c:v>5.0166666666666604</c:v>
                </c:pt>
                <c:pt idx="302">
                  <c:v>5.0333333333333297</c:v>
                </c:pt>
                <c:pt idx="303">
                  <c:v>5.05</c:v>
                </c:pt>
                <c:pt idx="304">
                  <c:v>5.0666666666666602</c:v>
                </c:pt>
                <c:pt idx="305">
                  <c:v>5.0833333333333304</c:v>
                </c:pt>
                <c:pt idx="306">
                  <c:v>5.0999999999999996</c:v>
                </c:pt>
                <c:pt idx="307">
                  <c:v>5.11666666666666</c:v>
                </c:pt>
                <c:pt idx="308">
                  <c:v>5.1333333333333302</c:v>
                </c:pt>
                <c:pt idx="309">
                  <c:v>5.15</c:v>
                </c:pt>
                <c:pt idx="310">
                  <c:v>5.1666666666666599</c:v>
                </c:pt>
                <c:pt idx="311">
                  <c:v>5.18333333333333</c:v>
                </c:pt>
                <c:pt idx="312">
                  <c:v>5.2</c:v>
                </c:pt>
                <c:pt idx="313">
                  <c:v>5.2166666666666597</c:v>
                </c:pt>
                <c:pt idx="314">
                  <c:v>5.2333333333333298</c:v>
                </c:pt>
                <c:pt idx="315">
                  <c:v>5.25</c:v>
                </c:pt>
                <c:pt idx="316">
                  <c:v>5.2666666666666604</c:v>
                </c:pt>
                <c:pt idx="317">
                  <c:v>5.2833333333333297</c:v>
                </c:pt>
                <c:pt idx="318">
                  <c:v>5.3</c:v>
                </c:pt>
                <c:pt idx="319">
                  <c:v>5.3166666666666602</c:v>
                </c:pt>
                <c:pt idx="320">
                  <c:v>5.3333333333333304</c:v>
                </c:pt>
                <c:pt idx="321">
                  <c:v>5.35</c:v>
                </c:pt>
                <c:pt idx="322">
                  <c:v>5.36666666666666</c:v>
                </c:pt>
                <c:pt idx="323">
                  <c:v>5.3833333333333302</c:v>
                </c:pt>
                <c:pt idx="324">
                  <c:v>5.4</c:v>
                </c:pt>
                <c:pt idx="325">
                  <c:v>5.4166666666666599</c:v>
                </c:pt>
                <c:pt idx="326">
                  <c:v>5.43333333333333</c:v>
                </c:pt>
                <c:pt idx="327">
                  <c:v>5.45</c:v>
                </c:pt>
                <c:pt idx="328">
                  <c:v>5.4666666666666597</c:v>
                </c:pt>
                <c:pt idx="329">
                  <c:v>5.4833333333333298</c:v>
                </c:pt>
                <c:pt idx="330">
                  <c:v>5.5</c:v>
                </c:pt>
                <c:pt idx="331">
                  <c:v>5.5166666666666604</c:v>
                </c:pt>
                <c:pt idx="332">
                  <c:v>5.5333333333333297</c:v>
                </c:pt>
                <c:pt idx="333">
                  <c:v>5.55</c:v>
                </c:pt>
                <c:pt idx="334">
                  <c:v>5.5666666666666602</c:v>
                </c:pt>
                <c:pt idx="335">
                  <c:v>5.5833333333333304</c:v>
                </c:pt>
                <c:pt idx="336">
                  <c:v>5.6</c:v>
                </c:pt>
                <c:pt idx="337">
                  <c:v>5.61666666666666</c:v>
                </c:pt>
                <c:pt idx="338">
                  <c:v>5.6333333333333302</c:v>
                </c:pt>
                <c:pt idx="339">
                  <c:v>5.65</c:v>
                </c:pt>
                <c:pt idx="340">
                  <c:v>5.6666666666666599</c:v>
                </c:pt>
                <c:pt idx="341">
                  <c:v>5.68333333333333</c:v>
                </c:pt>
                <c:pt idx="342">
                  <c:v>5.7</c:v>
                </c:pt>
                <c:pt idx="343">
                  <c:v>5.7166666666666597</c:v>
                </c:pt>
                <c:pt idx="344">
                  <c:v>5.7333333333333298</c:v>
                </c:pt>
                <c:pt idx="345">
                  <c:v>5.75</c:v>
                </c:pt>
                <c:pt idx="346">
                  <c:v>5.7666666666666604</c:v>
                </c:pt>
                <c:pt idx="347">
                  <c:v>5.7833333333333297</c:v>
                </c:pt>
                <c:pt idx="348">
                  <c:v>5.8</c:v>
                </c:pt>
                <c:pt idx="349">
                  <c:v>5.8166666666666602</c:v>
                </c:pt>
                <c:pt idx="350">
                  <c:v>5.8333333333333304</c:v>
                </c:pt>
                <c:pt idx="351">
                  <c:v>5.85</c:v>
                </c:pt>
                <c:pt idx="352">
                  <c:v>5.86666666666666</c:v>
                </c:pt>
                <c:pt idx="353">
                  <c:v>5.8833333333333302</c:v>
                </c:pt>
                <c:pt idx="354">
                  <c:v>5.9</c:v>
                </c:pt>
                <c:pt idx="355">
                  <c:v>5.9166666666666599</c:v>
                </c:pt>
                <c:pt idx="356">
                  <c:v>5.93333333333333</c:v>
                </c:pt>
                <c:pt idx="357">
                  <c:v>5.95</c:v>
                </c:pt>
                <c:pt idx="358">
                  <c:v>5.9666666666666597</c:v>
                </c:pt>
                <c:pt idx="359">
                  <c:v>5.9833333333333298</c:v>
                </c:pt>
                <c:pt idx="360">
                  <c:v>6</c:v>
                </c:pt>
                <c:pt idx="361">
                  <c:v>6.0166666666666604</c:v>
                </c:pt>
                <c:pt idx="362">
                  <c:v>6.0333333333333297</c:v>
                </c:pt>
                <c:pt idx="363">
                  <c:v>6.05</c:v>
                </c:pt>
                <c:pt idx="364">
                  <c:v>6.0666666666666602</c:v>
                </c:pt>
                <c:pt idx="365">
                  <c:v>6.0833333333333304</c:v>
                </c:pt>
                <c:pt idx="366">
                  <c:v>6.1</c:v>
                </c:pt>
                <c:pt idx="367">
                  <c:v>6.11666666666666</c:v>
                </c:pt>
                <c:pt idx="368">
                  <c:v>6.1333333333333302</c:v>
                </c:pt>
                <c:pt idx="369">
                  <c:v>6.15</c:v>
                </c:pt>
                <c:pt idx="370">
                  <c:v>6.1666666666666599</c:v>
                </c:pt>
                <c:pt idx="371">
                  <c:v>6.18333333333333</c:v>
                </c:pt>
                <c:pt idx="372">
                  <c:v>6.2</c:v>
                </c:pt>
                <c:pt idx="373">
                  <c:v>6.2166666666666597</c:v>
                </c:pt>
                <c:pt idx="374">
                  <c:v>6.2333333333333298</c:v>
                </c:pt>
                <c:pt idx="375">
                  <c:v>6.25</c:v>
                </c:pt>
                <c:pt idx="376">
                  <c:v>6.2666666666666604</c:v>
                </c:pt>
                <c:pt idx="377">
                  <c:v>6.2833333333333297</c:v>
                </c:pt>
                <c:pt idx="378">
                  <c:v>6.3</c:v>
                </c:pt>
                <c:pt idx="379">
                  <c:v>6.3166666666666602</c:v>
                </c:pt>
                <c:pt idx="380">
                  <c:v>6.3333333333333304</c:v>
                </c:pt>
                <c:pt idx="381">
                  <c:v>6.35</c:v>
                </c:pt>
                <c:pt idx="382">
                  <c:v>6.36666666666666</c:v>
                </c:pt>
                <c:pt idx="383">
                  <c:v>6.3833333333333302</c:v>
                </c:pt>
                <c:pt idx="384">
                  <c:v>6.4</c:v>
                </c:pt>
                <c:pt idx="385">
                  <c:v>6.4166666666666599</c:v>
                </c:pt>
                <c:pt idx="386">
                  <c:v>6.43333333333333</c:v>
                </c:pt>
                <c:pt idx="387">
                  <c:v>6.45</c:v>
                </c:pt>
                <c:pt idx="388">
                  <c:v>6.4666666666666597</c:v>
                </c:pt>
                <c:pt idx="389">
                  <c:v>6.4833333333333298</c:v>
                </c:pt>
                <c:pt idx="390">
                  <c:v>6.5</c:v>
                </c:pt>
                <c:pt idx="391">
                  <c:v>6.5166666666666604</c:v>
                </c:pt>
                <c:pt idx="392">
                  <c:v>6.5333333333333297</c:v>
                </c:pt>
                <c:pt idx="393">
                  <c:v>6.55</c:v>
                </c:pt>
                <c:pt idx="394">
                  <c:v>6.5666666666666602</c:v>
                </c:pt>
                <c:pt idx="395">
                  <c:v>6.5833333333333304</c:v>
                </c:pt>
                <c:pt idx="396">
                  <c:v>6.6</c:v>
                </c:pt>
                <c:pt idx="397">
                  <c:v>6.61666666666666</c:v>
                </c:pt>
                <c:pt idx="398">
                  <c:v>6.6333333333333302</c:v>
                </c:pt>
                <c:pt idx="399">
                  <c:v>6.65</c:v>
                </c:pt>
                <c:pt idx="400">
                  <c:v>6.6666666666666599</c:v>
                </c:pt>
                <c:pt idx="401">
                  <c:v>6.68333333333333</c:v>
                </c:pt>
                <c:pt idx="402">
                  <c:v>6.7</c:v>
                </c:pt>
                <c:pt idx="403">
                  <c:v>6.7166666666666597</c:v>
                </c:pt>
                <c:pt idx="404">
                  <c:v>6.7333333333333298</c:v>
                </c:pt>
                <c:pt idx="405">
                  <c:v>6.75</c:v>
                </c:pt>
                <c:pt idx="406">
                  <c:v>6.7666666666666604</c:v>
                </c:pt>
                <c:pt idx="407">
                  <c:v>6.7833333333333297</c:v>
                </c:pt>
                <c:pt idx="408">
                  <c:v>6.8</c:v>
                </c:pt>
                <c:pt idx="409">
                  <c:v>6.8166666666666602</c:v>
                </c:pt>
                <c:pt idx="410">
                  <c:v>6.8333333333333304</c:v>
                </c:pt>
                <c:pt idx="411">
                  <c:v>6.85</c:v>
                </c:pt>
                <c:pt idx="412">
                  <c:v>6.86666666666666</c:v>
                </c:pt>
                <c:pt idx="413">
                  <c:v>6.8833333333333302</c:v>
                </c:pt>
                <c:pt idx="414">
                  <c:v>6.9</c:v>
                </c:pt>
                <c:pt idx="415">
                  <c:v>6.9166666666666599</c:v>
                </c:pt>
                <c:pt idx="416">
                  <c:v>6.93333333333333</c:v>
                </c:pt>
                <c:pt idx="417">
                  <c:v>6.95</c:v>
                </c:pt>
                <c:pt idx="418">
                  <c:v>6.9666666666666597</c:v>
                </c:pt>
                <c:pt idx="419">
                  <c:v>6.9833333333333298</c:v>
                </c:pt>
                <c:pt idx="420">
                  <c:v>7</c:v>
                </c:pt>
                <c:pt idx="421">
                  <c:v>7.0166666666666604</c:v>
                </c:pt>
                <c:pt idx="422">
                  <c:v>7.0333333333333297</c:v>
                </c:pt>
                <c:pt idx="423">
                  <c:v>7.05</c:v>
                </c:pt>
                <c:pt idx="424">
                  <c:v>7.0666666666666602</c:v>
                </c:pt>
                <c:pt idx="425">
                  <c:v>7.0833333333333304</c:v>
                </c:pt>
                <c:pt idx="426">
                  <c:v>7.1</c:v>
                </c:pt>
                <c:pt idx="427">
                  <c:v>7.11666666666666</c:v>
                </c:pt>
                <c:pt idx="428">
                  <c:v>7.1333333333333302</c:v>
                </c:pt>
                <c:pt idx="429">
                  <c:v>7.15</c:v>
                </c:pt>
                <c:pt idx="430">
                  <c:v>7.1666666666666599</c:v>
                </c:pt>
                <c:pt idx="431">
                  <c:v>7.18333333333333</c:v>
                </c:pt>
                <c:pt idx="432">
                  <c:v>7.2</c:v>
                </c:pt>
                <c:pt idx="433">
                  <c:v>7.2166666666666597</c:v>
                </c:pt>
                <c:pt idx="434">
                  <c:v>7.2333333333333298</c:v>
                </c:pt>
                <c:pt idx="435">
                  <c:v>7.25</c:v>
                </c:pt>
                <c:pt idx="436">
                  <c:v>7.2666666666666604</c:v>
                </c:pt>
                <c:pt idx="437">
                  <c:v>7.2833333333333297</c:v>
                </c:pt>
                <c:pt idx="438">
                  <c:v>7.3</c:v>
                </c:pt>
                <c:pt idx="439">
                  <c:v>7.3166666666666602</c:v>
                </c:pt>
                <c:pt idx="440">
                  <c:v>7.3333333333333304</c:v>
                </c:pt>
                <c:pt idx="441">
                  <c:v>7.35</c:v>
                </c:pt>
                <c:pt idx="442">
                  <c:v>7.36666666666666</c:v>
                </c:pt>
                <c:pt idx="443">
                  <c:v>7.3833333333333302</c:v>
                </c:pt>
                <c:pt idx="444">
                  <c:v>7.4</c:v>
                </c:pt>
                <c:pt idx="445">
                  <c:v>7.4166666666666599</c:v>
                </c:pt>
                <c:pt idx="446">
                  <c:v>7.43333333333333</c:v>
                </c:pt>
                <c:pt idx="447">
                  <c:v>7.45</c:v>
                </c:pt>
                <c:pt idx="448">
                  <c:v>7.4666666666666597</c:v>
                </c:pt>
                <c:pt idx="449">
                  <c:v>7.4833333333333298</c:v>
                </c:pt>
                <c:pt idx="450">
                  <c:v>7.5</c:v>
                </c:pt>
                <c:pt idx="451">
                  <c:v>7.5166666666666604</c:v>
                </c:pt>
                <c:pt idx="452">
                  <c:v>7.5333333333333297</c:v>
                </c:pt>
                <c:pt idx="453">
                  <c:v>7.55</c:v>
                </c:pt>
                <c:pt idx="454">
                  <c:v>7.5666666666666602</c:v>
                </c:pt>
                <c:pt idx="455">
                  <c:v>7.5833333333333304</c:v>
                </c:pt>
                <c:pt idx="456">
                  <c:v>7.6</c:v>
                </c:pt>
                <c:pt idx="457">
                  <c:v>7.61666666666666</c:v>
                </c:pt>
                <c:pt idx="458">
                  <c:v>7.6333333333333302</c:v>
                </c:pt>
                <c:pt idx="459">
                  <c:v>7.65</c:v>
                </c:pt>
                <c:pt idx="460">
                  <c:v>7.6666666666666599</c:v>
                </c:pt>
                <c:pt idx="461">
                  <c:v>7.68333333333333</c:v>
                </c:pt>
                <c:pt idx="462">
                  <c:v>7.7</c:v>
                </c:pt>
                <c:pt idx="463">
                  <c:v>7.7166666666666597</c:v>
                </c:pt>
                <c:pt idx="464">
                  <c:v>7.7333333333333298</c:v>
                </c:pt>
                <c:pt idx="465">
                  <c:v>7.75</c:v>
                </c:pt>
                <c:pt idx="466">
                  <c:v>7.7666666666666604</c:v>
                </c:pt>
                <c:pt idx="467">
                  <c:v>7.7833333333333297</c:v>
                </c:pt>
                <c:pt idx="468">
                  <c:v>7.8</c:v>
                </c:pt>
                <c:pt idx="469">
                  <c:v>7.8166666666666602</c:v>
                </c:pt>
                <c:pt idx="470">
                  <c:v>7.8333333333333304</c:v>
                </c:pt>
                <c:pt idx="471">
                  <c:v>7.85</c:v>
                </c:pt>
                <c:pt idx="472">
                  <c:v>7.86666666666666</c:v>
                </c:pt>
                <c:pt idx="473">
                  <c:v>7.8833333333333302</c:v>
                </c:pt>
                <c:pt idx="474">
                  <c:v>7.9</c:v>
                </c:pt>
                <c:pt idx="475">
                  <c:v>7.9166666666666599</c:v>
                </c:pt>
                <c:pt idx="476">
                  <c:v>7.93333333333333</c:v>
                </c:pt>
                <c:pt idx="477">
                  <c:v>7.95</c:v>
                </c:pt>
                <c:pt idx="478">
                  <c:v>7.9666666666666597</c:v>
                </c:pt>
                <c:pt idx="479">
                  <c:v>7.9833333333333298</c:v>
                </c:pt>
                <c:pt idx="480">
                  <c:v>8</c:v>
                </c:pt>
                <c:pt idx="481">
                  <c:v>8.0166666666666604</c:v>
                </c:pt>
                <c:pt idx="482">
                  <c:v>8.0333333333333297</c:v>
                </c:pt>
                <c:pt idx="483">
                  <c:v>8.0500000000000007</c:v>
                </c:pt>
                <c:pt idx="484">
                  <c:v>8.0666666666666593</c:v>
                </c:pt>
                <c:pt idx="485">
                  <c:v>8.0833333333333304</c:v>
                </c:pt>
                <c:pt idx="486">
                  <c:v>8.1</c:v>
                </c:pt>
                <c:pt idx="487">
                  <c:v>8.11666666666666</c:v>
                </c:pt>
                <c:pt idx="488">
                  <c:v>8.1333333333333293</c:v>
                </c:pt>
                <c:pt idx="489">
                  <c:v>8.15</c:v>
                </c:pt>
                <c:pt idx="490">
                  <c:v>8.1666666666666607</c:v>
                </c:pt>
                <c:pt idx="491">
                  <c:v>8.18333333333333</c:v>
                </c:pt>
                <c:pt idx="492">
                  <c:v>8.1999999999999993</c:v>
                </c:pt>
                <c:pt idx="493">
                  <c:v>8.2166666666666597</c:v>
                </c:pt>
                <c:pt idx="494">
                  <c:v>8.2333333333333307</c:v>
                </c:pt>
                <c:pt idx="495">
                  <c:v>8.25</c:v>
                </c:pt>
                <c:pt idx="496">
                  <c:v>8.2666666666666604</c:v>
                </c:pt>
                <c:pt idx="497">
                  <c:v>8.2833333333333297</c:v>
                </c:pt>
                <c:pt idx="498">
                  <c:v>8.3000000000000007</c:v>
                </c:pt>
                <c:pt idx="499">
                  <c:v>8.3166666666666593</c:v>
                </c:pt>
                <c:pt idx="500">
                  <c:v>8.3333333333333304</c:v>
                </c:pt>
                <c:pt idx="501">
                  <c:v>8.35</c:v>
                </c:pt>
                <c:pt idx="502">
                  <c:v>8.36666666666666</c:v>
                </c:pt>
                <c:pt idx="503">
                  <c:v>8.3833333333333293</c:v>
                </c:pt>
                <c:pt idx="504">
                  <c:v>8.4</c:v>
                </c:pt>
                <c:pt idx="505">
                  <c:v>8.4166666666666607</c:v>
                </c:pt>
                <c:pt idx="506">
                  <c:v>8.43333333333333</c:v>
                </c:pt>
                <c:pt idx="507">
                  <c:v>8.4499999999999993</c:v>
                </c:pt>
                <c:pt idx="508">
                  <c:v>8.4666666666666597</c:v>
                </c:pt>
                <c:pt idx="509">
                  <c:v>8.4833333333333307</c:v>
                </c:pt>
                <c:pt idx="510">
                  <c:v>8.5</c:v>
                </c:pt>
                <c:pt idx="511">
                  <c:v>8.5166666666666604</c:v>
                </c:pt>
                <c:pt idx="512">
                  <c:v>8.5333333333333297</c:v>
                </c:pt>
                <c:pt idx="513">
                  <c:v>8.5500000000000007</c:v>
                </c:pt>
                <c:pt idx="514">
                  <c:v>8.5666666666666593</c:v>
                </c:pt>
                <c:pt idx="515">
                  <c:v>8.5833333333333304</c:v>
                </c:pt>
                <c:pt idx="516">
                  <c:v>8.6</c:v>
                </c:pt>
                <c:pt idx="517">
                  <c:v>8.61666666666666</c:v>
                </c:pt>
                <c:pt idx="518">
                  <c:v>8.6333333333333293</c:v>
                </c:pt>
                <c:pt idx="519">
                  <c:v>8.65</c:v>
                </c:pt>
                <c:pt idx="520">
                  <c:v>8.6666666666666607</c:v>
                </c:pt>
                <c:pt idx="521">
                  <c:v>8.68333333333333</c:v>
                </c:pt>
                <c:pt idx="522">
                  <c:v>8.6999999999999993</c:v>
                </c:pt>
                <c:pt idx="523">
                  <c:v>8.7166666666666597</c:v>
                </c:pt>
                <c:pt idx="524">
                  <c:v>8.7333333333333307</c:v>
                </c:pt>
                <c:pt idx="525">
                  <c:v>8.75</c:v>
                </c:pt>
                <c:pt idx="526">
                  <c:v>8.7666666666666604</c:v>
                </c:pt>
                <c:pt idx="527">
                  <c:v>8.7833333333333297</c:v>
                </c:pt>
                <c:pt idx="528">
                  <c:v>8.8000000000000007</c:v>
                </c:pt>
                <c:pt idx="529">
                  <c:v>8.8166666666666593</c:v>
                </c:pt>
                <c:pt idx="530">
                  <c:v>8.8333333333333304</c:v>
                </c:pt>
                <c:pt idx="531">
                  <c:v>8.85</c:v>
                </c:pt>
                <c:pt idx="532">
                  <c:v>8.86666666666666</c:v>
                </c:pt>
                <c:pt idx="533">
                  <c:v>8.8833333333333293</c:v>
                </c:pt>
                <c:pt idx="534">
                  <c:v>8.9</c:v>
                </c:pt>
                <c:pt idx="535">
                  <c:v>8.9166666666666607</c:v>
                </c:pt>
                <c:pt idx="536">
                  <c:v>8.93333333333333</c:v>
                </c:pt>
                <c:pt idx="537">
                  <c:v>8.9499999999999993</c:v>
                </c:pt>
                <c:pt idx="538">
                  <c:v>8.9666666666666597</c:v>
                </c:pt>
                <c:pt idx="539">
                  <c:v>8.9833333333333307</c:v>
                </c:pt>
                <c:pt idx="540">
                  <c:v>9</c:v>
                </c:pt>
                <c:pt idx="541">
                  <c:v>9.0166666666666604</c:v>
                </c:pt>
                <c:pt idx="542">
                  <c:v>9.0333333333333297</c:v>
                </c:pt>
                <c:pt idx="543">
                  <c:v>9.0500000000000007</c:v>
                </c:pt>
                <c:pt idx="544">
                  <c:v>9.0666666666666593</c:v>
                </c:pt>
                <c:pt idx="545">
                  <c:v>9.0833333333333304</c:v>
                </c:pt>
                <c:pt idx="546">
                  <c:v>9.1</c:v>
                </c:pt>
                <c:pt idx="547">
                  <c:v>9.11666666666666</c:v>
                </c:pt>
                <c:pt idx="548">
                  <c:v>9.1333333333333293</c:v>
                </c:pt>
                <c:pt idx="549">
                  <c:v>9.15</c:v>
                </c:pt>
                <c:pt idx="550">
                  <c:v>9.1666666666666607</c:v>
                </c:pt>
                <c:pt idx="551">
                  <c:v>9.18333333333333</c:v>
                </c:pt>
                <c:pt idx="552">
                  <c:v>9.1999999999999993</c:v>
                </c:pt>
                <c:pt idx="553">
                  <c:v>9.2166666666666597</c:v>
                </c:pt>
                <c:pt idx="554">
                  <c:v>9.2333333333333307</c:v>
                </c:pt>
                <c:pt idx="555">
                  <c:v>9.25</c:v>
                </c:pt>
                <c:pt idx="556">
                  <c:v>9.2666666666666604</c:v>
                </c:pt>
                <c:pt idx="557">
                  <c:v>9.2833333333333297</c:v>
                </c:pt>
                <c:pt idx="558">
                  <c:v>9.3000000000000007</c:v>
                </c:pt>
                <c:pt idx="559">
                  <c:v>9.3166666666666593</c:v>
                </c:pt>
                <c:pt idx="560">
                  <c:v>9.3333333333333304</c:v>
                </c:pt>
                <c:pt idx="561">
                  <c:v>9.35</c:v>
                </c:pt>
                <c:pt idx="562">
                  <c:v>9.36666666666666</c:v>
                </c:pt>
                <c:pt idx="563">
                  <c:v>9.3833333333333293</c:v>
                </c:pt>
                <c:pt idx="564">
                  <c:v>9.4</c:v>
                </c:pt>
                <c:pt idx="565">
                  <c:v>9.4166666666666607</c:v>
                </c:pt>
                <c:pt idx="566">
                  <c:v>9.43333333333333</c:v>
                </c:pt>
                <c:pt idx="567">
                  <c:v>9.4499999999999993</c:v>
                </c:pt>
                <c:pt idx="568">
                  <c:v>9.4666666666666597</c:v>
                </c:pt>
                <c:pt idx="569">
                  <c:v>9.4833333333333307</c:v>
                </c:pt>
                <c:pt idx="570">
                  <c:v>9.5</c:v>
                </c:pt>
                <c:pt idx="571">
                  <c:v>9.5166666666666604</c:v>
                </c:pt>
                <c:pt idx="572">
                  <c:v>9.5333333333333297</c:v>
                </c:pt>
                <c:pt idx="573">
                  <c:v>9.5500000000000007</c:v>
                </c:pt>
                <c:pt idx="574">
                  <c:v>9.5666666666666593</c:v>
                </c:pt>
                <c:pt idx="575">
                  <c:v>9.5833333333333304</c:v>
                </c:pt>
                <c:pt idx="576">
                  <c:v>9.6</c:v>
                </c:pt>
                <c:pt idx="577">
                  <c:v>9.61666666666666</c:v>
                </c:pt>
                <c:pt idx="578">
                  <c:v>9.6333333333333293</c:v>
                </c:pt>
                <c:pt idx="579">
                  <c:v>9.65</c:v>
                </c:pt>
                <c:pt idx="580">
                  <c:v>9.6666666666666607</c:v>
                </c:pt>
                <c:pt idx="581">
                  <c:v>9.68333333333333</c:v>
                </c:pt>
                <c:pt idx="582">
                  <c:v>9.6999999999999993</c:v>
                </c:pt>
                <c:pt idx="583">
                  <c:v>9.7166666666666597</c:v>
                </c:pt>
                <c:pt idx="584">
                  <c:v>9.7333333333333307</c:v>
                </c:pt>
                <c:pt idx="585">
                  <c:v>9.75</c:v>
                </c:pt>
                <c:pt idx="586">
                  <c:v>9.7666666666666604</c:v>
                </c:pt>
                <c:pt idx="587">
                  <c:v>9.7833333333333297</c:v>
                </c:pt>
                <c:pt idx="588">
                  <c:v>9.8000000000000007</c:v>
                </c:pt>
                <c:pt idx="589">
                  <c:v>9.8166666666666593</c:v>
                </c:pt>
                <c:pt idx="590">
                  <c:v>9.8333333333333304</c:v>
                </c:pt>
                <c:pt idx="591">
                  <c:v>9.85</c:v>
                </c:pt>
                <c:pt idx="592">
                  <c:v>9.86666666666666</c:v>
                </c:pt>
                <c:pt idx="593">
                  <c:v>9.8833333333333293</c:v>
                </c:pt>
                <c:pt idx="594">
                  <c:v>9.9</c:v>
                </c:pt>
                <c:pt idx="595">
                  <c:v>9.9166666666666607</c:v>
                </c:pt>
                <c:pt idx="596">
                  <c:v>9.93333333333333</c:v>
                </c:pt>
                <c:pt idx="597">
                  <c:v>9.9499999999999993</c:v>
                </c:pt>
                <c:pt idx="598">
                  <c:v>9.9666666666666597</c:v>
                </c:pt>
                <c:pt idx="599">
                  <c:v>9.9833333333333307</c:v>
                </c:pt>
                <c:pt idx="600">
                  <c:v>10</c:v>
                </c:pt>
                <c:pt idx="601">
                  <c:v>10.0166666666666</c:v>
                </c:pt>
                <c:pt idx="602">
                  <c:v>10.033333333333299</c:v>
                </c:pt>
                <c:pt idx="603">
                  <c:v>10.050000000000001</c:v>
                </c:pt>
                <c:pt idx="604">
                  <c:v>10.066666666666601</c:v>
                </c:pt>
                <c:pt idx="605">
                  <c:v>10.0833333333333</c:v>
                </c:pt>
                <c:pt idx="606">
                  <c:v>10.1</c:v>
                </c:pt>
                <c:pt idx="607">
                  <c:v>10.1166666666666</c:v>
                </c:pt>
                <c:pt idx="608">
                  <c:v>10.133333333333301</c:v>
                </c:pt>
                <c:pt idx="609">
                  <c:v>10.15</c:v>
                </c:pt>
                <c:pt idx="610">
                  <c:v>10.1666666666666</c:v>
                </c:pt>
                <c:pt idx="611">
                  <c:v>10.1833333333333</c:v>
                </c:pt>
                <c:pt idx="612">
                  <c:v>10.199999999999999</c:v>
                </c:pt>
                <c:pt idx="613">
                  <c:v>10.216666666666599</c:v>
                </c:pt>
                <c:pt idx="614">
                  <c:v>10.233333333333301</c:v>
                </c:pt>
                <c:pt idx="615">
                  <c:v>10.25</c:v>
                </c:pt>
                <c:pt idx="616">
                  <c:v>10.2666666666666</c:v>
                </c:pt>
                <c:pt idx="617">
                  <c:v>10.283333333333299</c:v>
                </c:pt>
                <c:pt idx="618">
                  <c:v>10.3</c:v>
                </c:pt>
                <c:pt idx="619">
                  <c:v>10.316666666666601</c:v>
                </c:pt>
                <c:pt idx="620">
                  <c:v>10.3333333333333</c:v>
                </c:pt>
                <c:pt idx="621">
                  <c:v>10.35</c:v>
                </c:pt>
                <c:pt idx="622">
                  <c:v>10.3666666666666</c:v>
                </c:pt>
                <c:pt idx="623">
                  <c:v>10.383333333333301</c:v>
                </c:pt>
                <c:pt idx="624">
                  <c:v>10.4</c:v>
                </c:pt>
                <c:pt idx="625">
                  <c:v>10.4166666666666</c:v>
                </c:pt>
                <c:pt idx="626">
                  <c:v>10.4333333333333</c:v>
                </c:pt>
                <c:pt idx="627">
                  <c:v>10.45</c:v>
                </c:pt>
                <c:pt idx="628">
                  <c:v>10.466666666666599</c:v>
                </c:pt>
                <c:pt idx="629">
                  <c:v>10.483333333333301</c:v>
                </c:pt>
                <c:pt idx="630">
                  <c:v>10.5</c:v>
                </c:pt>
                <c:pt idx="631">
                  <c:v>10.5166666666666</c:v>
                </c:pt>
                <c:pt idx="632">
                  <c:v>10.533333333333299</c:v>
                </c:pt>
                <c:pt idx="633">
                  <c:v>10.55</c:v>
                </c:pt>
                <c:pt idx="634">
                  <c:v>10.566666666666601</c:v>
                </c:pt>
                <c:pt idx="635">
                  <c:v>10.5833333333333</c:v>
                </c:pt>
                <c:pt idx="636">
                  <c:v>10.6</c:v>
                </c:pt>
                <c:pt idx="637">
                  <c:v>10.6166666666666</c:v>
                </c:pt>
                <c:pt idx="638">
                  <c:v>10.633333333333301</c:v>
                </c:pt>
                <c:pt idx="639">
                  <c:v>10.65</c:v>
                </c:pt>
                <c:pt idx="640">
                  <c:v>10.6666666666666</c:v>
                </c:pt>
                <c:pt idx="641">
                  <c:v>10.6833333333333</c:v>
                </c:pt>
                <c:pt idx="642">
                  <c:v>10.7</c:v>
                </c:pt>
                <c:pt idx="643">
                  <c:v>10.716666666666599</c:v>
                </c:pt>
                <c:pt idx="644">
                  <c:v>10.733333333333301</c:v>
                </c:pt>
                <c:pt idx="645">
                  <c:v>10.75</c:v>
                </c:pt>
                <c:pt idx="646">
                  <c:v>10.7666666666666</c:v>
                </c:pt>
                <c:pt idx="647">
                  <c:v>10.783333333333299</c:v>
                </c:pt>
                <c:pt idx="648">
                  <c:v>10.8</c:v>
                </c:pt>
                <c:pt idx="649">
                  <c:v>10.816666666666601</c:v>
                </c:pt>
                <c:pt idx="650">
                  <c:v>10.8333333333333</c:v>
                </c:pt>
                <c:pt idx="651">
                  <c:v>10.85</c:v>
                </c:pt>
                <c:pt idx="652">
                  <c:v>10.8666666666666</c:v>
                </c:pt>
                <c:pt idx="653">
                  <c:v>10.883333333333301</c:v>
                </c:pt>
                <c:pt idx="654">
                  <c:v>10.9</c:v>
                </c:pt>
                <c:pt idx="655">
                  <c:v>10.9166666666666</c:v>
                </c:pt>
                <c:pt idx="656">
                  <c:v>10.9333333333333</c:v>
                </c:pt>
                <c:pt idx="657">
                  <c:v>10.95</c:v>
                </c:pt>
                <c:pt idx="658">
                  <c:v>10.966666666666599</c:v>
                </c:pt>
                <c:pt idx="659">
                  <c:v>10.983333333333301</c:v>
                </c:pt>
                <c:pt idx="660">
                  <c:v>11</c:v>
                </c:pt>
                <c:pt idx="661">
                  <c:v>11.0166666666666</c:v>
                </c:pt>
                <c:pt idx="662">
                  <c:v>11.033333333333299</c:v>
                </c:pt>
                <c:pt idx="663">
                  <c:v>11.05</c:v>
                </c:pt>
                <c:pt idx="664">
                  <c:v>11.066666666666601</c:v>
                </c:pt>
                <c:pt idx="665">
                  <c:v>11.0833333333333</c:v>
                </c:pt>
                <c:pt idx="666">
                  <c:v>11.1</c:v>
                </c:pt>
                <c:pt idx="667">
                  <c:v>11.1166666666666</c:v>
                </c:pt>
                <c:pt idx="668">
                  <c:v>11.133333333333301</c:v>
                </c:pt>
                <c:pt idx="669">
                  <c:v>11.15</c:v>
                </c:pt>
                <c:pt idx="670">
                  <c:v>11.1666666666666</c:v>
                </c:pt>
                <c:pt idx="671">
                  <c:v>11.1833333333333</c:v>
                </c:pt>
                <c:pt idx="672">
                  <c:v>11.2</c:v>
                </c:pt>
                <c:pt idx="673">
                  <c:v>11.216666666666599</c:v>
                </c:pt>
                <c:pt idx="674">
                  <c:v>11.233333333333301</c:v>
                </c:pt>
                <c:pt idx="675">
                  <c:v>11.25</c:v>
                </c:pt>
                <c:pt idx="676">
                  <c:v>11.2666666666666</c:v>
                </c:pt>
                <c:pt idx="677">
                  <c:v>11.283333333333299</c:v>
                </c:pt>
                <c:pt idx="678">
                  <c:v>11.3</c:v>
                </c:pt>
                <c:pt idx="679">
                  <c:v>11.316666666666601</c:v>
                </c:pt>
                <c:pt idx="680">
                  <c:v>11.3333333333333</c:v>
                </c:pt>
                <c:pt idx="681">
                  <c:v>11.35</c:v>
                </c:pt>
                <c:pt idx="682">
                  <c:v>11.3666666666666</c:v>
                </c:pt>
                <c:pt idx="683">
                  <c:v>11.383333333333301</c:v>
                </c:pt>
                <c:pt idx="684">
                  <c:v>11.4</c:v>
                </c:pt>
                <c:pt idx="685">
                  <c:v>11.4166666666666</c:v>
                </c:pt>
                <c:pt idx="686">
                  <c:v>11.4333333333333</c:v>
                </c:pt>
                <c:pt idx="687">
                  <c:v>11.45</c:v>
                </c:pt>
                <c:pt idx="688">
                  <c:v>11.466666666666599</c:v>
                </c:pt>
                <c:pt idx="689">
                  <c:v>11.483333333333301</c:v>
                </c:pt>
                <c:pt idx="690">
                  <c:v>11.5</c:v>
                </c:pt>
                <c:pt idx="691">
                  <c:v>11.5166666666666</c:v>
                </c:pt>
                <c:pt idx="692">
                  <c:v>11.533333333333299</c:v>
                </c:pt>
                <c:pt idx="693">
                  <c:v>11.55</c:v>
                </c:pt>
                <c:pt idx="694">
                  <c:v>11.566666666666601</c:v>
                </c:pt>
                <c:pt idx="695">
                  <c:v>11.5833333333333</c:v>
                </c:pt>
                <c:pt idx="696">
                  <c:v>11.6</c:v>
                </c:pt>
                <c:pt idx="697">
                  <c:v>11.6166666666666</c:v>
                </c:pt>
                <c:pt idx="698">
                  <c:v>11.633333333333301</c:v>
                </c:pt>
                <c:pt idx="699">
                  <c:v>11.65</c:v>
                </c:pt>
                <c:pt idx="700">
                  <c:v>11.6666666666666</c:v>
                </c:pt>
                <c:pt idx="701">
                  <c:v>11.6833333333333</c:v>
                </c:pt>
                <c:pt idx="702">
                  <c:v>11.7</c:v>
                </c:pt>
                <c:pt idx="703">
                  <c:v>11.716666666666599</c:v>
                </c:pt>
                <c:pt idx="704">
                  <c:v>11.733333333333301</c:v>
                </c:pt>
                <c:pt idx="705">
                  <c:v>11.75</c:v>
                </c:pt>
                <c:pt idx="706">
                  <c:v>11.7666666666666</c:v>
                </c:pt>
                <c:pt idx="707">
                  <c:v>11.783333333333299</c:v>
                </c:pt>
                <c:pt idx="708">
                  <c:v>11.8</c:v>
                </c:pt>
                <c:pt idx="709">
                  <c:v>11.816666666666601</c:v>
                </c:pt>
                <c:pt idx="710">
                  <c:v>11.8333333333333</c:v>
                </c:pt>
                <c:pt idx="711">
                  <c:v>11.85</c:v>
                </c:pt>
                <c:pt idx="712">
                  <c:v>11.8666666666666</c:v>
                </c:pt>
                <c:pt idx="713">
                  <c:v>11.883333333333301</c:v>
                </c:pt>
                <c:pt idx="714">
                  <c:v>11.9</c:v>
                </c:pt>
                <c:pt idx="715">
                  <c:v>11.9166666666666</c:v>
                </c:pt>
                <c:pt idx="716">
                  <c:v>11.9333333333333</c:v>
                </c:pt>
                <c:pt idx="717">
                  <c:v>11.95</c:v>
                </c:pt>
                <c:pt idx="718">
                  <c:v>11.966666666666599</c:v>
                </c:pt>
                <c:pt idx="719">
                  <c:v>11.983333333333301</c:v>
                </c:pt>
                <c:pt idx="720">
                  <c:v>12</c:v>
                </c:pt>
                <c:pt idx="721">
                  <c:v>12.0166666666666</c:v>
                </c:pt>
                <c:pt idx="722">
                  <c:v>12.033333333333299</c:v>
                </c:pt>
                <c:pt idx="723">
                  <c:v>12.05</c:v>
                </c:pt>
                <c:pt idx="724">
                  <c:v>12.066666666666601</c:v>
                </c:pt>
                <c:pt idx="725">
                  <c:v>12.0833333333333</c:v>
                </c:pt>
                <c:pt idx="726">
                  <c:v>12.1</c:v>
                </c:pt>
                <c:pt idx="727">
                  <c:v>12.1166666666666</c:v>
                </c:pt>
                <c:pt idx="728">
                  <c:v>12.133333333333301</c:v>
                </c:pt>
                <c:pt idx="729">
                  <c:v>12.15</c:v>
                </c:pt>
                <c:pt idx="730">
                  <c:v>12.1666666666666</c:v>
                </c:pt>
                <c:pt idx="731">
                  <c:v>12.1833333333333</c:v>
                </c:pt>
                <c:pt idx="732">
                  <c:v>12.2</c:v>
                </c:pt>
                <c:pt idx="733">
                  <c:v>12.216666666666599</c:v>
                </c:pt>
                <c:pt idx="734">
                  <c:v>12.233333333333301</c:v>
                </c:pt>
                <c:pt idx="735">
                  <c:v>12.25</c:v>
                </c:pt>
                <c:pt idx="736">
                  <c:v>12.2666666666666</c:v>
                </c:pt>
                <c:pt idx="737">
                  <c:v>12.283333333333299</c:v>
                </c:pt>
                <c:pt idx="738">
                  <c:v>12.3</c:v>
                </c:pt>
                <c:pt idx="739">
                  <c:v>12.316666666666601</c:v>
                </c:pt>
                <c:pt idx="740">
                  <c:v>12.3333333333333</c:v>
                </c:pt>
                <c:pt idx="741">
                  <c:v>12.35</c:v>
                </c:pt>
                <c:pt idx="742">
                  <c:v>12.3666666666666</c:v>
                </c:pt>
                <c:pt idx="743">
                  <c:v>12.383333333333301</c:v>
                </c:pt>
                <c:pt idx="744">
                  <c:v>12.4</c:v>
                </c:pt>
                <c:pt idx="745">
                  <c:v>12.4166666666666</c:v>
                </c:pt>
                <c:pt idx="746">
                  <c:v>12.4333333333333</c:v>
                </c:pt>
                <c:pt idx="747">
                  <c:v>12.45</c:v>
                </c:pt>
                <c:pt idx="748">
                  <c:v>12.466666666666599</c:v>
                </c:pt>
                <c:pt idx="749">
                  <c:v>12.483333333333301</c:v>
                </c:pt>
                <c:pt idx="750">
                  <c:v>12.5</c:v>
                </c:pt>
                <c:pt idx="751">
                  <c:v>12.5166666666666</c:v>
                </c:pt>
                <c:pt idx="752">
                  <c:v>12.533333333333299</c:v>
                </c:pt>
                <c:pt idx="753">
                  <c:v>12.55</c:v>
                </c:pt>
                <c:pt idx="754">
                  <c:v>12.566666666666601</c:v>
                </c:pt>
                <c:pt idx="755">
                  <c:v>12.5833333333333</c:v>
                </c:pt>
                <c:pt idx="756">
                  <c:v>12.6</c:v>
                </c:pt>
                <c:pt idx="757">
                  <c:v>12.6166666666666</c:v>
                </c:pt>
                <c:pt idx="758">
                  <c:v>12.633333333333301</c:v>
                </c:pt>
                <c:pt idx="759">
                  <c:v>12.65</c:v>
                </c:pt>
                <c:pt idx="760">
                  <c:v>12.6666666666666</c:v>
                </c:pt>
                <c:pt idx="761">
                  <c:v>12.6833333333333</c:v>
                </c:pt>
                <c:pt idx="762">
                  <c:v>12.7</c:v>
                </c:pt>
                <c:pt idx="763">
                  <c:v>12.716666666666599</c:v>
                </c:pt>
                <c:pt idx="764">
                  <c:v>12.733333333333301</c:v>
                </c:pt>
                <c:pt idx="765">
                  <c:v>12.75</c:v>
                </c:pt>
                <c:pt idx="766">
                  <c:v>12.7666666666666</c:v>
                </c:pt>
                <c:pt idx="767">
                  <c:v>12.783333333333299</c:v>
                </c:pt>
                <c:pt idx="768">
                  <c:v>12.8</c:v>
                </c:pt>
                <c:pt idx="769">
                  <c:v>12.816666666666601</c:v>
                </c:pt>
                <c:pt idx="770">
                  <c:v>12.8333333333333</c:v>
                </c:pt>
                <c:pt idx="771">
                  <c:v>12.85</c:v>
                </c:pt>
                <c:pt idx="772">
                  <c:v>12.8666666666666</c:v>
                </c:pt>
                <c:pt idx="773">
                  <c:v>12.883333333333301</c:v>
                </c:pt>
                <c:pt idx="774">
                  <c:v>12.9</c:v>
                </c:pt>
                <c:pt idx="775">
                  <c:v>12.9166666666666</c:v>
                </c:pt>
                <c:pt idx="776">
                  <c:v>12.9333333333333</c:v>
                </c:pt>
                <c:pt idx="777">
                  <c:v>12.95</c:v>
                </c:pt>
                <c:pt idx="778">
                  <c:v>12.966666666666599</c:v>
                </c:pt>
                <c:pt idx="779">
                  <c:v>12.983333333333301</c:v>
                </c:pt>
                <c:pt idx="780">
                  <c:v>13</c:v>
                </c:pt>
                <c:pt idx="781">
                  <c:v>13.0166666666666</c:v>
                </c:pt>
                <c:pt idx="782">
                  <c:v>13.033333333333299</c:v>
                </c:pt>
                <c:pt idx="783">
                  <c:v>13.05</c:v>
                </c:pt>
                <c:pt idx="784">
                  <c:v>13.066666666666601</c:v>
                </c:pt>
                <c:pt idx="785">
                  <c:v>13.0833333333333</c:v>
                </c:pt>
                <c:pt idx="786">
                  <c:v>13.1</c:v>
                </c:pt>
                <c:pt idx="787">
                  <c:v>13.1166666666666</c:v>
                </c:pt>
                <c:pt idx="788">
                  <c:v>13.133333333333301</c:v>
                </c:pt>
                <c:pt idx="789">
                  <c:v>13.15</c:v>
                </c:pt>
                <c:pt idx="790">
                  <c:v>13.1666666666666</c:v>
                </c:pt>
                <c:pt idx="791">
                  <c:v>13.1833333333333</c:v>
                </c:pt>
                <c:pt idx="792">
                  <c:v>13.2</c:v>
                </c:pt>
                <c:pt idx="793">
                  <c:v>13.216666666666599</c:v>
                </c:pt>
                <c:pt idx="794">
                  <c:v>13.233333333333301</c:v>
                </c:pt>
                <c:pt idx="795">
                  <c:v>13.25</c:v>
                </c:pt>
                <c:pt idx="796">
                  <c:v>13.2666666666666</c:v>
                </c:pt>
                <c:pt idx="797">
                  <c:v>13.283333333333299</c:v>
                </c:pt>
                <c:pt idx="798">
                  <c:v>13.3</c:v>
                </c:pt>
                <c:pt idx="799">
                  <c:v>13.316666666666601</c:v>
                </c:pt>
                <c:pt idx="800">
                  <c:v>13.3333333333333</c:v>
                </c:pt>
                <c:pt idx="801">
                  <c:v>13.35</c:v>
                </c:pt>
                <c:pt idx="802">
                  <c:v>13.3666666666666</c:v>
                </c:pt>
                <c:pt idx="803">
                  <c:v>13.383333333333301</c:v>
                </c:pt>
                <c:pt idx="804">
                  <c:v>13.4</c:v>
                </c:pt>
                <c:pt idx="805">
                  <c:v>13.4166666666666</c:v>
                </c:pt>
                <c:pt idx="806">
                  <c:v>13.4333333333333</c:v>
                </c:pt>
                <c:pt idx="807">
                  <c:v>13.45</c:v>
                </c:pt>
                <c:pt idx="808">
                  <c:v>13.466666666666599</c:v>
                </c:pt>
                <c:pt idx="809">
                  <c:v>13.483333333333301</c:v>
                </c:pt>
                <c:pt idx="810">
                  <c:v>13.5</c:v>
                </c:pt>
                <c:pt idx="811">
                  <c:v>13.5166666666666</c:v>
                </c:pt>
                <c:pt idx="812">
                  <c:v>13.533333333333299</c:v>
                </c:pt>
                <c:pt idx="813">
                  <c:v>13.55</c:v>
                </c:pt>
                <c:pt idx="814">
                  <c:v>13.566666666666601</c:v>
                </c:pt>
                <c:pt idx="815">
                  <c:v>13.5833333333333</c:v>
                </c:pt>
                <c:pt idx="816">
                  <c:v>13.6</c:v>
                </c:pt>
                <c:pt idx="817">
                  <c:v>13.6166666666666</c:v>
                </c:pt>
                <c:pt idx="818">
                  <c:v>13.633333333333301</c:v>
                </c:pt>
                <c:pt idx="819">
                  <c:v>13.65</c:v>
                </c:pt>
                <c:pt idx="820">
                  <c:v>13.6666666666666</c:v>
                </c:pt>
                <c:pt idx="821">
                  <c:v>13.6833333333333</c:v>
                </c:pt>
                <c:pt idx="822">
                  <c:v>13.7</c:v>
                </c:pt>
                <c:pt idx="823">
                  <c:v>13.716666666666599</c:v>
                </c:pt>
                <c:pt idx="824">
                  <c:v>13.733333333333301</c:v>
                </c:pt>
                <c:pt idx="825">
                  <c:v>13.75</c:v>
                </c:pt>
                <c:pt idx="826">
                  <c:v>13.7666666666666</c:v>
                </c:pt>
                <c:pt idx="827">
                  <c:v>13.783333333333299</c:v>
                </c:pt>
                <c:pt idx="828">
                  <c:v>13.8</c:v>
                </c:pt>
                <c:pt idx="829">
                  <c:v>13.816666666666601</c:v>
                </c:pt>
                <c:pt idx="830">
                  <c:v>13.8333333333333</c:v>
                </c:pt>
                <c:pt idx="831">
                  <c:v>13.85</c:v>
                </c:pt>
                <c:pt idx="832">
                  <c:v>13.8666666666666</c:v>
                </c:pt>
                <c:pt idx="833">
                  <c:v>13.883333333333301</c:v>
                </c:pt>
                <c:pt idx="834">
                  <c:v>13.9</c:v>
                </c:pt>
                <c:pt idx="835">
                  <c:v>13.9166666666666</c:v>
                </c:pt>
                <c:pt idx="836">
                  <c:v>13.9333333333333</c:v>
                </c:pt>
                <c:pt idx="837">
                  <c:v>13.95</c:v>
                </c:pt>
                <c:pt idx="838">
                  <c:v>13.966666666666599</c:v>
                </c:pt>
                <c:pt idx="839">
                  <c:v>13.983333333333301</c:v>
                </c:pt>
                <c:pt idx="840">
                  <c:v>14</c:v>
                </c:pt>
                <c:pt idx="841">
                  <c:v>14.0166666666666</c:v>
                </c:pt>
                <c:pt idx="842">
                  <c:v>14.033333333333299</c:v>
                </c:pt>
                <c:pt idx="843">
                  <c:v>14.05</c:v>
                </c:pt>
                <c:pt idx="844">
                  <c:v>14.066666666666601</c:v>
                </c:pt>
                <c:pt idx="845">
                  <c:v>14.0833333333333</c:v>
                </c:pt>
                <c:pt idx="846">
                  <c:v>14.1</c:v>
                </c:pt>
                <c:pt idx="847">
                  <c:v>14.1166666666666</c:v>
                </c:pt>
                <c:pt idx="848">
                  <c:v>14.133333333333301</c:v>
                </c:pt>
                <c:pt idx="849">
                  <c:v>14.15</c:v>
                </c:pt>
                <c:pt idx="850">
                  <c:v>14.1666666666666</c:v>
                </c:pt>
                <c:pt idx="851">
                  <c:v>14.1833333333333</c:v>
                </c:pt>
                <c:pt idx="852">
                  <c:v>14.2</c:v>
                </c:pt>
                <c:pt idx="853">
                  <c:v>14.216666666666599</c:v>
                </c:pt>
                <c:pt idx="854">
                  <c:v>14.233333333333301</c:v>
                </c:pt>
                <c:pt idx="855">
                  <c:v>14.25</c:v>
                </c:pt>
                <c:pt idx="856">
                  <c:v>14.2666666666666</c:v>
                </c:pt>
                <c:pt idx="857">
                  <c:v>14.283333333333299</c:v>
                </c:pt>
                <c:pt idx="858">
                  <c:v>14.3</c:v>
                </c:pt>
                <c:pt idx="859">
                  <c:v>14.316666666666601</c:v>
                </c:pt>
                <c:pt idx="860">
                  <c:v>14.3333333333333</c:v>
                </c:pt>
                <c:pt idx="861">
                  <c:v>14.35</c:v>
                </c:pt>
                <c:pt idx="862">
                  <c:v>14.3666666666666</c:v>
                </c:pt>
                <c:pt idx="863">
                  <c:v>14.383333333333301</c:v>
                </c:pt>
                <c:pt idx="864">
                  <c:v>14.4</c:v>
                </c:pt>
                <c:pt idx="865">
                  <c:v>14.4166666666666</c:v>
                </c:pt>
                <c:pt idx="866">
                  <c:v>14.4333333333333</c:v>
                </c:pt>
                <c:pt idx="867">
                  <c:v>14.45</c:v>
                </c:pt>
                <c:pt idx="868">
                  <c:v>14.466666666666599</c:v>
                </c:pt>
                <c:pt idx="869">
                  <c:v>14.483333333333301</c:v>
                </c:pt>
                <c:pt idx="870">
                  <c:v>14.5</c:v>
                </c:pt>
                <c:pt idx="871">
                  <c:v>14.5166666666666</c:v>
                </c:pt>
                <c:pt idx="872">
                  <c:v>14.533333333333299</c:v>
                </c:pt>
                <c:pt idx="873">
                  <c:v>14.55</c:v>
                </c:pt>
                <c:pt idx="874">
                  <c:v>14.566666666666601</c:v>
                </c:pt>
                <c:pt idx="875">
                  <c:v>14.5833333333333</c:v>
                </c:pt>
                <c:pt idx="876">
                  <c:v>14.6</c:v>
                </c:pt>
                <c:pt idx="877">
                  <c:v>14.6166666666666</c:v>
                </c:pt>
                <c:pt idx="878">
                  <c:v>14.633333333333301</c:v>
                </c:pt>
                <c:pt idx="879">
                  <c:v>14.65</c:v>
                </c:pt>
                <c:pt idx="880">
                  <c:v>14.6666666666666</c:v>
                </c:pt>
                <c:pt idx="881">
                  <c:v>14.6833333333333</c:v>
                </c:pt>
                <c:pt idx="882">
                  <c:v>14.7</c:v>
                </c:pt>
                <c:pt idx="883">
                  <c:v>14.716666666666599</c:v>
                </c:pt>
                <c:pt idx="884">
                  <c:v>14.733333333333301</c:v>
                </c:pt>
                <c:pt idx="885">
                  <c:v>14.75</c:v>
                </c:pt>
                <c:pt idx="886">
                  <c:v>14.7666666666666</c:v>
                </c:pt>
                <c:pt idx="887">
                  <c:v>14.783333333333299</c:v>
                </c:pt>
                <c:pt idx="888">
                  <c:v>14.8</c:v>
                </c:pt>
                <c:pt idx="889">
                  <c:v>14.816666666666601</c:v>
                </c:pt>
                <c:pt idx="890">
                  <c:v>14.8333333333333</c:v>
                </c:pt>
                <c:pt idx="891">
                  <c:v>14.85</c:v>
                </c:pt>
                <c:pt idx="892">
                  <c:v>14.8666666666666</c:v>
                </c:pt>
                <c:pt idx="893">
                  <c:v>14.883333333333301</c:v>
                </c:pt>
                <c:pt idx="894">
                  <c:v>14.9</c:v>
                </c:pt>
                <c:pt idx="895">
                  <c:v>14.9166666666666</c:v>
                </c:pt>
                <c:pt idx="896">
                  <c:v>14.9333333333333</c:v>
                </c:pt>
                <c:pt idx="897">
                  <c:v>14.95</c:v>
                </c:pt>
                <c:pt idx="898">
                  <c:v>14.966666666666599</c:v>
                </c:pt>
                <c:pt idx="899">
                  <c:v>14.983333333333301</c:v>
                </c:pt>
                <c:pt idx="900">
                  <c:v>15</c:v>
                </c:pt>
                <c:pt idx="901">
                  <c:v>15.0166666666666</c:v>
                </c:pt>
                <c:pt idx="902">
                  <c:v>15.033333333333299</c:v>
                </c:pt>
                <c:pt idx="903">
                  <c:v>15.05</c:v>
                </c:pt>
                <c:pt idx="904">
                  <c:v>15.066666666666601</c:v>
                </c:pt>
                <c:pt idx="905">
                  <c:v>15.0833333333333</c:v>
                </c:pt>
                <c:pt idx="906">
                  <c:v>15.1</c:v>
                </c:pt>
                <c:pt idx="907">
                  <c:v>15.1166666666666</c:v>
                </c:pt>
                <c:pt idx="908">
                  <c:v>15.133333333333301</c:v>
                </c:pt>
                <c:pt idx="909">
                  <c:v>15.15</c:v>
                </c:pt>
                <c:pt idx="910">
                  <c:v>15.1666666666666</c:v>
                </c:pt>
                <c:pt idx="911">
                  <c:v>15.1833333333333</c:v>
                </c:pt>
                <c:pt idx="912">
                  <c:v>15.2</c:v>
                </c:pt>
                <c:pt idx="913">
                  <c:v>15.216666666666599</c:v>
                </c:pt>
                <c:pt idx="914">
                  <c:v>15.233333333333301</c:v>
                </c:pt>
                <c:pt idx="915">
                  <c:v>15.25</c:v>
                </c:pt>
                <c:pt idx="916">
                  <c:v>15.2666666666666</c:v>
                </c:pt>
                <c:pt idx="917">
                  <c:v>15.283333333333299</c:v>
                </c:pt>
                <c:pt idx="918">
                  <c:v>15.3</c:v>
                </c:pt>
                <c:pt idx="919">
                  <c:v>15.316666666666601</c:v>
                </c:pt>
                <c:pt idx="920">
                  <c:v>15.3333333333333</c:v>
                </c:pt>
                <c:pt idx="921">
                  <c:v>15.35</c:v>
                </c:pt>
                <c:pt idx="922">
                  <c:v>15.3666666666666</c:v>
                </c:pt>
                <c:pt idx="923">
                  <c:v>15.383333333333301</c:v>
                </c:pt>
                <c:pt idx="924">
                  <c:v>15.4</c:v>
                </c:pt>
                <c:pt idx="925">
                  <c:v>15.4166666666666</c:v>
                </c:pt>
                <c:pt idx="926">
                  <c:v>15.4333333333333</c:v>
                </c:pt>
                <c:pt idx="927">
                  <c:v>15.45</c:v>
                </c:pt>
                <c:pt idx="928">
                  <c:v>15.466666666666599</c:v>
                </c:pt>
                <c:pt idx="929">
                  <c:v>15.483333333333301</c:v>
                </c:pt>
                <c:pt idx="930">
                  <c:v>15.5</c:v>
                </c:pt>
                <c:pt idx="931">
                  <c:v>15.5166666666666</c:v>
                </c:pt>
                <c:pt idx="932">
                  <c:v>15.533333333333299</c:v>
                </c:pt>
                <c:pt idx="933">
                  <c:v>15.55</c:v>
                </c:pt>
                <c:pt idx="934">
                  <c:v>15.566666666666601</c:v>
                </c:pt>
                <c:pt idx="935">
                  <c:v>15.5833333333333</c:v>
                </c:pt>
                <c:pt idx="936">
                  <c:v>15.6</c:v>
                </c:pt>
                <c:pt idx="937">
                  <c:v>15.6166666666666</c:v>
                </c:pt>
                <c:pt idx="938">
                  <c:v>15.633333333333301</c:v>
                </c:pt>
                <c:pt idx="939">
                  <c:v>15.65</c:v>
                </c:pt>
                <c:pt idx="940">
                  <c:v>15.6666666666666</c:v>
                </c:pt>
                <c:pt idx="941">
                  <c:v>15.6833333333333</c:v>
                </c:pt>
                <c:pt idx="942">
                  <c:v>15.7</c:v>
                </c:pt>
                <c:pt idx="943">
                  <c:v>15.716666666666599</c:v>
                </c:pt>
                <c:pt idx="944">
                  <c:v>15.733333333333301</c:v>
                </c:pt>
                <c:pt idx="945">
                  <c:v>15.75</c:v>
                </c:pt>
                <c:pt idx="946">
                  <c:v>15.7666666666666</c:v>
                </c:pt>
                <c:pt idx="947">
                  <c:v>15.783333333333299</c:v>
                </c:pt>
                <c:pt idx="948">
                  <c:v>15.8</c:v>
                </c:pt>
                <c:pt idx="949">
                  <c:v>15.816666666666601</c:v>
                </c:pt>
                <c:pt idx="950">
                  <c:v>15.8333333333333</c:v>
                </c:pt>
                <c:pt idx="951">
                  <c:v>15.85</c:v>
                </c:pt>
                <c:pt idx="952">
                  <c:v>15.8666666666666</c:v>
                </c:pt>
                <c:pt idx="953">
                  <c:v>15.883333333333301</c:v>
                </c:pt>
                <c:pt idx="954">
                  <c:v>15.9</c:v>
                </c:pt>
                <c:pt idx="955">
                  <c:v>15.9166666666666</c:v>
                </c:pt>
                <c:pt idx="956">
                  <c:v>15.9333333333333</c:v>
                </c:pt>
                <c:pt idx="957">
                  <c:v>15.95</c:v>
                </c:pt>
                <c:pt idx="958">
                  <c:v>15.966666666666599</c:v>
                </c:pt>
                <c:pt idx="959">
                  <c:v>15.983333333333301</c:v>
                </c:pt>
                <c:pt idx="960">
                  <c:v>16</c:v>
                </c:pt>
                <c:pt idx="961">
                  <c:v>16.016666666666602</c:v>
                </c:pt>
                <c:pt idx="962">
                  <c:v>16.033333333333299</c:v>
                </c:pt>
                <c:pt idx="963">
                  <c:v>16.05</c:v>
                </c:pt>
                <c:pt idx="964">
                  <c:v>16.066666666666599</c:v>
                </c:pt>
                <c:pt idx="965">
                  <c:v>16.0833333333333</c:v>
                </c:pt>
                <c:pt idx="966">
                  <c:v>16.100000000000001</c:v>
                </c:pt>
                <c:pt idx="967">
                  <c:v>16.1166666666666</c:v>
                </c:pt>
                <c:pt idx="968">
                  <c:v>16.133333333333301</c:v>
                </c:pt>
                <c:pt idx="969">
                  <c:v>16.149999999999999</c:v>
                </c:pt>
                <c:pt idx="970">
                  <c:v>16.1666666666666</c:v>
                </c:pt>
                <c:pt idx="971">
                  <c:v>16.183333333333302</c:v>
                </c:pt>
                <c:pt idx="972">
                  <c:v>16.2</c:v>
                </c:pt>
                <c:pt idx="973">
                  <c:v>16.216666666666601</c:v>
                </c:pt>
                <c:pt idx="974">
                  <c:v>16.233333333333299</c:v>
                </c:pt>
                <c:pt idx="975">
                  <c:v>16.25</c:v>
                </c:pt>
                <c:pt idx="976">
                  <c:v>16.266666666666602</c:v>
                </c:pt>
                <c:pt idx="977">
                  <c:v>16.283333333333299</c:v>
                </c:pt>
                <c:pt idx="978">
                  <c:v>16.3</c:v>
                </c:pt>
                <c:pt idx="979">
                  <c:v>16.316666666666599</c:v>
                </c:pt>
                <c:pt idx="980">
                  <c:v>16.3333333333333</c:v>
                </c:pt>
                <c:pt idx="981">
                  <c:v>16.350000000000001</c:v>
                </c:pt>
                <c:pt idx="982">
                  <c:v>16.3666666666666</c:v>
                </c:pt>
                <c:pt idx="983">
                  <c:v>16.383333333333301</c:v>
                </c:pt>
                <c:pt idx="984">
                  <c:v>16.399999999999999</c:v>
                </c:pt>
                <c:pt idx="985">
                  <c:v>16.4166666666666</c:v>
                </c:pt>
                <c:pt idx="986">
                  <c:v>16.433333333333302</c:v>
                </c:pt>
                <c:pt idx="987">
                  <c:v>16.45</c:v>
                </c:pt>
                <c:pt idx="988">
                  <c:v>16.466666666666601</c:v>
                </c:pt>
                <c:pt idx="989">
                  <c:v>16.483333333333299</c:v>
                </c:pt>
                <c:pt idx="990">
                  <c:v>16.5</c:v>
                </c:pt>
                <c:pt idx="991">
                  <c:v>16.516666666666602</c:v>
                </c:pt>
                <c:pt idx="992">
                  <c:v>16.533333333333299</c:v>
                </c:pt>
                <c:pt idx="993">
                  <c:v>16.55</c:v>
                </c:pt>
                <c:pt idx="994">
                  <c:v>16.566666666666599</c:v>
                </c:pt>
                <c:pt idx="995">
                  <c:v>16.5833333333333</c:v>
                </c:pt>
                <c:pt idx="996">
                  <c:v>16.600000000000001</c:v>
                </c:pt>
                <c:pt idx="997">
                  <c:v>16.6166666666666</c:v>
                </c:pt>
                <c:pt idx="998">
                  <c:v>16.633333333333301</c:v>
                </c:pt>
                <c:pt idx="999">
                  <c:v>16.649999999999999</c:v>
                </c:pt>
                <c:pt idx="1000">
                  <c:v>16.6666666666666</c:v>
                </c:pt>
                <c:pt idx="1001">
                  <c:v>16.683333333333302</c:v>
                </c:pt>
                <c:pt idx="1002">
                  <c:v>16.7</c:v>
                </c:pt>
                <c:pt idx="1003">
                  <c:v>16.716666666666601</c:v>
                </c:pt>
                <c:pt idx="1004">
                  <c:v>16.733333333333299</c:v>
                </c:pt>
                <c:pt idx="1005">
                  <c:v>16.75</c:v>
                </c:pt>
                <c:pt idx="1006">
                  <c:v>16.766666666666602</c:v>
                </c:pt>
                <c:pt idx="1007">
                  <c:v>16.783333333333299</c:v>
                </c:pt>
                <c:pt idx="1008">
                  <c:v>16.8</c:v>
                </c:pt>
                <c:pt idx="1009">
                  <c:v>16.816666666666599</c:v>
                </c:pt>
                <c:pt idx="1010">
                  <c:v>16.8333333333333</c:v>
                </c:pt>
                <c:pt idx="1011">
                  <c:v>16.850000000000001</c:v>
                </c:pt>
                <c:pt idx="1012">
                  <c:v>16.8666666666666</c:v>
                </c:pt>
                <c:pt idx="1013">
                  <c:v>16.883333333333301</c:v>
                </c:pt>
                <c:pt idx="1014">
                  <c:v>16.899999999999999</c:v>
                </c:pt>
                <c:pt idx="1015">
                  <c:v>16.9166666666666</c:v>
                </c:pt>
                <c:pt idx="1016">
                  <c:v>16.933333333333302</c:v>
                </c:pt>
                <c:pt idx="1017">
                  <c:v>16.95</c:v>
                </c:pt>
                <c:pt idx="1018">
                  <c:v>16.966666666666601</c:v>
                </c:pt>
                <c:pt idx="1019">
                  <c:v>16.983333333333299</c:v>
                </c:pt>
                <c:pt idx="1020">
                  <c:v>17</c:v>
                </c:pt>
                <c:pt idx="1021">
                  <c:v>17.016666666666602</c:v>
                </c:pt>
                <c:pt idx="1022">
                  <c:v>17.033333333333299</c:v>
                </c:pt>
                <c:pt idx="1023">
                  <c:v>17.05</c:v>
                </c:pt>
                <c:pt idx="1024">
                  <c:v>17.066666666666599</c:v>
                </c:pt>
                <c:pt idx="1025">
                  <c:v>17.0833333333333</c:v>
                </c:pt>
                <c:pt idx="1026">
                  <c:v>17.100000000000001</c:v>
                </c:pt>
                <c:pt idx="1027">
                  <c:v>17.1166666666666</c:v>
                </c:pt>
                <c:pt idx="1028">
                  <c:v>17.133333333333301</c:v>
                </c:pt>
                <c:pt idx="1029">
                  <c:v>17.149999999999999</c:v>
                </c:pt>
                <c:pt idx="1030">
                  <c:v>17.1666666666666</c:v>
                </c:pt>
                <c:pt idx="1031">
                  <c:v>17.183333333333302</c:v>
                </c:pt>
                <c:pt idx="1032">
                  <c:v>17.2</c:v>
                </c:pt>
                <c:pt idx="1033">
                  <c:v>17.216666666666601</c:v>
                </c:pt>
                <c:pt idx="1034">
                  <c:v>17.233333333333299</c:v>
                </c:pt>
                <c:pt idx="1035">
                  <c:v>17.25</c:v>
                </c:pt>
                <c:pt idx="1036">
                  <c:v>17.266666666666602</c:v>
                </c:pt>
                <c:pt idx="1037">
                  <c:v>17.283333333333299</c:v>
                </c:pt>
                <c:pt idx="1038">
                  <c:v>17.3</c:v>
                </c:pt>
                <c:pt idx="1039">
                  <c:v>17.316666666666599</c:v>
                </c:pt>
                <c:pt idx="1040">
                  <c:v>17.3333333333333</c:v>
                </c:pt>
                <c:pt idx="1041">
                  <c:v>17.350000000000001</c:v>
                </c:pt>
                <c:pt idx="1042">
                  <c:v>17.3666666666666</c:v>
                </c:pt>
                <c:pt idx="1043">
                  <c:v>17.383333333333301</c:v>
                </c:pt>
                <c:pt idx="1044">
                  <c:v>17.399999999999999</c:v>
                </c:pt>
                <c:pt idx="1045">
                  <c:v>17.4166666666666</c:v>
                </c:pt>
                <c:pt idx="1046">
                  <c:v>17.433333333333302</c:v>
                </c:pt>
                <c:pt idx="1047">
                  <c:v>17.45</c:v>
                </c:pt>
                <c:pt idx="1048">
                  <c:v>17.466666666666601</c:v>
                </c:pt>
                <c:pt idx="1049">
                  <c:v>17.483333333333299</c:v>
                </c:pt>
                <c:pt idx="1050">
                  <c:v>17.5</c:v>
                </c:pt>
                <c:pt idx="1051">
                  <c:v>17.516666666666602</c:v>
                </c:pt>
                <c:pt idx="1052">
                  <c:v>17.533333333333299</c:v>
                </c:pt>
                <c:pt idx="1053">
                  <c:v>17.55</c:v>
                </c:pt>
                <c:pt idx="1054">
                  <c:v>17.566666666666599</c:v>
                </c:pt>
                <c:pt idx="1055">
                  <c:v>17.5833333333333</c:v>
                </c:pt>
                <c:pt idx="1056">
                  <c:v>17.600000000000001</c:v>
                </c:pt>
                <c:pt idx="1057">
                  <c:v>17.6166666666666</c:v>
                </c:pt>
                <c:pt idx="1058">
                  <c:v>17.633333333333301</c:v>
                </c:pt>
                <c:pt idx="1059">
                  <c:v>17.649999999999999</c:v>
                </c:pt>
                <c:pt idx="1060">
                  <c:v>17.6666666666666</c:v>
                </c:pt>
                <c:pt idx="1061">
                  <c:v>17.683333333333302</c:v>
                </c:pt>
                <c:pt idx="1062">
                  <c:v>17.7</c:v>
                </c:pt>
                <c:pt idx="1063">
                  <c:v>17.716666666666601</c:v>
                </c:pt>
                <c:pt idx="1064">
                  <c:v>17.733333333333299</c:v>
                </c:pt>
                <c:pt idx="1065">
                  <c:v>17.75</c:v>
                </c:pt>
                <c:pt idx="1066">
                  <c:v>17.766666666666602</c:v>
                </c:pt>
                <c:pt idx="1067">
                  <c:v>17.783333333333299</c:v>
                </c:pt>
                <c:pt idx="1068">
                  <c:v>17.8</c:v>
                </c:pt>
                <c:pt idx="1069">
                  <c:v>17.816666666666599</c:v>
                </c:pt>
                <c:pt idx="1070">
                  <c:v>17.8333333333333</c:v>
                </c:pt>
                <c:pt idx="1071">
                  <c:v>17.850000000000001</c:v>
                </c:pt>
                <c:pt idx="1072">
                  <c:v>17.8666666666666</c:v>
                </c:pt>
                <c:pt idx="1073">
                  <c:v>17.883333333333301</c:v>
                </c:pt>
                <c:pt idx="1074">
                  <c:v>17.899999999999999</c:v>
                </c:pt>
                <c:pt idx="1075">
                  <c:v>17.9166666666666</c:v>
                </c:pt>
                <c:pt idx="1076">
                  <c:v>17.933333333333302</c:v>
                </c:pt>
                <c:pt idx="1077">
                  <c:v>17.95</c:v>
                </c:pt>
                <c:pt idx="1078">
                  <c:v>17.966666666666601</c:v>
                </c:pt>
                <c:pt idx="1079">
                  <c:v>17.983333333333299</c:v>
                </c:pt>
                <c:pt idx="1080">
                  <c:v>18</c:v>
                </c:pt>
                <c:pt idx="1081">
                  <c:v>18.016666666666602</c:v>
                </c:pt>
                <c:pt idx="1082">
                  <c:v>18.033333333333299</c:v>
                </c:pt>
                <c:pt idx="1083">
                  <c:v>18.05</c:v>
                </c:pt>
                <c:pt idx="1084">
                  <c:v>18.066666666666599</c:v>
                </c:pt>
                <c:pt idx="1085">
                  <c:v>18.0833333333333</c:v>
                </c:pt>
                <c:pt idx="1086">
                  <c:v>18.100000000000001</c:v>
                </c:pt>
                <c:pt idx="1087">
                  <c:v>18.1166666666666</c:v>
                </c:pt>
                <c:pt idx="1088">
                  <c:v>18.133333333333301</c:v>
                </c:pt>
                <c:pt idx="1089">
                  <c:v>18.149999999999999</c:v>
                </c:pt>
                <c:pt idx="1090">
                  <c:v>18.1666666666666</c:v>
                </c:pt>
                <c:pt idx="1091">
                  <c:v>18.183333333333302</c:v>
                </c:pt>
                <c:pt idx="1092">
                  <c:v>18.2</c:v>
                </c:pt>
                <c:pt idx="1093">
                  <c:v>18.216666666666601</c:v>
                </c:pt>
                <c:pt idx="1094">
                  <c:v>18.233333333333299</c:v>
                </c:pt>
                <c:pt idx="1095">
                  <c:v>18.25</c:v>
                </c:pt>
                <c:pt idx="1096">
                  <c:v>18.266666666666602</c:v>
                </c:pt>
                <c:pt idx="1097">
                  <c:v>18.283333333333299</c:v>
                </c:pt>
                <c:pt idx="1098">
                  <c:v>18.3</c:v>
                </c:pt>
                <c:pt idx="1099">
                  <c:v>18.316666666666599</c:v>
                </c:pt>
                <c:pt idx="1100">
                  <c:v>18.3333333333333</c:v>
                </c:pt>
                <c:pt idx="1101">
                  <c:v>18.350000000000001</c:v>
                </c:pt>
                <c:pt idx="1102">
                  <c:v>18.3666666666666</c:v>
                </c:pt>
                <c:pt idx="1103">
                  <c:v>18.383333333333301</c:v>
                </c:pt>
                <c:pt idx="1104">
                  <c:v>18.399999999999999</c:v>
                </c:pt>
                <c:pt idx="1105">
                  <c:v>18.4166666666666</c:v>
                </c:pt>
                <c:pt idx="1106">
                  <c:v>18.433333333333302</c:v>
                </c:pt>
                <c:pt idx="1107">
                  <c:v>18.45</c:v>
                </c:pt>
                <c:pt idx="1108">
                  <c:v>18.466666666666601</c:v>
                </c:pt>
                <c:pt idx="1109">
                  <c:v>18.483333333333299</c:v>
                </c:pt>
                <c:pt idx="1110">
                  <c:v>18.5</c:v>
                </c:pt>
                <c:pt idx="1111">
                  <c:v>18.516666666666602</c:v>
                </c:pt>
                <c:pt idx="1112">
                  <c:v>18.533333333333299</c:v>
                </c:pt>
                <c:pt idx="1113">
                  <c:v>18.55</c:v>
                </c:pt>
                <c:pt idx="1114">
                  <c:v>18.566666666666599</c:v>
                </c:pt>
                <c:pt idx="1115">
                  <c:v>18.5833333333333</c:v>
                </c:pt>
                <c:pt idx="1116">
                  <c:v>18.600000000000001</c:v>
                </c:pt>
                <c:pt idx="1117">
                  <c:v>18.6166666666666</c:v>
                </c:pt>
                <c:pt idx="1118">
                  <c:v>18.633333333333301</c:v>
                </c:pt>
                <c:pt idx="1119">
                  <c:v>18.649999999999999</c:v>
                </c:pt>
                <c:pt idx="1120">
                  <c:v>18.6666666666666</c:v>
                </c:pt>
                <c:pt idx="1121">
                  <c:v>18.683333333333302</c:v>
                </c:pt>
                <c:pt idx="1122">
                  <c:v>18.7</c:v>
                </c:pt>
                <c:pt idx="1123">
                  <c:v>18.716666666666601</c:v>
                </c:pt>
                <c:pt idx="1124">
                  <c:v>18.733333333333299</c:v>
                </c:pt>
                <c:pt idx="1125">
                  <c:v>18.75</c:v>
                </c:pt>
                <c:pt idx="1126">
                  <c:v>18.766666666666602</c:v>
                </c:pt>
                <c:pt idx="1127">
                  <c:v>18.783333333333299</c:v>
                </c:pt>
                <c:pt idx="1128">
                  <c:v>18.8</c:v>
                </c:pt>
                <c:pt idx="1129">
                  <c:v>18.816666666666599</c:v>
                </c:pt>
                <c:pt idx="1130">
                  <c:v>18.8333333333333</c:v>
                </c:pt>
                <c:pt idx="1131">
                  <c:v>18.850000000000001</c:v>
                </c:pt>
                <c:pt idx="1132">
                  <c:v>18.8666666666666</c:v>
                </c:pt>
                <c:pt idx="1133">
                  <c:v>18.883333333333301</c:v>
                </c:pt>
                <c:pt idx="1134">
                  <c:v>18.899999999999999</c:v>
                </c:pt>
                <c:pt idx="1135">
                  <c:v>18.9166666666666</c:v>
                </c:pt>
                <c:pt idx="1136">
                  <c:v>18.933333333333302</c:v>
                </c:pt>
                <c:pt idx="1137">
                  <c:v>18.95</c:v>
                </c:pt>
                <c:pt idx="1138">
                  <c:v>18.966666666666601</c:v>
                </c:pt>
                <c:pt idx="1139">
                  <c:v>18.983333333333299</c:v>
                </c:pt>
                <c:pt idx="1140">
                  <c:v>19</c:v>
                </c:pt>
                <c:pt idx="1141">
                  <c:v>19.016666666666602</c:v>
                </c:pt>
                <c:pt idx="1142">
                  <c:v>19.033333333333299</c:v>
                </c:pt>
                <c:pt idx="1143">
                  <c:v>19.05</c:v>
                </c:pt>
                <c:pt idx="1144">
                  <c:v>19.066666666666599</c:v>
                </c:pt>
                <c:pt idx="1145">
                  <c:v>19.0833333333333</c:v>
                </c:pt>
                <c:pt idx="1146">
                  <c:v>19.100000000000001</c:v>
                </c:pt>
                <c:pt idx="1147">
                  <c:v>19.1166666666666</c:v>
                </c:pt>
                <c:pt idx="1148">
                  <c:v>19.133333333333301</c:v>
                </c:pt>
                <c:pt idx="1149">
                  <c:v>19.149999999999999</c:v>
                </c:pt>
                <c:pt idx="1150">
                  <c:v>19.1666666666666</c:v>
                </c:pt>
                <c:pt idx="1151">
                  <c:v>19.183333333333302</c:v>
                </c:pt>
                <c:pt idx="1152">
                  <c:v>19.2</c:v>
                </c:pt>
                <c:pt idx="1153">
                  <c:v>19.216666666666601</c:v>
                </c:pt>
                <c:pt idx="1154">
                  <c:v>19.233333333333299</c:v>
                </c:pt>
                <c:pt idx="1155">
                  <c:v>19.25</c:v>
                </c:pt>
                <c:pt idx="1156">
                  <c:v>19.266666666666602</c:v>
                </c:pt>
                <c:pt idx="1157">
                  <c:v>19.283333333333299</c:v>
                </c:pt>
                <c:pt idx="1158">
                  <c:v>19.3</c:v>
                </c:pt>
                <c:pt idx="1159">
                  <c:v>19.316666666666599</c:v>
                </c:pt>
                <c:pt idx="1160">
                  <c:v>19.3333333333333</c:v>
                </c:pt>
                <c:pt idx="1161">
                  <c:v>19.350000000000001</c:v>
                </c:pt>
                <c:pt idx="1162">
                  <c:v>19.3666666666666</c:v>
                </c:pt>
                <c:pt idx="1163">
                  <c:v>19.383333333333301</c:v>
                </c:pt>
                <c:pt idx="1164">
                  <c:v>19.399999999999999</c:v>
                </c:pt>
                <c:pt idx="1165">
                  <c:v>19.4166666666666</c:v>
                </c:pt>
                <c:pt idx="1166">
                  <c:v>19.433333333333302</c:v>
                </c:pt>
                <c:pt idx="1167">
                  <c:v>19.45</c:v>
                </c:pt>
                <c:pt idx="1168">
                  <c:v>19.466666666666601</c:v>
                </c:pt>
                <c:pt idx="1169">
                  <c:v>19.483333333333299</c:v>
                </c:pt>
                <c:pt idx="1170">
                  <c:v>19.5</c:v>
                </c:pt>
                <c:pt idx="1171">
                  <c:v>19.516666666666602</c:v>
                </c:pt>
                <c:pt idx="1172">
                  <c:v>19.533333333333299</c:v>
                </c:pt>
                <c:pt idx="1173">
                  <c:v>19.55</c:v>
                </c:pt>
                <c:pt idx="1174">
                  <c:v>19.566666666666599</c:v>
                </c:pt>
                <c:pt idx="1175">
                  <c:v>19.5833333333333</c:v>
                </c:pt>
                <c:pt idx="1176">
                  <c:v>19.600000000000001</c:v>
                </c:pt>
                <c:pt idx="1177">
                  <c:v>19.6166666666666</c:v>
                </c:pt>
                <c:pt idx="1178">
                  <c:v>19.633333333333301</c:v>
                </c:pt>
                <c:pt idx="1179">
                  <c:v>19.649999999999999</c:v>
                </c:pt>
                <c:pt idx="1180">
                  <c:v>19.6666666666666</c:v>
                </c:pt>
                <c:pt idx="1181">
                  <c:v>19.683333333333302</c:v>
                </c:pt>
                <c:pt idx="1182">
                  <c:v>19.7</c:v>
                </c:pt>
                <c:pt idx="1183">
                  <c:v>19.716666666666601</c:v>
                </c:pt>
                <c:pt idx="1184">
                  <c:v>19.733333333333299</c:v>
                </c:pt>
                <c:pt idx="1185">
                  <c:v>19.75</c:v>
                </c:pt>
                <c:pt idx="1186">
                  <c:v>19.766666666666602</c:v>
                </c:pt>
                <c:pt idx="1187">
                  <c:v>19.783333333333299</c:v>
                </c:pt>
                <c:pt idx="1188">
                  <c:v>19.8</c:v>
                </c:pt>
                <c:pt idx="1189">
                  <c:v>19.816666666666599</c:v>
                </c:pt>
                <c:pt idx="1190">
                  <c:v>19.8333333333333</c:v>
                </c:pt>
                <c:pt idx="1191">
                  <c:v>19.850000000000001</c:v>
                </c:pt>
                <c:pt idx="1192">
                  <c:v>19.8666666666666</c:v>
                </c:pt>
                <c:pt idx="1193">
                  <c:v>19.883333333333301</c:v>
                </c:pt>
                <c:pt idx="1194">
                  <c:v>19.899999999999999</c:v>
                </c:pt>
                <c:pt idx="1195">
                  <c:v>19.9166666666666</c:v>
                </c:pt>
                <c:pt idx="1196">
                  <c:v>19.933333333333302</c:v>
                </c:pt>
                <c:pt idx="1197">
                  <c:v>19.95</c:v>
                </c:pt>
                <c:pt idx="1198">
                  <c:v>19.966666666666601</c:v>
                </c:pt>
                <c:pt idx="1199">
                  <c:v>19.983333333333299</c:v>
                </c:pt>
                <c:pt idx="1200">
                  <c:v>20</c:v>
                </c:pt>
                <c:pt idx="1201">
                  <c:v>20.016666666666602</c:v>
                </c:pt>
                <c:pt idx="1202">
                  <c:v>20.033333333333299</c:v>
                </c:pt>
                <c:pt idx="1203">
                  <c:v>20.05</c:v>
                </c:pt>
                <c:pt idx="1204">
                  <c:v>20.066666666666599</c:v>
                </c:pt>
                <c:pt idx="1205">
                  <c:v>20.0833333333333</c:v>
                </c:pt>
                <c:pt idx="1206">
                  <c:v>20.100000000000001</c:v>
                </c:pt>
                <c:pt idx="1207">
                  <c:v>20.1166666666666</c:v>
                </c:pt>
                <c:pt idx="1208">
                  <c:v>20.133333333333301</c:v>
                </c:pt>
                <c:pt idx="1209">
                  <c:v>20.149999999999999</c:v>
                </c:pt>
                <c:pt idx="1210">
                  <c:v>20.1666666666666</c:v>
                </c:pt>
                <c:pt idx="1211">
                  <c:v>20.183333333333302</c:v>
                </c:pt>
                <c:pt idx="1212">
                  <c:v>20.2</c:v>
                </c:pt>
                <c:pt idx="1213">
                  <c:v>20.216666666666601</c:v>
                </c:pt>
                <c:pt idx="1214">
                  <c:v>20.233333333333299</c:v>
                </c:pt>
                <c:pt idx="1215">
                  <c:v>20.25</c:v>
                </c:pt>
                <c:pt idx="1216">
                  <c:v>20.266666666666602</c:v>
                </c:pt>
                <c:pt idx="1217">
                  <c:v>20.283333333333299</c:v>
                </c:pt>
                <c:pt idx="1218">
                  <c:v>20.3</c:v>
                </c:pt>
                <c:pt idx="1219">
                  <c:v>20.316666666666599</c:v>
                </c:pt>
                <c:pt idx="1220">
                  <c:v>20.3333333333333</c:v>
                </c:pt>
                <c:pt idx="1221">
                  <c:v>20.350000000000001</c:v>
                </c:pt>
                <c:pt idx="1222">
                  <c:v>20.3666666666666</c:v>
                </c:pt>
                <c:pt idx="1223">
                  <c:v>20.383333333333301</c:v>
                </c:pt>
                <c:pt idx="1224">
                  <c:v>20.399999999999999</c:v>
                </c:pt>
                <c:pt idx="1225">
                  <c:v>20.4166666666666</c:v>
                </c:pt>
                <c:pt idx="1226">
                  <c:v>20.433333333333302</c:v>
                </c:pt>
                <c:pt idx="1227">
                  <c:v>20.45</c:v>
                </c:pt>
                <c:pt idx="1228">
                  <c:v>20.466666666666601</c:v>
                </c:pt>
                <c:pt idx="1229">
                  <c:v>20.483333333333299</c:v>
                </c:pt>
                <c:pt idx="1230">
                  <c:v>20.5</c:v>
                </c:pt>
                <c:pt idx="1231">
                  <c:v>20.516666666666602</c:v>
                </c:pt>
                <c:pt idx="1232">
                  <c:v>20.533333333333299</c:v>
                </c:pt>
                <c:pt idx="1233">
                  <c:v>20.55</c:v>
                </c:pt>
                <c:pt idx="1234">
                  <c:v>20.566666666666599</c:v>
                </c:pt>
                <c:pt idx="1235">
                  <c:v>20.5833333333333</c:v>
                </c:pt>
                <c:pt idx="1236">
                  <c:v>20.6</c:v>
                </c:pt>
                <c:pt idx="1237">
                  <c:v>20.6166666666666</c:v>
                </c:pt>
                <c:pt idx="1238">
                  <c:v>20.633333333333301</c:v>
                </c:pt>
                <c:pt idx="1239">
                  <c:v>20.65</c:v>
                </c:pt>
                <c:pt idx="1240">
                  <c:v>20.6666666666666</c:v>
                </c:pt>
                <c:pt idx="1241">
                  <c:v>20.683333333333302</c:v>
                </c:pt>
                <c:pt idx="1242">
                  <c:v>20.7</c:v>
                </c:pt>
                <c:pt idx="1243">
                  <c:v>20.716666666666601</c:v>
                </c:pt>
                <c:pt idx="1244">
                  <c:v>20.733333333333299</c:v>
                </c:pt>
                <c:pt idx="1245">
                  <c:v>20.75</c:v>
                </c:pt>
                <c:pt idx="1246">
                  <c:v>20.766666666666602</c:v>
                </c:pt>
                <c:pt idx="1247">
                  <c:v>20.783333333333299</c:v>
                </c:pt>
                <c:pt idx="1248">
                  <c:v>20.8</c:v>
                </c:pt>
                <c:pt idx="1249">
                  <c:v>20.816666666666599</c:v>
                </c:pt>
                <c:pt idx="1250">
                  <c:v>20.8333333333333</c:v>
                </c:pt>
                <c:pt idx="1251">
                  <c:v>20.85</c:v>
                </c:pt>
                <c:pt idx="1252">
                  <c:v>20.8666666666666</c:v>
                </c:pt>
                <c:pt idx="1253">
                  <c:v>20.883333333333301</c:v>
                </c:pt>
                <c:pt idx="1254">
                  <c:v>20.9</c:v>
                </c:pt>
                <c:pt idx="1255">
                  <c:v>20.9166666666666</c:v>
                </c:pt>
                <c:pt idx="1256">
                  <c:v>20.933333333333302</c:v>
                </c:pt>
                <c:pt idx="1257">
                  <c:v>20.95</c:v>
                </c:pt>
                <c:pt idx="1258">
                  <c:v>20.966666666666601</c:v>
                </c:pt>
                <c:pt idx="1259">
                  <c:v>20.983333333333299</c:v>
                </c:pt>
                <c:pt idx="1260">
                  <c:v>21</c:v>
                </c:pt>
                <c:pt idx="1261">
                  <c:v>21.016666666666602</c:v>
                </c:pt>
                <c:pt idx="1262">
                  <c:v>21.033333333333299</c:v>
                </c:pt>
                <c:pt idx="1263">
                  <c:v>21.05</c:v>
                </c:pt>
                <c:pt idx="1264">
                  <c:v>21.066666666666599</c:v>
                </c:pt>
                <c:pt idx="1265">
                  <c:v>21.0833333333333</c:v>
                </c:pt>
                <c:pt idx="1266">
                  <c:v>21.1</c:v>
                </c:pt>
                <c:pt idx="1267">
                  <c:v>21.1166666666666</c:v>
                </c:pt>
                <c:pt idx="1268">
                  <c:v>21.133333333333301</c:v>
                </c:pt>
                <c:pt idx="1269">
                  <c:v>21.15</c:v>
                </c:pt>
                <c:pt idx="1270">
                  <c:v>21.1666666666666</c:v>
                </c:pt>
                <c:pt idx="1271">
                  <c:v>21.183333333333302</c:v>
                </c:pt>
                <c:pt idx="1272">
                  <c:v>21.2</c:v>
                </c:pt>
                <c:pt idx="1273">
                  <c:v>21.216666666666601</c:v>
                </c:pt>
                <c:pt idx="1274">
                  <c:v>21.233333333333299</c:v>
                </c:pt>
                <c:pt idx="1275">
                  <c:v>21.25</c:v>
                </c:pt>
                <c:pt idx="1276">
                  <c:v>21.266666666666602</c:v>
                </c:pt>
                <c:pt idx="1277">
                  <c:v>21.283333333333299</c:v>
                </c:pt>
                <c:pt idx="1278">
                  <c:v>21.3</c:v>
                </c:pt>
                <c:pt idx="1279">
                  <c:v>21.316666666666599</c:v>
                </c:pt>
                <c:pt idx="1280">
                  <c:v>21.3333333333333</c:v>
                </c:pt>
                <c:pt idx="1281">
                  <c:v>21.35</c:v>
                </c:pt>
                <c:pt idx="1282">
                  <c:v>21.3666666666666</c:v>
                </c:pt>
                <c:pt idx="1283">
                  <c:v>21.383333333333301</c:v>
                </c:pt>
                <c:pt idx="1284">
                  <c:v>21.4</c:v>
                </c:pt>
                <c:pt idx="1285">
                  <c:v>21.4166666666666</c:v>
                </c:pt>
                <c:pt idx="1286">
                  <c:v>21.433333333333302</c:v>
                </c:pt>
                <c:pt idx="1287">
                  <c:v>21.45</c:v>
                </c:pt>
                <c:pt idx="1288">
                  <c:v>21.466666666666601</c:v>
                </c:pt>
                <c:pt idx="1289">
                  <c:v>21.483333333333299</c:v>
                </c:pt>
                <c:pt idx="1290">
                  <c:v>21.5</c:v>
                </c:pt>
                <c:pt idx="1291">
                  <c:v>21.516666666666602</c:v>
                </c:pt>
                <c:pt idx="1292">
                  <c:v>21.533333333333299</c:v>
                </c:pt>
                <c:pt idx="1293">
                  <c:v>21.55</c:v>
                </c:pt>
                <c:pt idx="1294">
                  <c:v>21.566666666666599</c:v>
                </c:pt>
                <c:pt idx="1295">
                  <c:v>21.5833333333333</c:v>
                </c:pt>
                <c:pt idx="1296">
                  <c:v>21.6</c:v>
                </c:pt>
                <c:pt idx="1297">
                  <c:v>21.6166666666666</c:v>
                </c:pt>
                <c:pt idx="1298">
                  <c:v>21.633333333333301</c:v>
                </c:pt>
                <c:pt idx="1299">
                  <c:v>21.65</c:v>
                </c:pt>
                <c:pt idx="1300">
                  <c:v>21.6666666666666</c:v>
                </c:pt>
                <c:pt idx="1301">
                  <c:v>21.683333333333302</c:v>
                </c:pt>
                <c:pt idx="1302">
                  <c:v>21.7</c:v>
                </c:pt>
                <c:pt idx="1303">
                  <c:v>21.716666666666601</c:v>
                </c:pt>
                <c:pt idx="1304">
                  <c:v>21.733333333333299</c:v>
                </c:pt>
                <c:pt idx="1305">
                  <c:v>21.75</c:v>
                </c:pt>
                <c:pt idx="1306">
                  <c:v>21.766666666666602</c:v>
                </c:pt>
                <c:pt idx="1307">
                  <c:v>21.783333333333299</c:v>
                </c:pt>
                <c:pt idx="1308">
                  <c:v>21.8</c:v>
                </c:pt>
                <c:pt idx="1309">
                  <c:v>21.816666666666599</c:v>
                </c:pt>
                <c:pt idx="1310">
                  <c:v>21.8333333333333</c:v>
                </c:pt>
                <c:pt idx="1311">
                  <c:v>21.85</c:v>
                </c:pt>
                <c:pt idx="1312">
                  <c:v>21.8666666666666</c:v>
                </c:pt>
                <c:pt idx="1313">
                  <c:v>21.883333333333301</c:v>
                </c:pt>
                <c:pt idx="1314">
                  <c:v>21.9</c:v>
                </c:pt>
                <c:pt idx="1315">
                  <c:v>21.9166666666666</c:v>
                </c:pt>
                <c:pt idx="1316">
                  <c:v>21.933333333333302</c:v>
                </c:pt>
                <c:pt idx="1317">
                  <c:v>21.95</c:v>
                </c:pt>
                <c:pt idx="1318">
                  <c:v>21.966666666666601</c:v>
                </c:pt>
                <c:pt idx="1319">
                  <c:v>21.983333333333299</c:v>
                </c:pt>
                <c:pt idx="1320">
                  <c:v>22</c:v>
                </c:pt>
                <c:pt idx="1321">
                  <c:v>22.016666666666602</c:v>
                </c:pt>
                <c:pt idx="1322">
                  <c:v>22.033333333333299</c:v>
                </c:pt>
                <c:pt idx="1323">
                  <c:v>22.05</c:v>
                </c:pt>
                <c:pt idx="1324">
                  <c:v>22.066666666666599</c:v>
                </c:pt>
                <c:pt idx="1325">
                  <c:v>22.0833333333333</c:v>
                </c:pt>
                <c:pt idx="1326">
                  <c:v>22.1</c:v>
                </c:pt>
                <c:pt idx="1327">
                  <c:v>22.1166666666666</c:v>
                </c:pt>
                <c:pt idx="1328">
                  <c:v>22.133333333333301</c:v>
                </c:pt>
                <c:pt idx="1329">
                  <c:v>22.15</c:v>
                </c:pt>
                <c:pt idx="1330">
                  <c:v>22.1666666666666</c:v>
                </c:pt>
                <c:pt idx="1331">
                  <c:v>22.183333333333302</c:v>
                </c:pt>
                <c:pt idx="1332">
                  <c:v>22.2</c:v>
                </c:pt>
                <c:pt idx="1333">
                  <c:v>22.216666666666601</c:v>
                </c:pt>
                <c:pt idx="1334">
                  <c:v>22.233333333333299</c:v>
                </c:pt>
                <c:pt idx="1335">
                  <c:v>22.25</c:v>
                </c:pt>
                <c:pt idx="1336">
                  <c:v>22.266666666666602</c:v>
                </c:pt>
                <c:pt idx="1337">
                  <c:v>22.283333333333299</c:v>
                </c:pt>
                <c:pt idx="1338">
                  <c:v>22.3</c:v>
                </c:pt>
                <c:pt idx="1339">
                  <c:v>22.316666666666599</c:v>
                </c:pt>
                <c:pt idx="1340">
                  <c:v>22.3333333333333</c:v>
                </c:pt>
                <c:pt idx="1341">
                  <c:v>22.35</c:v>
                </c:pt>
                <c:pt idx="1342">
                  <c:v>22.3666666666666</c:v>
                </c:pt>
                <c:pt idx="1343">
                  <c:v>22.383333333333301</c:v>
                </c:pt>
                <c:pt idx="1344">
                  <c:v>22.4</c:v>
                </c:pt>
                <c:pt idx="1345">
                  <c:v>22.4166666666666</c:v>
                </c:pt>
                <c:pt idx="1346">
                  <c:v>22.433333333333302</c:v>
                </c:pt>
                <c:pt idx="1347">
                  <c:v>22.45</c:v>
                </c:pt>
                <c:pt idx="1348">
                  <c:v>22.466666666666601</c:v>
                </c:pt>
                <c:pt idx="1349">
                  <c:v>22.483333333333299</c:v>
                </c:pt>
                <c:pt idx="1350">
                  <c:v>22.5</c:v>
                </c:pt>
                <c:pt idx="1351">
                  <c:v>22.516666666666602</c:v>
                </c:pt>
                <c:pt idx="1352">
                  <c:v>22.533333333333299</c:v>
                </c:pt>
                <c:pt idx="1353">
                  <c:v>22.55</c:v>
                </c:pt>
                <c:pt idx="1354">
                  <c:v>22.566666666666599</c:v>
                </c:pt>
                <c:pt idx="1355">
                  <c:v>22.5833333333333</c:v>
                </c:pt>
                <c:pt idx="1356">
                  <c:v>22.6</c:v>
                </c:pt>
                <c:pt idx="1357">
                  <c:v>22.6166666666666</c:v>
                </c:pt>
                <c:pt idx="1358">
                  <c:v>22.633333333333301</c:v>
                </c:pt>
                <c:pt idx="1359">
                  <c:v>22.65</c:v>
                </c:pt>
                <c:pt idx="1360">
                  <c:v>22.6666666666666</c:v>
                </c:pt>
                <c:pt idx="1361">
                  <c:v>22.683333333333302</c:v>
                </c:pt>
                <c:pt idx="1362">
                  <c:v>22.7</c:v>
                </c:pt>
                <c:pt idx="1363">
                  <c:v>22.716666666666601</c:v>
                </c:pt>
                <c:pt idx="1364">
                  <c:v>22.733333333333299</c:v>
                </c:pt>
                <c:pt idx="1365">
                  <c:v>22.75</c:v>
                </c:pt>
                <c:pt idx="1366">
                  <c:v>22.766666666666602</c:v>
                </c:pt>
                <c:pt idx="1367">
                  <c:v>22.783333333333299</c:v>
                </c:pt>
                <c:pt idx="1368">
                  <c:v>22.8</c:v>
                </c:pt>
                <c:pt idx="1369">
                  <c:v>22.816666666666599</c:v>
                </c:pt>
                <c:pt idx="1370">
                  <c:v>22.8333333333333</c:v>
                </c:pt>
                <c:pt idx="1371">
                  <c:v>22.85</c:v>
                </c:pt>
                <c:pt idx="1372">
                  <c:v>22.8666666666666</c:v>
                </c:pt>
                <c:pt idx="1373">
                  <c:v>22.883333333333301</c:v>
                </c:pt>
                <c:pt idx="1374">
                  <c:v>22.9</c:v>
                </c:pt>
                <c:pt idx="1375">
                  <c:v>22.9166666666666</c:v>
                </c:pt>
                <c:pt idx="1376">
                  <c:v>22.933333333333302</c:v>
                </c:pt>
                <c:pt idx="1377">
                  <c:v>22.95</c:v>
                </c:pt>
                <c:pt idx="1378">
                  <c:v>22.966666666666601</c:v>
                </c:pt>
                <c:pt idx="1379">
                  <c:v>22.983333333333299</c:v>
                </c:pt>
                <c:pt idx="1380">
                  <c:v>23</c:v>
                </c:pt>
                <c:pt idx="1381">
                  <c:v>23.016666666666602</c:v>
                </c:pt>
                <c:pt idx="1382">
                  <c:v>23.033333333333299</c:v>
                </c:pt>
                <c:pt idx="1383">
                  <c:v>23.05</c:v>
                </c:pt>
                <c:pt idx="1384">
                  <c:v>23.066666666666599</c:v>
                </c:pt>
                <c:pt idx="1385">
                  <c:v>23.0833333333333</c:v>
                </c:pt>
                <c:pt idx="1386">
                  <c:v>23.1</c:v>
                </c:pt>
                <c:pt idx="1387">
                  <c:v>23.1166666666666</c:v>
                </c:pt>
                <c:pt idx="1388">
                  <c:v>23.133333333333301</c:v>
                </c:pt>
                <c:pt idx="1389">
                  <c:v>23.15</c:v>
                </c:pt>
                <c:pt idx="1390">
                  <c:v>23.1666666666666</c:v>
                </c:pt>
                <c:pt idx="1391">
                  <c:v>23.183333333333302</c:v>
                </c:pt>
                <c:pt idx="1392">
                  <c:v>23.2</c:v>
                </c:pt>
                <c:pt idx="1393">
                  <c:v>23.216666666666601</c:v>
                </c:pt>
                <c:pt idx="1394">
                  <c:v>23.233333333333299</c:v>
                </c:pt>
                <c:pt idx="1395">
                  <c:v>23.25</c:v>
                </c:pt>
                <c:pt idx="1396">
                  <c:v>23.266666666666602</c:v>
                </c:pt>
                <c:pt idx="1397">
                  <c:v>23.283333333333299</c:v>
                </c:pt>
                <c:pt idx="1398">
                  <c:v>23.3</c:v>
                </c:pt>
                <c:pt idx="1399">
                  <c:v>23.316666666666599</c:v>
                </c:pt>
                <c:pt idx="1400">
                  <c:v>23.3333333333333</c:v>
                </c:pt>
                <c:pt idx="1401">
                  <c:v>23.35</c:v>
                </c:pt>
                <c:pt idx="1402">
                  <c:v>23.3666666666666</c:v>
                </c:pt>
                <c:pt idx="1403">
                  <c:v>23.383333333333301</c:v>
                </c:pt>
                <c:pt idx="1404">
                  <c:v>23.4</c:v>
                </c:pt>
                <c:pt idx="1405">
                  <c:v>23.4166666666666</c:v>
                </c:pt>
                <c:pt idx="1406">
                  <c:v>23.433333333333302</c:v>
                </c:pt>
                <c:pt idx="1407">
                  <c:v>23.45</c:v>
                </c:pt>
                <c:pt idx="1408">
                  <c:v>23.466666666666601</c:v>
                </c:pt>
                <c:pt idx="1409">
                  <c:v>23.483333333333299</c:v>
                </c:pt>
                <c:pt idx="1410">
                  <c:v>23.5</c:v>
                </c:pt>
                <c:pt idx="1411">
                  <c:v>23.516666666666602</c:v>
                </c:pt>
                <c:pt idx="1412">
                  <c:v>23.533333333333299</c:v>
                </c:pt>
                <c:pt idx="1413">
                  <c:v>23.55</c:v>
                </c:pt>
                <c:pt idx="1414">
                  <c:v>23.566666666666599</c:v>
                </c:pt>
                <c:pt idx="1415">
                  <c:v>23.5833333333333</c:v>
                </c:pt>
                <c:pt idx="1416">
                  <c:v>23.6</c:v>
                </c:pt>
                <c:pt idx="1417">
                  <c:v>23.6166666666666</c:v>
                </c:pt>
                <c:pt idx="1418">
                  <c:v>23.633333333333301</c:v>
                </c:pt>
                <c:pt idx="1419">
                  <c:v>23.65</c:v>
                </c:pt>
                <c:pt idx="1420">
                  <c:v>23.6666666666666</c:v>
                </c:pt>
                <c:pt idx="1421">
                  <c:v>23.683333333333302</c:v>
                </c:pt>
                <c:pt idx="1422">
                  <c:v>23.7</c:v>
                </c:pt>
                <c:pt idx="1423">
                  <c:v>23.716666666666601</c:v>
                </c:pt>
                <c:pt idx="1424">
                  <c:v>23.733333333333299</c:v>
                </c:pt>
                <c:pt idx="1425">
                  <c:v>23.75</c:v>
                </c:pt>
                <c:pt idx="1426">
                  <c:v>23.766666666666602</c:v>
                </c:pt>
                <c:pt idx="1427">
                  <c:v>23.783333333333299</c:v>
                </c:pt>
                <c:pt idx="1428">
                  <c:v>23.8</c:v>
                </c:pt>
                <c:pt idx="1429">
                  <c:v>23.816666666666599</c:v>
                </c:pt>
                <c:pt idx="1430">
                  <c:v>23.8333333333333</c:v>
                </c:pt>
                <c:pt idx="1431">
                  <c:v>23.85</c:v>
                </c:pt>
                <c:pt idx="1432">
                  <c:v>23.8666666666666</c:v>
                </c:pt>
                <c:pt idx="1433">
                  <c:v>23.883333333333301</c:v>
                </c:pt>
                <c:pt idx="1434">
                  <c:v>23.9</c:v>
                </c:pt>
                <c:pt idx="1435">
                  <c:v>23.9166666666666</c:v>
                </c:pt>
                <c:pt idx="1436">
                  <c:v>23.933333333333302</c:v>
                </c:pt>
                <c:pt idx="1437">
                  <c:v>23.95</c:v>
                </c:pt>
                <c:pt idx="1438">
                  <c:v>23.966666666666601</c:v>
                </c:pt>
                <c:pt idx="1439">
                  <c:v>23.983333333333299</c:v>
                </c:pt>
                <c:pt idx="1440">
                  <c:v>24</c:v>
                </c:pt>
                <c:pt idx="1441">
                  <c:v>24.016666666666602</c:v>
                </c:pt>
                <c:pt idx="1442">
                  <c:v>24.033333333333299</c:v>
                </c:pt>
                <c:pt idx="1443">
                  <c:v>24.05</c:v>
                </c:pt>
                <c:pt idx="1444">
                  <c:v>24.066666666666599</c:v>
                </c:pt>
                <c:pt idx="1445">
                  <c:v>24.0833333333333</c:v>
                </c:pt>
                <c:pt idx="1446">
                  <c:v>24.1</c:v>
                </c:pt>
                <c:pt idx="1447">
                  <c:v>24.1166666666666</c:v>
                </c:pt>
                <c:pt idx="1448">
                  <c:v>24.133333333333301</c:v>
                </c:pt>
                <c:pt idx="1449">
                  <c:v>24.15</c:v>
                </c:pt>
                <c:pt idx="1450">
                  <c:v>24.1666666666666</c:v>
                </c:pt>
                <c:pt idx="1451">
                  <c:v>24.183333333333302</c:v>
                </c:pt>
                <c:pt idx="1452">
                  <c:v>24.2</c:v>
                </c:pt>
                <c:pt idx="1453">
                  <c:v>24.216666666666601</c:v>
                </c:pt>
                <c:pt idx="1454">
                  <c:v>24.233333333333299</c:v>
                </c:pt>
                <c:pt idx="1455">
                  <c:v>24.25</c:v>
                </c:pt>
                <c:pt idx="1456">
                  <c:v>24.266666666666602</c:v>
                </c:pt>
                <c:pt idx="1457">
                  <c:v>24.283333333333299</c:v>
                </c:pt>
                <c:pt idx="1458">
                  <c:v>24.3</c:v>
                </c:pt>
                <c:pt idx="1459">
                  <c:v>24.316666666666599</c:v>
                </c:pt>
                <c:pt idx="1460">
                  <c:v>24.3333333333333</c:v>
                </c:pt>
                <c:pt idx="1461">
                  <c:v>24.35</c:v>
                </c:pt>
                <c:pt idx="1462">
                  <c:v>24.3666666666666</c:v>
                </c:pt>
                <c:pt idx="1463">
                  <c:v>24.383333333333301</c:v>
                </c:pt>
                <c:pt idx="1464">
                  <c:v>24.4</c:v>
                </c:pt>
                <c:pt idx="1465">
                  <c:v>24.4166666666666</c:v>
                </c:pt>
                <c:pt idx="1466">
                  <c:v>24.433333333333302</c:v>
                </c:pt>
                <c:pt idx="1467">
                  <c:v>24.45</c:v>
                </c:pt>
                <c:pt idx="1468">
                  <c:v>24.466666666666601</c:v>
                </c:pt>
                <c:pt idx="1469">
                  <c:v>24.483333333333299</c:v>
                </c:pt>
                <c:pt idx="1470">
                  <c:v>24.5</c:v>
                </c:pt>
                <c:pt idx="1471">
                  <c:v>24.516666666666602</c:v>
                </c:pt>
                <c:pt idx="1472">
                  <c:v>24.533333333333299</c:v>
                </c:pt>
                <c:pt idx="1473">
                  <c:v>24.55</c:v>
                </c:pt>
                <c:pt idx="1474">
                  <c:v>24.566666666666599</c:v>
                </c:pt>
                <c:pt idx="1475">
                  <c:v>24.5833333333333</c:v>
                </c:pt>
                <c:pt idx="1476">
                  <c:v>24.6</c:v>
                </c:pt>
                <c:pt idx="1477">
                  <c:v>24.6166666666666</c:v>
                </c:pt>
                <c:pt idx="1478">
                  <c:v>24.633333333333301</c:v>
                </c:pt>
                <c:pt idx="1479">
                  <c:v>24.65</c:v>
                </c:pt>
                <c:pt idx="1480">
                  <c:v>24.6666666666666</c:v>
                </c:pt>
                <c:pt idx="1481">
                  <c:v>24.683333333333302</c:v>
                </c:pt>
                <c:pt idx="1482">
                  <c:v>24.7</c:v>
                </c:pt>
                <c:pt idx="1483">
                  <c:v>24.716666666666601</c:v>
                </c:pt>
                <c:pt idx="1484">
                  <c:v>24.733333333333299</c:v>
                </c:pt>
                <c:pt idx="1485">
                  <c:v>24.75</c:v>
                </c:pt>
                <c:pt idx="1486">
                  <c:v>24.766666666666602</c:v>
                </c:pt>
                <c:pt idx="1487">
                  <c:v>24.783333333333299</c:v>
                </c:pt>
                <c:pt idx="1488">
                  <c:v>24.8</c:v>
                </c:pt>
                <c:pt idx="1489">
                  <c:v>24.816666666666599</c:v>
                </c:pt>
                <c:pt idx="1490">
                  <c:v>24.8333333333333</c:v>
                </c:pt>
                <c:pt idx="1491">
                  <c:v>24.85</c:v>
                </c:pt>
                <c:pt idx="1492">
                  <c:v>24.8666666666666</c:v>
                </c:pt>
                <c:pt idx="1493">
                  <c:v>24.883333333333301</c:v>
                </c:pt>
                <c:pt idx="1494">
                  <c:v>24.9</c:v>
                </c:pt>
                <c:pt idx="1495">
                  <c:v>24.9166666666666</c:v>
                </c:pt>
                <c:pt idx="1496">
                  <c:v>24.933333333333302</c:v>
                </c:pt>
                <c:pt idx="1497">
                  <c:v>24.95</c:v>
                </c:pt>
                <c:pt idx="1498">
                  <c:v>24.966666666666601</c:v>
                </c:pt>
                <c:pt idx="1499">
                  <c:v>24.983333333333299</c:v>
                </c:pt>
                <c:pt idx="1500">
                  <c:v>25</c:v>
                </c:pt>
                <c:pt idx="1501">
                  <c:v>25.016666666666602</c:v>
                </c:pt>
                <c:pt idx="1502">
                  <c:v>25.033333333333299</c:v>
                </c:pt>
                <c:pt idx="1503">
                  <c:v>25.05</c:v>
                </c:pt>
                <c:pt idx="1504">
                  <c:v>25.066666666666599</c:v>
                </c:pt>
                <c:pt idx="1505">
                  <c:v>25.0833333333333</c:v>
                </c:pt>
                <c:pt idx="1506">
                  <c:v>25.1</c:v>
                </c:pt>
                <c:pt idx="1507">
                  <c:v>25.1166666666666</c:v>
                </c:pt>
                <c:pt idx="1508">
                  <c:v>25.133333333333301</c:v>
                </c:pt>
                <c:pt idx="1509">
                  <c:v>25.15</c:v>
                </c:pt>
                <c:pt idx="1510">
                  <c:v>25.1666666666666</c:v>
                </c:pt>
                <c:pt idx="1511">
                  <c:v>25.183333333333302</c:v>
                </c:pt>
                <c:pt idx="1512">
                  <c:v>25.2</c:v>
                </c:pt>
                <c:pt idx="1513">
                  <c:v>25.216666666666601</c:v>
                </c:pt>
                <c:pt idx="1514">
                  <c:v>25.233333333333299</c:v>
                </c:pt>
                <c:pt idx="1515">
                  <c:v>25.25</c:v>
                </c:pt>
                <c:pt idx="1516">
                  <c:v>25.266666666666602</c:v>
                </c:pt>
                <c:pt idx="1517">
                  <c:v>25.283333333333299</c:v>
                </c:pt>
                <c:pt idx="1518">
                  <c:v>25.3</c:v>
                </c:pt>
                <c:pt idx="1519">
                  <c:v>25.316666666666599</c:v>
                </c:pt>
                <c:pt idx="1520">
                  <c:v>25.3333333333333</c:v>
                </c:pt>
                <c:pt idx="1521">
                  <c:v>25.35</c:v>
                </c:pt>
                <c:pt idx="1522">
                  <c:v>25.3666666666666</c:v>
                </c:pt>
                <c:pt idx="1523">
                  <c:v>25.383333333333301</c:v>
                </c:pt>
                <c:pt idx="1524">
                  <c:v>25.4</c:v>
                </c:pt>
                <c:pt idx="1525">
                  <c:v>25.4166666666666</c:v>
                </c:pt>
                <c:pt idx="1526">
                  <c:v>25.433333333333302</c:v>
                </c:pt>
                <c:pt idx="1527">
                  <c:v>25.45</c:v>
                </c:pt>
                <c:pt idx="1528">
                  <c:v>25.466666666666601</c:v>
                </c:pt>
                <c:pt idx="1529">
                  <c:v>25.483333333333299</c:v>
                </c:pt>
                <c:pt idx="1530">
                  <c:v>25.5</c:v>
                </c:pt>
                <c:pt idx="1531">
                  <c:v>25.516666666666602</c:v>
                </c:pt>
                <c:pt idx="1532">
                  <c:v>25.533333333333299</c:v>
                </c:pt>
                <c:pt idx="1533">
                  <c:v>25.55</c:v>
                </c:pt>
                <c:pt idx="1534">
                  <c:v>25.566666666666599</c:v>
                </c:pt>
                <c:pt idx="1535">
                  <c:v>25.5833333333333</c:v>
                </c:pt>
                <c:pt idx="1536">
                  <c:v>25.6</c:v>
                </c:pt>
                <c:pt idx="1537">
                  <c:v>25.6166666666666</c:v>
                </c:pt>
                <c:pt idx="1538">
                  <c:v>25.633333333333301</c:v>
                </c:pt>
                <c:pt idx="1539">
                  <c:v>25.65</c:v>
                </c:pt>
                <c:pt idx="1540">
                  <c:v>25.6666666666666</c:v>
                </c:pt>
                <c:pt idx="1541">
                  <c:v>25.683333333333302</c:v>
                </c:pt>
                <c:pt idx="1542">
                  <c:v>25.7</c:v>
                </c:pt>
                <c:pt idx="1543">
                  <c:v>25.716666666666601</c:v>
                </c:pt>
                <c:pt idx="1544">
                  <c:v>25.733333333333299</c:v>
                </c:pt>
                <c:pt idx="1545">
                  <c:v>25.75</c:v>
                </c:pt>
                <c:pt idx="1546">
                  <c:v>25.766666666666602</c:v>
                </c:pt>
                <c:pt idx="1547">
                  <c:v>25.783333333333299</c:v>
                </c:pt>
                <c:pt idx="1548">
                  <c:v>25.8</c:v>
                </c:pt>
                <c:pt idx="1549">
                  <c:v>25.816666666666599</c:v>
                </c:pt>
                <c:pt idx="1550">
                  <c:v>25.8333333333333</c:v>
                </c:pt>
                <c:pt idx="1551">
                  <c:v>25.85</c:v>
                </c:pt>
                <c:pt idx="1552">
                  <c:v>25.8666666666666</c:v>
                </c:pt>
                <c:pt idx="1553">
                  <c:v>25.883333333333301</c:v>
                </c:pt>
                <c:pt idx="1554">
                  <c:v>25.9</c:v>
                </c:pt>
                <c:pt idx="1555">
                  <c:v>25.9166666666666</c:v>
                </c:pt>
                <c:pt idx="1556">
                  <c:v>25.933333333333302</c:v>
                </c:pt>
                <c:pt idx="1557">
                  <c:v>25.95</c:v>
                </c:pt>
                <c:pt idx="1558">
                  <c:v>25.966666666666601</c:v>
                </c:pt>
                <c:pt idx="1559">
                  <c:v>25.983333333333299</c:v>
                </c:pt>
                <c:pt idx="1560">
                  <c:v>26</c:v>
                </c:pt>
                <c:pt idx="1561">
                  <c:v>26.016666666666602</c:v>
                </c:pt>
                <c:pt idx="1562">
                  <c:v>26.033333333333299</c:v>
                </c:pt>
                <c:pt idx="1563">
                  <c:v>26.05</c:v>
                </c:pt>
                <c:pt idx="1564">
                  <c:v>26.066666666666599</c:v>
                </c:pt>
                <c:pt idx="1565">
                  <c:v>26.0833333333333</c:v>
                </c:pt>
                <c:pt idx="1566">
                  <c:v>26.1</c:v>
                </c:pt>
                <c:pt idx="1567">
                  <c:v>26.1166666666666</c:v>
                </c:pt>
                <c:pt idx="1568">
                  <c:v>26.133333333333301</c:v>
                </c:pt>
                <c:pt idx="1569">
                  <c:v>26.15</c:v>
                </c:pt>
                <c:pt idx="1570">
                  <c:v>26.1666666666666</c:v>
                </c:pt>
                <c:pt idx="1571">
                  <c:v>26.183333333333302</c:v>
                </c:pt>
                <c:pt idx="1572">
                  <c:v>26.2</c:v>
                </c:pt>
                <c:pt idx="1573">
                  <c:v>26.216666666666601</c:v>
                </c:pt>
                <c:pt idx="1574">
                  <c:v>26.233333333333299</c:v>
                </c:pt>
                <c:pt idx="1575">
                  <c:v>26.25</c:v>
                </c:pt>
                <c:pt idx="1576">
                  <c:v>26.266666666666602</c:v>
                </c:pt>
                <c:pt idx="1577">
                  <c:v>26.283333333333299</c:v>
                </c:pt>
                <c:pt idx="1578">
                  <c:v>26.3</c:v>
                </c:pt>
                <c:pt idx="1579">
                  <c:v>26.316666666666599</c:v>
                </c:pt>
                <c:pt idx="1580">
                  <c:v>26.3333333333333</c:v>
                </c:pt>
                <c:pt idx="1581">
                  <c:v>26.35</c:v>
                </c:pt>
                <c:pt idx="1582">
                  <c:v>26.3666666666666</c:v>
                </c:pt>
                <c:pt idx="1583">
                  <c:v>26.383333333333301</c:v>
                </c:pt>
                <c:pt idx="1584">
                  <c:v>26.4</c:v>
                </c:pt>
                <c:pt idx="1585">
                  <c:v>26.4166666666666</c:v>
                </c:pt>
                <c:pt idx="1586">
                  <c:v>26.433333333333302</c:v>
                </c:pt>
                <c:pt idx="1587">
                  <c:v>26.45</c:v>
                </c:pt>
                <c:pt idx="1588">
                  <c:v>26.466666666666601</c:v>
                </c:pt>
                <c:pt idx="1589">
                  <c:v>26.483333333333299</c:v>
                </c:pt>
                <c:pt idx="1590">
                  <c:v>26.5</c:v>
                </c:pt>
                <c:pt idx="1591">
                  <c:v>26.516666666666602</c:v>
                </c:pt>
                <c:pt idx="1592">
                  <c:v>26.533333333333299</c:v>
                </c:pt>
                <c:pt idx="1593">
                  <c:v>26.55</c:v>
                </c:pt>
                <c:pt idx="1594">
                  <c:v>26.566666666666599</c:v>
                </c:pt>
                <c:pt idx="1595">
                  <c:v>26.5833333333333</c:v>
                </c:pt>
                <c:pt idx="1596">
                  <c:v>26.6</c:v>
                </c:pt>
                <c:pt idx="1597">
                  <c:v>26.6166666666666</c:v>
                </c:pt>
                <c:pt idx="1598">
                  <c:v>26.633333333333301</c:v>
                </c:pt>
                <c:pt idx="1599">
                  <c:v>26.65</c:v>
                </c:pt>
                <c:pt idx="1600">
                  <c:v>26.6666666666666</c:v>
                </c:pt>
                <c:pt idx="1601">
                  <c:v>26.683333333333302</c:v>
                </c:pt>
                <c:pt idx="1602">
                  <c:v>26.7</c:v>
                </c:pt>
                <c:pt idx="1603">
                  <c:v>26.716666666666601</c:v>
                </c:pt>
                <c:pt idx="1604">
                  <c:v>26.733333333333299</c:v>
                </c:pt>
                <c:pt idx="1605">
                  <c:v>26.75</c:v>
                </c:pt>
                <c:pt idx="1606">
                  <c:v>26.766666666666602</c:v>
                </c:pt>
                <c:pt idx="1607">
                  <c:v>26.783333333333299</c:v>
                </c:pt>
                <c:pt idx="1608">
                  <c:v>26.8</c:v>
                </c:pt>
                <c:pt idx="1609">
                  <c:v>26.816666666666599</c:v>
                </c:pt>
                <c:pt idx="1610">
                  <c:v>26.8333333333333</c:v>
                </c:pt>
                <c:pt idx="1611">
                  <c:v>26.85</c:v>
                </c:pt>
                <c:pt idx="1612">
                  <c:v>26.8666666666666</c:v>
                </c:pt>
                <c:pt idx="1613">
                  <c:v>26.883333333333301</c:v>
                </c:pt>
                <c:pt idx="1614">
                  <c:v>26.9</c:v>
                </c:pt>
                <c:pt idx="1615">
                  <c:v>26.9166666666666</c:v>
                </c:pt>
                <c:pt idx="1616">
                  <c:v>26.933333333333302</c:v>
                </c:pt>
                <c:pt idx="1617">
                  <c:v>26.95</c:v>
                </c:pt>
                <c:pt idx="1618">
                  <c:v>26.966666666666601</c:v>
                </c:pt>
                <c:pt idx="1619">
                  <c:v>26.983333333333299</c:v>
                </c:pt>
                <c:pt idx="1620">
                  <c:v>27</c:v>
                </c:pt>
                <c:pt idx="1621">
                  <c:v>27.016666666666602</c:v>
                </c:pt>
                <c:pt idx="1622">
                  <c:v>27.033333333333299</c:v>
                </c:pt>
                <c:pt idx="1623">
                  <c:v>27.05</c:v>
                </c:pt>
                <c:pt idx="1624">
                  <c:v>27.066666666666599</c:v>
                </c:pt>
                <c:pt idx="1625">
                  <c:v>27.0833333333333</c:v>
                </c:pt>
                <c:pt idx="1626">
                  <c:v>27.1</c:v>
                </c:pt>
                <c:pt idx="1627">
                  <c:v>27.1166666666666</c:v>
                </c:pt>
                <c:pt idx="1628">
                  <c:v>27.133333333333301</c:v>
                </c:pt>
                <c:pt idx="1629">
                  <c:v>27.15</c:v>
                </c:pt>
                <c:pt idx="1630">
                  <c:v>27.1666666666666</c:v>
                </c:pt>
                <c:pt idx="1631">
                  <c:v>27.183333333333302</c:v>
                </c:pt>
                <c:pt idx="1632">
                  <c:v>27.2</c:v>
                </c:pt>
                <c:pt idx="1633">
                  <c:v>27.216666666666601</c:v>
                </c:pt>
                <c:pt idx="1634">
                  <c:v>27.233333333333299</c:v>
                </c:pt>
                <c:pt idx="1635">
                  <c:v>27.25</c:v>
                </c:pt>
                <c:pt idx="1636">
                  <c:v>27.266666666666602</c:v>
                </c:pt>
                <c:pt idx="1637">
                  <c:v>27.283333333333299</c:v>
                </c:pt>
                <c:pt idx="1638">
                  <c:v>27.3</c:v>
                </c:pt>
                <c:pt idx="1639">
                  <c:v>27.316666666666599</c:v>
                </c:pt>
                <c:pt idx="1640">
                  <c:v>27.3333333333333</c:v>
                </c:pt>
                <c:pt idx="1641">
                  <c:v>27.35</c:v>
                </c:pt>
                <c:pt idx="1642">
                  <c:v>27.3666666666666</c:v>
                </c:pt>
                <c:pt idx="1643">
                  <c:v>27.383333333333301</c:v>
                </c:pt>
                <c:pt idx="1644">
                  <c:v>27.4</c:v>
                </c:pt>
                <c:pt idx="1645">
                  <c:v>27.4166666666666</c:v>
                </c:pt>
                <c:pt idx="1646">
                  <c:v>27.433333333333302</c:v>
                </c:pt>
                <c:pt idx="1647">
                  <c:v>27.45</c:v>
                </c:pt>
                <c:pt idx="1648">
                  <c:v>27.466666666666601</c:v>
                </c:pt>
                <c:pt idx="1649">
                  <c:v>27.483333333333299</c:v>
                </c:pt>
                <c:pt idx="1650">
                  <c:v>27.5</c:v>
                </c:pt>
                <c:pt idx="1651">
                  <c:v>27.516666666666602</c:v>
                </c:pt>
                <c:pt idx="1652">
                  <c:v>27.533333333333299</c:v>
                </c:pt>
                <c:pt idx="1653">
                  <c:v>27.55</c:v>
                </c:pt>
                <c:pt idx="1654">
                  <c:v>27.566666666666599</c:v>
                </c:pt>
                <c:pt idx="1655">
                  <c:v>27.5833333333333</c:v>
                </c:pt>
                <c:pt idx="1656">
                  <c:v>27.6</c:v>
                </c:pt>
                <c:pt idx="1657">
                  <c:v>27.6166666666666</c:v>
                </c:pt>
                <c:pt idx="1658">
                  <c:v>27.633333333333301</c:v>
                </c:pt>
                <c:pt idx="1659">
                  <c:v>27.65</c:v>
                </c:pt>
                <c:pt idx="1660">
                  <c:v>27.6666666666666</c:v>
                </c:pt>
                <c:pt idx="1661">
                  <c:v>27.683333333333302</c:v>
                </c:pt>
                <c:pt idx="1662">
                  <c:v>27.7</c:v>
                </c:pt>
                <c:pt idx="1663">
                  <c:v>27.716666666666601</c:v>
                </c:pt>
                <c:pt idx="1664">
                  <c:v>27.733333333333299</c:v>
                </c:pt>
                <c:pt idx="1665">
                  <c:v>27.75</c:v>
                </c:pt>
                <c:pt idx="1666">
                  <c:v>27.766666666666602</c:v>
                </c:pt>
                <c:pt idx="1667">
                  <c:v>27.783333333333299</c:v>
                </c:pt>
                <c:pt idx="1668">
                  <c:v>27.8</c:v>
                </c:pt>
                <c:pt idx="1669">
                  <c:v>27.816666666666599</c:v>
                </c:pt>
                <c:pt idx="1670">
                  <c:v>27.8333333333333</c:v>
                </c:pt>
                <c:pt idx="1671">
                  <c:v>27.85</c:v>
                </c:pt>
                <c:pt idx="1672">
                  <c:v>27.8666666666666</c:v>
                </c:pt>
                <c:pt idx="1673">
                  <c:v>27.883333333333301</c:v>
                </c:pt>
                <c:pt idx="1674">
                  <c:v>27.9</c:v>
                </c:pt>
                <c:pt idx="1675">
                  <c:v>27.9166666666666</c:v>
                </c:pt>
                <c:pt idx="1676">
                  <c:v>27.933333333333302</c:v>
                </c:pt>
                <c:pt idx="1677">
                  <c:v>27.95</c:v>
                </c:pt>
                <c:pt idx="1678">
                  <c:v>27.966666666666601</c:v>
                </c:pt>
                <c:pt idx="1679">
                  <c:v>27.983333333333299</c:v>
                </c:pt>
                <c:pt idx="1680">
                  <c:v>28</c:v>
                </c:pt>
                <c:pt idx="1681">
                  <c:v>28.016666666666602</c:v>
                </c:pt>
                <c:pt idx="1682">
                  <c:v>28.033333333333299</c:v>
                </c:pt>
                <c:pt idx="1683">
                  <c:v>28.05</c:v>
                </c:pt>
                <c:pt idx="1684">
                  <c:v>28.066666666666599</c:v>
                </c:pt>
                <c:pt idx="1685">
                  <c:v>28.0833333333333</c:v>
                </c:pt>
                <c:pt idx="1686">
                  <c:v>28.1</c:v>
                </c:pt>
                <c:pt idx="1687">
                  <c:v>28.1166666666666</c:v>
                </c:pt>
                <c:pt idx="1688">
                  <c:v>28.133333333333301</c:v>
                </c:pt>
                <c:pt idx="1689">
                  <c:v>28.15</c:v>
                </c:pt>
                <c:pt idx="1690">
                  <c:v>28.1666666666666</c:v>
                </c:pt>
                <c:pt idx="1691">
                  <c:v>28.183333333333302</c:v>
                </c:pt>
                <c:pt idx="1692">
                  <c:v>28.2</c:v>
                </c:pt>
                <c:pt idx="1693">
                  <c:v>28.216666666666601</c:v>
                </c:pt>
                <c:pt idx="1694">
                  <c:v>28.233333333333299</c:v>
                </c:pt>
                <c:pt idx="1695">
                  <c:v>28.25</c:v>
                </c:pt>
                <c:pt idx="1696">
                  <c:v>28.266666666666602</c:v>
                </c:pt>
                <c:pt idx="1697">
                  <c:v>28.283333333333299</c:v>
                </c:pt>
                <c:pt idx="1698">
                  <c:v>28.3</c:v>
                </c:pt>
                <c:pt idx="1699">
                  <c:v>28.316666666666599</c:v>
                </c:pt>
                <c:pt idx="1700">
                  <c:v>28.3333333333333</c:v>
                </c:pt>
                <c:pt idx="1701">
                  <c:v>28.35</c:v>
                </c:pt>
                <c:pt idx="1702">
                  <c:v>28.3666666666666</c:v>
                </c:pt>
                <c:pt idx="1703">
                  <c:v>28.383333333333301</c:v>
                </c:pt>
                <c:pt idx="1704">
                  <c:v>28.4</c:v>
                </c:pt>
                <c:pt idx="1705">
                  <c:v>28.4166666666666</c:v>
                </c:pt>
                <c:pt idx="1706">
                  <c:v>28.433333333333302</c:v>
                </c:pt>
                <c:pt idx="1707">
                  <c:v>28.45</c:v>
                </c:pt>
                <c:pt idx="1708">
                  <c:v>28.466666666666601</c:v>
                </c:pt>
                <c:pt idx="1709">
                  <c:v>28.483333333333299</c:v>
                </c:pt>
                <c:pt idx="1710">
                  <c:v>28.5</c:v>
                </c:pt>
                <c:pt idx="1711">
                  <c:v>28.516666666666602</c:v>
                </c:pt>
                <c:pt idx="1712">
                  <c:v>28.533333333333299</c:v>
                </c:pt>
                <c:pt idx="1713">
                  <c:v>28.55</c:v>
                </c:pt>
                <c:pt idx="1714">
                  <c:v>28.566666666666599</c:v>
                </c:pt>
                <c:pt idx="1715">
                  <c:v>28.5833333333333</c:v>
                </c:pt>
                <c:pt idx="1716">
                  <c:v>28.6</c:v>
                </c:pt>
                <c:pt idx="1717">
                  <c:v>28.6166666666666</c:v>
                </c:pt>
                <c:pt idx="1718">
                  <c:v>28.633333333333301</c:v>
                </c:pt>
                <c:pt idx="1719">
                  <c:v>28.65</c:v>
                </c:pt>
                <c:pt idx="1720">
                  <c:v>28.6666666666666</c:v>
                </c:pt>
                <c:pt idx="1721">
                  <c:v>28.683333333333302</c:v>
                </c:pt>
                <c:pt idx="1722">
                  <c:v>28.7</c:v>
                </c:pt>
                <c:pt idx="1723">
                  <c:v>28.716666666666601</c:v>
                </c:pt>
                <c:pt idx="1724">
                  <c:v>28.733333333333299</c:v>
                </c:pt>
                <c:pt idx="1725">
                  <c:v>28.75</c:v>
                </c:pt>
                <c:pt idx="1726">
                  <c:v>28.766666666666602</c:v>
                </c:pt>
                <c:pt idx="1727">
                  <c:v>28.783333333333299</c:v>
                </c:pt>
                <c:pt idx="1728">
                  <c:v>28.8</c:v>
                </c:pt>
                <c:pt idx="1729">
                  <c:v>28.816666666666599</c:v>
                </c:pt>
                <c:pt idx="1730">
                  <c:v>28.8333333333333</c:v>
                </c:pt>
                <c:pt idx="1731">
                  <c:v>28.85</c:v>
                </c:pt>
                <c:pt idx="1732">
                  <c:v>28.8666666666666</c:v>
                </c:pt>
                <c:pt idx="1733">
                  <c:v>28.883333333333301</c:v>
                </c:pt>
                <c:pt idx="1734">
                  <c:v>28.9</c:v>
                </c:pt>
                <c:pt idx="1735">
                  <c:v>28.9166666666666</c:v>
                </c:pt>
                <c:pt idx="1736">
                  <c:v>28.933333333333302</c:v>
                </c:pt>
                <c:pt idx="1737">
                  <c:v>28.95</c:v>
                </c:pt>
                <c:pt idx="1738">
                  <c:v>28.966666666666601</c:v>
                </c:pt>
                <c:pt idx="1739">
                  <c:v>28.983333333333299</c:v>
                </c:pt>
                <c:pt idx="1740">
                  <c:v>29</c:v>
                </c:pt>
                <c:pt idx="1741">
                  <c:v>29.016666666666602</c:v>
                </c:pt>
                <c:pt idx="1742">
                  <c:v>29.033333333333299</c:v>
                </c:pt>
                <c:pt idx="1743">
                  <c:v>29.05</c:v>
                </c:pt>
                <c:pt idx="1744">
                  <c:v>29.066666666666599</c:v>
                </c:pt>
                <c:pt idx="1745">
                  <c:v>29.0833333333333</c:v>
                </c:pt>
                <c:pt idx="1746">
                  <c:v>29.1</c:v>
                </c:pt>
                <c:pt idx="1747">
                  <c:v>29.1166666666666</c:v>
                </c:pt>
                <c:pt idx="1748">
                  <c:v>29.133333333333301</c:v>
                </c:pt>
                <c:pt idx="1749">
                  <c:v>29.15</c:v>
                </c:pt>
                <c:pt idx="1750">
                  <c:v>29.1666666666666</c:v>
                </c:pt>
                <c:pt idx="1751">
                  <c:v>29.183333333333302</c:v>
                </c:pt>
                <c:pt idx="1752">
                  <c:v>29.2</c:v>
                </c:pt>
                <c:pt idx="1753">
                  <c:v>29.216666666666601</c:v>
                </c:pt>
                <c:pt idx="1754">
                  <c:v>29.233333333333299</c:v>
                </c:pt>
                <c:pt idx="1755">
                  <c:v>29.25</c:v>
                </c:pt>
                <c:pt idx="1756">
                  <c:v>29.266666666666602</c:v>
                </c:pt>
                <c:pt idx="1757">
                  <c:v>29.283333333333299</c:v>
                </c:pt>
                <c:pt idx="1758">
                  <c:v>29.3</c:v>
                </c:pt>
                <c:pt idx="1759">
                  <c:v>29.316666666666599</c:v>
                </c:pt>
                <c:pt idx="1760">
                  <c:v>29.3333333333333</c:v>
                </c:pt>
                <c:pt idx="1761">
                  <c:v>29.35</c:v>
                </c:pt>
                <c:pt idx="1762">
                  <c:v>29.3666666666666</c:v>
                </c:pt>
                <c:pt idx="1763">
                  <c:v>29.383333333333301</c:v>
                </c:pt>
                <c:pt idx="1764">
                  <c:v>29.4</c:v>
                </c:pt>
                <c:pt idx="1765">
                  <c:v>29.4166666666666</c:v>
                </c:pt>
                <c:pt idx="1766">
                  <c:v>29.433333333333302</c:v>
                </c:pt>
                <c:pt idx="1767">
                  <c:v>29.45</c:v>
                </c:pt>
                <c:pt idx="1768">
                  <c:v>29.466666666666601</c:v>
                </c:pt>
                <c:pt idx="1769">
                  <c:v>29.483333333333299</c:v>
                </c:pt>
                <c:pt idx="1770">
                  <c:v>29.5</c:v>
                </c:pt>
                <c:pt idx="1771">
                  <c:v>29.516666666666602</c:v>
                </c:pt>
                <c:pt idx="1772">
                  <c:v>29.533333333333299</c:v>
                </c:pt>
                <c:pt idx="1773">
                  <c:v>29.55</c:v>
                </c:pt>
                <c:pt idx="1774">
                  <c:v>29.566666666666599</c:v>
                </c:pt>
                <c:pt idx="1775">
                  <c:v>29.5833333333333</c:v>
                </c:pt>
                <c:pt idx="1776">
                  <c:v>29.6</c:v>
                </c:pt>
                <c:pt idx="1777">
                  <c:v>29.6166666666666</c:v>
                </c:pt>
                <c:pt idx="1778">
                  <c:v>29.633333333333301</c:v>
                </c:pt>
                <c:pt idx="1779">
                  <c:v>29.65</c:v>
                </c:pt>
                <c:pt idx="1780">
                  <c:v>29.6666666666666</c:v>
                </c:pt>
                <c:pt idx="1781">
                  <c:v>29.683333333333302</c:v>
                </c:pt>
                <c:pt idx="1782">
                  <c:v>29.7</c:v>
                </c:pt>
                <c:pt idx="1783">
                  <c:v>29.716666666666601</c:v>
                </c:pt>
                <c:pt idx="1784">
                  <c:v>29.733333333333299</c:v>
                </c:pt>
                <c:pt idx="1785">
                  <c:v>29.75</c:v>
                </c:pt>
                <c:pt idx="1786">
                  <c:v>29.766666666666602</c:v>
                </c:pt>
                <c:pt idx="1787">
                  <c:v>29.783333333333299</c:v>
                </c:pt>
                <c:pt idx="1788">
                  <c:v>29.8</c:v>
                </c:pt>
                <c:pt idx="1789">
                  <c:v>29.816666666666599</c:v>
                </c:pt>
                <c:pt idx="1790">
                  <c:v>29.8333333333333</c:v>
                </c:pt>
                <c:pt idx="1791">
                  <c:v>29.85</c:v>
                </c:pt>
                <c:pt idx="1792">
                  <c:v>29.8666666666666</c:v>
                </c:pt>
                <c:pt idx="1793">
                  <c:v>29.883333333333301</c:v>
                </c:pt>
                <c:pt idx="1794">
                  <c:v>29.9</c:v>
                </c:pt>
                <c:pt idx="1795">
                  <c:v>29.9166666666666</c:v>
                </c:pt>
                <c:pt idx="1796">
                  <c:v>29.933333333333302</c:v>
                </c:pt>
                <c:pt idx="1797">
                  <c:v>29.95</c:v>
                </c:pt>
                <c:pt idx="1798">
                  <c:v>29.966666666666601</c:v>
                </c:pt>
                <c:pt idx="1799">
                  <c:v>29.983333333333299</c:v>
                </c:pt>
                <c:pt idx="1800">
                  <c:v>30</c:v>
                </c:pt>
                <c:pt idx="1801">
                  <c:v>30.016666666666602</c:v>
                </c:pt>
                <c:pt idx="1802">
                  <c:v>30.033333333333299</c:v>
                </c:pt>
                <c:pt idx="1803">
                  <c:v>30.05</c:v>
                </c:pt>
                <c:pt idx="1804">
                  <c:v>30.066666666666599</c:v>
                </c:pt>
                <c:pt idx="1805">
                  <c:v>30.0833333333333</c:v>
                </c:pt>
                <c:pt idx="1806">
                  <c:v>30.1</c:v>
                </c:pt>
                <c:pt idx="1807">
                  <c:v>30.1166666666666</c:v>
                </c:pt>
                <c:pt idx="1808">
                  <c:v>30.133333333333301</c:v>
                </c:pt>
                <c:pt idx="1809">
                  <c:v>30.15</c:v>
                </c:pt>
                <c:pt idx="1810">
                  <c:v>30.1666666666666</c:v>
                </c:pt>
                <c:pt idx="1811">
                  <c:v>30.183333333333302</c:v>
                </c:pt>
                <c:pt idx="1812">
                  <c:v>30.2</c:v>
                </c:pt>
                <c:pt idx="1813">
                  <c:v>30.216666666666601</c:v>
                </c:pt>
                <c:pt idx="1814">
                  <c:v>30.233333333333299</c:v>
                </c:pt>
                <c:pt idx="1815">
                  <c:v>30.25</c:v>
                </c:pt>
                <c:pt idx="1816">
                  <c:v>30.266666666666602</c:v>
                </c:pt>
                <c:pt idx="1817">
                  <c:v>30.283333333333299</c:v>
                </c:pt>
                <c:pt idx="1818">
                  <c:v>30.3</c:v>
                </c:pt>
                <c:pt idx="1819">
                  <c:v>30.316666666666599</c:v>
                </c:pt>
                <c:pt idx="1820">
                  <c:v>30.3333333333333</c:v>
                </c:pt>
                <c:pt idx="1821">
                  <c:v>30.35</c:v>
                </c:pt>
                <c:pt idx="1822">
                  <c:v>30.3666666666666</c:v>
                </c:pt>
                <c:pt idx="1823">
                  <c:v>30.383333333333301</c:v>
                </c:pt>
                <c:pt idx="1824">
                  <c:v>30.4</c:v>
                </c:pt>
                <c:pt idx="1825">
                  <c:v>30.4166666666666</c:v>
                </c:pt>
                <c:pt idx="1826">
                  <c:v>30.433333333333302</c:v>
                </c:pt>
                <c:pt idx="1827">
                  <c:v>30.45</c:v>
                </c:pt>
                <c:pt idx="1828">
                  <c:v>30.466666666666601</c:v>
                </c:pt>
                <c:pt idx="1829">
                  <c:v>30.483333333333299</c:v>
                </c:pt>
                <c:pt idx="1830">
                  <c:v>30.5</c:v>
                </c:pt>
                <c:pt idx="1831">
                  <c:v>30.516666666666602</c:v>
                </c:pt>
                <c:pt idx="1832">
                  <c:v>30.533333333333299</c:v>
                </c:pt>
                <c:pt idx="1833">
                  <c:v>30.55</c:v>
                </c:pt>
                <c:pt idx="1834">
                  <c:v>30.566666666666599</c:v>
                </c:pt>
                <c:pt idx="1835">
                  <c:v>30.5833333333333</c:v>
                </c:pt>
                <c:pt idx="1836">
                  <c:v>30.6</c:v>
                </c:pt>
                <c:pt idx="1837">
                  <c:v>30.6166666666666</c:v>
                </c:pt>
                <c:pt idx="1838">
                  <c:v>30.633333333333301</c:v>
                </c:pt>
                <c:pt idx="1839">
                  <c:v>30.65</c:v>
                </c:pt>
                <c:pt idx="1840">
                  <c:v>30.6666666666666</c:v>
                </c:pt>
                <c:pt idx="1841">
                  <c:v>30.683333333333302</c:v>
                </c:pt>
                <c:pt idx="1842">
                  <c:v>30.7</c:v>
                </c:pt>
                <c:pt idx="1843">
                  <c:v>30.716666666666601</c:v>
                </c:pt>
                <c:pt idx="1844">
                  <c:v>30.733333333333299</c:v>
                </c:pt>
                <c:pt idx="1845">
                  <c:v>30.75</c:v>
                </c:pt>
                <c:pt idx="1846">
                  <c:v>30.766666666666602</c:v>
                </c:pt>
                <c:pt idx="1847">
                  <c:v>30.783333333333299</c:v>
                </c:pt>
                <c:pt idx="1848">
                  <c:v>30.8</c:v>
                </c:pt>
                <c:pt idx="1849">
                  <c:v>30.816666666666599</c:v>
                </c:pt>
                <c:pt idx="1850">
                  <c:v>30.8333333333333</c:v>
                </c:pt>
                <c:pt idx="1851">
                  <c:v>30.85</c:v>
                </c:pt>
                <c:pt idx="1852">
                  <c:v>30.8666666666666</c:v>
                </c:pt>
                <c:pt idx="1853">
                  <c:v>30.883333333333301</c:v>
                </c:pt>
                <c:pt idx="1854">
                  <c:v>30.9</c:v>
                </c:pt>
                <c:pt idx="1855">
                  <c:v>30.9166666666666</c:v>
                </c:pt>
                <c:pt idx="1856">
                  <c:v>30.933333333333302</c:v>
                </c:pt>
                <c:pt idx="1857">
                  <c:v>30.95</c:v>
                </c:pt>
                <c:pt idx="1858">
                  <c:v>30.966666666666601</c:v>
                </c:pt>
                <c:pt idx="1859">
                  <c:v>30.983333333333299</c:v>
                </c:pt>
                <c:pt idx="1860">
                  <c:v>31</c:v>
                </c:pt>
                <c:pt idx="1861">
                  <c:v>31.016666666666602</c:v>
                </c:pt>
                <c:pt idx="1862">
                  <c:v>31.033333333333299</c:v>
                </c:pt>
                <c:pt idx="1863">
                  <c:v>31.05</c:v>
                </c:pt>
                <c:pt idx="1864">
                  <c:v>31.066666666666599</c:v>
                </c:pt>
                <c:pt idx="1865">
                  <c:v>31.0833333333333</c:v>
                </c:pt>
                <c:pt idx="1866">
                  <c:v>31.1</c:v>
                </c:pt>
                <c:pt idx="1867">
                  <c:v>31.1166666666666</c:v>
                </c:pt>
                <c:pt idx="1868">
                  <c:v>31.133333333333301</c:v>
                </c:pt>
                <c:pt idx="1869">
                  <c:v>31.15</c:v>
                </c:pt>
                <c:pt idx="1870">
                  <c:v>31.1666666666666</c:v>
                </c:pt>
                <c:pt idx="1871">
                  <c:v>31.183333333333302</c:v>
                </c:pt>
                <c:pt idx="1872">
                  <c:v>31.2</c:v>
                </c:pt>
                <c:pt idx="1873">
                  <c:v>31.216666666666601</c:v>
                </c:pt>
                <c:pt idx="1874">
                  <c:v>31.233333333333299</c:v>
                </c:pt>
                <c:pt idx="1875">
                  <c:v>31.25</c:v>
                </c:pt>
                <c:pt idx="1876">
                  <c:v>31.266666666666602</c:v>
                </c:pt>
                <c:pt idx="1877">
                  <c:v>31.283333333333299</c:v>
                </c:pt>
                <c:pt idx="1878">
                  <c:v>31.3</c:v>
                </c:pt>
                <c:pt idx="1879">
                  <c:v>31.316666666666599</c:v>
                </c:pt>
                <c:pt idx="1880">
                  <c:v>31.3333333333333</c:v>
                </c:pt>
                <c:pt idx="1881">
                  <c:v>31.35</c:v>
                </c:pt>
                <c:pt idx="1882">
                  <c:v>31.3666666666666</c:v>
                </c:pt>
                <c:pt idx="1883">
                  <c:v>31.383333333333301</c:v>
                </c:pt>
                <c:pt idx="1884">
                  <c:v>31.4</c:v>
                </c:pt>
                <c:pt idx="1885">
                  <c:v>31.4166666666666</c:v>
                </c:pt>
                <c:pt idx="1886">
                  <c:v>31.433333333333302</c:v>
                </c:pt>
                <c:pt idx="1887">
                  <c:v>31.45</c:v>
                </c:pt>
                <c:pt idx="1888">
                  <c:v>31.466666666666601</c:v>
                </c:pt>
                <c:pt idx="1889">
                  <c:v>31.483333333333299</c:v>
                </c:pt>
                <c:pt idx="1890">
                  <c:v>31.5</c:v>
                </c:pt>
                <c:pt idx="1891">
                  <c:v>31.516666666666602</c:v>
                </c:pt>
                <c:pt idx="1892">
                  <c:v>31.533333333333299</c:v>
                </c:pt>
                <c:pt idx="1893">
                  <c:v>31.55</c:v>
                </c:pt>
                <c:pt idx="1894">
                  <c:v>31.566666666666599</c:v>
                </c:pt>
                <c:pt idx="1895">
                  <c:v>31.5833333333333</c:v>
                </c:pt>
                <c:pt idx="1896">
                  <c:v>31.6</c:v>
                </c:pt>
                <c:pt idx="1897">
                  <c:v>31.6166666666666</c:v>
                </c:pt>
                <c:pt idx="1898">
                  <c:v>31.633333333333301</c:v>
                </c:pt>
                <c:pt idx="1899">
                  <c:v>31.65</c:v>
                </c:pt>
                <c:pt idx="1900">
                  <c:v>31.6666666666666</c:v>
                </c:pt>
                <c:pt idx="1901">
                  <c:v>31.683333333333302</c:v>
                </c:pt>
                <c:pt idx="1902">
                  <c:v>31.7</c:v>
                </c:pt>
                <c:pt idx="1903">
                  <c:v>31.716666666666601</c:v>
                </c:pt>
                <c:pt idx="1904">
                  <c:v>31.733333333333299</c:v>
                </c:pt>
                <c:pt idx="1905">
                  <c:v>31.75</c:v>
                </c:pt>
                <c:pt idx="1906">
                  <c:v>31.766666666666602</c:v>
                </c:pt>
                <c:pt idx="1907">
                  <c:v>31.783333333333299</c:v>
                </c:pt>
                <c:pt idx="1908">
                  <c:v>31.8</c:v>
                </c:pt>
                <c:pt idx="1909">
                  <c:v>31.816666666666599</c:v>
                </c:pt>
                <c:pt idx="1910">
                  <c:v>31.8333333333333</c:v>
                </c:pt>
                <c:pt idx="1911">
                  <c:v>31.85</c:v>
                </c:pt>
                <c:pt idx="1912">
                  <c:v>31.8666666666666</c:v>
                </c:pt>
                <c:pt idx="1913">
                  <c:v>31.883333333333301</c:v>
                </c:pt>
                <c:pt idx="1914">
                  <c:v>31.9</c:v>
                </c:pt>
                <c:pt idx="1915">
                  <c:v>31.9166666666666</c:v>
                </c:pt>
                <c:pt idx="1916">
                  <c:v>31.933333333333302</c:v>
                </c:pt>
                <c:pt idx="1917">
                  <c:v>31.95</c:v>
                </c:pt>
                <c:pt idx="1918">
                  <c:v>31.966666666666601</c:v>
                </c:pt>
                <c:pt idx="1919">
                  <c:v>31.983333333333299</c:v>
                </c:pt>
                <c:pt idx="1920">
                  <c:v>32</c:v>
                </c:pt>
                <c:pt idx="1921">
                  <c:v>32.016666666666602</c:v>
                </c:pt>
                <c:pt idx="1922">
                  <c:v>32.033333333333303</c:v>
                </c:pt>
                <c:pt idx="1923">
                  <c:v>32.049999999999997</c:v>
                </c:pt>
                <c:pt idx="1924">
                  <c:v>32.066666666666599</c:v>
                </c:pt>
                <c:pt idx="1925">
                  <c:v>32.0833333333333</c:v>
                </c:pt>
                <c:pt idx="1926">
                  <c:v>32.1</c:v>
                </c:pt>
                <c:pt idx="1927">
                  <c:v>32.116666666666603</c:v>
                </c:pt>
                <c:pt idx="1928">
                  <c:v>32.133333333333297</c:v>
                </c:pt>
                <c:pt idx="1929">
                  <c:v>32.15</c:v>
                </c:pt>
                <c:pt idx="1930">
                  <c:v>32.1666666666666</c:v>
                </c:pt>
                <c:pt idx="1931">
                  <c:v>32.183333333333302</c:v>
                </c:pt>
                <c:pt idx="1932">
                  <c:v>32.200000000000003</c:v>
                </c:pt>
                <c:pt idx="1933">
                  <c:v>32.216666666666598</c:v>
                </c:pt>
                <c:pt idx="1934">
                  <c:v>32.233333333333299</c:v>
                </c:pt>
                <c:pt idx="1935">
                  <c:v>32.25</c:v>
                </c:pt>
                <c:pt idx="1936">
                  <c:v>32.266666666666602</c:v>
                </c:pt>
                <c:pt idx="1937">
                  <c:v>32.283333333333303</c:v>
                </c:pt>
                <c:pt idx="1938">
                  <c:v>32.299999999999997</c:v>
                </c:pt>
                <c:pt idx="1939">
                  <c:v>32.316666666666599</c:v>
                </c:pt>
                <c:pt idx="1940">
                  <c:v>32.3333333333333</c:v>
                </c:pt>
                <c:pt idx="1941">
                  <c:v>32.35</c:v>
                </c:pt>
                <c:pt idx="1942">
                  <c:v>32.366666666666603</c:v>
                </c:pt>
                <c:pt idx="1943">
                  <c:v>32.383333333333297</c:v>
                </c:pt>
                <c:pt idx="1944">
                  <c:v>32.4</c:v>
                </c:pt>
                <c:pt idx="1945">
                  <c:v>32.4166666666666</c:v>
                </c:pt>
                <c:pt idx="1946">
                  <c:v>32.433333333333302</c:v>
                </c:pt>
                <c:pt idx="1947">
                  <c:v>32.450000000000003</c:v>
                </c:pt>
                <c:pt idx="1948">
                  <c:v>32.466666666666598</c:v>
                </c:pt>
                <c:pt idx="1949">
                  <c:v>32.483333333333299</c:v>
                </c:pt>
                <c:pt idx="1950">
                  <c:v>32.5</c:v>
                </c:pt>
                <c:pt idx="1951">
                  <c:v>32.516666666666602</c:v>
                </c:pt>
                <c:pt idx="1952">
                  <c:v>32.533333333333303</c:v>
                </c:pt>
                <c:pt idx="1953">
                  <c:v>32.549999999999997</c:v>
                </c:pt>
                <c:pt idx="1954">
                  <c:v>32.566666666666599</c:v>
                </c:pt>
                <c:pt idx="1955">
                  <c:v>32.5833333333333</c:v>
                </c:pt>
                <c:pt idx="1956">
                  <c:v>32.6</c:v>
                </c:pt>
                <c:pt idx="1957">
                  <c:v>32.616666666666603</c:v>
                </c:pt>
                <c:pt idx="1958">
                  <c:v>32.633333333333297</c:v>
                </c:pt>
                <c:pt idx="1959">
                  <c:v>32.65</c:v>
                </c:pt>
                <c:pt idx="1960">
                  <c:v>32.6666666666666</c:v>
                </c:pt>
                <c:pt idx="1961">
                  <c:v>32.683333333333302</c:v>
                </c:pt>
                <c:pt idx="1962">
                  <c:v>32.700000000000003</c:v>
                </c:pt>
                <c:pt idx="1963">
                  <c:v>32.716666666666598</c:v>
                </c:pt>
                <c:pt idx="1964">
                  <c:v>32.733333333333299</c:v>
                </c:pt>
                <c:pt idx="1965">
                  <c:v>32.75</c:v>
                </c:pt>
                <c:pt idx="1966">
                  <c:v>32.766666666666602</c:v>
                </c:pt>
                <c:pt idx="1967">
                  <c:v>32.783333333333303</c:v>
                </c:pt>
                <c:pt idx="1968">
                  <c:v>32.799999999999997</c:v>
                </c:pt>
                <c:pt idx="1969">
                  <c:v>32.816666666666599</c:v>
                </c:pt>
                <c:pt idx="1970">
                  <c:v>32.8333333333333</c:v>
                </c:pt>
                <c:pt idx="1971">
                  <c:v>32.85</c:v>
                </c:pt>
                <c:pt idx="1972">
                  <c:v>32.866666666666603</c:v>
                </c:pt>
                <c:pt idx="1973">
                  <c:v>32.883333333333297</c:v>
                </c:pt>
                <c:pt idx="1974">
                  <c:v>32.9</c:v>
                </c:pt>
                <c:pt idx="1975">
                  <c:v>32.9166666666666</c:v>
                </c:pt>
                <c:pt idx="1976">
                  <c:v>32.933333333333302</c:v>
                </c:pt>
                <c:pt idx="1977">
                  <c:v>32.950000000000003</c:v>
                </c:pt>
                <c:pt idx="1978">
                  <c:v>32.966666666666598</c:v>
                </c:pt>
                <c:pt idx="1979">
                  <c:v>32.983333333333299</c:v>
                </c:pt>
                <c:pt idx="1980">
                  <c:v>33</c:v>
                </c:pt>
                <c:pt idx="1981">
                  <c:v>33.016666666666602</c:v>
                </c:pt>
                <c:pt idx="1982">
                  <c:v>33.033333333333303</c:v>
                </c:pt>
                <c:pt idx="1983">
                  <c:v>33.049999999999997</c:v>
                </c:pt>
                <c:pt idx="1984">
                  <c:v>33.066666666666599</c:v>
                </c:pt>
                <c:pt idx="1985">
                  <c:v>33.0833333333333</c:v>
                </c:pt>
                <c:pt idx="1986">
                  <c:v>33.1</c:v>
                </c:pt>
                <c:pt idx="1987">
                  <c:v>33.116666666666603</c:v>
                </c:pt>
                <c:pt idx="1988">
                  <c:v>33.133333333333297</c:v>
                </c:pt>
                <c:pt idx="1989">
                  <c:v>33.15</c:v>
                </c:pt>
                <c:pt idx="1990">
                  <c:v>33.1666666666666</c:v>
                </c:pt>
                <c:pt idx="1991">
                  <c:v>33.183333333333302</c:v>
                </c:pt>
                <c:pt idx="1992">
                  <c:v>33.200000000000003</c:v>
                </c:pt>
                <c:pt idx="1993">
                  <c:v>33.216666666666598</c:v>
                </c:pt>
                <c:pt idx="1994">
                  <c:v>33.233333333333299</c:v>
                </c:pt>
                <c:pt idx="1995">
                  <c:v>33.25</c:v>
                </c:pt>
                <c:pt idx="1996">
                  <c:v>33.266666666666602</c:v>
                </c:pt>
                <c:pt idx="1997">
                  <c:v>33.283333333333303</c:v>
                </c:pt>
                <c:pt idx="1998">
                  <c:v>33.299999999999997</c:v>
                </c:pt>
                <c:pt idx="1999">
                  <c:v>33.316666666666599</c:v>
                </c:pt>
                <c:pt idx="2000">
                  <c:v>33.3333333333333</c:v>
                </c:pt>
                <c:pt idx="2001">
                  <c:v>33.35</c:v>
                </c:pt>
                <c:pt idx="2002">
                  <c:v>33.366666666666603</c:v>
                </c:pt>
                <c:pt idx="2003">
                  <c:v>33.383333333333297</c:v>
                </c:pt>
                <c:pt idx="2004">
                  <c:v>33.4</c:v>
                </c:pt>
                <c:pt idx="2005">
                  <c:v>33.4166666666666</c:v>
                </c:pt>
                <c:pt idx="2006">
                  <c:v>33.433333333333302</c:v>
                </c:pt>
                <c:pt idx="2007">
                  <c:v>33.450000000000003</c:v>
                </c:pt>
                <c:pt idx="2008">
                  <c:v>33.466666666666598</c:v>
                </c:pt>
                <c:pt idx="2009">
                  <c:v>33.483333333333299</c:v>
                </c:pt>
                <c:pt idx="2010">
                  <c:v>33.5</c:v>
                </c:pt>
                <c:pt idx="2011">
                  <c:v>33.516666666666602</c:v>
                </c:pt>
                <c:pt idx="2012">
                  <c:v>33.533333333333303</c:v>
                </c:pt>
                <c:pt idx="2013">
                  <c:v>33.549999999999997</c:v>
                </c:pt>
                <c:pt idx="2014">
                  <c:v>33.566666666666599</c:v>
                </c:pt>
                <c:pt idx="2015">
                  <c:v>33.5833333333333</c:v>
                </c:pt>
                <c:pt idx="2016">
                  <c:v>33.6</c:v>
                </c:pt>
                <c:pt idx="2017">
                  <c:v>33.616666666666603</c:v>
                </c:pt>
                <c:pt idx="2018">
                  <c:v>33.633333333333297</c:v>
                </c:pt>
                <c:pt idx="2019">
                  <c:v>33.65</c:v>
                </c:pt>
                <c:pt idx="2020">
                  <c:v>33.6666666666666</c:v>
                </c:pt>
                <c:pt idx="2021">
                  <c:v>33.683333333333302</c:v>
                </c:pt>
                <c:pt idx="2022">
                  <c:v>33.700000000000003</c:v>
                </c:pt>
                <c:pt idx="2023">
                  <c:v>33.716666666666598</c:v>
                </c:pt>
                <c:pt idx="2024">
                  <c:v>33.733333333333299</c:v>
                </c:pt>
                <c:pt idx="2025">
                  <c:v>33.75</c:v>
                </c:pt>
                <c:pt idx="2026">
                  <c:v>33.766666666666602</c:v>
                </c:pt>
                <c:pt idx="2027">
                  <c:v>33.783333333333303</c:v>
                </c:pt>
                <c:pt idx="2028">
                  <c:v>33.799999999999997</c:v>
                </c:pt>
                <c:pt idx="2029">
                  <c:v>33.816666666666599</c:v>
                </c:pt>
                <c:pt idx="2030">
                  <c:v>33.8333333333333</c:v>
                </c:pt>
                <c:pt idx="2031">
                  <c:v>33.85</c:v>
                </c:pt>
                <c:pt idx="2032">
                  <c:v>33.866666666666603</c:v>
                </c:pt>
                <c:pt idx="2033">
                  <c:v>33.883333333333297</c:v>
                </c:pt>
                <c:pt idx="2034">
                  <c:v>33.9</c:v>
                </c:pt>
                <c:pt idx="2035">
                  <c:v>33.9166666666666</c:v>
                </c:pt>
                <c:pt idx="2036">
                  <c:v>33.933333333333302</c:v>
                </c:pt>
                <c:pt idx="2037">
                  <c:v>33.950000000000003</c:v>
                </c:pt>
                <c:pt idx="2038">
                  <c:v>33.966666666666598</c:v>
                </c:pt>
                <c:pt idx="2039">
                  <c:v>33.983333333333299</c:v>
                </c:pt>
                <c:pt idx="2040">
                  <c:v>34</c:v>
                </c:pt>
                <c:pt idx="2041">
                  <c:v>34.016666666666602</c:v>
                </c:pt>
                <c:pt idx="2042">
                  <c:v>34.033333333333303</c:v>
                </c:pt>
                <c:pt idx="2043">
                  <c:v>34.049999999999997</c:v>
                </c:pt>
                <c:pt idx="2044">
                  <c:v>34.066666666666599</c:v>
                </c:pt>
                <c:pt idx="2045">
                  <c:v>34.0833333333333</c:v>
                </c:pt>
                <c:pt idx="2046">
                  <c:v>34.1</c:v>
                </c:pt>
                <c:pt idx="2047">
                  <c:v>34.116666666666603</c:v>
                </c:pt>
                <c:pt idx="2048">
                  <c:v>34.133333333333297</c:v>
                </c:pt>
                <c:pt idx="2049">
                  <c:v>34.15</c:v>
                </c:pt>
                <c:pt idx="2050">
                  <c:v>34.1666666666666</c:v>
                </c:pt>
                <c:pt idx="2051">
                  <c:v>34.183333333333302</c:v>
                </c:pt>
                <c:pt idx="2052">
                  <c:v>34.200000000000003</c:v>
                </c:pt>
                <c:pt idx="2053">
                  <c:v>34.216666666666598</c:v>
                </c:pt>
                <c:pt idx="2054">
                  <c:v>34.233333333333299</c:v>
                </c:pt>
                <c:pt idx="2055">
                  <c:v>34.25</c:v>
                </c:pt>
                <c:pt idx="2056">
                  <c:v>34.266666666666602</c:v>
                </c:pt>
                <c:pt idx="2057">
                  <c:v>34.283333333333303</c:v>
                </c:pt>
                <c:pt idx="2058">
                  <c:v>34.299999999999997</c:v>
                </c:pt>
                <c:pt idx="2059">
                  <c:v>34.316666666666599</c:v>
                </c:pt>
                <c:pt idx="2060">
                  <c:v>34.3333333333333</c:v>
                </c:pt>
                <c:pt idx="2061">
                  <c:v>34.35</c:v>
                </c:pt>
                <c:pt idx="2062">
                  <c:v>34.366666666666603</c:v>
                </c:pt>
                <c:pt idx="2063">
                  <c:v>34.383333333333297</c:v>
                </c:pt>
                <c:pt idx="2064">
                  <c:v>34.4</c:v>
                </c:pt>
                <c:pt idx="2065">
                  <c:v>34.4166666666666</c:v>
                </c:pt>
                <c:pt idx="2066">
                  <c:v>34.433333333333302</c:v>
                </c:pt>
                <c:pt idx="2067">
                  <c:v>34.450000000000003</c:v>
                </c:pt>
                <c:pt idx="2068">
                  <c:v>34.466666666666598</c:v>
                </c:pt>
                <c:pt idx="2069">
                  <c:v>34.483333333333299</c:v>
                </c:pt>
                <c:pt idx="2070">
                  <c:v>34.5</c:v>
                </c:pt>
                <c:pt idx="2071">
                  <c:v>34.516666666666602</c:v>
                </c:pt>
                <c:pt idx="2072">
                  <c:v>34.533333333333303</c:v>
                </c:pt>
                <c:pt idx="2073">
                  <c:v>34.549999999999997</c:v>
                </c:pt>
                <c:pt idx="2074">
                  <c:v>34.566666666666599</c:v>
                </c:pt>
                <c:pt idx="2075">
                  <c:v>34.5833333333333</c:v>
                </c:pt>
                <c:pt idx="2076">
                  <c:v>34.6</c:v>
                </c:pt>
                <c:pt idx="2077">
                  <c:v>34.616666666666603</c:v>
                </c:pt>
                <c:pt idx="2078">
                  <c:v>34.633333333333297</c:v>
                </c:pt>
                <c:pt idx="2079">
                  <c:v>34.65</c:v>
                </c:pt>
                <c:pt idx="2080">
                  <c:v>34.6666666666666</c:v>
                </c:pt>
                <c:pt idx="2081">
                  <c:v>34.683333333333302</c:v>
                </c:pt>
                <c:pt idx="2082">
                  <c:v>34.700000000000003</c:v>
                </c:pt>
                <c:pt idx="2083">
                  <c:v>34.716666666666598</c:v>
                </c:pt>
                <c:pt idx="2084">
                  <c:v>34.733333333333299</c:v>
                </c:pt>
                <c:pt idx="2085">
                  <c:v>34.75</c:v>
                </c:pt>
                <c:pt idx="2086">
                  <c:v>34.766666666666602</c:v>
                </c:pt>
                <c:pt idx="2087">
                  <c:v>34.783333333333303</c:v>
                </c:pt>
                <c:pt idx="2088">
                  <c:v>34.799999999999997</c:v>
                </c:pt>
                <c:pt idx="2089">
                  <c:v>34.816666666666599</c:v>
                </c:pt>
                <c:pt idx="2090">
                  <c:v>34.8333333333333</c:v>
                </c:pt>
                <c:pt idx="2091">
                  <c:v>34.85</c:v>
                </c:pt>
                <c:pt idx="2092">
                  <c:v>34.866666666666603</c:v>
                </c:pt>
                <c:pt idx="2093">
                  <c:v>34.883333333333297</c:v>
                </c:pt>
                <c:pt idx="2094">
                  <c:v>34.9</c:v>
                </c:pt>
                <c:pt idx="2095">
                  <c:v>34.9166666666666</c:v>
                </c:pt>
                <c:pt idx="2096">
                  <c:v>34.933333333333302</c:v>
                </c:pt>
                <c:pt idx="2097">
                  <c:v>34.950000000000003</c:v>
                </c:pt>
                <c:pt idx="2098">
                  <c:v>34.966666666666598</c:v>
                </c:pt>
                <c:pt idx="2099">
                  <c:v>34.983333333333299</c:v>
                </c:pt>
                <c:pt idx="2100">
                  <c:v>35</c:v>
                </c:pt>
                <c:pt idx="2101">
                  <c:v>35.016666666666602</c:v>
                </c:pt>
                <c:pt idx="2102">
                  <c:v>35.033333333333303</c:v>
                </c:pt>
                <c:pt idx="2103">
                  <c:v>35.049999999999997</c:v>
                </c:pt>
                <c:pt idx="2104">
                  <c:v>35.066666666666599</c:v>
                </c:pt>
                <c:pt idx="2105">
                  <c:v>35.0833333333333</c:v>
                </c:pt>
                <c:pt idx="2106">
                  <c:v>35.1</c:v>
                </c:pt>
                <c:pt idx="2107">
                  <c:v>35.116666666666603</c:v>
                </c:pt>
                <c:pt idx="2108">
                  <c:v>35.133333333333297</c:v>
                </c:pt>
                <c:pt idx="2109">
                  <c:v>35.15</c:v>
                </c:pt>
                <c:pt idx="2110">
                  <c:v>35.1666666666666</c:v>
                </c:pt>
                <c:pt idx="2111">
                  <c:v>35.183333333333302</c:v>
                </c:pt>
                <c:pt idx="2112">
                  <c:v>35.200000000000003</c:v>
                </c:pt>
                <c:pt idx="2113">
                  <c:v>35.216666666666598</c:v>
                </c:pt>
                <c:pt idx="2114">
                  <c:v>35.233333333333299</c:v>
                </c:pt>
                <c:pt idx="2115">
                  <c:v>35.25</c:v>
                </c:pt>
                <c:pt idx="2116">
                  <c:v>35.266666666666602</c:v>
                </c:pt>
                <c:pt idx="2117">
                  <c:v>35.283333333333303</c:v>
                </c:pt>
                <c:pt idx="2118">
                  <c:v>35.299999999999997</c:v>
                </c:pt>
                <c:pt idx="2119">
                  <c:v>35.316666666666599</c:v>
                </c:pt>
                <c:pt idx="2120">
                  <c:v>35.3333333333333</c:v>
                </c:pt>
                <c:pt idx="2121">
                  <c:v>35.35</c:v>
                </c:pt>
                <c:pt idx="2122">
                  <c:v>35.366666666666603</c:v>
                </c:pt>
                <c:pt idx="2123">
                  <c:v>35.383333333333297</c:v>
                </c:pt>
                <c:pt idx="2124">
                  <c:v>35.4</c:v>
                </c:pt>
                <c:pt idx="2125">
                  <c:v>35.4166666666666</c:v>
                </c:pt>
                <c:pt idx="2126">
                  <c:v>35.433333333333302</c:v>
                </c:pt>
                <c:pt idx="2127">
                  <c:v>35.450000000000003</c:v>
                </c:pt>
                <c:pt idx="2128">
                  <c:v>35.466666666666598</c:v>
                </c:pt>
                <c:pt idx="2129">
                  <c:v>35.483333333333299</c:v>
                </c:pt>
                <c:pt idx="2130">
                  <c:v>35.5</c:v>
                </c:pt>
                <c:pt idx="2131">
                  <c:v>35.516666666666602</c:v>
                </c:pt>
                <c:pt idx="2132">
                  <c:v>35.533333333333303</c:v>
                </c:pt>
                <c:pt idx="2133">
                  <c:v>35.549999999999997</c:v>
                </c:pt>
                <c:pt idx="2134">
                  <c:v>35.566666666666599</c:v>
                </c:pt>
                <c:pt idx="2135">
                  <c:v>35.5833333333333</c:v>
                </c:pt>
                <c:pt idx="2136">
                  <c:v>35.6</c:v>
                </c:pt>
                <c:pt idx="2137">
                  <c:v>35.616666666666603</c:v>
                </c:pt>
                <c:pt idx="2138">
                  <c:v>35.633333333333297</c:v>
                </c:pt>
                <c:pt idx="2139">
                  <c:v>35.65</c:v>
                </c:pt>
                <c:pt idx="2140">
                  <c:v>35.6666666666666</c:v>
                </c:pt>
                <c:pt idx="2141">
                  <c:v>35.683333333333302</c:v>
                </c:pt>
                <c:pt idx="2142">
                  <c:v>35.700000000000003</c:v>
                </c:pt>
                <c:pt idx="2143">
                  <c:v>35.716666666666598</c:v>
                </c:pt>
                <c:pt idx="2144">
                  <c:v>35.733333333333299</c:v>
                </c:pt>
                <c:pt idx="2145">
                  <c:v>35.75</c:v>
                </c:pt>
                <c:pt idx="2146">
                  <c:v>35.766666666666602</c:v>
                </c:pt>
                <c:pt idx="2147">
                  <c:v>35.783333333333303</c:v>
                </c:pt>
                <c:pt idx="2148">
                  <c:v>35.799999999999997</c:v>
                </c:pt>
                <c:pt idx="2149">
                  <c:v>35.816666666666599</c:v>
                </c:pt>
                <c:pt idx="2150">
                  <c:v>35.8333333333333</c:v>
                </c:pt>
                <c:pt idx="2151">
                  <c:v>35.85</c:v>
                </c:pt>
                <c:pt idx="2152">
                  <c:v>35.866666666666603</c:v>
                </c:pt>
                <c:pt idx="2153">
                  <c:v>35.883333333333297</c:v>
                </c:pt>
                <c:pt idx="2154">
                  <c:v>35.9</c:v>
                </c:pt>
                <c:pt idx="2155">
                  <c:v>35.9166666666666</c:v>
                </c:pt>
                <c:pt idx="2156">
                  <c:v>35.933333333333302</c:v>
                </c:pt>
                <c:pt idx="2157">
                  <c:v>35.950000000000003</c:v>
                </c:pt>
                <c:pt idx="2158">
                  <c:v>35.966666666666598</c:v>
                </c:pt>
                <c:pt idx="2159">
                  <c:v>35.983333333333299</c:v>
                </c:pt>
                <c:pt idx="2160">
                  <c:v>36</c:v>
                </c:pt>
                <c:pt idx="2161">
                  <c:v>36.016666666666602</c:v>
                </c:pt>
                <c:pt idx="2162">
                  <c:v>36.033333333333303</c:v>
                </c:pt>
                <c:pt idx="2163">
                  <c:v>36.049999999999997</c:v>
                </c:pt>
                <c:pt idx="2164">
                  <c:v>36.066666666666599</c:v>
                </c:pt>
                <c:pt idx="2165">
                  <c:v>36.0833333333333</c:v>
                </c:pt>
                <c:pt idx="2166">
                  <c:v>36.1</c:v>
                </c:pt>
                <c:pt idx="2167">
                  <c:v>36.116666666666603</c:v>
                </c:pt>
                <c:pt idx="2168">
                  <c:v>36.133333333333297</c:v>
                </c:pt>
                <c:pt idx="2169">
                  <c:v>36.15</c:v>
                </c:pt>
                <c:pt idx="2170">
                  <c:v>36.1666666666666</c:v>
                </c:pt>
                <c:pt idx="2171">
                  <c:v>36.183333333333302</c:v>
                </c:pt>
                <c:pt idx="2172">
                  <c:v>36.200000000000003</c:v>
                </c:pt>
                <c:pt idx="2173">
                  <c:v>36.216666666666598</c:v>
                </c:pt>
                <c:pt idx="2174">
                  <c:v>36.233333333333299</c:v>
                </c:pt>
                <c:pt idx="2175">
                  <c:v>36.25</c:v>
                </c:pt>
                <c:pt idx="2176">
                  <c:v>36.266666666666602</c:v>
                </c:pt>
                <c:pt idx="2177">
                  <c:v>36.283333333333303</c:v>
                </c:pt>
                <c:pt idx="2178">
                  <c:v>36.299999999999997</c:v>
                </c:pt>
                <c:pt idx="2179">
                  <c:v>36.316666666666599</c:v>
                </c:pt>
                <c:pt idx="2180">
                  <c:v>36.3333333333333</c:v>
                </c:pt>
                <c:pt idx="2181">
                  <c:v>36.35</c:v>
                </c:pt>
                <c:pt idx="2182">
                  <c:v>36.366666666666603</c:v>
                </c:pt>
                <c:pt idx="2183">
                  <c:v>36.383333333333297</c:v>
                </c:pt>
                <c:pt idx="2184">
                  <c:v>36.4</c:v>
                </c:pt>
                <c:pt idx="2185">
                  <c:v>36.4166666666666</c:v>
                </c:pt>
                <c:pt idx="2186">
                  <c:v>36.433333333333302</c:v>
                </c:pt>
                <c:pt idx="2187">
                  <c:v>36.450000000000003</c:v>
                </c:pt>
                <c:pt idx="2188">
                  <c:v>36.466666666666598</c:v>
                </c:pt>
                <c:pt idx="2189">
                  <c:v>36.483333333333299</c:v>
                </c:pt>
                <c:pt idx="2190">
                  <c:v>36.5</c:v>
                </c:pt>
                <c:pt idx="2191">
                  <c:v>36.516666666666602</c:v>
                </c:pt>
                <c:pt idx="2192">
                  <c:v>36.533333333333303</c:v>
                </c:pt>
                <c:pt idx="2193">
                  <c:v>36.549999999999997</c:v>
                </c:pt>
                <c:pt idx="2194">
                  <c:v>36.566666666666599</c:v>
                </c:pt>
                <c:pt idx="2195">
                  <c:v>36.5833333333333</c:v>
                </c:pt>
                <c:pt idx="2196">
                  <c:v>36.6</c:v>
                </c:pt>
                <c:pt idx="2197">
                  <c:v>36.616666666666603</c:v>
                </c:pt>
                <c:pt idx="2198">
                  <c:v>36.633333333333297</c:v>
                </c:pt>
                <c:pt idx="2199">
                  <c:v>36.65</c:v>
                </c:pt>
                <c:pt idx="2200">
                  <c:v>36.6666666666666</c:v>
                </c:pt>
                <c:pt idx="2201">
                  <c:v>36.683333333333302</c:v>
                </c:pt>
                <c:pt idx="2202">
                  <c:v>36.700000000000003</c:v>
                </c:pt>
                <c:pt idx="2203">
                  <c:v>36.716666666666598</c:v>
                </c:pt>
                <c:pt idx="2204">
                  <c:v>36.733333333333299</c:v>
                </c:pt>
                <c:pt idx="2205">
                  <c:v>36.75</c:v>
                </c:pt>
                <c:pt idx="2206">
                  <c:v>36.766666666666602</c:v>
                </c:pt>
                <c:pt idx="2207">
                  <c:v>36.783333333333303</c:v>
                </c:pt>
                <c:pt idx="2208">
                  <c:v>36.799999999999997</c:v>
                </c:pt>
                <c:pt idx="2209">
                  <c:v>36.816666666666599</c:v>
                </c:pt>
                <c:pt idx="2210">
                  <c:v>36.8333333333333</c:v>
                </c:pt>
                <c:pt idx="2211">
                  <c:v>36.85</c:v>
                </c:pt>
                <c:pt idx="2212">
                  <c:v>36.866666666666603</c:v>
                </c:pt>
                <c:pt idx="2213">
                  <c:v>36.883333333333297</c:v>
                </c:pt>
                <c:pt idx="2214">
                  <c:v>36.9</c:v>
                </c:pt>
                <c:pt idx="2215">
                  <c:v>36.9166666666666</c:v>
                </c:pt>
                <c:pt idx="2216">
                  <c:v>36.933333333333302</c:v>
                </c:pt>
                <c:pt idx="2217">
                  <c:v>36.950000000000003</c:v>
                </c:pt>
                <c:pt idx="2218">
                  <c:v>36.966666666666598</c:v>
                </c:pt>
                <c:pt idx="2219">
                  <c:v>36.983333333333299</c:v>
                </c:pt>
                <c:pt idx="2220">
                  <c:v>37</c:v>
                </c:pt>
                <c:pt idx="2221">
                  <c:v>37.016666666666602</c:v>
                </c:pt>
                <c:pt idx="2222">
                  <c:v>37.033333333333303</c:v>
                </c:pt>
                <c:pt idx="2223">
                  <c:v>37.049999999999997</c:v>
                </c:pt>
                <c:pt idx="2224">
                  <c:v>37.066666666666599</c:v>
                </c:pt>
                <c:pt idx="2225">
                  <c:v>37.0833333333333</c:v>
                </c:pt>
                <c:pt idx="2226">
                  <c:v>37.1</c:v>
                </c:pt>
                <c:pt idx="2227">
                  <c:v>37.116666666666603</c:v>
                </c:pt>
                <c:pt idx="2228">
                  <c:v>37.133333333333297</c:v>
                </c:pt>
                <c:pt idx="2229">
                  <c:v>37.15</c:v>
                </c:pt>
                <c:pt idx="2230">
                  <c:v>37.1666666666666</c:v>
                </c:pt>
                <c:pt idx="2231">
                  <c:v>37.183333333333302</c:v>
                </c:pt>
                <c:pt idx="2232">
                  <c:v>37.200000000000003</c:v>
                </c:pt>
                <c:pt idx="2233">
                  <c:v>37.216666666666598</c:v>
                </c:pt>
                <c:pt idx="2234">
                  <c:v>37.233333333333299</c:v>
                </c:pt>
                <c:pt idx="2235">
                  <c:v>37.25</c:v>
                </c:pt>
                <c:pt idx="2236">
                  <c:v>37.266666666666602</c:v>
                </c:pt>
                <c:pt idx="2237">
                  <c:v>37.283333333333303</c:v>
                </c:pt>
                <c:pt idx="2238">
                  <c:v>37.299999999999997</c:v>
                </c:pt>
                <c:pt idx="2239">
                  <c:v>37.316666666666599</c:v>
                </c:pt>
                <c:pt idx="2240">
                  <c:v>37.3333333333333</c:v>
                </c:pt>
                <c:pt idx="2241">
                  <c:v>37.35</c:v>
                </c:pt>
                <c:pt idx="2242">
                  <c:v>37.366666666666603</c:v>
                </c:pt>
                <c:pt idx="2243">
                  <c:v>37.383333333333297</c:v>
                </c:pt>
                <c:pt idx="2244">
                  <c:v>37.4</c:v>
                </c:pt>
                <c:pt idx="2245">
                  <c:v>37.4166666666666</c:v>
                </c:pt>
                <c:pt idx="2246">
                  <c:v>37.433333333333302</c:v>
                </c:pt>
                <c:pt idx="2247">
                  <c:v>37.450000000000003</c:v>
                </c:pt>
                <c:pt idx="2248">
                  <c:v>37.466666666666598</c:v>
                </c:pt>
                <c:pt idx="2249">
                  <c:v>37.483333333333299</c:v>
                </c:pt>
                <c:pt idx="2250">
                  <c:v>37.5</c:v>
                </c:pt>
                <c:pt idx="2251">
                  <c:v>37.516666666666602</c:v>
                </c:pt>
                <c:pt idx="2252">
                  <c:v>37.533333333333303</c:v>
                </c:pt>
                <c:pt idx="2253">
                  <c:v>37.549999999999997</c:v>
                </c:pt>
                <c:pt idx="2254">
                  <c:v>37.566666666666599</c:v>
                </c:pt>
                <c:pt idx="2255">
                  <c:v>37.5833333333333</c:v>
                </c:pt>
                <c:pt idx="2256">
                  <c:v>37.6</c:v>
                </c:pt>
                <c:pt idx="2257">
                  <c:v>37.616666666666603</c:v>
                </c:pt>
                <c:pt idx="2258">
                  <c:v>37.633333333333297</c:v>
                </c:pt>
                <c:pt idx="2259">
                  <c:v>37.65</c:v>
                </c:pt>
                <c:pt idx="2260">
                  <c:v>37.6666666666666</c:v>
                </c:pt>
                <c:pt idx="2261">
                  <c:v>37.683333333333302</c:v>
                </c:pt>
                <c:pt idx="2262">
                  <c:v>37.700000000000003</c:v>
                </c:pt>
                <c:pt idx="2263">
                  <c:v>37.716666666666598</c:v>
                </c:pt>
                <c:pt idx="2264">
                  <c:v>37.733333333333299</c:v>
                </c:pt>
                <c:pt idx="2265">
                  <c:v>37.75</c:v>
                </c:pt>
                <c:pt idx="2266">
                  <c:v>37.766666666666602</c:v>
                </c:pt>
                <c:pt idx="2267">
                  <c:v>37.783333333333303</c:v>
                </c:pt>
                <c:pt idx="2268">
                  <c:v>37.799999999999997</c:v>
                </c:pt>
                <c:pt idx="2269">
                  <c:v>37.816666666666599</c:v>
                </c:pt>
                <c:pt idx="2270">
                  <c:v>37.8333333333333</c:v>
                </c:pt>
                <c:pt idx="2271">
                  <c:v>37.85</c:v>
                </c:pt>
                <c:pt idx="2272">
                  <c:v>37.866666666666603</c:v>
                </c:pt>
                <c:pt idx="2273">
                  <c:v>37.883333333333297</c:v>
                </c:pt>
                <c:pt idx="2274">
                  <c:v>37.9</c:v>
                </c:pt>
                <c:pt idx="2275">
                  <c:v>37.9166666666666</c:v>
                </c:pt>
                <c:pt idx="2276">
                  <c:v>37.933333333333302</c:v>
                </c:pt>
                <c:pt idx="2277">
                  <c:v>37.950000000000003</c:v>
                </c:pt>
                <c:pt idx="2278">
                  <c:v>37.966666666666598</c:v>
                </c:pt>
                <c:pt idx="2279">
                  <c:v>37.983333333333299</c:v>
                </c:pt>
                <c:pt idx="2280">
                  <c:v>38</c:v>
                </c:pt>
                <c:pt idx="2281">
                  <c:v>38.016666666666602</c:v>
                </c:pt>
                <c:pt idx="2282">
                  <c:v>38.033333333333303</c:v>
                </c:pt>
                <c:pt idx="2283">
                  <c:v>38.049999999999997</c:v>
                </c:pt>
                <c:pt idx="2284">
                  <c:v>38.066666666666599</c:v>
                </c:pt>
                <c:pt idx="2285">
                  <c:v>38.0833333333333</c:v>
                </c:pt>
                <c:pt idx="2286">
                  <c:v>38.1</c:v>
                </c:pt>
                <c:pt idx="2287">
                  <c:v>38.116666666666603</c:v>
                </c:pt>
                <c:pt idx="2288">
                  <c:v>38.133333333333297</c:v>
                </c:pt>
                <c:pt idx="2289">
                  <c:v>38.15</c:v>
                </c:pt>
                <c:pt idx="2290">
                  <c:v>38.1666666666666</c:v>
                </c:pt>
                <c:pt idx="2291">
                  <c:v>38.183333333333302</c:v>
                </c:pt>
                <c:pt idx="2292">
                  <c:v>38.200000000000003</c:v>
                </c:pt>
                <c:pt idx="2293">
                  <c:v>38.216666666666598</c:v>
                </c:pt>
                <c:pt idx="2294">
                  <c:v>38.233333333333299</c:v>
                </c:pt>
                <c:pt idx="2295">
                  <c:v>38.25</c:v>
                </c:pt>
                <c:pt idx="2296">
                  <c:v>38.266666666666602</c:v>
                </c:pt>
                <c:pt idx="2297">
                  <c:v>38.283333333333303</c:v>
                </c:pt>
                <c:pt idx="2298">
                  <c:v>38.299999999999997</c:v>
                </c:pt>
                <c:pt idx="2299">
                  <c:v>38.316666666666599</c:v>
                </c:pt>
                <c:pt idx="2300">
                  <c:v>38.3333333333333</c:v>
                </c:pt>
                <c:pt idx="2301">
                  <c:v>38.35</c:v>
                </c:pt>
                <c:pt idx="2302">
                  <c:v>38.366666666666603</c:v>
                </c:pt>
                <c:pt idx="2303">
                  <c:v>38.383333333333297</c:v>
                </c:pt>
                <c:pt idx="2304">
                  <c:v>38.4</c:v>
                </c:pt>
                <c:pt idx="2305">
                  <c:v>38.4166666666666</c:v>
                </c:pt>
                <c:pt idx="2306">
                  <c:v>38.433333333333302</c:v>
                </c:pt>
                <c:pt idx="2307">
                  <c:v>38.450000000000003</c:v>
                </c:pt>
                <c:pt idx="2308">
                  <c:v>38.466666666666598</c:v>
                </c:pt>
                <c:pt idx="2309">
                  <c:v>38.483333333333299</c:v>
                </c:pt>
                <c:pt idx="2310">
                  <c:v>38.5</c:v>
                </c:pt>
                <c:pt idx="2311">
                  <c:v>38.516666666666602</c:v>
                </c:pt>
                <c:pt idx="2312">
                  <c:v>38.533333333333303</c:v>
                </c:pt>
                <c:pt idx="2313">
                  <c:v>38.549999999999997</c:v>
                </c:pt>
                <c:pt idx="2314">
                  <c:v>38.566666666666599</c:v>
                </c:pt>
                <c:pt idx="2315">
                  <c:v>38.5833333333333</c:v>
                </c:pt>
                <c:pt idx="2316">
                  <c:v>38.6</c:v>
                </c:pt>
                <c:pt idx="2317">
                  <c:v>38.616666666666603</c:v>
                </c:pt>
                <c:pt idx="2318">
                  <c:v>38.633333333333297</c:v>
                </c:pt>
                <c:pt idx="2319">
                  <c:v>38.65</c:v>
                </c:pt>
                <c:pt idx="2320">
                  <c:v>38.6666666666666</c:v>
                </c:pt>
                <c:pt idx="2321">
                  <c:v>38.683333333333302</c:v>
                </c:pt>
                <c:pt idx="2322">
                  <c:v>38.700000000000003</c:v>
                </c:pt>
                <c:pt idx="2323">
                  <c:v>38.716666666666598</c:v>
                </c:pt>
                <c:pt idx="2324">
                  <c:v>38.733333333333299</c:v>
                </c:pt>
                <c:pt idx="2325">
                  <c:v>38.75</c:v>
                </c:pt>
                <c:pt idx="2326">
                  <c:v>38.766666666666602</c:v>
                </c:pt>
                <c:pt idx="2327">
                  <c:v>38.783333333333303</c:v>
                </c:pt>
                <c:pt idx="2328">
                  <c:v>38.799999999999997</c:v>
                </c:pt>
                <c:pt idx="2329">
                  <c:v>38.816666666666599</c:v>
                </c:pt>
                <c:pt idx="2330">
                  <c:v>38.8333333333333</c:v>
                </c:pt>
                <c:pt idx="2331">
                  <c:v>38.85</c:v>
                </c:pt>
                <c:pt idx="2332">
                  <c:v>38.866666666666603</c:v>
                </c:pt>
                <c:pt idx="2333">
                  <c:v>38.883333333333297</c:v>
                </c:pt>
                <c:pt idx="2334">
                  <c:v>38.9</c:v>
                </c:pt>
                <c:pt idx="2335">
                  <c:v>38.9166666666666</c:v>
                </c:pt>
                <c:pt idx="2336">
                  <c:v>38.933333333333302</c:v>
                </c:pt>
                <c:pt idx="2337">
                  <c:v>38.950000000000003</c:v>
                </c:pt>
                <c:pt idx="2338">
                  <c:v>38.966666666666598</c:v>
                </c:pt>
                <c:pt idx="2339">
                  <c:v>38.983333333333299</c:v>
                </c:pt>
                <c:pt idx="2340">
                  <c:v>39</c:v>
                </c:pt>
                <c:pt idx="2341">
                  <c:v>39.016666666666602</c:v>
                </c:pt>
                <c:pt idx="2342">
                  <c:v>39.033333333333303</c:v>
                </c:pt>
                <c:pt idx="2343">
                  <c:v>39.049999999999997</c:v>
                </c:pt>
                <c:pt idx="2344">
                  <c:v>39.066666666666599</c:v>
                </c:pt>
                <c:pt idx="2345">
                  <c:v>39.0833333333333</c:v>
                </c:pt>
                <c:pt idx="2346">
                  <c:v>39.1</c:v>
                </c:pt>
                <c:pt idx="2347">
                  <c:v>39.116666666666603</c:v>
                </c:pt>
                <c:pt idx="2348">
                  <c:v>39.133333333333297</c:v>
                </c:pt>
                <c:pt idx="2349">
                  <c:v>39.15</c:v>
                </c:pt>
                <c:pt idx="2350">
                  <c:v>39.1666666666666</c:v>
                </c:pt>
                <c:pt idx="2351">
                  <c:v>39.183333333333302</c:v>
                </c:pt>
                <c:pt idx="2352">
                  <c:v>39.200000000000003</c:v>
                </c:pt>
                <c:pt idx="2353">
                  <c:v>39.216666666666598</c:v>
                </c:pt>
                <c:pt idx="2354">
                  <c:v>39.233333333333299</c:v>
                </c:pt>
                <c:pt idx="2355">
                  <c:v>39.25</c:v>
                </c:pt>
                <c:pt idx="2356">
                  <c:v>39.266666666666602</c:v>
                </c:pt>
                <c:pt idx="2357">
                  <c:v>39.283333333333303</c:v>
                </c:pt>
                <c:pt idx="2358">
                  <c:v>39.299999999999997</c:v>
                </c:pt>
                <c:pt idx="2359">
                  <c:v>39.316666666666599</c:v>
                </c:pt>
                <c:pt idx="2360">
                  <c:v>39.3333333333333</c:v>
                </c:pt>
                <c:pt idx="2361">
                  <c:v>39.35</c:v>
                </c:pt>
                <c:pt idx="2362">
                  <c:v>39.366666666666603</c:v>
                </c:pt>
                <c:pt idx="2363">
                  <c:v>39.383333333333297</c:v>
                </c:pt>
                <c:pt idx="2364">
                  <c:v>39.4</c:v>
                </c:pt>
                <c:pt idx="2365">
                  <c:v>39.4166666666666</c:v>
                </c:pt>
                <c:pt idx="2366">
                  <c:v>39.433333333333302</c:v>
                </c:pt>
                <c:pt idx="2367">
                  <c:v>39.450000000000003</c:v>
                </c:pt>
                <c:pt idx="2368">
                  <c:v>39.466666666666598</c:v>
                </c:pt>
                <c:pt idx="2369">
                  <c:v>39.483333333333299</c:v>
                </c:pt>
                <c:pt idx="2370">
                  <c:v>39.5</c:v>
                </c:pt>
                <c:pt idx="2371">
                  <c:v>39.516666666666602</c:v>
                </c:pt>
                <c:pt idx="2372">
                  <c:v>39.533333333333303</c:v>
                </c:pt>
                <c:pt idx="2373">
                  <c:v>39.549999999999997</c:v>
                </c:pt>
                <c:pt idx="2374">
                  <c:v>39.566666666666599</c:v>
                </c:pt>
                <c:pt idx="2375">
                  <c:v>39.5833333333333</c:v>
                </c:pt>
                <c:pt idx="2376">
                  <c:v>39.6</c:v>
                </c:pt>
                <c:pt idx="2377">
                  <c:v>39.616666666666603</c:v>
                </c:pt>
                <c:pt idx="2378">
                  <c:v>39.633333333333297</c:v>
                </c:pt>
                <c:pt idx="2379">
                  <c:v>39.65</c:v>
                </c:pt>
                <c:pt idx="2380">
                  <c:v>39.6666666666666</c:v>
                </c:pt>
                <c:pt idx="2381">
                  <c:v>39.683333333333302</c:v>
                </c:pt>
                <c:pt idx="2382">
                  <c:v>39.700000000000003</c:v>
                </c:pt>
                <c:pt idx="2383">
                  <c:v>39.716666666666598</c:v>
                </c:pt>
                <c:pt idx="2384">
                  <c:v>39.733333333333299</c:v>
                </c:pt>
                <c:pt idx="2385">
                  <c:v>39.75</c:v>
                </c:pt>
                <c:pt idx="2386">
                  <c:v>39.766666666666602</c:v>
                </c:pt>
                <c:pt idx="2387">
                  <c:v>39.783333333333303</c:v>
                </c:pt>
                <c:pt idx="2388">
                  <c:v>39.799999999999997</c:v>
                </c:pt>
                <c:pt idx="2389">
                  <c:v>39.816666666666599</c:v>
                </c:pt>
                <c:pt idx="2390">
                  <c:v>39.8333333333333</c:v>
                </c:pt>
                <c:pt idx="2391">
                  <c:v>39.85</c:v>
                </c:pt>
                <c:pt idx="2392">
                  <c:v>39.866666666666603</c:v>
                </c:pt>
                <c:pt idx="2393">
                  <c:v>39.883333333333297</c:v>
                </c:pt>
                <c:pt idx="2394">
                  <c:v>39.9</c:v>
                </c:pt>
                <c:pt idx="2395">
                  <c:v>39.9166666666666</c:v>
                </c:pt>
                <c:pt idx="2396">
                  <c:v>39.933333333333302</c:v>
                </c:pt>
                <c:pt idx="2397">
                  <c:v>39.950000000000003</c:v>
                </c:pt>
                <c:pt idx="2398">
                  <c:v>39.966666666666598</c:v>
                </c:pt>
                <c:pt idx="2399">
                  <c:v>39.983333333333299</c:v>
                </c:pt>
                <c:pt idx="2400">
                  <c:v>40</c:v>
                </c:pt>
                <c:pt idx="2401">
                  <c:v>40.016666666666602</c:v>
                </c:pt>
                <c:pt idx="2402">
                  <c:v>40.033333333333303</c:v>
                </c:pt>
                <c:pt idx="2403">
                  <c:v>40.049999999999997</c:v>
                </c:pt>
                <c:pt idx="2404">
                  <c:v>40.066666666666599</c:v>
                </c:pt>
                <c:pt idx="2405">
                  <c:v>40.0833333333333</c:v>
                </c:pt>
                <c:pt idx="2406">
                  <c:v>40.1</c:v>
                </c:pt>
                <c:pt idx="2407">
                  <c:v>40.116666666666603</c:v>
                </c:pt>
                <c:pt idx="2408">
                  <c:v>40.133333333333297</c:v>
                </c:pt>
                <c:pt idx="2409">
                  <c:v>40.15</c:v>
                </c:pt>
                <c:pt idx="2410">
                  <c:v>40.1666666666666</c:v>
                </c:pt>
                <c:pt idx="2411">
                  <c:v>40.183333333333302</c:v>
                </c:pt>
                <c:pt idx="2412">
                  <c:v>40.200000000000003</c:v>
                </c:pt>
                <c:pt idx="2413">
                  <c:v>40.216666666666598</c:v>
                </c:pt>
                <c:pt idx="2414">
                  <c:v>40.233333333333299</c:v>
                </c:pt>
                <c:pt idx="2415">
                  <c:v>40.25</c:v>
                </c:pt>
                <c:pt idx="2416">
                  <c:v>40.266666666666602</c:v>
                </c:pt>
                <c:pt idx="2417">
                  <c:v>40.283333333333303</c:v>
                </c:pt>
                <c:pt idx="2418">
                  <c:v>40.299999999999997</c:v>
                </c:pt>
                <c:pt idx="2419">
                  <c:v>40.316666666666599</c:v>
                </c:pt>
                <c:pt idx="2420">
                  <c:v>40.3333333333333</c:v>
                </c:pt>
                <c:pt idx="2421">
                  <c:v>40.35</c:v>
                </c:pt>
                <c:pt idx="2422">
                  <c:v>40.366666666666603</c:v>
                </c:pt>
                <c:pt idx="2423">
                  <c:v>40.383333333333297</c:v>
                </c:pt>
                <c:pt idx="2424">
                  <c:v>40.4</c:v>
                </c:pt>
                <c:pt idx="2425">
                  <c:v>40.4166666666666</c:v>
                </c:pt>
                <c:pt idx="2426">
                  <c:v>40.433333333333302</c:v>
                </c:pt>
                <c:pt idx="2427">
                  <c:v>40.450000000000003</c:v>
                </c:pt>
                <c:pt idx="2428">
                  <c:v>40.466666666666598</c:v>
                </c:pt>
                <c:pt idx="2429">
                  <c:v>40.483333333333299</c:v>
                </c:pt>
                <c:pt idx="2430">
                  <c:v>40.5</c:v>
                </c:pt>
                <c:pt idx="2431">
                  <c:v>40.516666666666602</c:v>
                </c:pt>
                <c:pt idx="2432">
                  <c:v>40.533333333333303</c:v>
                </c:pt>
                <c:pt idx="2433">
                  <c:v>40.549999999999997</c:v>
                </c:pt>
                <c:pt idx="2434">
                  <c:v>40.566666666666599</c:v>
                </c:pt>
                <c:pt idx="2435">
                  <c:v>40.5833333333333</c:v>
                </c:pt>
                <c:pt idx="2436">
                  <c:v>40.6</c:v>
                </c:pt>
                <c:pt idx="2437">
                  <c:v>40.616666666666603</c:v>
                </c:pt>
                <c:pt idx="2438">
                  <c:v>40.633333333333297</c:v>
                </c:pt>
                <c:pt idx="2439">
                  <c:v>40.65</c:v>
                </c:pt>
                <c:pt idx="2440">
                  <c:v>40.6666666666666</c:v>
                </c:pt>
                <c:pt idx="2441">
                  <c:v>40.683333333333302</c:v>
                </c:pt>
                <c:pt idx="2442">
                  <c:v>40.700000000000003</c:v>
                </c:pt>
                <c:pt idx="2443">
                  <c:v>40.716666666666598</c:v>
                </c:pt>
                <c:pt idx="2444">
                  <c:v>40.733333333333299</c:v>
                </c:pt>
                <c:pt idx="2445">
                  <c:v>40.75</c:v>
                </c:pt>
                <c:pt idx="2446">
                  <c:v>40.766666666666602</c:v>
                </c:pt>
                <c:pt idx="2447">
                  <c:v>40.783333333333303</c:v>
                </c:pt>
                <c:pt idx="2448">
                  <c:v>40.799999999999997</c:v>
                </c:pt>
                <c:pt idx="2449">
                  <c:v>40.816666666666599</c:v>
                </c:pt>
                <c:pt idx="2450">
                  <c:v>40.8333333333333</c:v>
                </c:pt>
                <c:pt idx="2451">
                  <c:v>40.85</c:v>
                </c:pt>
                <c:pt idx="2452">
                  <c:v>40.866666666666603</c:v>
                </c:pt>
                <c:pt idx="2453">
                  <c:v>40.883333333333297</c:v>
                </c:pt>
                <c:pt idx="2454">
                  <c:v>40.9</c:v>
                </c:pt>
                <c:pt idx="2455">
                  <c:v>40.9166666666666</c:v>
                </c:pt>
                <c:pt idx="2456">
                  <c:v>40.933333333333302</c:v>
                </c:pt>
                <c:pt idx="2457">
                  <c:v>40.950000000000003</c:v>
                </c:pt>
                <c:pt idx="2458">
                  <c:v>40.966666666666598</c:v>
                </c:pt>
                <c:pt idx="2459">
                  <c:v>40.983333333333299</c:v>
                </c:pt>
                <c:pt idx="2460">
                  <c:v>41</c:v>
                </c:pt>
                <c:pt idx="2461">
                  <c:v>41.016666666666602</c:v>
                </c:pt>
                <c:pt idx="2462">
                  <c:v>41.033333333333303</c:v>
                </c:pt>
                <c:pt idx="2463">
                  <c:v>41.05</c:v>
                </c:pt>
                <c:pt idx="2464">
                  <c:v>41.066666666666599</c:v>
                </c:pt>
                <c:pt idx="2465">
                  <c:v>41.0833333333333</c:v>
                </c:pt>
                <c:pt idx="2466">
                  <c:v>41.1</c:v>
                </c:pt>
                <c:pt idx="2467">
                  <c:v>41.116666666666603</c:v>
                </c:pt>
                <c:pt idx="2468">
                  <c:v>41.133333333333297</c:v>
                </c:pt>
                <c:pt idx="2469">
                  <c:v>41.15</c:v>
                </c:pt>
                <c:pt idx="2470">
                  <c:v>41.1666666666666</c:v>
                </c:pt>
                <c:pt idx="2471">
                  <c:v>41.183333333333302</c:v>
                </c:pt>
                <c:pt idx="2472">
                  <c:v>41.2</c:v>
                </c:pt>
                <c:pt idx="2473">
                  <c:v>41.216666666666598</c:v>
                </c:pt>
                <c:pt idx="2474">
                  <c:v>41.233333333333299</c:v>
                </c:pt>
                <c:pt idx="2475">
                  <c:v>41.25</c:v>
                </c:pt>
                <c:pt idx="2476">
                  <c:v>41.266666666666602</c:v>
                </c:pt>
                <c:pt idx="2477">
                  <c:v>41.283333333333303</c:v>
                </c:pt>
                <c:pt idx="2478">
                  <c:v>41.3</c:v>
                </c:pt>
                <c:pt idx="2479">
                  <c:v>41.316666666666599</c:v>
                </c:pt>
                <c:pt idx="2480">
                  <c:v>41.3333333333333</c:v>
                </c:pt>
                <c:pt idx="2481">
                  <c:v>41.35</c:v>
                </c:pt>
                <c:pt idx="2482">
                  <c:v>41.366666666666603</c:v>
                </c:pt>
                <c:pt idx="2483">
                  <c:v>41.383333333333297</c:v>
                </c:pt>
                <c:pt idx="2484">
                  <c:v>41.4</c:v>
                </c:pt>
                <c:pt idx="2485">
                  <c:v>41.4166666666666</c:v>
                </c:pt>
                <c:pt idx="2486">
                  <c:v>41.433333333333302</c:v>
                </c:pt>
                <c:pt idx="2487">
                  <c:v>41.45</c:v>
                </c:pt>
                <c:pt idx="2488">
                  <c:v>41.466666666666598</c:v>
                </c:pt>
                <c:pt idx="2489">
                  <c:v>41.483333333333299</c:v>
                </c:pt>
                <c:pt idx="2490">
                  <c:v>41.5</c:v>
                </c:pt>
                <c:pt idx="2491">
                  <c:v>41.516666666666602</c:v>
                </c:pt>
                <c:pt idx="2492">
                  <c:v>41.533333333333303</c:v>
                </c:pt>
                <c:pt idx="2493">
                  <c:v>41.55</c:v>
                </c:pt>
                <c:pt idx="2494">
                  <c:v>41.566666666666599</c:v>
                </c:pt>
                <c:pt idx="2495">
                  <c:v>41.5833333333333</c:v>
                </c:pt>
                <c:pt idx="2496">
                  <c:v>41.6</c:v>
                </c:pt>
                <c:pt idx="2497">
                  <c:v>41.616666666666603</c:v>
                </c:pt>
                <c:pt idx="2498">
                  <c:v>41.633333333333297</c:v>
                </c:pt>
                <c:pt idx="2499">
                  <c:v>41.65</c:v>
                </c:pt>
                <c:pt idx="2500">
                  <c:v>41.6666666666666</c:v>
                </c:pt>
                <c:pt idx="2501">
                  <c:v>41.683333333333302</c:v>
                </c:pt>
                <c:pt idx="2502">
                  <c:v>41.7</c:v>
                </c:pt>
                <c:pt idx="2503">
                  <c:v>41.716666666666598</c:v>
                </c:pt>
                <c:pt idx="2504">
                  <c:v>41.733333333333299</c:v>
                </c:pt>
                <c:pt idx="2505">
                  <c:v>41.75</c:v>
                </c:pt>
                <c:pt idx="2506">
                  <c:v>41.766666666666602</c:v>
                </c:pt>
                <c:pt idx="2507">
                  <c:v>41.783333333333303</c:v>
                </c:pt>
                <c:pt idx="2508">
                  <c:v>41.8</c:v>
                </c:pt>
                <c:pt idx="2509">
                  <c:v>41.816666666666599</c:v>
                </c:pt>
                <c:pt idx="2510">
                  <c:v>41.8333333333333</c:v>
                </c:pt>
                <c:pt idx="2511">
                  <c:v>41.85</c:v>
                </c:pt>
                <c:pt idx="2512">
                  <c:v>41.866666666666603</c:v>
                </c:pt>
                <c:pt idx="2513">
                  <c:v>41.883333333333297</c:v>
                </c:pt>
                <c:pt idx="2514">
                  <c:v>41.9</c:v>
                </c:pt>
                <c:pt idx="2515">
                  <c:v>41.9166666666666</c:v>
                </c:pt>
                <c:pt idx="2516">
                  <c:v>41.933333333333302</c:v>
                </c:pt>
                <c:pt idx="2517">
                  <c:v>41.95</c:v>
                </c:pt>
                <c:pt idx="2518">
                  <c:v>41.966666666666598</c:v>
                </c:pt>
                <c:pt idx="2519">
                  <c:v>41.983333333333299</c:v>
                </c:pt>
                <c:pt idx="2520">
                  <c:v>42</c:v>
                </c:pt>
                <c:pt idx="2521">
                  <c:v>42.016666666666602</c:v>
                </c:pt>
                <c:pt idx="2522">
                  <c:v>42.033333333333303</c:v>
                </c:pt>
                <c:pt idx="2523">
                  <c:v>42.05</c:v>
                </c:pt>
                <c:pt idx="2524">
                  <c:v>42.066666666666599</c:v>
                </c:pt>
                <c:pt idx="2525">
                  <c:v>42.0833333333333</c:v>
                </c:pt>
                <c:pt idx="2526">
                  <c:v>42.1</c:v>
                </c:pt>
                <c:pt idx="2527">
                  <c:v>42.116666666666603</c:v>
                </c:pt>
                <c:pt idx="2528">
                  <c:v>42.133333333333297</c:v>
                </c:pt>
                <c:pt idx="2529">
                  <c:v>42.15</c:v>
                </c:pt>
                <c:pt idx="2530">
                  <c:v>42.1666666666666</c:v>
                </c:pt>
                <c:pt idx="2531">
                  <c:v>42.183333333333302</c:v>
                </c:pt>
                <c:pt idx="2532">
                  <c:v>42.2</c:v>
                </c:pt>
                <c:pt idx="2533">
                  <c:v>42.216666666666598</c:v>
                </c:pt>
                <c:pt idx="2534">
                  <c:v>42.233333333333299</c:v>
                </c:pt>
                <c:pt idx="2535">
                  <c:v>42.25</c:v>
                </c:pt>
                <c:pt idx="2536">
                  <c:v>42.266666666666602</c:v>
                </c:pt>
                <c:pt idx="2537">
                  <c:v>42.283333333333303</c:v>
                </c:pt>
                <c:pt idx="2538">
                  <c:v>42.3</c:v>
                </c:pt>
                <c:pt idx="2539">
                  <c:v>42.316666666666599</c:v>
                </c:pt>
                <c:pt idx="2540">
                  <c:v>42.3333333333333</c:v>
                </c:pt>
                <c:pt idx="2541">
                  <c:v>42.35</c:v>
                </c:pt>
                <c:pt idx="2542">
                  <c:v>42.366666666666603</c:v>
                </c:pt>
                <c:pt idx="2543">
                  <c:v>42.383333333333297</c:v>
                </c:pt>
                <c:pt idx="2544">
                  <c:v>42.4</c:v>
                </c:pt>
                <c:pt idx="2545">
                  <c:v>42.4166666666666</c:v>
                </c:pt>
                <c:pt idx="2546">
                  <c:v>42.433333333333302</c:v>
                </c:pt>
                <c:pt idx="2547">
                  <c:v>42.45</c:v>
                </c:pt>
                <c:pt idx="2548">
                  <c:v>42.466666666666598</c:v>
                </c:pt>
                <c:pt idx="2549">
                  <c:v>42.483333333333299</c:v>
                </c:pt>
                <c:pt idx="2550">
                  <c:v>42.5</c:v>
                </c:pt>
                <c:pt idx="2551">
                  <c:v>42.516666666666602</c:v>
                </c:pt>
                <c:pt idx="2552">
                  <c:v>42.533333333333303</c:v>
                </c:pt>
                <c:pt idx="2553">
                  <c:v>42.55</c:v>
                </c:pt>
                <c:pt idx="2554">
                  <c:v>42.566666666666599</c:v>
                </c:pt>
                <c:pt idx="2555">
                  <c:v>42.5833333333333</c:v>
                </c:pt>
                <c:pt idx="2556">
                  <c:v>42.6</c:v>
                </c:pt>
                <c:pt idx="2557">
                  <c:v>42.616666666666603</c:v>
                </c:pt>
                <c:pt idx="2558">
                  <c:v>42.633333333333297</c:v>
                </c:pt>
                <c:pt idx="2559">
                  <c:v>42.65</c:v>
                </c:pt>
                <c:pt idx="2560">
                  <c:v>42.6666666666666</c:v>
                </c:pt>
                <c:pt idx="2561">
                  <c:v>42.683333333333302</c:v>
                </c:pt>
                <c:pt idx="2562">
                  <c:v>42.7</c:v>
                </c:pt>
                <c:pt idx="2563">
                  <c:v>42.716666666666598</c:v>
                </c:pt>
                <c:pt idx="2564">
                  <c:v>42.733333333333299</c:v>
                </c:pt>
                <c:pt idx="2565">
                  <c:v>42.75</c:v>
                </c:pt>
                <c:pt idx="2566">
                  <c:v>42.766666666666602</c:v>
                </c:pt>
                <c:pt idx="2567">
                  <c:v>42.783333333333303</c:v>
                </c:pt>
                <c:pt idx="2568">
                  <c:v>42.8</c:v>
                </c:pt>
                <c:pt idx="2569">
                  <c:v>42.816666666666599</c:v>
                </c:pt>
                <c:pt idx="2570">
                  <c:v>42.8333333333333</c:v>
                </c:pt>
                <c:pt idx="2571">
                  <c:v>42.85</c:v>
                </c:pt>
                <c:pt idx="2572">
                  <c:v>42.866666666666603</c:v>
                </c:pt>
                <c:pt idx="2573">
                  <c:v>42.883333333333297</c:v>
                </c:pt>
                <c:pt idx="2574">
                  <c:v>42.9</c:v>
                </c:pt>
                <c:pt idx="2575">
                  <c:v>42.9166666666666</c:v>
                </c:pt>
                <c:pt idx="2576">
                  <c:v>42.933333333333302</c:v>
                </c:pt>
                <c:pt idx="2577">
                  <c:v>42.95</c:v>
                </c:pt>
                <c:pt idx="2578">
                  <c:v>42.966666666666598</c:v>
                </c:pt>
                <c:pt idx="2579">
                  <c:v>42.983333333333299</c:v>
                </c:pt>
                <c:pt idx="2580">
                  <c:v>43</c:v>
                </c:pt>
                <c:pt idx="2581">
                  <c:v>43.016666666666602</c:v>
                </c:pt>
                <c:pt idx="2582">
                  <c:v>43.033333333333303</c:v>
                </c:pt>
                <c:pt idx="2583">
                  <c:v>43.05</c:v>
                </c:pt>
                <c:pt idx="2584">
                  <c:v>43.066666666666599</c:v>
                </c:pt>
                <c:pt idx="2585">
                  <c:v>43.0833333333333</c:v>
                </c:pt>
                <c:pt idx="2586">
                  <c:v>43.1</c:v>
                </c:pt>
                <c:pt idx="2587">
                  <c:v>43.116666666666603</c:v>
                </c:pt>
                <c:pt idx="2588">
                  <c:v>43.133333333333297</c:v>
                </c:pt>
                <c:pt idx="2589">
                  <c:v>43.15</c:v>
                </c:pt>
                <c:pt idx="2590">
                  <c:v>43.1666666666666</c:v>
                </c:pt>
                <c:pt idx="2591">
                  <c:v>43.183333333333302</c:v>
                </c:pt>
                <c:pt idx="2592">
                  <c:v>43.2</c:v>
                </c:pt>
                <c:pt idx="2593">
                  <c:v>43.216666666666598</c:v>
                </c:pt>
                <c:pt idx="2594">
                  <c:v>43.233333333333299</c:v>
                </c:pt>
                <c:pt idx="2595">
                  <c:v>43.25</c:v>
                </c:pt>
                <c:pt idx="2596">
                  <c:v>43.266666666666602</c:v>
                </c:pt>
                <c:pt idx="2597">
                  <c:v>43.283333333333303</c:v>
                </c:pt>
                <c:pt idx="2598">
                  <c:v>43.3</c:v>
                </c:pt>
                <c:pt idx="2599">
                  <c:v>43.316666666666599</c:v>
                </c:pt>
                <c:pt idx="2600">
                  <c:v>43.3333333333333</c:v>
                </c:pt>
                <c:pt idx="2601">
                  <c:v>43.35</c:v>
                </c:pt>
                <c:pt idx="2602">
                  <c:v>43.366666666666603</c:v>
                </c:pt>
                <c:pt idx="2603">
                  <c:v>43.383333333333297</c:v>
                </c:pt>
                <c:pt idx="2604">
                  <c:v>43.4</c:v>
                </c:pt>
                <c:pt idx="2605">
                  <c:v>43.4166666666666</c:v>
                </c:pt>
                <c:pt idx="2606">
                  <c:v>43.433333333333302</c:v>
                </c:pt>
                <c:pt idx="2607">
                  <c:v>43.45</c:v>
                </c:pt>
                <c:pt idx="2608">
                  <c:v>43.466666666666598</c:v>
                </c:pt>
                <c:pt idx="2609">
                  <c:v>43.483333333333299</c:v>
                </c:pt>
                <c:pt idx="2610">
                  <c:v>43.5</c:v>
                </c:pt>
                <c:pt idx="2611">
                  <c:v>43.516666666666602</c:v>
                </c:pt>
                <c:pt idx="2612">
                  <c:v>43.533333333333303</c:v>
                </c:pt>
                <c:pt idx="2613">
                  <c:v>43.55</c:v>
                </c:pt>
                <c:pt idx="2614">
                  <c:v>43.566666666666599</c:v>
                </c:pt>
                <c:pt idx="2615">
                  <c:v>43.5833333333333</c:v>
                </c:pt>
                <c:pt idx="2616">
                  <c:v>43.6</c:v>
                </c:pt>
                <c:pt idx="2617">
                  <c:v>43.616666666666603</c:v>
                </c:pt>
                <c:pt idx="2618">
                  <c:v>43.633333333333297</c:v>
                </c:pt>
                <c:pt idx="2619">
                  <c:v>43.65</c:v>
                </c:pt>
                <c:pt idx="2620">
                  <c:v>43.6666666666666</c:v>
                </c:pt>
                <c:pt idx="2621">
                  <c:v>43.683333333333302</c:v>
                </c:pt>
                <c:pt idx="2622">
                  <c:v>43.7</c:v>
                </c:pt>
                <c:pt idx="2623">
                  <c:v>43.716666666666598</c:v>
                </c:pt>
                <c:pt idx="2624">
                  <c:v>43.733333333333299</c:v>
                </c:pt>
                <c:pt idx="2625">
                  <c:v>43.75</c:v>
                </c:pt>
                <c:pt idx="2626">
                  <c:v>43.766666666666602</c:v>
                </c:pt>
                <c:pt idx="2627">
                  <c:v>43.783333333333303</c:v>
                </c:pt>
                <c:pt idx="2628">
                  <c:v>43.8</c:v>
                </c:pt>
                <c:pt idx="2629">
                  <c:v>43.816666666666599</c:v>
                </c:pt>
                <c:pt idx="2630">
                  <c:v>43.8333333333333</c:v>
                </c:pt>
                <c:pt idx="2631">
                  <c:v>43.85</c:v>
                </c:pt>
                <c:pt idx="2632">
                  <c:v>43.866666666666603</c:v>
                </c:pt>
                <c:pt idx="2633">
                  <c:v>43.883333333333297</c:v>
                </c:pt>
                <c:pt idx="2634">
                  <c:v>43.9</c:v>
                </c:pt>
                <c:pt idx="2635">
                  <c:v>43.9166666666666</c:v>
                </c:pt>
                <c:pt idx="2636">
                  <c:v>43.933333333333302</c:v>
                </c:pt>
                <c:pt idx="2637">
                  <c:v>43.95</c:v>
                </c:pt>
                <c:pt idx="2638">
                  <c:v>43.966666666666598</c:v>
                </c:pt>
                <c:pt idx="2639">
                  <c:v>43.983333333333299</c:v>
                </c:pt>
                <c:pt idx="2640">
                  <c:v>44</c:v>
                </c:pt>
                <c:pt idx="2641">
                  <c:v>44.016666666666602</c:v>
                </c:pt>
                <c:pt idx="2642">
                  <c:v>44.033333333333303</c:v>
                </c:pt>
                <c:pt idx="2643">
                  <c:v>44.05</c:v>
                </c:pt>
                <c:pt idx="2644">
                  <c:v>44.066666666666599</c:v>
                </c:pt>
                <c:pt idx="2645">
                  <c:v>44.0833333333333</c:v>
                </c:pt>
                <c:pt idx="2646">
                  <c:v>44.1</c:v>
                </c:pt>
                <c:pt idx="2647">
                  <c:v>44.116666666666603</c:v>
                </c:pt>
                <c:pt idx="2648">
                  <c:v>44.133333333333297</c:v>
                </c:pt>
                <c:pt idx="2649">
                  <c:v>44.15</c:v>
                </c:pt>
                <c:pt idx="2650">
                  <c:v>44.1666666666666</c:v>
                </c:pt>
                <c:pt idx="2651">
                  <c:v>44.183333333333302</c:v>
                </c:pt>
                <c:pt idx="2652">
                  <c:v>44.2</c:v>
                </c:pt>
                <c:pt idx="2653">
                  <c:v>44.216666666666598</c:v>
                </c:pt>
                <c:pt idx="2654">
                  <c:v>44.233333333333299</c:v>
                </c:pt>
                <c:pt idx="2655">
                  <c:v>44.25</c:v>
                </c:pt>
                <c:pt idx="2656">
                  <c:v>44.266666666666602</c:v>
                </c:pt>
                <c:pt idx="2657">
                  <c:v>44.283333333333303</c:v>
                </c:pt>
                <c:pt idx="2658">
                  <c:v>44.3</c:v>
                </c:pt>
                <c:pt idx="2659">
                  <c:v>44.316666666666599</c:v>
                </c:pt>
                <c:pt idx="2660">
                  <c:v>44.3333333333333</c:v>
                </c:pt>
                <c:pt idx="2661">
                  <c:v>44.35</c:v>
                </c:pt>
                <c:pt idx="2662">
                  <c:v>44.366666666666603</c:v>
                </c:pt>
                <c:pt idx="2663">
                  <c:v>44.383333333333297</c:v>
                </c:pt>
                <c:pt idx="2664">
                  <c:v>44.4</c:v>
                </c:pt>
                <c:pt idx="2665">
                  <c:v>44.4166666666666</c:v>
                </c:pt>
                <c:pt idx="2666">
                  <c:v>44.433333333333302</c:v>
                </c:pt>
                <c:pt idx="2667">
                  <c:v>44.45</c:v>
                </c:pt>
                <c:pt idx="2668">
                  <c:v>44.466666666666598</c:v>
                </c:pt>
                <c:pt idx="2669">
                  <c:v>44.483333333333299</c:v>
                </c:pt>
                <c:pt idx="2670">
                  <c:v>44.5</c:v>
                </c:pt>
                <c:pt idx="2671">
                  <c:v>44.516666666666602</c:v>
                </c:pt>
                <c:pt idx="2672">
                  <c:v>44.533333333333303</c:v>
                </c:pt>
                <c:pt idx="2673">
                  <c:v>44.55</c:v>
                </c:pt>
                <c:pt idx="2674">
                  <c:v>44.566666666666599</c:v>
                </c:pt>
                <c:pt idx="2675">
                  <c:v>44.5833333333333</c:v>
                </c:pt>
                <c:pt idx="2676">
                  <c:v>44.6</c:v>
                </c:pt>
                <c:pt idx="2677">
                  <c:v>44.616666666666603</c:v>
                </c:pt>
                <c:pt idx="2678">
                  <c:v>44.633333333333297</c:v>
                </c:pt>
                <c:pt idx="2679">
                  <c:v>44.65</c:v>
                </c:pt>
                <c:pt idx="2680">
                  <c:v>44.6666666666666</c:v>
                </c:pt>
                <c:pt idx="2681">
                  <c:v>44.683333333333302</c:v>
                </c:pt>
                <c:pt idx="2682">
                  <c:v>44.7</c:v>
                </c:pt>
                <c:pt idx="2683">
                  <c:v>44.716666666666598</c:v>
                </c:pt>
                <c:pt idx="2684">
                  <c:v>44.733333333333299</c:v>
                </c:pt>
                <c:pt idx="2685">
                  <c:v>44.75</c:v>
                </c:pt>
                <c:pt idx="2686">
                  <c:v>44.766666666666602</c:v>
                </c:pt>
                <c:pt idx="2687">
                  <c:v>44.783333333333303</c:v>
                </c:pt>
                <c:pt idx="2688">
                  <c:v>44.8</c:v>
                </c:pt>
                <c:pt idx="2689">
                  <c:v>44.816666666666599</c:v>
                </c:pt>
                <c:pt idx="2690">
                  <c:v>44.8333333333333</c:v>
                </c:pt>
                <c:pt idx="2691">
                  <c:v>44.85</c:v>
                </c:pt>
                <c:pt idx="2692">
                  <c:v>44.866666666666603</c:v>
                </c:pt>
                <c:pt idx="2693">
                  <c:v>44.883333333333297</c:v>
                </c:pt>
                <c:pt idx="2694">
                  <c:v>44.9</c:v>
                </c:pt>
                <c:pt idx="2695">
                  <c:v>44.9166666666666</c:v>
                </c:pt>
                <c:pt idx="2696">
                  <c:v>44.933333333333302</c:v>
                </c:pt>
                <c:pt idx="2697">
                  <c:v>44.95</c:v>
                </c:pt>
                <c:pt idx="2698">
                  <c:v>44.966666666666598</c:v>
                </c:pt>
                <c:pt idx="2699">
                  <c:v>44.983333333333299</c:v>
                </c:pt>
                <c:pt idx="2700">
                  <c:v>45</c:v>
                </c:pt>
                <c:pt idx="2701">
                  <c:v>45.016666666666602</c:v>
                </c:pt>
                <c:pt idx="2702">
                  <c:v>45.033333333333303</c:v>
                </c:pt>
                <c:pt idx="2703">
                  <c:v>45.05</c:v>
                </c:pt>
                <c:pt idx="2704">
                  <c:v>45.066666666666599</c:v>
                </c:pt>
                <c:pt idx="2705">
                  <c:v>45.0833333333333</c:v>
                </c:pt>
                <c:pt idx="2706">
                  <c:v>45.1</c:v>
                </c:pt>
                <c:pt idx="2707">
                  <c:v>45.116666666666603</c:v>
                </c:pt>
                <c:pt idx="2708">
                  <c:v>45.133333333333297</c:v>
                </c:pt>
                <c:pt idx="2709">
                  <c:v>45.15</c:v>
                </c:pt>
                <c:pt idx="2710">
                  <c:v>45.1666666666666</c:v>
                </c:pt>
                <c:pt idx="2711">
                  <c:v>45.183333333333302</c:v>
                </c:pt>
                <c:pt idx="2712">
                  <c:v>45.2</c:v>
                </c:pt>
                <c:pt idx="2713">
                  <c:v>45.216666666666598</c:v>
                </c:pt>
                <c:pt idx="2714">
                  <c:v>45.233333333333299</c:v>
                </c:pt>
                <c:pt idx="2715">
                  <c:v>45.25</c:v>
                </c:pt>
                <c:pt idx="2716">
                  <c:v>45.266666666666602</c:v>
                </c:pt>
                <c:pt idx="2717">
                  <c:v>45.283333333333303</c:v>
                </c:pt>
                <c:pt idx="2718">
                  <c:v>45.3</c:v>
                </c:pt>
                <c:pt idx="2719">
                  <c:v>45.316666666666599</c:v>
                </c:pt>
                <c:pt idx="2720">
                  <c:v>45.3333333333333</c:v>
                </c:pt>
                <c:pt idx="2721">
                  <c:v>45.35</c:v>
                </c:pt>
                <c:pt idx="2722">
                  <c:v>45.366666666666603</c:v>
                </c:pt>
                <c:pt idx="2723">
                  <c:v>45.383333333333297</c:v>
                </c:pt>
                <c:pt idx="2724">
                  <c:v>45.4</c:v>
                </c:pt>
                <c:pt idx="2725">
                  <c:v>45.4166666666666</c:v>
                </c:pt>
                <c:pt idx="2726">
                  <c:v>45.433333333333302</c:v>
                </c:pt>
                <c:pt idx="2727">
                  <c:v>45.45</c:v>
                </c:pt>
                <c:pt idx="2728">
                  <c:v>45.466666666666598</c:v>
                </c:pt>
                <c:pt idx="2729">
                  <c:v>45.483333333333299</c:v>
                </c:pt>
                <c:pt idx="2730">
                  <c:v>45.5</c:v>
                </c:pt>
                <c:pt idx="2731">
                  <c:v>45.516666666666602</c:v>
                </c:pt>
                <c:pt idx="2732">
                  <c:v>45.533333333333303</c:v>
                </c:pt>
                <c:pt idx="2733">
                  <c:v>45.55</c:v>
                </c:pt>
                <c:pt idx="2734">
                  <c:v>45.566666666666599</c:v>
                </c:pt>
                <c:pt idx="2735">
                  <c:v>45.5833333333333</c:v>
                </c:pt>
                <c:pt idx="2736">
                  <c:v>45.6</c:v>
                </c:pt>
                <c:pt idx="2737">
                  <c:v>45.616666666666603</c:v>
                </c:pt>
                <c:pt idx="2738">
                  <c:v>45.633333333333297</c:v>
                </c:pt>
                <c:pt idx="2739">
                  <c:v>45.65</c:v>
                </c:pt>
                <c:pt idx="2740">
                  <c:v>45.6666666666666</c:v>
                </c:pt>
                <c:pt idx="2741">
                  <c:v>45.683333333333302</c:v>
                </c:pt>
                <c:pt idx="2742">
                  <c:v>45.7</c:v>
                </c:pt>
                <c:pt idx="2743">
                  <c:v>45.716666666666598</c:v>
                </c:pt>
                <c:pt idx="2744">
                  <c:v>45.733333333333299</c:v>
                </c:pt>
                <c:pt idx="2745">
                  <c:v>45.75</c:v>
                </c:pt>
                <c:pt idx="2746">
                  <c:v>45.766666666666602</c:v>
                </c:pt>
                <c:pt idx="2747">
                  <c:v>45.783333333333303</c:v>
                </c:pt>
                <c:pt idx="2748">
                  <c:v>45.8</c:v>
                </c:pt>
                <c:pt idx="2749">
                  <c:v>45.816666666666599</c:v>
                </c:pt>
                <c:pt idx="2750">
                  <c:v>45.8333333333333</c:v>
                </c:pt>
                <c:pt idx="2751">
                  <c:v>45.85</c:v>
                </c:pt>
                <c:pt idx="2752">
                  <c:v>45.866666666666603</c:v>
                </c:pt>
                <c:pt idx="2753">
                  <c:v>45.883333333333297</c:v>
                </c:pt>
                <c:pt idx="2754">
                  <c:v>45.9</c:v>
                </c:pt>
                <c:pt idx="2755">
                  <c:v>45.9166666666666</c:v>
                </c:pt>
                <c:pt idx="2756">
                  <c:v>45.933333333333302</c:v>
                </c:pt>
                <c:pt idx="2757">
                  <c:v>45.95</c:v>
                </c:pt>
                <c:pt idx="2758">
                  <c:v>45.966666666666598</c:v>
                </c:pt>
                <c:pt idx="2759">
                  <c:v>45.983333333333299</c:v>
                </c:pt>
                <c:pt idx="2760">
                  <c:v>46</c:v>
                </c:pt>
                <c:pt idx="2761">
                  <c:v>46.016666666666602</c:v>
                </c:pt>
                <c:pt idx="2762">
                  <c:v>46.033333333333303</c:v>
                </c:pt>
                <c:pt idx="2763">
                  <c:v>46.05</c:v>
                </c:pt>
                <c:pt idx="2764">
                  <c:v>46.066666666666599</c:v>
                </c:pt>
                <c:pt idx="2765">
                  <c:v>46.0833333333333</c:v>
                </c:pt>
                <c:pt idx="2766">
                  <c:v>46.1</c:v>
                </c:pt>
                <c:pt idx="2767">
                  <c:v>46.116666666666603</c:v>
                </c:pt>
                <c:pt idx="2768">
                  <c:v>46.133333333333297</c:v>
                </c:pt>
                <c:pt idx="2769">
                  <c:v>46.15</c:v>
                </c:pt>
                <c:pt idx="2770">
                  <c:v>46.1666666666666</c:v>
                </c:pt>
                <c:pt idx="2771">
                  <c:v>46.183333333333302</c:v>
                </c:pt>
                <c:pt idx="2772">
                  <c:v>46.2</c:v>
                </c:pt>
                <c:pt idx="2773">
                  <c:v>46.216666666666598</c:v>
                </c:pt>
                <c:pt idx="2774">
                  <c:v>46.233333333333299</c:v>
                </c:pt>
                <c:pt idx="2775">
                  <c:v>46.25</c:v>
                </c:pt>
                <c:pt idx="2776">
                  <c:v>46.266666666666602</c:v>
                </c:pt>
                <c:pt idx="2777">
                  <c:v>46.283333333333303</c:v>
                </c:pt>
                <c:pt idx="2778">
                  <c:v>46.3</c:v>
                </c:pt>
                <c:pt idx="2779">
                  <c:v>46.316666666666599</c:v>
                </c:pt>
                <c:pt idx="2780">
                  <c:v>46.3333333333333</c:v>
                </c:pt>
                <c:pt idx="2781">
                  <c:v>46.35</c:v>
                </c:pt>
                <c:pt idx="2782">
                  <c:v>46.366666666666603</c:v>
                </c:pt>
                <c:pt idx="2783">
                  <c:v>46.383333333333297</c:v>
                </c:pt>
                <c:pt idx="2784">
                  <c:v>46.4</c:v>
                </c:pt>
                <c:pt idx="2785">
                  <c:v>46.4166666666666</c:v>
                </c:pt>
                <c:pt idx="2786">
                  <c:v>46.433333333333302</c:v>
                </c:pt>
                <c:pt idx="2787">
                  <c:v>46.45</c:v>
                </c:pt>
                <c:pt idx="2788">
                  <c:v>46.466666666666598</c:v>
                </c:pt>
                <c:pt idx="2789">
                  <c:v>46.483333333333299</c:v>
                </c:pt>
                <c:pt idx="2790">
                  <c:v>46.5</c:v>
                </c:pt>
                <c:pt idx="2791">
                  <c:v>46.516666666666602</c:v>
                </c:pt>
                <c:pt idx="2792">
                  <c:v>46.533333333333303</c:v>
                </c:pt>
                <c:pt idx="2793">
                  <c:v>46.55</c:v>
                </c:pt>
                <c:pt idx="2794">
                  <c:v>46.566666666666599</c:v>
                </c:pt>
                <c:pt idx="2795">
                  <c:v>46.5833333333333</c:v>
                </c:pt>
                <c:pt idx="2796">
                  <c:v>46.6</c:v>
                </c:pt>
                <c:pt idx="2797">
                  <c:v>46.616666666666603</c:v>
                </c:pt>
                <c:pt idx="2798">
                  <c:v>46.633333333333297</c:v>
                </c:pt>
                <c:pt idx="2799">
                  <c:v>46.65</c:v>
                </c:pt>
                <c:pt idx="2800">
                  <c:v>46.6666666666666</c:v>
                </c:pt>
                <c:pt idx="2801">
                  <c:v>46.683333333333302</c:v>
                </c:pt>
                <c:pt idx="2802">
                  <c:v>46.7</c:v>
                </c:pt>
                <c:pt idx="2803">
                  <c:v>46.716666666666598</c:v>
                </c:pt>
                <c:pt idx="2804">
                  <c:v>46.733333333333299</c:v>
                </c:pt>
                <c:pt idx="2805">
                  <c:v>46.75</c:v>
                </c:pt>
                <c:pt idx="2806">
                  <c:v>46.766666666666602</c:v>
                </c:pt>
                <c:pt idx="2807">
                  <c:v>46.783333333333303</c:v>
                </c:pt>
                <c:pt idx="2808">
                  <c:v>46.8</c:v>
                </c:pt>
                <c:pt idx="2809">
                  <c:v>46.816666666666599</c:v>
                </c:pt>
                <c:pt idx="2810">
                  <c:v>46.8333333333333</c:v>
                </c:pt>
                <c:pt idx="2811">
                  <c:v>46.85</c:v>
                </c:pt>
                <c:pt idx="2812">
                  <c:v>46.866666666666603</c:v>
                </c:pt>
                <c:pt idx="2813">
                  <c:v>46.883333333333297</c:v>
                </c:pt>
                <c:pt idx="2814">
                  <c:v>46.9</c:v>
                </c:pt>
                <c:pt idx="2815">
                  <c:v>46.9166666666666</c:v>
                </c:pt>
                <c:pt idx="2816">
                  <c:v>46.933333333333302</c:v>
                </c:pt>
                <c:pt idx="2817">
                  <c:v>46.95</c:v>
                </c:pt>
                <c:pt idx="2818">
                  <c:v>46.966666666666598</c:v>
                </c:pt>
                <c:pt idx="2819">
                  <c:v>46.983333333333299</c:v>
                </c:pt>
                <c:pt idx="2820">
                  <c:v>47</c:v>
                </c:pt>
                <c:pt idx="2821">
                  <c:v>47.016666666666602</c:v>
                </c:pt>
                <c:pt idx="2822">
                  <c:v>47.033333333333303</c:v>
                </c:pt>
                <c:pt idx="2823">
                  <c:v>47.05</c:v>
                </c:pt>
                <c:pt idx="2824">
                  <c:v>47.066666666666599</c:v>
                </c:pt>
                <c:pt idx="2825">
                  <c:v>47.0833333333333</c:v>
                </c:pt>
                <c:pt idx="2826">
                  <c:v>47.1</c:v>
                </c:pt>
                <c:pt idx="2827">
                  <c:v>47.116666666666603</c:v>
                </c:pt>
                <c:pt idx="2828">
                  <c:v>47.133333333333297</c:v>
                </c:pt>
                <c:pt idx="2829">
                  <c:v>47.15</c:v>
                </c:pt>
                <c:pt idx="2830">
                  <c:v>47.1666666666666</c:v>
                </c:pt>
                <c:pt idx="2831">
                  <c:v>47.183333333333302</c:v>
                </c:pt>
                <c:pt idx="2832">
                  <c:v>47.2</c:v>
                </c:pt>
                <c:pt idx="2833">
                  <c:v>47.216666666666598</c:v>
                </c:pt>
                <c:pt idx="2834">
                  <c:v>47.233333333333299</c:v>
                </c:pt>
                <c:pt idx="2835">
                  <c:v>47.25</c:v>
                </c:pt>
                <c:pt idx="2836">
                  <c:v>47.266666666666602</c:v>
                </c:pt>
                <c:pt idx="2837">
                  <c:v>47.283333333333303</c:v>
                </c:pt>
                <c:pt idx="2838">
                  <c:v>47.3</c:v>
                </c:pt>
                <c:pt idx="2839">
                  <c:v>47.316666666666599</c:v>
                </c:pt>
                <c:pt idx="2840">
                  <c:v>47.3333333333333</c:v>
                </c:pt>
                <c:pt idx="2841">
                  <c:v>47.35</c:v>
                </c:pt>
                <c:pt idx="2842">
                  <c:v>47.366666666666603</c:v>
                </c:pt>
                <c:pt idx="2843">
                  <c:v>47.383333333333297</c:v>
                </c:pt>
                <c:pt idx="2844">
                  <c:v>47.4</c:v>
                </c:pt>
                <c:pt idx="2845">
                  <c:v>47.4166666666666</c:v>
                </c:pt>
                <c:pt idx="2846">
                  <c:v>47.433333333333302</c:v>
                </c:pt>
                <c:pt idx="2847">
                  <c:v>47.45</c:v>
                </c:pt>
                <c:pt idx="2848">
                  <c:v>47.466666666666598</c:v>
                </c:pt>
                <c:pt idx="2849">
                  <c:v>47.483333333333299</c:v>
                </c:pt>
                <c:pt idx="2850">
                  <c:v>47.5</c:v>
                </c:pt>
                <c:pt idx="2851">
                  <c:v>47.516666666666602</c:v>
                </c:pt>
                <c:pt idx="2852">
                  <c:v>47.533333333333303</c:v>
                </c:pt>
                <c:pt idx="2853">
                  <c:v>47.55</c:v>
                </c:pt>
                <c:pt idx="2854">
                  <c:v>47.566666666666599</c:v>
                </c:pt>
                <c:pt idx="2855">
                  <c:v>47.5833333333333</c:v>
                </c:pt>
                <c:pt idx="2856">
                  <c:v>47.6</c:v>
                </c:pt>
                <c:pt idx="2857">
                  <c:v>47.616666666666603</c:v>
                </c:pt>
                <c:pt idx="2858">
                  <c:v>47.633333333333297</c:v>
                </c:pt>
                <c:pt idx="2859">
                  <c:v>47.65</c:v>
                </c:pt>
                <c:pt idx="2860">
                  <c:v>47.6666666666666</c:v>
                </c:pt>
                <c:pt idx="2861">
                  <c:v>47.683333333333302</c:v>
                </c:pt>
                <c:pt idx="2862">
                  <c:v>47.7</c:v>
                </c:pt>
                <c:pt idx="2863">
                  <c:v>47.716666666666598</c:v>
                </c:pt>
                <c:pt idx="2864">
                  <c:v>47.733333333333299</c:v>
                </c:pt>
                <c:pt idx="2865">
                  <c:v>47.75</c:v>
                </c:pt>
                <c:pt idx="2866">
                  <c:v>47.766666666666602</c:v>
                </c:pt>
                <c:pt idx="2867">
                  <c:v>47.783333333333303</c:v>
                </c:pt>
                <c:pt idx="2868">
                  <c:v>47.8</c:v>
                </c:pt>
                <c:pt idx="2869">
                  <c:v>47.816666666666599</c:v>
                </c:pt>
                <c:pt idx="2870">
                  <c:v>47.8333333333333</c:v>
                </c:pt>
                <c:pt idx="2871">
                  <c:v>47.85</c:v>
                </c:pt>
                <c:pt idx="2872">
                  <c:v>47.866666666666603</c:v>
                </c:pt>
                <c:pt idx="2873">
                  <c:v>47.883333333333297</c:v>
                </c:pt>
                <c:pt idx="2874">
                  <c:v>47.9</c:v>
                </c:pt>
                <c:pt idx="2875">
                  <c:v>47.9166666666666</c:v>
                </c:pt>
                <c:pt idx="2876">
                  <c:v>47.933333333333302</c:v>
                </c:pt>
                <c:pt idx="2877">
                  <c:v>47.95</c:v>
                </c:pt>
                <c:pt idx="2878">
                  <c:v>47.966666666666598</c:v>
                </c:pt>
                <c:pt idx="2879">
                  <c:v>47.983333333333299</c:v>
                </c:pt>
                <c:pt idx="2880">
                  <c:v>48</c:v>
                </c:pt>
                <c:pt idx="2881">
                  <c:v>48.016666666666602</c:v>
                </c:pt>
                <c:pt idx="2882">
                  <c:v>48.033333333333303</c:v>
                </c:pt>
                <c:pt idx="2883">
                  <c:v>48.05</c:v>
                </c:pt>
                <c:pt idx="2884">
                  <c:v>48.066666666666599</c:v>
                </c:pt>
                <c:pt idx="2885">
                  <c:v>48.0833333333333</c:v>
                </c:pt>
                <c:pt idx="2886">
                  <c:v>48.1</c:v>
                </c:pt>
                <c:pt idx="2887">
                  <c:v>48.116666666666603</c:v>
                </c:pt>
                <c:pt idx="2888">
                  <c:v>48.133333333333297</c:v>
                </c:pt>
                <c:pt idx="2889">
                  <c:v>48.15</c:v>
                </c:pt>
                <c:pt idx="2890">
                  <c:v>48.1666666666666</c:v>
                </c:pt>
                <c:pt idx="2891">
                  <c:v>48.183333333333302</c:v>
                </c:pt>
                <c:pt idx="2892">
                  <c:v>48.2</c:v>
                </c:pt>
                <c:pt idx="2893">
                  <c:v>48.216666666666598</c:v>
                </c:pt>
                <c:pt idx="2894">
                  <c:v>48.233333333333299</c:v>
                </c:pt>
                <c:pt idx="2895">
                  <c:v>48.25</c:v>
                </c:pt>
                <c:pt idx="2896">
                  <c:v>48.266666666666602</c:v>
                </c:pt>
                <c:pt idx="2897">
                  <c:v>48.283333333333303</c:v>
                </c:pt>
                <c:pt idx="2898">
                  <c:v>48.3</c:v>
                </c:pt>
                <c:pt idx="2899">
                  <c:v>48.316666666666599</c:v>
                </c:pt>
                <c:pt idx="2900">
                  <c:v>48.3333333333333</c:v>
                </c:pt>
                <c:pt idx="2901">
                  <c:v>48.35</c:v>
                </c:pt>
                <c:pt idx="2902">
                  <c:v>48.366666666666603</c:v>
                </c:pt>
                <c:pt idx="2903">
                  <c:v>48.383333333333297</c:v>
                </c:pt>
                <c:pt idx="2904">
                  <c:v>48.4</c:v>
                </c:pt>
                <c:pt idx="2905">
                  <c:v>48.4166666666666</c:v>
                </c:pt>
                <c:pt idx="2906">
                  <c:v>48.433333333333302</c:v>
                </c:pt>
                <c:pt idx="2907">
                  <c:v>48.45</c:v>
                </c:pt>
                <c:pt idx="2908">
                  <c:v>48.466666666666598</c:v>
                </c:pt>
                <c:pt idx="2909">
                  <c:v>48.483333333333299</c:v>
                </c:pt>
                <c:pt idx="2910">
                  <c:v>48.5</c:v>
                </c:pt>
                <c:pt idx="2911">
                  <c:v>48.516666666666602</c:v>
                </c:pt>
                <c:pt idx="2912">
                  <c:v>48.533333333333303</c:v>
                </c:pt>
                <c:pt idx="2913">
                  <c:v>48.55</c:v>
                </c:pt>
                <c:pt idx="2914">
                  <c:v>48.566666666666599</c:v>
                </c:pt>
                <c:pt idx="2915">
                  <c:v>48.5833333333333</c:v>
                </c:pt>
                <c:pt idx="2916">
                  <c:v>48.6</c:v>
                </c:pt>
                <c:pt idx="2917">
                  <c:v>48.616666666666603</c:v>
                </c:pt>
                <c:pt idx="2918">
                  <c:v>48.633333333333297</c:v>
                </c:pt>
                <c:pt idx="2919">
                  <c:v>48.65</c:v>
                </c:pt>
                <c:pt idx="2920">
                  <c:v>48.6666666666666</c:v>
                </c:pt>
                <c:pt idx="2921">
                  <c:v>48.683333333333302</c:v>
                </c:pt>
                <c:pt idx="2922">
                  <c:v>48.7</c:v>
                </c:pt>
                <c:pt idx="2923">
                  <c:v>48.716666666666598</c:v>
                </c:pt>
                <c:pt idx="2924">
                  <c:v>48.733333333333299</c:v>
                </c:pt>
                <c:pt idx="2925">
                  <c:v>48.75</c:v>
                </c:pt>
                <c:pt idx="2926">
                  <c:v>48.766666666666602</c:v>
                </c:pt>
                <c:pt idx="2927">
                  <c:v>48.783333333333303</c:v>
                </c:pt>
                <c:pt idx="2928">
                  <c:v>48.8</c:v>
                </c:pt>
                <c:pt idx="2929">
                  <c:v>48.816666666666599</c:v>
                </c:pt>
                <c:pt idx="2930">
                  <c:v>48.8333333333333</c:v>
                </c:pt>
                <c:pt idx="2931">
                  <c:v>48.85</c:v>
                </c:pt>
                <c:pt idx="2932">
                  <c:v>48.866666666666603</c:v>
                </c:pt>
                <c:pt idx="2933">
                  <c:v>48.883333333333297</c:v>
                </c:pt>
                <c:pt idx="2934">
                  <c:v>48.9</c:v>
                </c:pt>
                <c:pt idx="2935">
                  <c:v>48.9166666666666</c:v>
                </c:pt>
                <c:pt idx="2936">
                  <c:v>48.933333333333302</c:v>
                </c:pt>
                <c:pt idx="2937">
                  <c:v>48.95</c:v>
                </c:pt>
                <c:pt idx="2938">
                  <c:v>48.966666666666598</c:v>
                </c:pt>
                <c:pt idx="2939">
                  <c:v>48.983333333333299</c:v>
                </c:pt>
                <c:pt idx="2940">
                  <c:v>49</c:v>
                </c:pt>
                <c:pt idx="2941">
                  <c:v>49.016666666666602</c:v>
                </c:pt>
                <c:pt idx="2942">
                  <c:v>49.033333333333303</c:v>
                </c:pt>
                <c:pt idx="2943">
                  <c:v>49.05</c:v>
                </c:pt>
                <c:pt idx="2944">
                  <c:v>49.066666666666599</c:v>
                </c:pt>
                <c:pt idx="2945">
                  <c:v>49.0833333333333</c:v>
                </c:pt>
                <c:pt idx="2946">
                  <c:v>49.1</c:v>
                </c:pt>
                <c:pt idx="2947">
                  <c:v>49.116666666666603</c:v>
                </c:pt>
                <c:pt idx="2948">
                  <c:v>49.133333333333297</c:v>
                </c:pt>
                <c:pt idx="2949">
                  <c:v>49.15</c:v>
                </c:pt>
                <c:pt idx="2950">
                  <c:v>49.1666666666666</c:v>
                </c:pt>
                <c:pt idx="2951">
                  <c:v>49.183333333333302</c:v>
                </c:pt>
                <c:pt idx="2952">
                  <c:v>49.2</c:v>
                </c:pt>
                <c:pt idx="2953">
                  <c:v>49.216666666666598</c:v>
                </c:pt>
                <c:pt idx="2954">
                  <c:v>49.233333333333299</c:v>
                </c:pt>
                <c:pt idx="2955">
                  <c:v>49.25</c:v>
                </c:pt>
                <c:pt idx="2956">
                  <c:v>49.266666666666602</c:v>
                </c:pt>
                <c:pt idx="2957">
                  <c:v>49.283333333333303</c:v>
                </c:pt>
                <c:pt idx="2958">
                  <c:v>49.3</c:v>
                </c:pt>
                <c:pt idx="2959">
                  <c:v>49.316666666666599</c:v>
                </c:pt>
                <c:pt idx="2960">
                  <c:v>49.3333333333333</c:v>
                </c:pt>
                <c:pt idx="2961">
                  <c:v>49.35</c:v>
                </c:pt>
                <c:pt idx="2962">
                  <c:v>49.366666666666603</c:v>
                </c:pt>
                <c:pt idx="2963">
                  <c:v>49.383333333333297</c:v>
                </c:pt>
                <c:pt idx="2964">
                  <c:v>49.4</c:v>
                </c:pt>
                <c:pt idx="2965">
                  <c:v>49.4166666666666</c:v>
                </c:pt>
                <c:pt idx="2966">
                  <c:v>49.433333333333302</c:v>
                </c:pt>
                <c:pt idx="2967">
                  <c:v>49.45</c:v>
                </c:pt>
                <c:pt idx="2968">
                  <c:v>49.466666666666598</c:v>
                </c:pt>
                <c:pt idx="2969">
                  <c:v>49.483333333333299</c:v>
                </c:pt>
                <c:pt idx="2970">
                  <c:v>49.5</c:v>
                </c:pt>
                <c:pt idx="2971">
                  <c:v>49.516666666666602</c:v>
                </c:pt>
                <c:pt idx="2972">
                  <c:v>49.533333333333303</c:v>
                </c:pt>
                <c:pt idx="2973">
                  <c:v>49.55</c:v>
                </c:pt>
                <c:pt idx="2974">
                  <c:v>49.566666666666599</c:v>
                </c:pt>
                <c:pt idx="2975">
                  <c:v>49.5833333333333</c:v>
                </c:pt>
                <c:pt idx="2976">
                  <c:v>49.6</c:v>
                </c:pt>
                <c:pt idx="2977">
                  <c:v>49.616666666666603</c:v>
                </c:pt>
                <c:pt idx="2978">
                  <c:v>49.633333333333297</c:v>
                </c:pt>
                <c:pt idx="2979">
                  <c:v>49.65</c:v>
                </c:pt>
                <c:pt idx="2980">
                  <c:v>49.6666666666666</c:v>
                </c:pt>
                <c:pt idx="2981">
                  <c:v>49.683333333333302</c:v>
                </c:pt>
                <c:pt idx="2982">
                  <c:v>49.7</c:v>
                </c:pt>
                <c:pt idx="2983">
                  <c:v>49.716666666666598</c:v>
                </c:pt>
                <c:pt idx="2984">
                  <c:v>49.733333333333299</c:v>
                </c:pt>
                <c:pt idx="2985">
                  <c:v>49.75</c:v>
                </c:pt>
                <c:pt idx="2986">
                  <c:v>49.766666666666602</c:v>
                </c:pt>
                <c:pt idx="2987">
                  <c:v>49.783333333333303</c:v>
                </c:pt>
                <c:pt idx="2988">
                  <c:v>49.8</c:v>
                </c:pt>
                <c:pt idx="2989">
                  <c:v>49.816666666666599</c:v>
                </c:pt>
                <c:pt idx="2990">
                  <c:v>49.8333333333333</c:v>
                </c:pt>
                <c:pt idx="2991">
                  <c:v>49.85</c:v>
                </c:pt>
                <c:pt idx="2992">
                  <c:v>49.866666666666603</c:v>
                </c:pt>
                <c:pt idx="2993">
                  <c:v>49.883333333333297</c:v>
                </c:pt>
                <c:pt idx="2994">
                  <c:v>49.9</c:v>
                </c:pt>
                <c:pt idx="2995">
                  <c:v>49.9166666666666</c:v>
                </c:pt>
                <c:pt idx="2996">
                  <c:v>49.933333333333302</c:v>
                </c:pt>
                <c:pt idx="2997">
                  <c:v>49.95</c:v>
                </c:pt>
                <c:pt idx="2998">
                  <c:v>49.966666666666598</c:v>
                </c:pt>
                <c:pt idx="2999">
                  <c:v>49.983333333333299</c:v>
                </c:pt>
                <c:pt idx="3000">
                  <c:v>50</c:v>
                </c:pt>
                <c:pt idx="3001">
                  <c:v>50.016666666666602</c:v>
                </c:pt>
                <c:pt idx="3002">
                  <c:v>50.033333333333303</c:v>
                </c:pt>
                <c:pt idx="3003">
                  <c:v>50.05</c:v>
                </c:pt>
                <c:pt idx="3004">
                  <c:v>50.066666666666599</c:v>
                </c:pt>
                <c:pt idx="3005">
                  <c:v>50.0833333333333</c:v>
                </c:pt>
                <c:pt idx="3006">
                  <c:v>50.1</c:v>
                </c:pt>
                <c:pt idx="3007">
                  <c:v>50.116666666666603</c:v>
                </c:pt>
                <c:pt idx="3008">
                  <c:v>50.133333333333297</c:v>
                </c:pt>
                <c:pt idx="3009">
                  <c:v>50.15</c:v>
                </c:pt>
                <c:pt idx="3010">
                  <c:v>50.1666666666666</c:v>
                </c:pt>
                <c:pt idx="3011">
                  <c:v>50.183333333333302</c:v>
                </c:pt>
                <c:pt idx="3012">
                  <c:v>50.2</c:v>
                </c:pt>
                <c:pt idx="3013">
                  <c:v>50.216666666666598</c:v>
                </c:pt>
                <c:pt idx="3014">
                  <c:v>50.233333333333299</c:v>
                </c:pt>
                <c:pt idx="3015">
                  <c:v>50.25</c:v>
                </c:pt>
                <c:pt idx="3016">
                  <c:v>50.266666666666602</c:v>
                </c:pt>
                <c:pt idx="3017">
                  <c:v>50.283333333333303</c:v>
                </c:pt>
                <c:pt idx="3018">
                  <c:v>50.3</c:v>
                </c:pt>
                <c:pt idx="3019">
                  <c:v>50.316666666666599</c:v>
                </c:pt>
                <c:pt idx="3020">
                  <c:v>50.3333333333333</c:v>
                </c:pt>
                <c:pt idx="3021">
                  <c:v>50.35</c:v>
                </c:pt>
                <c:pt idx="3022">
                  <c:v>50.366666666666603</c:v>
                </c:pt>
                <c:pt idx="3023">
                  <c:v>50.383333333333297</c:v>
                </c:pt>
                <c:pt idx="3024">
                  <c:v>50.4</c:v>
                </c:pt>
                <c:pt idx="3025">
                  <c:v>50.4166666666666</c:v>
                </c:pt>
                <c:pt idx="3026">
                  <c:v>50.433333333333302</c:v>
                </c:pt>
                <c:pt idx="3027">
                  <c:v>50.45</c:v>
                </c:pt>
                <c:pt idx="3028">
                  <c:v>50.466666666666598</c:v>
                </c:pt>
                <c:pt idx="3029">
                  <c:v>50.483333333333299</c:v>
                </c:pt>
                <c:pt idx="3030">
                  <c:v>50.5</c:v>
                </c:pt>
                <c:pt idx="3031">
                  <c:v>50.516666666666602</c:v>
                </c:pt>
                <c:pt idx="3032">
                  <c:v>50.533333333333303</c:v>
                </c:pt>
                <c:pt idx="3033">
                  <c:v>50.55</c:v>
                </c:pt>
                <c:pt idx="3034">
                  <c:v>50.566666666666599</c:v>
                </c:pt>
                <c:pt idx="3035">
                  <c:v>50.5833333333333</c:v>
                </c:pt>
                <c:pt idx="3036">
                  <c:v>50.6</c:v>
                </c:pt>
                <c:pt idx="3037">
                  <c:v>50.616666666666603</c:v>
                </c:pt>
                <c:pt idx="3038">
                  <c:v>50.633333333333297</c:v>
                </c:pt>
                <c:pt idx="3039">
                  <c:v>50.65</c:v>
                </c:pt>
                <c:pt idx="3040">
                  <c:v>50.6666666666666</c:v>
                </c:pt>
                <c:pt idx="3041">
                  <c:v>50.683333333333302</c:v>
                </c:pt>
                <c:pt idx="3042">
                  <c:v>50.7</c:v>
                </c:pt>
                <c:pt idx="3043">
                  <c:v>50.716666666666598</c:v>
                </c:pt>
                <c:pt idx="3044">
                  <c:v>50.733333333333299</c:v>
                </c:pt>
                <c:pt idx="3045">
                  <c:v>50.75</c:v>
                </c:pt>
                <c:pt idx="3046">
                  <c:v>50.766666666666602</c:v>
                </c:pt>
                <c:pt idx="3047">
                  <c:v>50.783333333333303</c:v>
                </c:pt>
                <c:pt idx="3048">
                  <c:v>50.8</c:v>
                </c:pt>
                <c:pt idx="3049">
                  <c:v>50.816666666666599</c:v>
                </c:pt>
                <c:pt idx="3050">
                  <c:v>50.8333333333333</c:v>
                </c:pt>
                <c:pt idx="3051">
                  <c:v>50.85</c:v>
                </c:pt>
                <c:pt idx="3052">
                  <c:v>50.866666666666603</c:v>
                </c:pt>
                <c:pt idx="3053">
                  <c:v>50.883333333333297</c:v>
                </c:pt>
                <c:pt idx="3054">
                  <c:v>50.9</c:v>
                </c:pt>
                <c:pt idx="3055">
                  <c:v>50.9166666666666</c:v>
                </c:pt>
                <c:pt idx="3056">
                  <c:v>50.933333333333302</c:v>
                </c:pt>
                <c:pt idx="3057">
                  <c:v>50.95</c:v>
                </c:pt>
                <c:pt idx="3058">
                  <c:v>50.966666666666598</c:v>
                </c:pt>
                <c:pt idx="3059">
                  <c:v>50.983333333333299</c:v>
                </c:pt>
                <c:pt idx="3060">
                  <c:v>51</c:v>
                </c:pt>
                <c:pt idx="3061">
                  <c:v>51.016666666666602</c:v>
                </c:pt>
                <c:pt idx="3062">
                  <c:v>51.033333333333303</c:v>
                </c:pt>
                <c:pt idx="3063">
                  <c:v>51.05</c:v>
                </c:pt>
                <c:pt idx="3064">
                  <c:v>51.066666666666599</c:v>
                </c:pt>
                <c:pt idx="3065">
                  <c:v>51.0833333333333</c:v>
                </c:pt>
                <c:pt idx="3066">
                  <c:v>51.1</c:v>
                </c:pt>
                <c:pt idx="3067">
                  <c:v>51.116666666666603</c:v>
                </c:pt>
                <c:pt idx="3068">
                  <c:v>51.133333333333297</c:v>
                </c:pt>
                <c:pt idx="3069">
                  <c:v>51.15</c:v>
                </c:pt>
                <c:pt idx="3070">
                  <c:v>51.1666666666666</c:v>
                </c:pt>
                <c:pt idx="3071">
                  <c:v>51.183333333333302</c:v>
                </c:pt>
                <c:pt idx="3072">
                  <c:v>51.2</c:v>
                </c:pt>
                <c:pt idx="3073">
                  <c:v>51.216666666666598</c:v>
                </c:pt>
                <c:pt idx="3074">
                  <c:v>51.233333333333299</c:v>
                </c:pt>
                <c:pt idx="3075">
                  <c:v>51.25</c:v>
                </c:pt>
                <c:pt idx="3076">
                  <c:v>51.266666666666602</c:v>
                </c:pt>
                <c:pt idx="3077">
                  <c:v>51.283333333333303</c:v>
                </c:pt>
                <c:pt idx="3078">
                  <c:v>51.3</c:v>
                </c:pt>
                <c:pt idx="3079">
                  <c:v>51.316666666666599</c:v>
                </c:pt>
                <c:pt idx="3080">
                  <c:v>51.3333333333333</c:v>
                </c:pt>
                <c:pt idx="3081">
                  <c:v>51.35</c:v>
                </c:pt>
                <c:pt idx="3082">
                  <c:v>51.366666666666603</c:v>
                </c:pt>
                <c:pt idx="3083">
                  <c:v>51.383333333333297</c:v>
                </c:pt>
                <c:pt idx="3084">
                  <c:v>51.4</c:v>
                </c:pt>
                <c:pt idx="3085">
                  <c:v>51.4166666666666</c:v>
                </c:pt>
                <c:pt idx="3086">
                  <c:v>51.433333333333302</c:v>
                </c:pt>
                <c:pt idx="3087">
                  <c:v>51.45</c:v>
                </c:pt>
                <c:pt idx="3088">
                  <c:v>51.466666666666598</c:v>
                </c:pt>
                <c:pt idx="3089">
                  <c:v>51.483333333333299</c:v>
                </c:pt>
                <c:pt idx="3090">
                  <c:v>51.5</c:v>
                </c:pt>
                <c:pt idx="3091">
                  <c:v>51.516666666666602</c:v>
                </c:pt>
                <c:pt idx="3092">
                  <c:v>51.533333333333303</c:v>
                </c:pt>
                <c:pt idx="3093">
                  <c:v>51.55</c:v>
                </c:pt>
                <c:pt idx="3094">
                  <c:v>51.566666666666599</c:v>
                </c:pt>
                <c:pt idx="3095">
                  <c:v>51.5833333333333</c:v>
                </c:pt>
                <c:pt idx="3096">
                  <c:v>51.6</c:v>
                </c:pt>
                <c:pt idx="3097">
                  <c:v>51.616666666666603</c:v>
                </c:pt>
                <c:pt idx="3098">
                  <c:v>51.633333333333297</c:v>
                </c:pt>
                <c:pt idx="3099">
                  <c:v>51.65</c:v>
                </c:pt>
                <c:pt idx="3100">
                  <c:v>51.6666666666666</c:v>
                </c:pt>
                <c:pt idx="3101">
                  <c:v>51.683333333333302</c:v>
                </c:pt>
                <c:pt idx="3102">
                  <c:v>51.7</c:v>
                </c:pt>
                <c:pt idx="3103">
                  <c:v>51.716666666666598</c:v>
                </c:pt>
                <c:pt idx="3104">
                  <c:v>51.733333333333299</c:v>
                </c:pt>
                <c:pt idx="3105">
                  <c:v>51.75</c:v>
                </c:pt>
                <c:pt idx="3106">
                  <c:v>51.766666666666602</c:v>
                </c:pt>
                <c:pt idx="3107">
                  <c:v>51.783333333333303</c:v>
                </c:pt>
                <c:pt idx="3108">
                  <c:v>51.8</c:v>
                </c:pt>
                <c:pt idx="3109">
                  <c:v>51.816666666666599</c:v>
                </c:pt>
                <c:pt idx="3110">
                  <c:v>51.8333333333333</c:v>
                </c:pt>
                <c:pt idx="3111">
                  <c:v>51.85</c:v>
                </c:pt>
                <c:pt idx="3112">
                  <c:v>51.866666666666603</c:v>
                </c:pt>
                <c:pt idx="3113">
                  <c:v>51.883333333333297</c:v>
                </c:pt>
                <c:pt idx="3114">
                  <c:v>51.9</c:v>
                </c:pt>
                <c:pt idx="3115">
                  <c:v>51.9166666666666</c:v>
                </c:pt>
                <c:pt idx="3116">
                  <c:v>51.933333333333302</c:v>
                </c:pt>
                <c:pt idx="3117">
                  <c:v>51.95</c:v>
                </c:pt>
                <c:pt idx="3118">
                  <c:v>51.966666666666598</c:v>
                </c:pt>
                <c:pt idx="3119">
                  <c:v>51.983333333333299</c:v>
                </c:pt>
                <c:pt idx="3120">
                  <c:v>52</c:v>
                </c:pt>
                <c:pt idx="3121">
                  <c:v>52.016666666666602</c:v>
                </c:pt>
                <c:pt idx="3122">
                  <c:v>52.033333333333303</c:v>
                </c:pt>
                <c:pt idx="3123">
                  <c:v>52.05</c:v>
                </c:pt>
                <c:pt idx="3124">
                  <c:v>52.066666666666599</c:v>
                </c:pt>
                <c:pt idx="3125">
                  <c:v>52.0833333333333</c:v>
                </c:pt>
                <c:pt idx="3126">
                  <c:v>52.1</c:v>
                </c:pt>
                <c:pt idx="3127">
                  <c:v>52.116666666666603</c:v>
                </c:pt>
                <c:pt idx="3128">
                  <c:v>52.133333333333297</c:v>
                </c:pt>
                <c:pt idx="3129">
                  <c:v>52.15</c:v>
                </c:pt>
                <c:pt idx="3130">
                  <c:v>52.1666666666666</c:v>
                </c:pt>
                <c:pt idx="3131">
                  <c:v>52.183333333333302</c:v>
                </c:pt>
                <c:pt idx="3132">
                  <c:v>52.2</c:v>
                </c:pt>
                <c:pt idx="3133">
                  <c:v>52.216666666666598</c:v>
                </c:pt>
                <c:pt idx="3134">
                  <c:v>52.233333333333299</c:v>
                </c:pt>
                <c:pt idx="3135">
                  <c:v>52.25</c:v>
                </c:pt>
                <c:pt idx="3136">
                  <c:v>52.266666666666602</c:v>
                </c:pt>
                <c:pt idx="3137">
                  <c:v>52.283333333333303</c:v>
                </c:pt>
                <c:pt idx="3138">
                  <c:v>52.3</c:v>
                </c:pt>
                <c:pt idx="3139">
                  <c:v>52.316666666666599</c:v>
                </c:pt>
                <c:pt idx="3140">
                  <c:v>52.3333333333333</c:v>
                </c:pt>
                <c:pt idx="3141">
                  <c:v>52.35</c:v>
                </c:pt>
                <c:pt idx="3142">
                  <c:v>52.366666666666603</c:v>
                </c:pt>
                <c:pt idx="3143">
                  <c:v>52.383333333333297</c:v>
                </c:pt>
                <c:pt idx="3144">
                  <c:v>52.4</c:v>
                </c:pt>
                <c:pt idx="3145">
                  <c:v>52.4166666666666</c:v>
                </c:pt>
                <c:pt idx="3146">
                  <c:v>52.433333333333302</c:v>
                </c:pt>
                <c:pt idx="3147">
                  <c:v>52.45</c:v>
                </c:pt>
                <c:pt idx="3148">
                  <c:v>52.466666666666598</c:v>
                </c:pt>
                <c:pt idx="3149">
                  <c:v>52.483333333333299</c:v>
                </c:pt>
                <c:pt idx="3150">
                  <c:v>52.5</c:v>
                </c:pt>
                <c:pt idx="3151">
                  <c:v>52.516666666666602</c:v>
                </c:pt>
                <c:pt idx="3152">
                  <c:v>52.533333333333303</c:v>
                </c:pt>
                <c:pt idx="3153">
                  <c:v>52.55</c:v>
                </c:pt>
                <c:pt idx="3154">
                  <c:v>52.566666666666599</c:v>
                </c:pt>
                <c:pt idx="3155">
                  <c:v>52.5833333333333</c:v>
                </c:pt>
                <c:pt idx="3156">
                  <c:v>52.6</c:v>
                </c:pt>
                <c:pt idx="3157">
                  <c:v>52.616666666666603</c:v>
                </c:pt>
                <c:pt idx="3158">
                  <c:v>52.633333333333297</c:v>
                </c:pt>
                <c:pt idx="3159">
                  <c:v>52.65</c:v>
                </c:pt>
                <c:pt idx="3160">
                  <c:v>52.6666666666666</c:v>
                </c:pt>
                <c:pt idx="3161">
                  <c:v>52.683333333333302</c:v>
                </c:pt>
                <c:pt idx="3162">
                  <c:v>52.7</c:v>
                </c:pt>
                <c:pt idx="3163">
                  <c:v>52.716666666666598</c:v>
                </c:pt>
                <c:pt idx="3164">
                  <c:v>52.733333333333299</c:v>
                </c:pt>
                <c:pt idx="3165">
                  <c:v>52.75</c:v>
                </c:pt>
                <c:pt idx="3166">
                  <c:v>52.766666666666602</c:v>
                </c:pt>
                <c:pt idx="3167">
                  <c:v>52.783333333333303</c:v>
                </c:pt>
                <c:pt idx="3168">
                  <c:v>52.8</c:v>
                </c:pt>
                <c:pt idx="3169">
                  <c:v>52.816666666666599</c:v>
                </c:pt>
                <c:pt idx="3170">
                  <c:v>52.8333333333333</c:v>
                </c:pt>
                <c:pt idx="3171">
                  <c:v>52.85</c:v>
                </c:pt>
                <c:pt idx="3172">
                  <c:v>52.866666666666603</c:v>
                </c:pt>
                <c:pt idx="3173">
                  <c:v>52.883333333333297</c:v>
                </c:pt>
                <c:pt idx="3174">
                  <c:v>52.9</c:v>
                </c:pt>
                <c:pt idx="3175">
                  <c:v>52.9166666666666</c:v>
                </c:pt>
                <c:pt idx="3176">
                  <c:v>52.933333333333302</c:v>
                </c:pt>
                <c:pt idx="3177">
                  <c:v>52.95</c:v>
                </c:pt>
                <c:pt idx="3178">
                  <c:v>52.966666666666598</c:v>
                </c:pt>
                <c:pt idx="3179">
                  <c:v>52.983333333333299</c:v>
                </c:pt>
                <c:pt idx="3180">
                  <c:v>53</c:v>
                </c:pt>
                <c:pt idx="3181">
                  <c:v>53.016666666666602</c:v>
                </c:pt>
                <c:pt idx="3182">
                  <c:v>53.033333333333303</c:v>
                </c:pt>
                <c:pt idx="3183">
                  <c:v>53.05</c:v>
                </c:pt>
                <c:pt idx="3184">
                  <c:v>53.066666666666599</c:v>
                </c:pt>
                <c:pt idx="3185">
                  <c:v>53.0833333333333</c:v>
                </c:pt>
                <c:pt idx="3186">
                  <c:v>53.1</c:v>
                </c:pt>
                <c:pt idx="3187">
                  <c:v>53.116666666666603</c:v>
                </c:pt>
                <c:pt idx="3188">
                  <c:v>53.133333333333297</c:v>
                </c:pt>
                <c:pt idx="3189">
                  <c:v>53.15</c:v>
                </c:pt>
                <c:pt idx="3190">
                  <c:v>53.1666666666666</c:v>
                </c:pt>
                <c:pt idx="3191">
                  <c:v>53.183333333333302</c:v>
                </c:pt>
                <c:pt idx="3192">
                  <c:v>53.2</c:v>
                </c:pt>
                <c:pt idx="3193">
                  <c:v>53.216666666666598</c:v>
                </c:pt>
                <c:pt idx="3194">
                  <c:v>53.233333333333299</c:v>
                </c:pt>
                <c:pt idx="3195">
                  <c:v>53.25</c:v>
                </c:pt>
                <c:pt idx="3196">
                  <c:v>53.266666666666602</c:v>
                </c:pt>
                <c:pt idx="3197">
                  <c:v>53.283333333333303</c:v>
                </c:pt>
                <c:pt idx="3198">
                  <c:v>53.3</c:v>
                </c:pt>
                <c:pt idx="3199">
                  <c:v>53.316666666666599</c:v>
                </c:pt>
                <c:pt idx="3200">
                  <c:v>53.3333333333333</c:v>
                </c:pt>
                <c:pt idx="3201">
                  <c:v>53.35</c:v>
                </c:pt>
                <c:pt idx="3202">
                  <c:v>53.366666666666603</c:v>
                </c:pt>
                <c:pt idx="3203">
                  <c:v>53.383333333333297</c:v>
                </c:pt>
                <c:pt idx="3204">
                  <c:v>53.4</c:v>
                </c:pt>
                <c:pt idx="3205">
                  <c:v>53.4166666666666</c:v>
                </c:pt>
                <c:pt idx="3206">
                  <c:v>53.433333333333302</c:v>
                </c:pt>
                <c:pt idx="3207">
                  <c:v>53.45</c:v>
                </c:pt>
                <c:pt idx="3208">
                  <c:v>53.466666666666598</c:v>
                </c:pt>
                <c:pt idx="3209">
                  <c:v>53.483333333333299</c:v>
                </c:pt>
                <c:pt idx="3210">
                  <c:v>53.5</c:v>
                </c:pt>
                <c:pt idx="3211">
                  <c:v>53.516666666666602</c:v>
                </c:pt>
                <c:pt idx="3212">
                  <c:v>53.533333333333303</c:v>
                </c:pt>
                <c:pt idx="3213">
                  <c:v>53.55</c:v>
                </c:pt>
                <c:pt idx="3214">
                  <c:v>53.566666666666599</c:v>
                </c:pt>
                <c:pt idx="3215">
                  <c:v>53.5833333333333</c:v>
                </c:pt>
                <c:pt idx="3216">
                  <c:v>53.6</c:v>
                </c:pt>
                <c:pt idx="3217">
                  <c:v>53.616666666666603</c:v>
                </c:pt>
                <c:pt idx="3218">
                  <c:v>53.633333333333297</c:v>
                </c:pt>
                <c:pt idx="3219">
                  <c:v>53.65</c:v>
                </c:pt>
                <c:pt idx="3220">
                  <c:v>53.6666666666666</c:v>
                </c:pt>
                <c:pt idx="3221">
                  <c:v>53.683333333333302</c:v>
                </c:pt>
                <c:pt idx="3222">
                  <c:v>53.7</c:v>
                </c:pt>
                <c:pt idx="3223">
                  <c:v>53.716666666666598</c:v>
                </c:pt>
                <c:pt idx="3224">
                  <c:v>53.733333333333299</c:v>
                </c:pt>
                <c:pt idx="3225">
                  <c:v>53.75</c:v>
                </c:pt>
                <c:pt idx="3226">
                  <c:v>53.766666666666602</c:v>
                </c:pt>
                <c:pt idx="3227">
                  <c:v>53.783333333333303</c:v>
                </c:pt>
                <c:pt idx="3228">
                  <c:v>53.8</c:v>
                </c:pt>
                <c:pt idx="3229">
                  <c:v>53.816666666666599</c:v>
                </c:pt>
                <c:pt idx="3230">
                  <c:v>53.8333333333333</c:v>
                </c:pt>
                <c:pt idx="3231">
                  <c:v>53.85</c:v>
                </c:pt>
                <c:pt idx="3232">
                  <c:v>53.866666666666603</c:v>
                </c:pt>
                <c:pt idx="3233">
                  <c:v>53.883333333333297</c:v>
                </c:pt>
                <c:pt idx="3234">
                  <c:v>53.9</c:v>
                </c:pt>
                <c:pt idx="3235">
                  <c:v>53.9166666666666</c:v>
                </c:pt>
                <c:pt idx="3236">
                  <c:v>53.933333333333302</c:v>
                </c:pt>
                <c:pt idx="3237">
                  <c:v>53.95</c:v>
                </c:pt>
                <c:pt idx="3238">
                  <c:v>53.966666666666598</c:v>
                </c:pt>
                <c:pt idx="3239">
                  <c:v>53.983333333333299</c:v>
                </c:pt>
                <c:pt idx="3240">
                  <c:v>54</c:v>
                </c:pt>
                <c:pt idx="3241">
                  <c:v>54.016666666666602</c:v>
                </c:pt>
                <c:pt idx="3242">
                  <c:v>54.033333333333303</c:v>
                </c:pt>
                <c:pt idx="3243">
                  <c:v>54.05</c:v>
                </c:pt>
                <c:pt idx="3244">
                  <c:v>54.066666666666599</c:v>
                </c:pt>
                <c:pt idx="3245">
                  <c:v>54.0833333333333</c:v>
                </c:pt>
                <c:pt idx="3246">
                  <c:v>54.1</c:v>
                </c:pt>
                <c:pt idx="3247">
                  <c:v>54.116666666666603</c:v>
                </c:pt>
                <c:pt idx="3248">
                  <c:v>54.133333333333297</c:v>
                </c:pt>
                <c:pt idx="3249">
                  <c:v>54.15</c:v>
                </c:pt>
                <c:pt idx="3250">
                  <c:v>54.1666666666666</c:v>
                </c:pt>
                <c:pt idx="3251">
                  <c:v>54.183333333333302</c:v>
                </c:pt>
                <c:pt idx="3252">
                  <c:v>54.2</c:v>
                </c:pt>
                <c:pt idx="3253">
                  <c:v>54.216666666666598</c:v>
                </c:pt>
                <c:pt idx="3254">
                  <c:v>54.233333333333299</c:v>
                </c:pt>
                <c:pt idx="3255">
                  <c:v>54.25</c:v>
                </c:pt>
                <c:pt idx="3256">
                  <c:v>54.266666666666602</c:v>
                </c:pt>
                <c:pt idx="3257">
                  <c:v>54.283333333333303</c:v>
                </c:pt>
                <c:pt idx="3258">
                  <c:v>54.3</c:v>
                </c:pt>
                <c:pt idx="3259">
                  <c:v>54.316666666666599</c:v>
                </c:pt>
                <c:pt idx="3260">
                  <c:v>54.3333333333333</c:v>
                </c:pt>
                <c:pt idx="3261">
                  <c:v>54.35</c:v>
                </c:pt>
                <c:pt idx="3262">
                  <c:v>54.366666666666603</c:v>
                </c:pt>
                <c:pt idx="3263">
                  <c:v>54.383333333333297</c:v>
                </c:pt>
                <c:pt idx="3264">
                  <c:v>54.4</c:v>
                </c:pt>
                <c:pt idx="3265">
                  <c:v>54.4166666666666</c:v>
                </c:pt>
                <c:pt idx="3266">
                  <c:v>54.433333333333302</c:v>
                </c:pt>
                <c:pt idx="3267">
                  <c:v>54.45</c:v>
                </c:pt>
                <c:pt idx="3268">
                  <c:v>54.466666666666598</c:v>
                </c:pt>
                <c:pt idx="3269">
                  <c:v>54.483333333333299</c:v>
                </c:pt>
                <c:pt idx="3270">
                  <c:v>54.5</c:v>
                </c:pt>
                <c:pt idx="3271">
                  <c:v>54.516666666666602</c:v>
                </c:pt>
                <c:pt idx="3272">
                  <c:v>54.533333333333303</c:v>
                </c:pt>
                <c:pt idx="3273">
                  <c:v>54.55</c:v>
                </c:pt>
                <c:pt idx="3274">
                  <c:v>54.566666666666599</c:v>
                </c:pt>
                <c:pt idx="3275">
                  <c:v>54.5833333333333</c:v>
                </c:pt>
                <c:pt idx="3276">
                  <c:v>54.6</c:v>
                </c:pt>
                <c:pt idx="3277">
                  <c:v>54.616666666666603</c:v>
                </c:pt>
                <c:pt idx="3278">
                  <c:v>54.633333333333297</c:v>
                </c:pt>
                <c:pt idx="3279">
                  <c:v>54.65</c:v>
                </c:pt>
                <c:pt idx="3280">
                  <c:v>54.6666666666666</c:v>
                </c:pt>
                <c:pt idx="3281">
                  <c:v>54.683333333333302</c:v>
                </c:pt>
                <c:pt idx="3282">
                  <c:v>54.7</c:v>
                </c:pt>
                <c:pt idx="3283">
                  <c:v>54.716666666666598</c:v>
                </c:pt>
                <c:pt idx="3284">
                  <c:v>54.733333333333299</c:v>
                </c:pt>
                <c:pt idx="3285">
                  <c:v>54.75</c:v>
                </c:pt>
                <c:pt idx="3286">
                  <c:v>54.766666666666602</c:v>
                </c:pt>
                <c:pt idx="3287">
                  <c:v>54.783333333333303</c:v>
                </c:pt>
                <c:pt idx="3288">
                  <c:v>54.8</c:v>
                </c:pt>
                <c:pt idx="3289">
                  <c:v>54.816666666666599</c:v>
                </c:pt>
                <c:pt idx="3290">
                  <c:v>54.8333333333333</c:v>
                </c:pt>
                <c:pt idx="3291">
                  <c:v>54.85</c:v>
                </c:pt>
                <c:pt idx="3292">
                  <c:v>54.866666666666603</c:v>
                </c:pt>
                <c:pt idx="3293">
                  <c:v>54.883333333333297</c:v>
                </c:pt>
                <c:pt idx="3294">
                  <c:v>54.9</c:v>
                </c:pt>
                <c:pt idx="3295">
                  <c:v>54.9166666666666</c:v>
                </c:pt>
                <c:pt idx="3296">
                  <c:v>54.933333333333302</c:v>
                </c:pt>
                <c:pt idx="3297">
                  <c:v>54.95</c:v>
                </c:pt>
                <c:pt idx="3298">
                  <c:v>54.966666666666598</c:v>
                </c:pt>
                <c:pt idx="3299">
                  <c:v>54.983333333333299</c:v>
                </c:pt>
                <c:pt idx="3300">
                  <c:v>55</c:v>
                </c:pt>
                <c:pt idx="3301">
                  <c:v>55.016666666666602</c:v>
                </c:pt>
                <c:pt idx="3302">
                  <c:v>55.033333333333303</c:v>
                </c:pt>
                <c:pt idx="3303">
                  <c:v>55.05</c:v>
                </c:pt>
                <c:pt idx="3304">
                  <c:v>55.066666666666599</c:v>
                </c:pt>
                <c:pt idx="3305">
                  <c:v>55.0833333333333</c:v>
                </c:pt>
                <c:pt idx="3306">
                  <c:v>55.1</c:v>
                </c:pt>
                <c:pt idx="3307">
                  <c:v>55.116666666666603</c:v>
                </c:pt>
                <c:pt idx="3308">
                  <c:v>55.133333333333297</c:v>
                </c:pt>
                <c:pt idx="3309">
                  <c:v>55.15</c:v>
                </c:pt>
                <c:pt idx="3310">
                  <c:v>55.1666666666666</c:v>
                </c:pt>
                <c:pt idx="3311">
                  <c:v>55.183333333333302</c:v>
                </c:pt>
                <c:pt idx="3312">
                  <c:v>55.2</c:v>
                </c:pt>
                <c:pt idx="3313">
                  <c:v>55.216666666666598</c:v>
                </c:pt>
                <c:pt idx="3314">
                  <c:v>55.233333333333299</c:v>
                </c:pt>
                <c:pt idx="3315">
                  <c:v>55.25</c:v>
                </c:pt>
                <c:pt idx="3316">
                  <c:v>55.266666666666602</c:v>
                </c:pt>
                <c:pt idx="3317">
                  <c:v>55.283333333333303</c:v>
                </c:pt>
                <c:pt idx="3318">
                  <c:v>55.3</c:v>
                </c:pt>
                <c:pt idx="3319">
                  <c:v>55.316666666666599</c:v>
                </c:pt>
                <c:pt idx="3320">
                  <c:v>55.3333333333333</c:v>
                </c:pt>
                <c:pt idx="3321">
                  <c:v>55.35</c:v>
                </c:pt>
                <c:pt idx="3322">
                  <c:v>55.366666666666603</c:v>
                </c:pt>
                <c:pt idx="3323">
                  <c:v>55.383333333333297</c:v>
                </c:pt>
                <c:pt idx="3324">
                  <c:v>55.4</c:v>
                </c:pt>
                <c:pt idx="3325">
                  <c:v>55.4166666666666</c:v>
                </c:pt>
                <c:pt idx="3326">
                  <c:v>55.433333333333302</c:v>
                </c:pt>
                <c:pt idx="3327">
                  <c:v>55.45</c:v>
                </c:pt>
                <c:pt idx="3328">
                  <c:v>55.466666666666598</c:v>
                </c:pt>
                <c:pt idx="3329">
                  <c:v>55.483333333333299</c:v>
                </c:pt>
                <c:pt idx="3330">
                  <c:v>55.5</c:v>
                </c:pt>
                <c:pt idx="3331">
                  <c:v>55.516666666666602</c:v>
                </c:pt>
                <c:pt idx="3332">
                  <c:v>55.533333333333303</c:v>
                </c:pt>
                <c:pt idx="3333">
                  <c:v>55.55</c:v>
                </c:pt>
                <c:pt idx="3334">
                  <c:v>55.566666666666599</c:v>
                </c:pt>
                <c:pt idx="3335">
                  <c:v>55.5833333333333</c:v>
                </c:pt>
                <c:pt idx="3336">
                  <c:v>55.6</c:v>
                </c:pt>
                <c:pt idx="3337">
                  <c:v>55.616666666666603</c:v>
                </c:pt>
                <c:pt idx="3338">
                  <c:v>55.633333333333297</c:v>
                </c:pt>
                <c:pt idx="3339">
                  <c:v>55.65</c:v>
                </c:pt>
                <c:pt idx="3340">
                  <c:v>55.6666666666666</c:v>
                </c:pt>
                <c:pt idx="3341">
                  <c:v>55.683333333333302</c:v>
                </c:pt>
                <c:pt idx="3342">
                  <c:v>55.7</c:v>
                </c:pt>
                <c:pt idx="3343">
                  <c:v>55.716666666666598</c:v>
                </c:pt>
                <c:pt idx="3344">
                  <c:v>55.733333333333299</c:v>
                </c:pt>
                <c:pt idx="3345">
                  <c:v>55.75</c:v>
                </c:pt>
                <c:pt idx="3346">
                  <c:v>55.766666666666602</c:v>
                </c:pt>
                <c:pt idx="3347">
                  <c:v>55.783333333333303</c:v>
                </c:pt>
                <c:pt idx="3348">
                  <c:v>55.8</c:v>
                </c:pt>
                <c:pt idx="3349">
                  <c:v>55.816666666666599</c:v>
                </c:pt>
                <c:pt idx="3350">
                  <c:v>55.8333333333333</c:v>
                </c:pt>
                <c:pt idx="3351">
                  <c:v>55.85</c:v>
                </c:pt>
                <c:pt idx="3352">
                  <c:v>55.866666666666603</c:v>
                </c:pt>
                <c:pt idx="3353">
                  <c:v>55.883333333333297</c:v>
                </c:pt>
                <c:pt idx="3354">
                  <c:v>55.9</c:v>
                </c:pt>
                <c:pt idx="3355">
                  <c:v>55.9166666666666</c:v>
                </c:pt>
                <c:pt idx="3356">
                  <c:v>55.933333333333302</c:v>
                </c:pt>
                <c:pt idx="3357">
                  <c:v>55.95</c:v>
                </c:pt>
                <c:pt idx="3358">
                  <c:v>55.966666666666598</c:v>
                </c:pt>
                <c:pt idx="3359">
                  <c:v>55.983333333333299</c:v>
                </c:pt>
                <c:pt idx="3360">
                  <c:v>56</c:v>
                </c:pt>
                <c:pt idx="3361">
                  <c:v>56.016666666666602</c:v>
                </c:pt>
                <c:pt idx="3362">
                  <c:v>56.033333333333303</c:v>
                </c:pt>
                <c:pt idx="3363">
                  <c:v>56.05</c:v>
                </c:pt>
                <c:pt idx="3364">
                  <c:v>56.066666666666599</c:v>
                </c:pt>
                <c:pt idx="3365">
                  <c:v>56.0833333333333</c:v>
                </c:pt>
                <c:pt idx="3366">
                  <c:v>56.1</c:v>
                </c:pt>
                <c:pt idx="3367">
                  <c:v>56.116666666666603</c:v>
                </c:pt>
                <c:pt idx="3368">
                  <c:v>56.133333333333297</c:v>
                </c:pt>
                <c:pt idx="3369">
                  <c:v>56.15</c:v>
                </c:pt>
                <c:pt idx="3370">
                  <c:v>56.1666666666666</c:v>
                </c:pt>
                <c:pt idx="3371">
                  <c:v>56.183333333333302</c:v>
                </c:pt>
                <c:pt idx="3372">
                  <c:v>56.2</c:v>
                </c:pt>
                <c:pt idx="3373">
                  <c:v>56.216666666666598</c:v>
                </c:pt>
                <c:pt idx="3374">
                  <c:v>56.233333333333299</c:v>
                </c:pt>
                <c:pt idx="3375">
                  <c:v>56.25</c:v>
                </c:pt>
                <c:pt idx="3376">
                  <c:v>56.266666666666602</c:v>
                </c:pt>
                <c:pt idx="3377">
                  <c:v>56.283333333333303</c:v>
                </c:pt>
                <c:pt idx="3378">
                  <c:v>56.3</c:v>
                </c:pt>
                <c:pt idx="3379">
                  <c:v>56.316666666666599</c:v>
                </c:pt>
                <c:pt idx="3380">
                  <c:v>56.3333333333333</c:v>
                </c:pt>
                <c:pt idx="3381">
                  <c:v>56.35</c:v>
                </c:pt>
                <c:pt idx="3382">
                  <c:v>56.366666666666603</c:v>
                </c:pt>
                <c:pt idx="3383">
                  <c:v>56.383333333333297</c:v>
                </c:pt>
                <c:pt idx="3384">
                  <c:v>56.4</c:v>
                </c:pt>
                <c:pt idx="3385">
                  <c:v>56.4166666666666</c:v>
                </c:pt>
                <c:pt idx="3386">
                  <c:v>56.433333333333302</c:v>
                </c:pt>
                <c:pt idx="3387">
                  <c:v>56.45</c:v>
                </c:pt>
                <c:pt idx="3388">
                  <c:v>56.466666666666598</c:v>
                </c:pt>
                <c:pt idx="3389">
                  <c:v>56.483333333333299</c:v>
                </c:pt>
                <c:pt idx="3390">
                  <c:v>56.5</c:v>
                </c:pt>
                <c:pt idx="3391">
                  <c:v>56.516666666666602</c:v>
                </c:pt>
                <c:pt idx="3392">
                  <c:v>56.533333333333303</c:v>
                </c:pt>
                <c:pt idx="3393">
                  <c:v>56.55</c:v>
                </c:pt>
                <c:pt idx="3394">
                  <c:v>56.566666666666599</c:v>
                </c:pt>
                <c:pt idx="3395">
                  <c:v>56.5833333333333</c:v>
                </c:pt>
                <c:pt idx="3396">
                  <c:v>56.6</c:v>
                </c:pt>
                <c:pt idx="3397">
                  <c:v>56.616666666666603</c:v>
                </c:pt>
                <c:pt idx="3398">
                  <c:v>56.633333333333297</c:v>
                </c:pt>
                <c:pt idx="3399">
                  <c:v>56.65</c:v>
                </c:pt>
                <c:pt idx="3400">
                  <c:v>56.6666666666666</c:v>
                </c:pt>
                <c:pt idx="3401">
                  <c:v>56.683333333333302</c:v>
                </c:pt>
                <c:pt idx="3402">
                  <c:v>56.7</c:v>
                </c:pt>
                <c:pt idx="3403">
                  <c:v>56.716666666666598</c:v>
                </c:pt>
                <c:pt idx="3404">
                  <c:v>56.733333333333299</c:v>
                </c:pt>
                <c:pt idx="3405">
                  <c:v>56.75</c:v>
                </c:pt>
                <c:pt idx="3406">
                  <c:v>56.766666666666602</c:v>
                </c:pt>
                <c:pt idx="3407">
                  <c:v>56.783333333333303</c:v>
                </c:pt>
                <c:pt idx="3408">
                  <c:v>56.8</c:v>
                </c:pt>
                <c:pt idx="3409">
                  <c:v>56.816666666666599</c:v>
                </c:pt>
                <c:pt idx="3410">
                  <c:v>56.8333333333333</c:v>
                </c:pt>
                <c:pt idx="3411">
                  <c:v>56.85</c:v>
                </c:pt>
                <c:pt idx="3412">
                  <c:v>56.866666666666603</c:v>
                </c:pt>
                <c:pt idx="3413">
                  <c:v>56.883333333333297</c:v>
                </c:pt>
                <c:pt idx="3414">
                  <c:v>56.9</c:v>
                </c:pt>
                <c:pt idx="3415">
                  <c:v>56.9166666666666</c:v>
                </c:pt>
                <c:pt idx="3416">
                  <c:v>56.933333333333302</c:v>
                </c:pt>
                <c:pt idx="3417">
                  <c:v>56.95</c:v>
                </c:pt>
                <c:pt idx="3418">
                  <c:v>56.966666666666598</c:v>
                </c:pt>
                <c:pt idx="3419">
                  <c:v>56.983333333333299</c:v>
                </c:pt>
                <c:pt idx="3420">
                  <c:v>57</c:v>
                </c:pt>
                <c:pt idx="3421">
                  <c:v>57.016666666666602</c:v>
                </c:pt>
                <c:pt idx="3422">
                  <c:v>57.033333333333303</c:v>
                </c:pt>
                <c:pt idx="3423">
                  <c:v>57.05</c:v>
                </c:pt>
                <c:pt idx="3424">
                  <c:v>57.066666666666599</c:v>
                </c:pt>
                <c:pt idx="3425">
                  <c:v>57.0833333333333</c:v>
                </c:pt>
                <c:pt idx="3426">
                  <c:v>57.1</c:v>
                </c:pt>
                <c:pt idx="3427">
                  <c:v>57.116666666666603</c:v>
                </c:pt>
                <c:pt idx="3428">
                  <c:v>57.133333333333297</c:v>
                </c:pt>
                <c:pt idx="3429">
                  <c:v>57.15</c:v>
                </c:pt>
                <c:pt idx="3430">
                  <c:v>57.1666666666666</c:v>
                </c:pt>
                <c:pt idx="3431">
                  <c:v>57.183333333333302</c:v>
                </c:pt>
                <c:pt idx="3432">
                  <c:v>57.2</c:v>
                </c:pt>
                <c:pt idx="3433">
                  <c:v>57.216666666666598</c:v>
                </c:pt>
                <c:pt idx="3434">
                  <c:v>57.233333333333299</c:v>
                </c:pt>
                <c:pt idx="3435">
                  <c:v>57.25</c:v>
                </c:pt>
                <c:pt idx="3436">
                  <c:v>57.266666666666602</c:v>
                </c:pt>
                <c:pt idx="3437">
                  <c:v>57.283333333333303</c:v>
                </c:pt>
                <c:pt idx="3438">
                  <c:v>57.3</c:v>
                </c:pt>
                <c:pt idx="3439">
                  <c:v>57.316666666666599</c:v>
                </c:pt>
                <c:pt idx="3440">
                  <c:v>57.3333333333333</c:v>
                </c:pt>
                <c:pt idx="3441">
                  <c:v>57.35</c:v>
                </c:pt>
                <c:pt idx="3442">
                  <c:v>57.366666666666603</c:v>
                </c:pt>
                <c:pt idx="3443">
                  <c:v>57.383333333333297</c:v>
                </c:pt>
                <c:pt idx="3444">
                  <c:v>57.4</c:v>
                </c:pt>
                <c:pt idx="3445">
                  <c:v>57.4166666666666</c:v>
                </c:pt>
                <c:pt idx="3446">
                  <c:v>57.433333333333302</c:v>
                </c:pt>
                <c:pt idx="3447">
                  <c:v>57.45</c:v>
                </c:pt>
                <c:pt idx="3448">
                  <c:v>57.466666666666598</c:v>
                </c:pt>
                <c:pt idx="3449">
                  <c:v>57.483333333333299</c:v>
                </c:pt>
                <c:pt idx="3450">
                  <c:v>57.5</c:v>
                </c:pt>
                <c:pt idx="3451">
                  <c:v>57.516666666666602</c:v>
                </c:pt>
                <c:pt idx="3452">
                  <c:v>57.533333333333303</c:v>
                </c:pt>
                <c:pt idx="3453">
                  <c:v>57.55</c:v>
                </c:pt>
                <c:pt idx="3454">
                  <c:v>57.566666666666599</c:v>
                </c:pt>
                <c:pt idx="3455">
                  <c:v>57.5833333333333</c:v>
                </c:pt>
                <c:pt idx="3456">
                  <c:v>57.6</c:v>
                </c:pt>
                <c:pt idx="3457">
                  <c:v>57.616666666666603</c:v>
                </c:pt>
                <c:pt idx="3458">
                  <c:v>57.633333333333297</c:v>
                </c:pt>
                <c:pt idx="3459">
                  <c:v>57.65</c:v>
                </c:pt>
                <c:pt idx="3460">
                  <c:v>57.6666666666666</c:v>
                </c:pt>
                <c:pt idx="3461">
                  <c:v>57.683333333333302</c:v>
                </c:pt>
                <c:pt idx="3462">
                  <c:v>57.7</c:v>
                </c:pt>
                <c:pt idx="3463">
                  <c:v>57.716666666666598</c:v>
                </c:pt>
                <c:pt idx="3464">
                  <c:v>57.733333333333299</c:v>
                </c:pt>
                <c:pt idx="3465">
                  <c:v>57.75</c:v>
                </c:pt>
                <c:pt idx="3466">
                  <c:v>57.766666666666602</c:v>
                </c:pt>
                <c:pt idx="3467">
                  <c:v>57.783333333333303</c:v>
                </c:pt>
                <c:pt idx="3468">
                  <c:v>57.8</c:v>
                </c:pt>
                <c:pt idx="3469">
                  <c:v>57.816666666666599</c:v>
                </c:pt>
                <c:pt idx="3470">
                  <c:v>57.8333333333333</c:v>
                </c:pt>
                <c:pt idx="3471">
                  <c:v>57.85</c:v>
                </c:pt>
                <c:pt idx="3472">
                  <c:v>57.866666666666603</c:v>
                </c:pt>
                <c:pt idx="3473">
                  <c:v>57.883333333333297</c:v>
                </c:pt>
                <c:pt idx="3474">
                  <c:v>57.9</c:v>
                </c:pt>
                <c:pt idx="3475">
                  <c:v>57.9166666666666</c:v>
                </c:pt>
                <c:pt idx="3476">
                  <c:v>57.933333333333302</c:v>
                </c:pt>
                <c:pt idx="3477">
                  <c:v>57.95</c:v>
                </c:pt>
                <c:pt idx="3478">
                  <c:v>57.966666666666598</c:v>
                </c:pt>
                <c:pt idx="3479">
                  <c:v>57.983333333333299</c:v>
                </c:pt>
                <c:pt idx="3480">
                  <c:v>58</c:v>
                </c:pt>
                <c:pt idx="3481">
                  <c:v>58.016666666666602</c:v>
                </c:pt>
                <c:pt idx="3482">
                  <c:v>58.033333333333303</c:v>
                </c:pt>
                <c:pt idx="3483">
                  <c:v>58.05</c:v>
                </c:pt>
                <c:pt idx="3484">
                  <c:v>58.066666666666599</c:v>
                </c:pt>
                <c:pt idx="3485">
                  <c:v>58.0833333333333</c:v>
                </c:pt>
                <c:pt idx="3486">
                  <c:v>58.1</c:v>
                </c:pt>
                <c:pt idx="3487">
                  <c:v>58.116666666666603</c:v>
                </c:pt>
                <c:pt idx="3488">
                  <c:v>58.133333333333297</c:v>
                </c:pt>
                <c:pt idx="3489">
                  <c:v>58.15</c:v>
                </c:pt>
                <c:pt idx="3490">
                  <c:v>58.1666666666666</c:v>
                </c:pt>
                <c:pt idx="3491">
                  <c:v>58.183333333333302</c:v>
                </c:pt>
                <c:pt idx="3492">
                  <c:v>58.2</c:v>
                </c:pt>
                <c:pt idx="3493">
                  <c:v>58.216666666666598</c:v>
                </c:pt>
                <c:pt idx="3494">
                  <c:v>58.233333333333299</c:v>
                </c:pt>
                <c:pt idx="3495">
                  <c:v>58.25</c:v>
                </c:pt>
                <c:pt idx="3496">
                  <c:v>58.266666666666602</c:v>
                </c:pt>
                <c:pt idx="3497">
                  <c:v>58.283333333333303</c:v>
                </c:pt>
                <c:pt idx="3498">
                  <c:v>58.3</c:v>
                </c:pt>
                <c:pt idx="3499">
                  <c:v>58.316666666666599</c:v>
                </c:pt>
                <c:pt idx="3500">
                  <c:v>58.3333333333333</c:v>
                </c:pt>
                <c:pt idx="3501">
                  <c:v>58.35</c:v>
                </c:pt>
                <c:pt idx="3502">
                  <c:v>58.366666666666603</c:v>
                </c:pt>
                <c:pt idx="3503">
                  <c:v>58.383333333333297</c:v>
                </c:pt>
                <c:pt idx="3504">
                  <c:v>58.4</c:v>
                </c:pt>
                <c:pt idx="3505">
                  <c:v>58.4166666666666</c:v>
                </c:pt>
                <c:pt idx="3506">
                  <c:v>58.433333333333302</c:v>
                </c:pt>
                <c:pt idx="3507">
                  <c:v>58.45</c:v>
                </c:pt>
                <c:pt idx="3508">
                  <c:v>58.466666666666598</c:v>
                </c:pt>
                <c:pt idx="3509">
                  <c:v>58.483333333333299</c:v>
                </c:pt>
                <c:pt idx="3510">
                  <c:v>58.5</c:v>
                </c:pt>
                <c:pt idx="3511">
                  <c:v>58.516666666666602</c:v>
                </c:pt>
                <c:pt idx="3512">
                  <c:v>58.533333333333303</c:v>
                </c:pt>
                <c:pt idx="3513">
                  <c:v>58.55</c:v>
                </c:pt>
                <c:pt idx="3514">
                  <c:v>58.566666666666599</c:v>
                </c:pt>
                <c:pt idx="3515">
                  <c:v>58.5833333333333</c:v>
                </c:pt>
                <c:pt idx="3516">
                  <c:v>58.6</c:v>
                </c:pt>
                <c:pt idx="3517">
                  <c:v>58.616666666666603</c:v>
                </c:pt>
                <c:pt idx="3518">
                  <c:v>58.633333333333297</c:v>
                </c:pt>
                <c:pt idx="3519">
                  <c:v>58.65</c:v>
                </c:pt>
                <c:pt idx="3520">
                  <c:v>58.6666666666666</c:v>
                </c:pt>
                <c:pt idx="3521">
                  <c:v>58.683333333333302</c:v>
                </c:pt>
                <c:pt idx="3522">
                  <c:v>58.7</c:v>
                </c:pt>
                <c:pt idx="3523">
                  <c:v>58.716666666666598</c:v>
                </c:pt>
                <c:pt idx="3524">
                  <c:v>58.733333333333299</c:v>
                </c:pt>
                <c:pt idx="3525">
                  <c:v>58.75</c:v>
                </c:pt>
                <c:pt idx="3526">
                  <c:v>58.766666666666602</c:v>
                </c:pt>
                <c:pt idx="3527">
                  <c:v>58.783333333333303</c:v>
                </c:pt>
                <c:pt idx="3528">
                  <c:v>58.8</c:v>
                </c:pt>
                <c:pt idx="3529">
                  <c:v>58.816666666666599</c:v>
                </c:pt>
                <c:pt idx="3530">
                  <c:v>58.8333333333333</c:v>
                </c:pt>
                <c:pt idx="3531">
                  <c:v>58.85</c:v>
                </c:pt>
                <c:pt idx="3532">
                  <c:v>58.866666666666603</c:v>
                </c:pt>
                <c:pt idx="3533">
                  <c:v>58.883333333333297</c:v>
                </c:pt>
                <c:pt idx="3534">
                  <c:v>58.9</c:v>
                </c:pt>
                <c:pt idx="3535">
                  <c:v>58.9166666666666</c:v>
                </c:pt>
                <c:pt idx="3536">
                  <c:v>58.933333333333302</c:v>
                </c:pt>
                <c:pt idx="3537">
                  <c:v>58.95</c:v>
                </c:pt>
                <c:pt idx="3538">
                  <c:v>58.966666666666598</c:v>
                </c:pt>
                <c:pt idx="3539">
                  <c:v>58.983333333333299</c:v>
                </c:pt>
                <c:pt idx="3540">
                  <c:v>59</c:v>
                </c:pt>
                <c:pt idx="3541">
                  <c:v>59.016666666666602</c:v>
                </c:pt>
                <c:pt idx="3542">
                  <c:v>59.033333333333303</c:v>
                </c:pt>
                <c:pt idx="3543">
                  <c:v>59.05</c:v>
                </c:pt>
                <c:pt idx="3544">
                  <c:v>59.066666666666599</c:v>
                </c:pt>
                <c:pt idx="3545">
                  <c:v>59.0833333333333</c:v>
                </c:pt>
                <c:pt idx="3546">
                  <c:v>59.1</c:v>
                </c:pt>
                <c:pt idx="3547">
                  <c:v>59.116666666666603</c:v>
                </c:pt>
                <c:pt idx="3548">
                  <c:v>59.133333333333297</c:v>
                </c:pt>
                <c:pt idx="3549">
                  <c:v>59.15</c:v>
                </c:pt>
                <c:pt idx="3550">
                  <c:v>59.1666666666666</c:v>
                </c:pt>
                <c:pt idx="3551">
                  <c:v>59.183333333333302</c:v>
                </c:pt>
                <c:pt idx="3552">
                  <c:v>59.2</c:v>
                </c:pt>
                <c:pt idx="3553">
                  <c:v>59.216666666666598</c:v>
                </c:pt>
                <c:pt idx="3554">
                  <c:v>59.233333333333299</c:v>
                </c:pt>
                <c:pt idx="3555">
                  <c:v>59.25</c:v>
                </c:pt>
                <c:pt idx="3556">
                  <c:v>59.266666666666602</c:v>
                </c:pt>
                <c:pt idx="3557">
                  <c:v>59.283333333333303</c:v>
                </c:pt>
                <c:pt idx="3558">
                  <c:v>59.3</c:v>
                </c:pt>
                <c:pt idx="3559">
                  <c:v>59.316666666666599</c:v>
                </c:pt>
                <c:pt idx="3560">
                  <c:v>59.3333333333333</c:v>
                </c:pt>
                <c:pt idx="3561">
                  <c:v>59.35</c:v>
                </c:pt>
                <c:pt idx="3562">
                  <c:v>59.366666666666603</c:v>
                </c:pt>
                <c:pt idx="3563">
                  <c:v>59.383333333333297</c:v>
                </c:pt>
                <c:pt idx="3564">
                  <c:v>59.4</c:v>
                </c:pt>
                <c:pt idx="3565">
                  <c:v>59.4166666666666</c:v>
                </c:pt>
                <c:pt idx="3566">
                  <c:v>59.433333333333302</c:v>
                </c:pt>
                <c:pt idx="3567">
                  <c:v>59.45</c:v>
                </c:pt>
                <c:pt idx="3568">
                  <c:v>59.466666666666598</c:v>
                </c:pt>
                <c:pt idx="3569">
                  <c:v>59.483333333333299</c:v>
                </c:pt>
                <c:pt idx="3570">
                  <c:v>59.5</c:v>
                </c:pt>
                <c:pt idx="3571">
                  <c:v>59.516666666666602</c:v>
                </c:pt>
                <c:pt idx="3572">
                  <c:v>59.533333333333303</c:v>
                </c:pt>
                <c:pt idx="3573">
                  <c:v>59.55</c:v>
                </c:pt>
                <c:pt idx="3574">
                  <c:v>59.566666666666599</c:v>
                </c:pt>
                <c:pt idx="3575">
                  <c:v>59.5833333333333</c:v>
                </c:pt>
                <c:pt idx="3576">
                  <c:v>59.6</c:v>
                </c:pt>
                <c:pt idx="3577">
                  <c:v>59.616666666666603</c:v>
                </c:pt>
                <c:pt idx="3578">
                  <c:v>59.633333333333297</c:v>
                </c:pt>
                <c:pt idx="3579">
                  <c:v>59.65</c:v>
                </c:pt>
                <c:pt idx="3580">
                  <c:v>59.6666666666666</c:v>
                </c:pt>
                <c:pt idx="3581">
                  <c:v>59.683333333333302</c:v>
                </c:pt>
                <c:pt idx="3582">
                  <c:v>59.7</c:v>
                </c:pt>
                <c:pt idx="3583">
                  <c:v>59.716666666666598</c:v>
                </c:pt>
                <c:pt idx="3584">
                  <c:v>59.733333333333299</c:v>
                </c:pt>
                <c:pt idx="3585">
                  <c:v>59.75</c:v>
                </c:pt>
                <c:pt idx="3586">
                  <c:v>59.766666666666602</c:v>
                </c:pt>
                <c:pt idx="3587">
                  <c:v>59.783333333333303</c:v>
                </c:pt>
                <c:pt idx="3588">
                  <c:v>59.8</c:v>
                </c:pt>
                <c:pt idx="3589">
                  <c:v>59.816666666666599</c:v>
                </c:pt>
                <c:pt idx="3590">
                  <c:v>59.8333333333333</c:v>
                </c:pt>
                <c:pt idx="3591">
                  <c:v>59.85</c:v>
                </c:pt>
                <c:pt idx="3592">
                  <c:v>59.866666666666603</c:v>
                </c:pt>
                <c:pt idx="3593">
                  <c:v>59.883333333333297</c:v>
                </c:pt>
                <c:pt idx="3594">
                  <c:v>59.9</c:v>
                </c:pt>
                <c:pt idx="3595">
                  <c:v>59.9166666666666</c:v>
                </c:pt>
                <c:pt idx="3596">
                  <c:v>59.933333333333302</c:v>
                </c:pt>
                <c:pt idx="3597">
                  <c:v>59.95</c:v>
                </c:pt>
                <c:pt idx="3598">
                  <c:v>59.966666666666598</c:v>
                </c:pt>
                <c:pt idx="3599">
                  <c:v>59.983333333333299</c:v>
                </c:pt>
                <c:pt idx="3600">
                  <c:v>60</c:v>
                </c:pt>
                <c:pt idx="3601">
                  <c:v>60.016666666666602</c:v>
                </c:pt>
                <c:pt idx="3602">
                  <c:v>60.033333333333303</c:v>
                </c:pt>
                <c:pt idx="3603">
                  <c:v>60.05</c:v>
                </c:pt>
                <c:pt idx="3604">
                  <c:v>60.066666666666599</c:v>
                </c:pt>
                <c:pt idx="3605">
                  <c:v>60.0833333333333</c:v>
                </c:pt>
                <c:pt idx="3606">
                  <c:v>60.1</c:v>
                </c:pt>
                <c:pt idx="3607">
                  <c:v>60.116666666666603</c:v>
                </c:pt>
                <c:pt idx="3608">
                  <c:v>60.133333333333297</c:v>
                </c:pt>
                <c:pt idx="3609">
                  <c:v>60.15</c:v>
                </c:pt>
                <c:pt idx="3610">
                  <c:v>60.1666666666666</c:v>
                </c:pt>
                <c:pt idx="3611">
                  <c:v>60.183333333333302</c:v>
                </c:pt>
                <c:pt idx="3612">
                  <c:v>60.2</c:v>
                </c:pt>
                <c:pt idx="3613">
                  <c:v>60.216666666666598</c:v>
                </c:pt>
                <c:pt idx="3614">
                  <c:v>60.233333333333299</c:v>
                </c:pt>
                <c:pt idx="3615">
                  <c:v>60.25</c:v>
                </c:pt>
                <c:pt idx="3616">
                  <c:v>60.266666666666602</c:v>
                </c:pt>
                <c:pt idx="3617">
                  <c:v>60.283333333333303</c:v>
                </c:pt>
                <c:pt idx="3618">
                  <c:v>60.3</c:v>
                </c:pt>
                <c:pt idx="3619">
                  <c:v>60.316666666666599</c:v>
                </c:pt>
                <c:pt idx="3620">
                  <c:v>60.3333333333333</c:v>
                </c:pt>
                <c:pt idx="3621">
                  <c:v>60.35</c:v>
                </c:pt>
                <c:pt idx="3622">
                  <c:v>60.366666666666603</c:v>
                </c:pt>
                <c:pt idx="3623">
                  <c:v>60.383333333333297</c:v>
                </c:pt>
                <c:pt idx="3624">
                  <c:v>60.4</c:v>
                </c:pt>
                <c:pt idx="3625">
                  <c:v>60.4166666666666</c:v>
                </c:pt>
                <c:pt idx="3626">
                  <c:v>60.433333333333302</c:v>
                </c:pt>
                <c:pt idx="3627">
                  <c:v>60.45</c:v>
                </c:pt>
                <c:pt idx="3628">
                  <c:v>60.466666666666598</c:v>
                </c:pt>
                <c:pt idx="3629">
                  <c:v>60.483333333333299</c:v>
                </c:pt>
                <c:pt idx="3630">
                  <c:v>60.5</c:v>
                </c:pt>
                <c:pt idx="3631">
                  <c:v>60.516666666666602</c:v>
                </c:pt>
                <c:pt idx="3632">
                  <c:v>60.533333333333303</c:v>
                </c:pt>
                <c:pt idx="3633">
                  <c:v>60.55</c:v>
                </c:pt>
                <c:pt idx="3634">
                  <c:v>60.566666666666599</c:v>
                </c:pt>
                <c:pt idx="3635">
                  <c:v>60.5833333333333</c:v>
                </c:pt>
                <c:pt idx="3636">
                  <c:v>60.6</c:v>
                </c:pt>
                <c:pt idx="3637">
                  <c:v>60.616666666666603</c:v>
                </c:pt>
                <c:pt idx="3638">
                  <c:v>60.633333333333297</c:v>
                </c:pt>
                <c:pt idx="3639">
                  <c:v>60.65</c:v>
                </c:pt>
                <c:pt idx="3640">
                  <c:v>60.6666666666666</c:v>
                </c:pt>
                <c:pt idx="3641">
                  <c:v>60.683333333333302</c:v>
                </c:pt>
                <c:pt idx="3642">
                  <c:v>60.7</c:v>
                </c:pt>
                <c:pt idx="3643">
                  <c:v>60.716666666666598</c:v>
                </c:pt>
                <c:pt idx="3644">
                  <c:v>60.733333333333299</c:v>
                </c:pt>
                <c:pt idx="3645">
                  <c:v>60.75</c:v>
                </c:pt>
                <c:pt idx="3646">
                  <c:v>60.766666666666602</c:v>
                </c:pt>
                <c:pt idx="3647">
                  <c:v>60.783333333333303</c:v>
                </c:pt>
                <c:pt idx="3648">
                  <c:v>60.8</c:v>
                </c:pt>
                <c:pt idx="3649">
                  <c:v>60.816666666666599</c:v>
                </c:pt>
                <c:pt idx="3650">
                  <c:v>60.8333333333333</c:v>
                </c:pt>
                <c:pt idx="3651">
                  <c:v>60.85</c:v>
                </c:pt>
                <c:pt idx="3652">
                  <c:v>60.866666666666603</c:v>
                </c:pt>
                <c:pt idx="3653">
                  <c:v>60.883333333333297</c:v>
                </c:pt>
                <c:pt idx="3654">
                  <c:v>60.9</c:v>
                </c:pt>
                <c:pt idx="3655">
                  <c:v>60.9166666666666</c:v>
                </c:pt>
                <c:pt idx="3656">
                  <c:v>60.933333333333302</c:v>
                </c:pt>
                <c:pt idx="3657">
                  <c:v>60.95</c:v>
                </c:pt>
                <c:pt idx="3658">
                  <c:v>60.966666666666598</c:v>
                </c:pt>
                <c:pt idx="3659">
                  <c:v>60.983333333333299</c:v>
                </c:pt>
                <c:pt idx="3660">
                  <c:v>61</c:v>
                </c:pt>
                <c:pt idx="3661">
                  <c:v>61.016666666666602</c:v>
                </c:pt>
                <c:pt idx="3662">
                  <c:v>61.033333333333303</c:v>
                </c:pt>
                <c:pt idx="3663">
                  <c:v>61.05</c:v>
                </c:pt>
                <c:pt idx="3664">
                  <c:v>61.066666666666599</c:v>
                </c:pt>
                <c:pt idx="3665">
                  <c:v>61.0833333333333</c:v>
                </c:pt>
                <c:pt idx="3666">
                  <c:v>61.1</c:v>
                </c:pt>
                <c:pt idx="3667">
                  <c:v>61.116666666666603</c:v>
                </c:pt>
                <c:pt idx="3668">
                  <c:v>61.133333333333297</c:v>
                </c:pt>
                <c:pt idx="3669">
                  <c:v>61.15</c:v>
                </c:pt>
                <c:pt idx="3670">
                  <c:v>61.1666666666666</c:v>
                </c:pt>
                <c:pt idx="3671">
                  <c:v>61.183333333333302</c:v>
                </c:pt>
                <c:pt idx="3672">
                  <c:v>61.2</c:v>
                </c:pt>
                <c:pt idx="3673">
                  <c:v>61.216666666666598</c:v>
                </c:pt>
                <c:pt idx="3674">
                  <c:v>61.233333333333299</c:v>
                </c:pt>
                <c:pt idx="3675">
                  <c:v>61.25</c:v>
                </c:pt>
                <c:pt idx="3676">
                  <c:v>61.266666666666602</c:v>
                </c:pt>
                <c:pt idx="3677">
                  <c:v>61.283333333333303</c:v>
                </c:pt>
                <c:pt idx="3678">
                  <c:v>61.3</c:v>
                </c:pt>
                <c:pt idx="3679">
                  <c:v>61.316666666666599</c:v>
                </c:pt>
                <c:pt idx="3680">
                  <c:v>61.3333333333333</c:v>
                </c:pt>
                <c:pt idx="3681">
                  <c:v>61.35</c:v>
                </c:pt>
                <c:pt idx="3682">
                  <c:v>61.366666666666603</c:v>
                </c:pt>
                <c:pt idx="3683">
                  <c:v>61.383333333333297</c:v>
                </c:pt>
                <c:pt idx="3684">
                  <c:v>61.4</c:v>
                </c:pt>
                <c:pt idx="3685">
                  <c:v>61.4166666666666</c:v>
                </c:pt>
                <c:pt idx="3686">
                  <c:v>61.433333333333302</c:v>
                </c:pt>
                <c:pt idx="3687">
                  <c:v>61.45</c:v>
                </c:pt>
                <c:pt idx="3688">
                  <c:v>61.466666666666598</c:v>
                </c:pt>
                <c:pt idx="3689">
                  <c:v>61.483333333333299</c:v>
                </c:pt>
                <c:pt idx="3690">
                  <c:v>61.5</c:v>
                </c:pt>
                <c:pt idx="3691">
                  <c:v>61.516666666666602</c:v>
                </c:pt>
                <c:pt idx="3692">
                  <c:v>61.533333333333303</c:v>
                </c:pt>
                <c:pt idx="3693">
                  <c:v>61.55</c:v>
                </c:pt>
                <c:pt idx="3694">
                  <c:v>61.566666666666599</c:v>
                </c:pt>
                <c:pt idx="3695">
                  <c:v>61.5833333333333</c:v>
                </c:pt>
                <c:pt idx="3696">
                  <c:v>61.6</c:v>
                </c:pt>
                <c:pt idx="3697">
                  <c:v>61.616666666666603</c:v>
                </c:pt>
                <c:pt idx="3698">
                  <c:v>61.633333333333297</c:v>
                </c:pt>
                <c:pt idx="3699">
                  <c:v>61.65</c:v>
                </c:pt>
                <c:pt idx="3700">
                  <c:v>61.6666666666666</c:v>
                </c:pt>
                <c:pt idx="3701">
                  <c:v>61.683333333333302</c:v>
                </c:pt>
                <c:pt idx="3702">
                  <c:v>61.7</c:v>
                </c:pt>
                <c:pt idx="3703">
                  <c:v>61.716666666666598</c:v>
                </c:pt>
                <c:pt idx="3704">
                  <c:v>61.733333333333299</c:v>
                </c:pt>
                <c:pt idx="3705">
                  <c:v>61.75</c:v>
                </c:pt>
                <c:pt idx="3706">
                  <c:v>61.766666666666602</c:v>
                </c:pt>
                <c:pt idx="3707">
                  <c:v>61.783333333333303</c:v>
                </c:pt>
                <c:pt idx="3708">
                  <c:v>61.8</c:v>
                </c:pt>
                <c:pt idx="3709">
                  <c:v>61.816666666666599</c:v>
                </c:pt>
                <c:pt idx="3710">
                  <c:v>61.8333333333333</c:v>
                </c:pt>
                <c:pt idx="3711">
                  <c:v>61.85</c:v>
                </c:pt>
                <c:pt idx="3712">
                  <c:v>61.866666666666603</c:v>
                </c:pt>
                <c:pt idx="3713">
                  <c:v>61.883333333333297</c:v>
                </c:pt>
                <c:pt idx="3714">
                  <c:v>61.9</c:v>
                </c:pt>
                <c:pt idx="3715">
                  <c:v>61.9166666666666</c:v>
                </c:pt>
                <c:pt idx="3716">
                  <c:v>61.933333333333302</c:v>
                </c:pt>
                <c:pt idx="3717">
                  <c:v>61.95</c:v>
                </c:pt>
                <c:pt idx="3718">
                  <c:v>61.966666666666598</c:v>
                </c:pt>
                <c:pt idx="3719">
                  <c:v>61.983333333333299</c:v>
                </c:pt>
                <c:pt idx="3720">
                  <c:v>62</c:v>
                </c:pt>
                <c:pt idx="3721">
                  <c:v>62.016666666666602</c:v>
                </c:pt>
                <c:pt idx="3722">
                  <c:v>62.033333333333303</c:v>
                </c:pt>
                <c:pt idx="3723">
                  <c:v>62.05</c:v>
                </c:pt>
                <c:pt idx="3724">
                  <c:v>62.066666666666599</c:v>
                </c:pt>
                <c:pt idx="3725">
                  <c:v>62.0833333333333</c:v>
                </c:pt>
                <c:pt idx="3726">
                  <c:v>62.1</c:v>
                </c:pt>
                <c:pt idx="3727">
                  <c:v>62.116666666666603</c:v>
                </c:pt>
                <c:pt idx="3728">
                  <c:v>62.133333333333297</c:v>
                </c:pt>
                <c:pt idx="3729">
                  <c:v>62.15</c:v>
                </c:pt>
                <c:pt idx="3730">
                  <c:v>62.1666666666666</c:v>
                </c:pt>
                <c:pt idx="3731">
                  <c:v>62.183333333333302</c:v>
                </c:pt>
                <c:pt idx="3732">
                  <c:v>62.2</c:v>
                </c:pt>
                <c:pt idx="3733">
                  <c:v>62.216666666666598</c:v>
                </c:pt>
                <c:pt idx="3734">
                  <c:v>62.233333333333299</c:v>
                </c:pt>
                <c:pt idx="3735">
                  <c:v>62.25</c:v>
                </c:pt>
                <c:pt idx="3736">
                  <c:v>62.266666666666602</c:v>
                </c:pt>
                <c:pt idx="3737">
                  <c:v>62.283333333333303</c:v>
                </c:pt>
                <c:pt idx="3738">
                  <c:v>62.3</c:v>
                </c:pt>
                <c:pt idx="3739">
                  <c:v>62.316666666666599</c:v>
                </c:pt>
                <c:pt idx="3740">
                  <c:v>62.3333333333333</c:v>
                </c:pt>
                <c:pt idx="3741">
                  <c:v>62.35</c:v>
                </c:pt>
                <c:pt idx="3742">
                  <c:v>62.366666666666603</c:v>
                </c:pt>
                <c:pt idx="3743">
                  <c:v>62.383333333333297</c:v>
                </c:pt>
                <c:pt idx="3744">
                  <c:v>62.4</c:v>
                </c:pt>
                <c:pt idx="3745">
                  <c:v>62.4166666666666</c:v>
                </c:pt>
                <c:pt idx="3746">
                  <c:v>62.433333333333302</c:v>
                </c:pt>
                <c:pt idx="3747">
                  <c:v>62.45</c:v>
                </c:pt>
                <c:pt idx="3748">
                  <c:v>62.466666666666598</c:v>
                </c:pt>
                <c:pt idx="3749">
                  <c:v>62.483333333333299</c:v>
                </c:pt>
                <c:pt idx="3750">
                  <c:v>62.5</c:v>
                </c:pt>
                <c:pt idx="3751">
                  <c:v>62.516666666666602</c:v>
                </c:pt>
                <c:pt idx="3752">
                  <c:v>62.533333333333303</c:v>
                </c:pt>
                <c:pt idx="3753">
                  <c:v>62.55</c:v>
                </c:pt>
                <c:pt idx="3754">
                  <c:v>62.566666666666599</c:v>
                </c:pt>
                <c:pt idx="3755">
                  <c:v>62.5833333333333</c:v>
                </c:pt>
                <c:pt idx="3756">
                  <c:v>62.6</c:v>
                </c:pt>
                <c:pt idx="3757">
                  <c:v>62.616666666666603</c:v>
                </c:pt>
                <c:pt idx="3758">
                  <c:v>62.633333333333297</c:v>
                </c:pt>
                <c:pt idx="3759">
                  <c:v>62.65</c:v>
                </c:pt>
                <c:pt idx="3760">
                  <c:v>62.6666666666666</c:v>
                </c:pt>
                <c:pt idx="3761">
                  <c:v>62.683333333333302</c:v>
                </c:pt>
                <c:pt idx="3762">
                  <c:v>62.7</c:v>
                </c:pt>
                <c:pt idx="3763">
                  <c:v>62.716666666666598</c:v>
                </c:pt>
                <c:pt idx="3764">
                  <c:v>62.733333333333299</c:v>
                </c:pt>
                <c:pt idx="3765">
                  <c:v>62.75</c:v>
                </c:pt>
                <c:pt idx="3766">
                  <c:v>62.766666666666602</c:v>
                </c:pt>
                <c:pt idx="3767">
                  <c:v>62.783333333333303</c:v>
                </c:pt>
                <c:pt idx="3768">
                  <c:v>62.8</c:v>
                </c:pt>
                <c:pt idx="3769">
                  <c:v>62.816666666666599</c:v>
                </c:pt>
                <c:pt idx="3770">
                  <c:v>62.8333333333333</c:v>
                </c:pt>
                <c:pt idx="3771">
                  <c:v>62.85</c:v>
                </c:pt>
                <c:pt idx="3772">
                  <c:v>62.866666666666603</c:v>
                </c:pt>
                <c:pt idx="3773">
                  <c:v>62.883333333333297</c:v>
                </c:pt>
                <c:pt idx="3774">
                  <c:v>62.9</c:v>
                </c:pt>
                <c:pt idx="3775">
                  <c:v>62.9166666666666</c:v>
                </c:pt>
                <c:pt idx="3776">
                  <c:v>62.933333333333302</c:v>
                </c:pt>
                <c:pt idx="3777">
                  <c:v>62.95</c:v>
                </c:pt>
                <c:pt idx="3778">
                  <c:v>62.966666666666598</c:v>
                </c:pt>
                <c:pt idx="3779">
                  <c:v>62.983333333333299</c:v>
                </c:pt>
                <c:pt idx="3780">
                  <c:v>63</c:v>
                </c:pt>
                <c:pt idx="3781">
                  <c:v>63.016666666666602</c:v>
                </c:pt>
                <c:pt idx="3782">
                  <c:v>63.033333333333303</c:v>
                </c:pt>
                <c:pt idx="3783">
                  <c:v>63.05</c:v>
                </c:pt>
                <c:pt idx="3784">
                  <c:v>63.066666666666599</c:v>
                </c:pt>
                <c:pt idx="3785">
                  <c:v>63.0833333333333</c:v>
                </c:pt>
                <c:pt idx="3786">
                  <c:v>63.1</c:v>
                </c:pt>
                <c:pt idx="3787">
                  <c:v>63.116666666666603</c:v>
                </c:pt>
                <c:pt idx="3788">
                  <c:v>63.133333333333297</c:v>
                </c:pt>
                <c:pt idx="3789">
                  <c:v>63.15</c:v>
                </c:pt>
                <c:pt idx="3790">
                  <c:v>63.1666666666666</c:v>
                </c:pt>
                <c:pt idx="3791">
                  <c:v>63.183333333333302</c:v>
                </c:pt>
                <c:pt idx="3792">
                  <c:v>63.2</c:v>
                </c:pt>
                <c:pt idx="3793">
                  <c:v>63.216666666666598</c:v>
                </c:pt>
                <c:pt idx="3794">
                  <c:v>63.233333333333299</c:v>
                </c:pt>
                <c:pt idx="3795">
                  <c:v>63.25</c:v>
                </c:pt>
                <c:pt idx="3796">
                  <c:v>63.266666666666602</c:v>
                </c:pt>
                <c:pt idx="3797">
                  <c:v>63.283333333333303</c:v>
                </c:pt>
                <c:pt idx="3798">
                  <c:v>63.3</c:v>
                </c:pt>
                <c:pt idx="3799">
                  <c:v>63.316666666666599</c:v>
                </c:pt>
                <c:pt idx="3800">
                  <c:v>63.3333333333333</c:v>
                </c:pt>
                <c:pt idx="3801">
                  <c:v>63.35</c:v>
                </c:pt>
                <c:pt idx="3802">
                  <c:v>63.366666666666603</c:v>
                </c:pt>
                <c:pt idx="3803">
                  <c:v>63.383333333333297</c:v>
                </c:pt>
                <c:pt idx="3804">
                  <c:v>63.4</c:v>
                </c:pt>
                <c:pt idx="3805">
                  <c:v>63.4166666666666</c:v>
                </c:pt>
                <c:pt idx="3806">
                  <c:v>63.433333333333302</c:v>
                </c:pt>
                <c:pt idx="3807">
                  <c:v>63.45</c:v>
                </c:pt>
                <c:pt idx="3808">
                  <c:v>63.466666666666598</c:v>
                </c:pt>
                <c:pt idx="3809">
                  <c:v>63.483333333333299</c:v>
                </c:pt>
                <c:pt idx="3810">
                  <c:v>63.5</c:v>
                </c:pt>
                <c:pt idx="3811">
                  <c:v>63.516666666666602</c:v>
                </c:pt>
                <c:pt idx="3812">
                  <c:v>63.533333333333303</c:v>
                </c:pt>
                <c:pt idx="3813">
                  <c:v>63.55</c:v>
                </c:pt>
                <c:pt idx="3814">
                  <c:v>63.566666666666599</c:v>
                </c:pt>
                <c:pt idx="3815">
                  <c:v>63.5833333333333</c:v>
                </c:pt>
                <c:pt idx="3816">
                  <c:v>63.6</c:v>
                </c:pt>
                <c:pt idx="3817">
                  <c:v>63.616666666666603</c:v>
                </c:pt>
                <c:pt idx="3818">
                  <c:v>63.633333333333297</c:v>
                </c:pt>
                <c:pt idx="3819">
                  <c:v>63.65</c:v>
                </c:pt>
                <c:pt idx="3820">
                  <c:v>63.6666666666666</c:v>
                </c:pt>
                <c:pt idx="3821">
                  <c:v>63.683333333333302</c:v>
                </c:pt>
                <c:pt idx="3822">
                  <c:v>63.7</c:v>
                </c:pt>
                <c:pt idx="3823">
                  <c:v>63.716666666666598</c:v>
                </c:pt>
                <c:pt idx="3824">
                  <c:v>63.733333333333299</c:v>
                </c:pt>
                <c:pt idx="3825">
                  <c:v>63.75</c:v>
                </c:pt>
                <c:pt idx="3826">
                  <c:v>63.766666666666602</c:v>
                </c:pt>
                <c:pt idx="3827">
                  <c:v>63.783333333333303</c:v>
                </c:pt>
                <c:pt idx="3828">
                  <c:v>63.8</c:v>
                </c:pt>
                <c:pt idx="3829">
                  <c:v>63.816666666666599</c:v>
                </c:pt>
                <c:pt idx="3830">
                  <c:v>63.8333333333333</c:v>
                </c:pt>
                <c:pt idx="3831">
                  <c:v>63.85</c:v>
                </c:pt>
                <c:pt idx="3832">
                  <c:v>63.866666666666603</c:v>
                </c:pt>
                <c:pt idx="3833">
                  <c:v>63.883333333333297</c:v>
                </c:pt>
                <c:pt idx="3834">
                  <c:v>63.9</c:v>
                </c:pt>
                <c:pt idx="3835">
                  <c:v>63.9166666666666</c:v>
                </c:pt>
                <c:pt idx="3836">
                  <c:v>63.933333333333302</c:v>
                </c:pt>
                <c:pt idx="3837">
                  <c:v>63.95</c:v>
                </c:pt>
                <c:pt idx="3838">
                  <c:v>63.966666666666598</c:v>
                </c:pt>
                <c:pt idx="3839">
                  <c:v>63.983333333333299</c:v>
                </c:pt>
                <c:pt idx="3840">
                  <c:v>64</c:v>
                </c:pt>
                <c:pt idx="3841">
                  <c:v>64.016666666666595</c:v>
                </c:pt>
                <c:pt idx="3842">
                  <c:v>64.033333333333303</c:v>
                </c:pt>
                <c:pt idx="3843">
                  <c:v>64.05</c:v>
                </c:pt>
                <c:pt idx="3844">
                  <c:v>64.066666666666606</c:v>
                </c:pt>
                <c:pt idx="3845">
                  <c:v>64.0833333333333</c:v>
                </c:pt>
                <c:pt idx="3846">
                  <c:v>64.099999999999994</c:v>
                </c:pt>
                <c:pt idx="3847">
                  <c:v>64.116666666666603</c:v>
                </c:pt>
                <c:pt idx="3848">
                  <c:v>64.133333333333297</c:v>
                </c:pt>
                <c:pt idx="3849">
                  <c:v>64.150000000000006</c:v>
                </c:pt>
                <c:pt idx="3850">
                  <c:v>64.1666666666666</c:v>
                </c:pt>
                <c:pt idx="3851">
                  <c:v>64.183333333333294</c:v>
                </c:pt>
                <c:pt idx="3852">
                  <c:v>64.2</c:v>
                </c:pt>
                <c:pt idx="3853">
                  <c:v>64.216666666666598</c:v>
                </c:pt>
                <c:pt idx="3854">
                  <c:v>64.233333333333306</c:v>
                </c:pt>
                <c:pt idx="3855">
                  <c:v>64.25</c:v>
                </c:pt>
                <c:pt idx="3856">
                  <c:v>64.266666666666595</c:v>
                </c:pt>
                <c:pt idx="3857">
                  <c:v>64.283333333333303</c:v>
                </c:pt>
                <c:pt idx="3858">
                  <c:v>64.3</c:v>
                </c:pt>
                <c:pt idx="3859">
                  <c:v>64.316666666666606</c:v>
                </c:pt>
                <c:pt idx="3860">
                  <c:v>64.3333333333333</c:v>
                </c:pt>
                <c:pt idx="3861">
                  <c:v>64.349999999999994</c:v>
                </c:pt>
                <c:pt idx="3862">
                  <c:v>64.366666666666603</c:v>
                </c:pt>
                <c:pt idx="3863">
                  <c:v>64.383333333333297</c:v>
                </c:pt>
                <c:pt idx="3864">
                  <c:v>64.400000000000006</c:v>
                </c:pt>
                <c:pt idx="3865">
                  <c:v>64.4166666666666</c:v>
                </c:pt>
                <c:pt idx="3866">
                  <c:v>64.433333333333294</c:v>
                </c:pt>
                <c:pt idx="3867">
                  <c:v>64.45</c:v>
                </c:pt>
                <c:pt idx="3868">
                  <c:v>64.466666666666598</c:v>
                </c:pt>
                <c:pt idx="3869">
                  <c:v>64.483333333333306</c:v>
                </c:pt>
                <c:pt idx="3870">
                  <c:v>64.5</c:v>
                </c:pt>
                <c:pt idx="3871">
                  <c:v>64.516666666666595</c:v>
                </c:pt>
                <c:pt idx="3872">
                  <c:v>64.533333333333303</c:v>
                </c:pt>
                <c:pt idx="3873">
                  <c:v>64.55</c:v>
                </c:pt>
                <c:pt idx="3874">
                  <c:v>64.566666666666606</c:v>
                </c:pt>
                <c:pt idx="3875">
                  <c:v>64.5833333333333</c:v>
                </c:pt>
                <c:pt idx="3876">
                  <c:v>64.599999999999994</c:v>
                </c:pt>
                <c:pt idx="3877">
                  <c:v>64.616666666666603</c:v>
                </c:pt>
                <c:pt idx="3878">
                  <c:v>64.633333333333297</c:v>
                </c:pt>
                <c:pt idx="3879">
                  <c:v>64.650000000000006</c:v>
                </c:pt>
                <c:pt idx="3880">
                  <c:v>64.6666666666666</c:v>
                </c:pt>
                <c:pt idx="3881">
                  <c:v>64.683333333333294</c:v>
                </c:pt>
                <c:pt idx="3882">
                  <c:v>64.7</c:v>
                </c:pt>
                <c:pt idx="3883">
                  <c:v>64.716666666666598</c:v>
                </c:pt>
                <c:pt idx="3884">
                  <c:v>64.733333333333306</c:v>
                </c:pt>
                <c:pt idx="3885">
                  <c:v>64.75</c:v>
                </c:pt>
                <c:pt idx="3886">
                  <c:v>64.766666666666595</c:v>
                </c:pt>
                <c:pt idx="3887">
                  <c:v>64.783333333333303</c:v>
                </c:pt>
                <c:pt idx="3888">
                  <c:v>64.8</c:v>
                </c:pt>
                <c:pt idx="3889">
                  <c:v>64.816666666666606</c:v>
                </c:pt>
                <c:pt idx="3890">
                  <c:v>64.8333333333333</c:v>
                </c:pt>
                <c:pt idx="3891">
                  <c:v>64.849999999999994</c:v>
                </c:pt>
                <c:pt idx="3892">
                  <c:v>64.866666666666603</c:v>
                </c:pt>
                <c:pt idx="3893">
                  <c:v>64.883333333333297</c:v>
                </c:pt>
                <c:pt idx="3894">
                  <c:v>64.900000000000006</c:v>
                </c:pt>
                <c:pt idx="3895">
                  <c:v>64.9166666666666</c:v>
                </c:pt>
                <c:pt idx="3896">
                  <c:v>64.933333333333294</c:v>
                </c:pt>
                <c:pt idx="3897">
                  <c:v>64.95</c:v>
                </c:pt>
                <c:pt idx="3898">
                  <c:v>64.966666666666598</c:v>
                </c:pt>
                <c:pt idx="3899">
                  <c:v>64.983333333333306</c:v>
                </c:pt>
                <c:pt idx="3900">
                  <c:v>65</c:v>
                </c:pt>
                <c:pt idx="3901">
                  <c:v>65.016666666666595</c:v>
                </c:pt>
                <c:pt idx="3902">
                  <c:v>65.033333333333303</c:v>
                </c:pt>
                <c:pt idx="3903">
                  <c:v>65.05</c:v>
                </c:pt>
                <c:pt idx="3904">
                  <c:v>65.066666666666606</c:v>
                </c:pt>
                <c:pt idx="3905">
                  <c:v>65.0833333333333</c:v>
                </c:pt>
                <c:pt idx="3906">
                  <c:v>65.099999999999994</c:v>
                </c:pt>
                <c:pt idx="3907">
                  <c:v>65.116666666666603</c:v>
                </c:pt>
                <c:pt idx="3908">
                  <c:v>65.133333333333297</c:v>
                </c:pt>
                <c:pt idx="3909">
                  <c:v>65.150000000000006</c:v>
                </c:pt>
                <c:pt idx="3910">
                  <c:v>65.1666666666666</c:v>
                </c:pt>
                <c:pt idx="3911">
                  <c:v>65.183333333333294</c:v>
                </c:pt>
                <c:pt idx="3912">
                  <c:v>65.2</c:v>
                </c:pt>
                <c:pt idx="3913">
                  <c:v>65.216666666666598</c:v>
                </c:pt>
                <c:pt idx="3914">
                  <c:v>65.233333333333306</c:v>
                </c:pt>
                <c:pt idx="3915">
                  <c:v>65.25</c:v>
                </c:pt>
                <c:pt idx="3916">
                  <c:v>65.266666666666595</c:v>
                </c:pt>
                <c:pt idx="3917">
                  <c:v>65.283333333333303</c:v>
                </c:pt>
                <c:pt idx="3918">
                  <c:v>65.3</c:v>
                </c:pt>
                <c:pt idx="3919">
                  <c:v>65.316666666666606</c:v>
                </c:pt>
                <c:pt idx="3920">
                  <c:v>65.3333333333333</c:v>
                </c:pt>
                <c:pt idx="3921">
                  <c:v>65.349999999999994</c:v>
                </c:pt>
                <c:pt idx="3922">
                  <c:v>65.366666666666603</c:v>
                </c:pt>
                <c:pt idx="3923">
                  <c:v>65.383333333333297</c:v>
                </c:pt>
                <c:pt idx="3924">
                  <c:v>65.400000000000006</c:v>
                </c:pt>
                <c:pt idx="3925">
                  <c:v>65.4166666666666</c:v>
                </c:pt>
                <c:pt idx="3926">
                  <c:v>65.433333333333294</c:v>
                </c:pt>
                <c:pt idx="3927">
                  <c:v>65.45</c:v>
                </c:pt>
                <c:pt idx="3928">
                  <c:v>65.466666666666598</c:v>
                </c:pt>
                <c:pt idx="3929">
                  <c:v>65.483333333333306</c:v>
                </c:pt>
                <c:pt idx="3930">
                  <c:v>65.5</c:v>
                </c:pt>
                <c:pt idx="3931">
                  <c:v>65.516666666666595</c:v>
                </c:pt>
                <c:pt idx="3932">
                  <c:v>65.533333333333303</c:v>
                </c:pt>
                <c:pt idx="3933">
                  <c:v>65.55</c:v>
                </c:pt>
                <c:pt idx="3934">
                  <c:v>65.566666666666606</c:v>
                </c:pt>
                <c:pt idx="3935">
                  <c:v>65.5833333333333</c:v>
                </c:pt>
                <c:pt idx="3936">
                  <c:v>65.599999999999994</c:v>
                </c:pt>
                <c:pt idx="3937">
                  <c:v>65.616666666666603</c:v>
                </c:pt>
                <c:pt idx="3938">
                  <c:v>65.633333333333297</c:v>
                </c:pt>
                <c:pt idx="3939">
                  <c:v>65.650000000000006</c:v>
                </c:pt>
                <c:pt idx="3940">
                  <c:v>65.6666666666666</c:v>
                </c:pt>
                <c:pt idx="3941">
                  <c:v>65.683333333333294</c:v>
                </c:pt>
                <c:pt idx="3942">
                  <c:v>65.7</c:v>
                </c:pt>
                <c:pt idx="3943">
                  <c:v>65.716666666666598</c:v>
                </c:pt>
                <c:pt idx="3944">
                  <c:v>65.733333333333306</c:v>
                </c:pt>
                <c:pt idx="3945">
                  <c:v>65.75</c:v>
                </c:pt>
                <c:pt idx="3946">
                  <c:v>65.766666666666595</c:v>
                </c:pt>
                <c:pt idx="3947">
                  <c:v>65.783333333333303</c:v>
                </c:pt>
                <c:pt idx="3948">
                  <c:v>65.8</c:v>
                </c:pt>
                <c:pt idx="3949">
                  <c:v>65.816666666666606</c:v>
                </c:pt>
                <c:pt idx="3950">
                  <c:v>65.8333333333333</c:v>
                </c:pt>
                <c:pt idx="3951">
                  <c:v>65.849999999999994</c:v>
                </c:pt>
                <c:pt idx="3952">
                  <c:v>65.866666666666603</c:v>
                </c:pt>
                <c:pt idx="3953">
                  <c:v>65.883333333333297</c:v>
                </c:pt>
                <c:pt idx="3954">
                  <c:v>65.900000000000006</c:v>
                </c:pt>
                <c:pt idx="3955">
                  <c:v>65.9166666666666</c:v>
                </c:pt>
                <c:pt idx="3956">
                  <c:v>65.933333333333294</c:v>
                </c:pt>
                <c:pt idx="3957">
                  <c:v>65.95</c:v>
                </c:pt>
                <c:pt idx="3958">
                  <c:v>65.966666666666598</c:v>
                </c:pt>
                <c:pt idx="3959">
                  <c:v>65.983333333333306</c:v>
                </c:pt>
                <c:pt idx="3960">
                  <c:v>66</c:v>
                </c:pt>
                <c:pt idx="3961">
                  <c:v>66.016666666666595</c:v>
                </c:pt>
                <c:pt idx="3962">
                  <c:v>66.033333333333303</c:v>
                </c:pt>
                <c:pt idx="3963">
                  <c:v>66.05</c:v>
                </c:pt>
                <c:pt idx="3964">
                  <c:v>66.066666666666606</c:v>
                </c:pt>
                <c:pt idx="3965">
                  <c:v>66.0833333333333</c:v>
                </c:pt>
                <c:pt idx="3966">
                  <c:v>66.099999999999994</c:v>
                </c:pt>
                <c:pt idx="3967">
                  <c:v>66.116666666666603</c:v>
                </c:pt>
                <c:pt idx="3968">
                  <c:v>66.133333333333297</c:v>
                </c:pt>
                <c:pt idx="3969">
                  <c:v>66.150000000000006</c:v>
                </c:pt>
                <c:pt idx="3970">
                  <c:v>66.1666666666666</c:v>
                </c:pt>
                <c:pt idx="3971">
                  <c:v>66.183333333333294</c:v>
                </c:pt>
                <c:pt idx="3972">
                  <c:v>66.2</c:v>
                </c:pt>
                <c:pt idx="3973">
                  <c:v>66.216666666666598</c:v>
                </c:pt>
                <c:pt idx="3974">
                  <c:v>66.233333333333306</c:v>
                </c:pt>
                <c:pt idx="3975">
                  <c:v>66.25</c:v>
                </c:pt>
                <c:pt idx="3976">
                  <c:v>66.266666666666595</c:v>
                </c:pt>
                <c:pt idx="3977">
                  <c:v>66.283333333333303</c:v>
                </c:pt>
                <c:pt idx="3978">
                  <c:v>66.3</c:v>
                </c:pt>
                <c:pt idx="3979">
                  <c:v>66.316666666666606</c:v>
                </c:pt>
                <c:pt idx="3980">
                  <c:v>66.3333333333333</c:v>
                </c:pt>
                <c:pt idx="3981">
                  <c:v>66.349999999999994</c:v>
                </c:pt>
                <c:pt idx="3982">
                  <c:v>66.366666666666603</c:v>
                </c:pt>
                <c:pt idx="3983">
                  <c:v>66.383333333333297</c:v>
                </c:pt>
                <c:pt idx="3984">
                  <c:v>66.400000000000006</c:v>
                </c:pt>
                <c:pt idx="3985">
                  <c:v>66.4166666666666</c:v>
                </c:pt>
                <c:pt idx="3986">
                  <c:v>66.433333333333294</c:v>
                </c:pt>
                <c:pt idx="3987">
                  <c:v>66.45</c:v>
                </c:pt>
                <c:pt idx="3988">
                  <c:v>66.466666666666598</c:v>
                </c:pt>
                <c:pt idx="3989">
                  <c:v>66.483333333333306</c:v>
                </c:pt>
                <c:pt idx="3990">
                  <c:v>66.5</c:v>
                </c:pt>
                <c:pt idx="3991">
                  <c:v>66.516666666666595</c:v>
                </c:pt>
                <c:pt idx="3992">
                  <c:v>66.533333333333303</c:v>
                </c:pt>
                <c:pt idx="3993">
                  <c:v>66.55</c:v>
                </c:pt>
                <c:pt idx="3994">
                  <c:v>66.566666666666606</c:v>
                </c:pt>
                <c:pt idx="3995">
                  <c:v>66.5833333333333</c:v>
                </c:pt>
                <c:pt idx="3996">
                  <c:v>66.599999999999994</c:v>
                </c:pt>
                <c:pt idx="3997">
                  <c:v>66.616666666666603</c:v>
                </c:pt>
                <c:pt idx="3998">
                  <c:v>66.633333333333297</c:v>
                </c:pt>
                <c:pt idx="3999">
                  <c:v>66.650000000000006</c:v>
                </c:pt>
                <c:pt idx="4000">
                  <c:v>66.6666666666666</c:v>
                </c:pt>
                <c:pt idx="4001">
                  <c:v>66.683333333333294</c:v>
                </c:pt>
                <c:pt idx="4002">
                  <c:v>66.7</c:v>
                </c:pt>
                <c:pt idx="4003">
                  <c:v>66.716666666666598</c:v>
                </c:pt>
                <c:pt idx="4004">
                  <c:v>66.733333333333306</c:v>
                </c:pt>
                <c:pt idx="4005">
                  <c:v>66.75</c:v>
                </c:pt>
                <c:pt idx="4006">
                  <c:v>66.766666666666595</c:v>
                </c:pt>
                <c:pt idx="4007">
                  <c:v>66.783333333333303</c:v>
                </c:pt>
                <c:pt idx="4008">
                  <c:v>66.8</c:v>
                </c:pt>
                <c:pt idx="4009">
                  <c:v>66.816666666666606</c:v>
                </c:pt>
                <c:pt idx="4010">
                  <c:v>66.8333333333333</c:v>
                </c:pt>
                <c:pt idx="4011">
                  <c:v>66.849999999999994</c:v>
                </c:pt>
                <c:pt idx="4012">
                  <c:v>66.866666666666603</c:v>
                </c:pt>
                <c:pt idx="4013">
                  <c:v>66.883333333333297</c:v>
                </c:pt>
                <c:pt idx="4014">
                  <c:v>66.900000000000006</c:v>
                </c:pt>
                <c:pt idx="4015">
                  <c:v>66.9166666666666</c:v>
                </c:pt>
                <c:pt idx="4016">
                  <c:v>66.933333333333294</c:v>
                </c:pt>
                <c:pt idx="4017">
                  <c:v>66.95</c:v>
                </c:pt>
                <c:pt idx="4018">
                  <c:v>66.966666666666598</c:v>
                </c:pt>
                <c:pt idx="4019">
                  <c:v>66.983333333333306</c:v>
                </c:pt>
                <c:pt idx="4020">
                  <c:v>67</c:v>
                </c:pt>
                <c:pt idx="4021">
                  <c:v>67.016666666666595</c:v>
                </c:pt>
                <c:pt idx="4022">
                  <c:v>67.033333333333303</c:v>
                </c:pt>
                <c:pt idx="4023">
                  <c:v>67.05</c:v>
                </c:pt>
                <c:pt idx="4024">
                  <c:v>67.066666666666606</c:v>
                </c:pt>
                <c:pt idx="4025">
                  <c:v>67.0833333333333</c:v>
                </c:pt>
                <c:pt idx="4026">
                  <c:v>67.099999999999994</c:v>
                </c:pt>
                <c:pt idx="4027">
                  <c:v>67.116666666666603</c:v>
                </c:pt>
                <c:pt idx="4028">
                  <c:v>67.133333333333297</c:v>
                </c:pt>
                <c:pt idx="4029">
                  <c:v>67.150000000000006</c:v>
                </c:pt>
                <c:pt idx="4030">
                  <c:v>67.1666666666666</c:v>
                </c:pt>
                <c:pt idx="4031">
                  <c:v>67.183333333333294</c:v>
                </c:pt>
                <c:pt idx="4032">
                  <c:v>67.2</c:v>
                </c:pt>
                <c:pt idx="4033">
                  <c:v>67.216666666666598</c:v>
                </c:pt>
                <c:pt idx="4034">
                  <c:v>67.233333333333306</c:v>
                </c:pt>
                <c:pt idx="4035">
                  <c:v>67.25</c:v>
                </c:pt>
                <c:pt idx="4036">
                  <c:v>67.266666666666595</c:v>
                </c:pt>
                <c:pt idx="4037">
                  <c:v>67.283333333333303</c:v>
                </c:pt>
                <c:pt idx="4038">
                  <c:v>67.3</c:v>
                </c:pt>
                <c:pt idx="4039">
                  <c:v>67.316666666666606</c:v>
                </c:pt>
                <c:pt idx="4040">
                  <c:v>67.3333333333333</c:v>
                </c:pt>
                <c:pt idx="4041">
                  <c:v>67.349999999999994</c:v>
                </c:pt>
                <c:pt idx="4042">
                  <c:v>67.366666666666603</c:v>
                </c:pt>
                <c:pt idx="4043">
                  <c:v>67.383333333333297</c:v>
                </c:pt>
                <c:pt idx="4044">
                  <c:v>67.400000000000006</c:v>
                </c:pt>
                <c:pt idx="4045">
                  <c:v>67.4166666666666</c:v>
                </c:pt>
                <c:pt idx="4046">
                  <c:v>67.433333333333294</c:v>
                </c:pt>
                <c:pt idx="4047">
                  <c:v>67.45</c:v>
                </c:pt>
                <c:pt idx="4048">
                  <c:v>67.466666666666598</c:v>
                </c:pt>
                <c:pt idx="4049">
                  <c:v>67.483333333333306</c:v>
                </c:pt>
                <c:pt idx="4050">
                  <c:v>67.5</c:v>
                </c:pt>
                <c:pt idx="4051">
                  <c:v>67.516666666666595</c:v>
                </c:pt>
                <c:pt idx="4052">
                  <c:v>67.533333333333303</c:v>
                </c:pt>
                <c:pt idx="4053">
                  <c:v>67.55</c:v>
                </c:pt>
                <c:pt idx="4054">
                  <c:v>67.566666666666606</c:v>
                </c:pt>
                <c:pt idx="4055">
                  <c:v>67.5833333333333</c:v>
                </c:pt>
                <c:pt idx="4056">
                  <c:v>67.599999999999994</c:v>
                </c:pt>
                <c:pt idx="4057">
                  <c:v>67.616666666666603</c:v>
                </c:pt>
                <c:pt idx="4058">
                  <c:v>67.633333333333297</c:v>
                </c:pt>
                <c:pt idx="4059">
                  <c:v>67.650000000000006</c:v>
                </c:pt>
                <c:pt idx="4060">
                  <c:v>67.6666666666666</c:v>
                </c:pt>
                <c:pt idx="4061">
                  <c:v>67.683333333333294</c:v>
                </c:pt>
                <c:pt idx="4062">
                  <c:v>67.7</c:v>
                </c:pt>
                <c:pt idx="4063">
                  <c:v>67.716666666666598</c:v>
                </c:pt>
                <c:pt idx="4064">
                  <c:v>67.733333333333306</c:v>
                </c:pt>
                <c:pt idx="4065">
                  <c:v>67.75</c:v>
                </c:pt>
                <c:pt idx="4066">
                  <c:v>67.766666666666595</c:v>
                </c:pt>
                <c:pt idx="4067">
                  <c:v>67.783333333333303</c:v>
                </c:pt>
                <c:pt idx="4068">
                  <c:v>67.8</c:v>
                </c:pt>
                <c:pt idx="4069">
                  <c:v>67.816666666666606</c:v>
                </c:pt>
                <c:pt idx="4070">
                  <c:v>67.8333333333333</c:v>
                </c:pt>
                <c:pt idx="4071">
                  <c:v>67.849999999999994</c:v>
                </c:pt>
                <c:pt idx="4072">
                  <c:v>67.866666666666603</c:v>
                </c:pt>
                <c:pt idx="4073">
                  <c:v>67.883333333333297</c:v>
                </c:pt>
                <c:pt idx="4074">
                  <c:v>67.900000000000006</c:v>
                </c:pt>
                <c:pt idx="4075">
                  <c:v>67.9166666666666</c:v>
                </c:pt>
                <c:pt idx="4076">
                  <c:v>67.933333333333294</c:v>
                </c:pt>
                <c:pt idx="4077">
                  <c:v>67.95</c:v>
                </c:pt>
                <c:pt idx="4078">
                  <c:v>67.966666666666598</c:v>
                </c:pt>
                <c:pt idx="4079">
                  <c:v>67.983333333333306</c:v>
                </c:pt>
                <c:pt idx="4080">
                  <c:v>68</c:v>
                </c:pt>
                <c:pt idx="4081">
                  <c:v>68.016666666666595</c:v>
                </c:pt>
                <c:pt idx="4082">
                  <c:v>68.033333333333303</c:v>
                </c:pt>
                <c:pt idx="4083">
                  <c:v>68.05</c:v>
                </c:pt>
                <c:pt idx="4084">
                  <c:v>68.066666666666606</c:v>
                </c:pt>
                <c:pt idx="4085">
                  <c:v>68.0833333333333</c:v>
                </c:pt>
                <c:pt idx="4086">
                  <c:v>68.099999999999994</c:v>
                </c:pt>
                <c:pt idx="4087">
                  <c:v>68.116666666666603</c:v>
                </c:pt>
                <c:pt idx="4088">
                  <c:v>68.133333333333297</c:v>
                </c:pt>
                <c:pt idx="4089">
                  <c:v>68.150000000000006</c:v>
                </c:pt>
                <c:pt idx="4090">
                  <c:v>68.1666666666666</c:v>
                </c:pt>
                <c:pt idx="4091">
                  <c:v>68.183333333333294</c:v>
                </c:pt>
                <c:pt idx="4092">
                  <c:v>68.2</c:v>
                </c:pt>
                <c:pt idx="4093">
                  <c:v>68.216666666666598</c:v>
                </c:pt>
                <c:pt idx="4094">
                  <c:v>68.233333333333306</c:v>
                </c:pt>
                <c:pt idx="4095">
                  <c:v>68.25</c:v>
                </c:pt>
                <c:pt idx="4096">
                  <c:v>68.266666666666595</c:v>
                </c:pt>
                <c:pt idx="4097">
                  <c:v>68.283333333333303</c:v>
                </c:pt>
                <c:pt idx="4098">
                  <c:v>68.3</c:v>
                </c:pt>
                <c:pt idx="4099">
                  <c:v>68.316666666666606</c:v>
                </c:pt>
                <c:pt idx="4100">
                  <c:v>68.3333333333333</c:v>
                </c:pt>
                <c:pt idx="4101">
                  <c:v>68.349999999999994</c:v>
                </c:pt>
                <c:pt idx="4102">
                  <c:v>68.366666666666603</c:v>
                </c:pt>
                <c:pt idx="4103">
                  <c:v>68.383333333333297</c:v>
                </c:pt>
                <c:pt idx="4104">
                  <c:v>68.400000000000006</c:v>
                </c:pt>
                <c:pt idx="4105">
                  <c:v>68.4166666666666</c:v>
                </c:pt>
                <c:pt idx="4106">
                  <c:v>68.433333333333294</c:v>
                </c:pt>
                <c:pt idx="4107">
                  <c:v>68.45</c:v>
                </c:pt>
                <c:pt idx="4108">
                  <c:v>68.466666666666598</c:v>
                </c:pt>
                <c:pt idx="4109">
                  <c:v>68.483333333333306</c:v>
                </c:pt>
                <c:pt idx="4110">
                  <c:v>68.5</c:v>
                </c:pt>
                <c:pt idx="4111">
                  <c:v>68.516666666666595</c:v>
                </c:pt>
                <c:pt idx="4112">
                  <c:v>68.533333333333303</c:v>
                </c:pt>
                <c:pt idx="4113">
                  <c:v>68.55</c:v>
                </c:pt>
                <c:pt idx="4114">
                  <c:v>68.566666666666606</c:v>
                </c:pt>
                <c:pt idx="4115">
                  <c:v>68.5833333333333</c:v>
                </c:pt>
                <c:pt idx="4116">
                  <c:v>68.599999999999994</c:v>
                </c:pt>
                <c:pt idx="4117">
                  <c:v>68.616666666666603</c:v>
                </c:pt>
                <c:pt idx="4118">
                  <c:v>68.633333333333297</c:v>
                </c:pt>
                <c:pt idx="4119">
                  <c:v>68.650000000000006</c:v>
                </c:pt>
                <c:pt idx="4120">
                  <c:v>68.6666666666666</c:v>
                </c:pt>
                <c:pt idx="4121">
                  <c:v>68.683333333333294</c:v>
                </c:pt>
                <c:pt idx="4122">
                  <c:v>68.7</c:v>
                </c:pt>
                <c:pt idx="4123">
                  <c:v>68.716666666666598</c:v>
                </c:pt>
                <c:pt idx="4124">
                  <c:v>68.733333333333306</c:v>
                </c:pt>
                <c:pt idx="4125">
                  <c:v>68.75</c:v>
                </c:pt>
                <c:pt idx="4126">
                  <c:v>68.766666666666595</c:v>
                </c:pt>
                <c:pt idx="4127">
                  <c:v>68.783333333333303</c:v>
                </c:pt>
                <c:pt idx="4128">
                  <c:v>68.8</c:v>
                </c:pt>
                <c:pt idx="4129">
                  <c:v>68.816666666666606</c:v>
                </c:pt>
                <c:pt idx="4130">
                  <c:v>68.8333333333333</c:v>
                </c:pt>
                <c:pt idx="4131">
                  <c:v>68.849999999999994</c:v>
                </c:pt>
                <c:pt idx="4132">
                  <c:v>68.866666666666603</c:v>
                </c:pt>
                <c:pt idx="4133">
                  <c:v>68.883333333333297</c:v>
                </c:pt>
                <c:pt idx="4134">
                  <c:v>68.900000000000006</c:v>
                </c:pt>
                <c:pt idx="4135">
                  <c:v>68.9166666666666</c:v>
                </c:pt>
                <c:pt idx="4136">
                  <c:v>68.933333333333294</c:v>
                </c:pt>
                <c:pt idx="4137">
                  <c:v>68.95</c:v>
                </c:pt>
                <c:pt idx="4138">
                  <c:v>68.966666666666598</c:v>
                </c:pt>
                <c:pt idx="4139">
                  <c:v>68.983333333333306</c:v>
                </c:pt>
                <c:pt idx="4140">
                  <c:v>69</c:v>
                </c:pt>
                <c:pt idx="4141">
                  <c:v>69.016666666666595</c:v>
                </c:pt>
                <c:pt idx="4142">
                  <c:v>69.033333333333303</c:v>
                </c:pt>
                <c:pt idx="4143">
                  <c:v>69.05</c:v>
                </c:pt>
                <c:pt idx="4144">
                  <c:v>69.066666666666606</c:v>
                </c:pt>
                <c:pt idx="4145">
                  <c:v>69.0833333333333</c:v>
                </c:pt>
                <c:pt idx="4146">
                  <c:v>69.099999999999994</c:v>
                </c:pt>
                <c:pt idx="4147">
                  <c:v>69.116666666666603</c:v>
                </c:pt>
                <c:pt idx="4148">
                  <c:v>69.133333333333297</c:v>
                </c:pt>
                <c:pt idx="4149">
                  <c:v>69.150000000000006</c:v>
                </c:pt>
                <c:pt idx="4150">
                  <c:v>69.1666666666666</c:v>
                </c:pt>
                <c:pt idx="4151">
                  <c:v>69.183333333333294</c:v>
                </c:pt>
                <c:pt idx="4152">
                  <c:v>69.2</c:v>
                </c:pt>
                <c:pt idx="4153">
                  <c:v>69.216666666666598</c:v>
                </c:pt>
                <c:pt idx="4154">
                  <c:v>69.233333333333306</c:v>
                </c:pt>
                <c:pt idx="4155">
                  <c:v>69.25</c:v>
                </c:pt>
                <c:pt idx="4156">
                  <c:v>69.266666666666595</c:v>
                </c:pt>
                <c:pt idx="4157">
                  <c:v>69.283333333333303</c:v>
                </c:pt>
                <c:pt idx="4158">
                  <c:v>69.3</c:v>
                </c:pt>
                <c:pt idx="4159">
                  <c:v>69.316666666666606</c:v>
                </c:pt>
                <c:pt idx="4160">
                  <c:v>69.3333333333333</c:v>
                </c:pt>
                <c:pt idx="4161">
                  <c:v>69.349999999999994</c:v>
                </c:pt>
                <c:pt idx="4162">
                  <c:v>69.366666666666603</c:v>
                </c:pt>
                <c:pt idx="4163">
                  <c:v>69.383333333333297</c:v>
                </c:pt>
                <c:pt idx="4164">
                  <c:v>69.400000000000006</c:v>
                </c:pt>
                <c:pt idx="4165">
                  <c:v>69.4166666666666</c:v>
                </c:pt>
                <c:pt idx="4166">
                  <c:v>69.433333333333294</c:v>
                </c:pt>
                <c:pt idx="4167">
                  <c:v>69.45</c:v>
                </c:pt>
                <c:pt idx="4168">
                  <c:v>69.466666666666598</c:v>
                </c:pt>
                <c:pt idx="4169">
                  <c:v>69.483333333333306</c:v>
                </c:pt>
                <c:pt idx="4170">
                  <c:v>69.5</c:v>
                </c:pt>
                <c:pt idx="4171">
                  <c:v>69.516666666666595</c:v>
                </c:pt>
                <c:pt idx="4172">
                  <c:v>69.533333333333303</c:v>
                </c:pt>
                <c:pt idx="4173">
                  <c:v>69.55</c:v>
                </c:pt>
                <c:pt idx="4174">
                  <c:v>69.566666666666606</c:v>
                </c:pt>
                <c:pt idx="4175">
                  <c:v>69.5833333333333</c:v>
                </c:pt>
                <c:pt idx="4176">
                  <c:v>69.599999999999994</c:v>
                </c:pt>
                <c:pt idx="4177">
                  <c:v>69.616666666666603</c:v>
                </c:pt>
                <c:pt idx="4178">
                  <c:v>69.633333333333297</c:v>
                </c:pt>
                <c:pt idx="4179">
                  <c:v>69.650000000000006</c:v>
                </c:pt>
                <c:pt idx="4180">
                  <c:v>69.6666666666666</c:v>
                </c:pt>
                <c:pt idx="4181">
                  <c:v>69.683333333333294</c:v>
                </c:pt>
                <c:pt idx="4182">
                  <c:v>69.7</c:v>
                </c:pt>
                <c:pt idx="4183">
                  <c:v>69.716666666666598</c:v>
                </c:pt>
                <c:pt idx="4184">
                  <c:v>69.733333333333306</c:v>
                </c:pt>
                <c:pt idx="4185">
                  <c:v>69.75</c:v>
                </c:pt>
                <c:pt idx="4186">
                  <c:v>69.766666666666595</c:v>
                </c:pt>
                <c:pt idx="4187">
                  <c:v>69.783333333333303</c:v>
                </c:pt>
                <c:pt idx="4188">
                  <c:v>69.8</c:v>
                </c:pt>
                <c:pt idx="4189">
                  <c:v>69.816666666666606</c:v>
                </c:pt>
                <c:pt idx="4190">
                  <c:v>69.8333333333333</c:v>
                </c:pt>
                <c:pt idx="4191">
                  <c:v>69.849999999999994</c:v>
                </c:pt>
                <c:pt idx="4192">
                  <c:v>69.866666666666603</c:v>
                </c:pt>
                <c:pt idx="4193">
                  <c:v>69.883333333333297</c:v>
                </c:pt>
                <c:pt idx="4194">
                  <c:v>69.900000000000006</c:v>
                </c:pt>
                <c:pt idx="4195">
                  <c:v>69.9166666666666</c:v>
                </c:pt>
                <c:pt idx="4196">
                  <c:v>69.933333333333294</c:v>
                </c:pt>
                <c:pt idx="4197">
                  <c:v>69.95</c:v>
                </c:pt>
                <c:pt idx="4198">
                  <c:v>69.966666666666598</c:v>
                </c:pt>
                <c:pt idx="4199">
                  <c:v>69.983333333333306</c:v>
                </c:pt>
                <c:pt idx="4200">
                  <c:v>70</c:v>
                </c:pt>
                <c:pt idx="4201">
                  <c:v>70.016666666666595</c:v>
                </c:pt>
                <c:pt idx="4202">
                  <c:v>70.033333333333303</c:v>
                </c:pt>
                <c:pt idx="4203">
                  <c:v>70.05</c:v>
                </c:pt>
                <c:pt idx="4204">
                  <c:v>70.066666666666606</c:v>
                </c:pt>
                <c:pt idx="4205">
                  <c:v>70.0833333333333</c:v>
                </c:pt>
                <c:pt idx="4206">
                  <c:v>70.099999999999994</c:v>
                </c:pt>
                <c:pt idx="4207">
                  <c:v>70.116666666666603</c:v>
                </c:pt>
                <c:pt idx="4208">
                  <c:v>70.133333333333297</c:v>
                </c:pt>
                <c:pt idx="4209">
                  <c:v>70.150000000000006</c:v>
                </c:pt>
                <c:pt idx="4210">
                  <c:v>70.1666666666666</c:v>
                </c:pt>
                <c:pt idx="4211">
                  <c:v>70.183333333333294</c:v>
                </c:pt>
                <c:pt idx="4212">
                  <c:v>70.2</c:v>
                </c:pt>
                <c:pt idx="4213">
                  <c:v>70.216666666666598</c:v>
                </c:pt>
                <c:pt idx="4214">
                  <c:v>70.233333333333306</c:v>
                </c:pt>
                <c:pt idx="4215">
                  <c:v>70.25</c:v>
                </c:pt>
                <c:pt idx="4216">
                  <c:v>70.266666666666595</c:v>
                </c:pt>
                <c:pt idx="4217">
                  <c:v>70.283333333333303</c:v>
                </c:pt>
                <c:pt idx="4218">
                  <c:v>70.3</c:v>
                </c:pt>
                <c:pt idx="4219">
                  <c:v>70.316666666666606</c:v>
                </c:pt>
                <c:pt idx="4220">
                  <c:v>70.3333333333333</c:v>
                </c:pt>
                <c:pt idx="4221">
                  <c:v>70.349999999999994</c:v>
                </c:pt>
                <c:pt idx="4222">
                  <c:v>70.366666666666603</c:v>
                </c:pt>
                <c:pt idx="4223">
                  <c:v>70.383333333333297</c:v>
                </c:pt>
                <c:pt idx="4224">
                  <c:v>70.400000000000006</c:v>
                </c:pt>
                <c:pt idx="4225">
                  <c:v>70.4166666666666</c:v>
                </c:pt>
                <c:pt idx="4226">
                  <c:v>70.433333333333294</c:v>
                </c:pt>
                <c:pt idx="4227">
                  <c:v>70.45</c:v>
                </c:pt>
                <c:pt idx="4228">
                  <c:v>70.466666666666598</c:v>
                </c:pt>
                <c:pt idx="4229">
                  <c:v>70.483333333333306</c:v>
                </c:pt>
                <c:pt idx="4230">
                  <c:v>70.5</c:v>
                </c:pt>
                <c:pt idx="4231">
                  <c:v>70.516666666666595</c:v>
                </c:pt>
                <c:pt idx="4232">
                  <c:v>70.533333333333303</c:v>
                </c:pt>
                <c:pt idx="4233">
                  <c:v>70.55</c:v>
                </c:pt>
                <c:pt idx="4234">
                  <c:v>70.566666666666606</c:v>
                </c:pt>
                <c:pt idx="4235">
                  <c:v>70.5833333333333</c:v>
                </c:pt>
                <c:pt idx="4236">
                  <c:v>70.599999999999994</c:v>
                </c:pt>
                <c:pt idx="4237">
                  <c:v>70.616666666666603</c:v>
                </c:pt>
                <c:pt idx="4238">
                  <c:v>70.633333333333297</c:v>
                </c:pt>
                <c:pt idx="4239">
                  <c:v>70.650000000000006</c:v>
                </c:pt>
                <c:pt idx="4240">
                  <c:v>70.6666666666666</c:v>
                </c:pt>
                <c:pt idx="4241">
                  <c:v>70.683333333333294</c:v>
                </c:pt>
                <c:pt idx="4242">
                  <c:v>70.7</c:v>
                </c:pt>
                <c:pt idx="4243">
                  <c:v>70.716666666666598</c:v>
                </c:pt>
                <c:pt idx="4244">
                  <c:v>70.733333333333306</c:v>
                </c:pt>
                <c:pt idx="4245">
                  <c:v>70.75</c:v>
                </c:pt>
                <c:pt idx="4246">
                  <c:v>70.766666666666595</c:v>
                </c:pt>
                <c:pt idx="4247">
                  <c:v>70.783333333333303</c:v>
                </c:pt>
                <c:pt idx="4248">
                  <c:v>70.8</c:v>
                </c:pt>
                <c:pt idx="4249">
                  <c:v>70.816666666666606</c:v>
                </c:pt>
                <c:pt idx="4250">
                  <c:v>70.8333333333333</c:v>
                </c:pt>
                <c:pt idx="4251">
                  <c:v>70.849999999999994</c:v>
                </c:pt>
                <c:pt idx="4252">
                  <c:v>70.866666666666603</c:v>
                </c:pt>
                <c:pt idx="4253">
                  <c:v>70.883333333333297</c:v>
                </c:pt>
                <c:pt idx="4254">
                  <c:v>70.900000000000006</c:v>
                </c:pt>
                <c:pt idx="4255">
                  <c:v>70.9166666666666</c:v>
                </c:pt>
                <c:pt idx="4256">
                  <c:v>70.933333333333294</c:v>
                </c:pt>
                <c:pt idx="4257">
                  <c:v>70.95</c:v>
                </c:pt>
                <c:pt idx="4258">
                  <c:v>70.966666666666598</c:v>
                </c:pt>
                <c:pt idx="4259">
                  <c:v>70.983333333333306</c:v>
                </c:pt>
                <c:pt idx="4260">
                  <c:v>71</c:v>
                </c:pt>
                <c:pt idx="4261">
                  <c:v>71.016666666666595</c:v>
                </c:pt>
                <c:pt idx="4262">
                  <c:v>71.033333333333303</c:v>
                </c:pt>
                <c:pt idx="4263">
                  <c:v>71.05</c:v>
                </c:pt>
                <c:pt idx="4264">
                  <c:v>71.066666666666606</c:v>
                </c:pt>
                <c:pt idx="4265">
                  <c:v>71.0833333333333</c:v>
                </c:pt>
                <c:pt idx="4266">
                  <c:v>71.099999999999994</c:v>
                </c:pt>
                <c:pt idx="4267">
                  <c:v>71.116666666666603</c:v>
                </c:pt>
                <c:pt idx="4268">
                  <c:v>71.133333333333297</c:v>
                </c:pt>
                <c:pt idx="4269">
                  <c:v>71.150000000000006</c:v>
                </c:pt>
                <c:pt idx="4270">
                  <c:v>71.1666666666666</c:v>
                </c:pt>
                <c:pt idx="4271">
                  <c:v>71.183333333333294</c:v>
                </c:pt>
                <c:pt idx="4272">
                  <c:v>71.2</c:v>
                </c:pt>
                <c:pt idx="4273">
                  <c:v>71.216666666666598</c:v>
                </c:pt>
                <c:pt idx="4274">
                  <c:v>71.233333333333306</c:v>
                </c:pt>
                <c:pt idx="4275">
                  <c:v>71.25</c:v>
                </c:pt>
                <c:pt idx="4276">
                  <c:v>71.266666666666595</c:v>
                </c:pt>
                <c:pt idx="4277">
                  <c:v>71.283333333333303</c:v>
                </c:pt>
                <c:pt idx="4278">
                  <c:v>71.3</c:v>
                </c:pt>
                <c:pt idx="4279">
                  <c:v>71.316666666666606</c:v>
                </c:pt>
                <c:pt idx="4280">
                  <c:v>71.3333333333333</c:v>
                </c:pt>
                <c:pt idx="4281">
                  <c:v>71.349999999999994</c:v>
                </c:pt>
                <c:pt idx="4282">
                  <c:v>71.366666666666603</c:v>
                </c:pt>
                <c:pt idx="4283">
                  <c:v>71.383333333333297</c:v>
                </c:pt>
                <c:pt idx="4284">
                  <c:v>71.400000000000006</c:v>
                </c:pt>
                <c:pt idx="4285">
                  <c:v>71.4166666666666</c:v>
                </c:pt>
                <c:pt idx="4286">
                  <c:v>71.433333333333294</c:v>
                </c:pt>
                <c:pt idx="4287">
                  <c:v>71.45</c:v>
                </c:pt>
                <c:pt idx="4288">
                  <c:v>71.466666666666598</c:v>
                </c:pt>
                <c:pt idx="4289">
                  <c:v>71.483333333333306</c:v>
                </c:pt>
                <c:pt idx="4290">
                  <c:v>71.5</c:v>
                </c:pt>
                <c:pt idx="4291">
                  <c:v>71.516666666666595</c:v>
                </c:pt>
                <c:pt idx="4292">
                  <c:v>71.533333333333303</c:v>
                </c:pt>
                <c:pt idx="4293">
                  <c:v>71.55</c:v>
                </c:pt>
                <c:pt idx="4294">
                  <c:v>71.566666666666606</c:v>
                </c:pt>
                <c:pt idx="4295">
                  <c:v>71.5833333333333</c:v>
                </c:pt>
                <c:pt idx="4296">
                  <c:v>71.599999999999994</c:v>
                </c:pt>
                <c:pt idx="4297">
                  <c:v>71.616666666666603</c:v>
                </c:pt>
                <c:pt idx="4298">
                  <c:v>71.633333333333297</c:v>
                </c:pt>
                <c:pt idx="4299">
                  <c:v>71.650000000000006</c:v>
                </c:pt>
                <c:pt idx="4300">
                  <c:v>71.6666666666666</c:v>
                </c:pt>
                <c:pt idx="4301">
                  <c:v>71.683333333333294</c:v>
                </c:pt>
                <c:pt idx="4302">
                  <c:v>71.7</c:v>
                </c:pt>
                <c:pt idx="4303">
                  <c:v>71.716666666666598</c:v>
                </c:pt>
                <c:pt idx="4304">
                  <c:v>71.733333333333306</c:v>
                </c:pt>
                <c:pt idx="4305">
                  <c:v>71.75</c:v>
                </c:pt>
                <c:pt idx="4306">
                  <c:v>71.766666666666595</c:v>
                </c:pt>
                <c:pt idx="4307">
                  <c:v>71.783333333333303</c:v>
                </c:pt>
                <c:pt idx="4308">
                  <c:v>71.8</c:v>
                </c:pt>
                <c:pt idx="4309">
                  <c:v>71.816666666666606</c:v>
                </c:pt>
                <c:pt idx="4310">
                  <c:v>71.8333333333333</c:v>
                </c:pt>
                <c:pt idx="4311">
                  <c:v>71.849999999999994</c:v>
                </c:pt>
                <c:pt idx="4312">
                  <c:v>71.866666666666603</c:v>
                </c:pt>
                <c:pt idx="4313">
                  <c:v>71.883333333333297</c:v>
                </c:pt>
                <c:pt idx="4314">
                  <c:v>71.900000000000006</c:v>
                </c:pt>
                <c:pt idx="4315">
                  <c:v>71.9166666666666</c:v>
                </c:pt>
                <c:pt idx="4316">
                  <c:v>71.933333333333294</c:v>
                </c:pt>
                <c:pt idx="4317">
                  <c:v>71.95</c:v>
                </c:pt>
                <c:pt idx="4318">
                  <c:v>71.966666666666598</c:v>
                </c:pt>
                <c:pt idx="4319">
                  <c:v>71.983333333333306</c:v>
                </c:pt>
                <c:pt idx="4320">
                  <c:v>72</c:v>
                </c:pt>
                <c:pt idx="4321">
                  <c:v>72.016666666666595</c:v>
                </c:pt>
                <c:pt idx="4322">
                  <c:v>72.033333333333303</c:v>
                </c:pt>
                <c:pt idx="4323">
                  <c:v>72.05</c:v>
                </c:pt>
                <c:pt idx="4324">
                  <c:v>72.066666666666606</c:v>
                </c:pt>
                <c:pt idx="4325">
                  <c:v>72.0833333333333</c:v>
                </c:pt>
                <c:pt idx="4326">
                  <c:v>72.099999999999994</c:v>
                </c:pt>
                <c:pt idx="4327">
                  <c:v>72.116666666666603</c:v>
                </c:pt>
                <c:pt idx="4328">
                  <c:v>72.133333333333297</c:v>
                </c:pt>
                <c:pt idx="4329">
                  <c:v>72.150000000000006</c:v>
                </c:pt>
                <c:pt idx="4330">
                  <c:v>72.1666666666666</c:v>
                </c:pt>
                <c:pt idx="4331">
                  <c:v>72.183333333333294</c:v>
                </c:pt>
                <c:pt idx="4332">
                  <c:v>72.2</c:v>
                </c:pt>
                <c:pt idx="4333">
                  <c:v>72.216666666666598</c:v>
                </c:pt>
                <c:pt idx="4334">
                  <c:v>72.233333333333306</c:v>
                </c:pt>
                <c:pt idx="4335">
                  <c:v>72.25</c:v>
                </c:pt>
                <c:pt idx="4336">
                  <c:v>72.266666666666595</c:v>
                </c:pt>
                <c:pt idx="4337">
                  <c:v>72.283333333333303</c:v>
                </c:pt>
                <c:pt idx="4338">
                  <c:v>72.3</c:v>
                </c:pt>
                <c:pt idx="4339">
                  <c:v>72.316666666666606</c:v>
                </c:pt>
                <c:pt idx="4340">
                  <c:v>72.3333333333333</c:v>
                </c:pt>
                <c:pt idx="4341">
                  <c:v>72.349999999999994</c:v>
                </c:pt>
                <c:pt idx="4342">
                  <c:v>72.366666666666603</c:v>
                </c:pt>
                <c:pt idx="4343">
                  <c:v>72.383333333333297</c:v>
                </c:pt>
                <c:pt idx="4344">
                  <c:v>72.400000000000006</c:v>
                </c:pt>
                <c:pt idx="4345">
                  <c:v>72.4166666666666</c:v>
                </c:pt>
                <c:pt idx="4346">
                  <c:v>72.433333333333294</c:v>
                </c:pt>
                <c:pt idx="4347">
                  <c:v>72.45</c:v>
                </c:pt>
                <c:pt idx="4348">
                  <c:v>72.466666666666598</c:v>
                </c:pt>
                <c:pt idx="4349">
                  <c:v>72.483333333333306</c:v>
                </c:pt>
                <c:pt idx="4350">
                  <c:v>72.5</c:v>
                </c:pt>
                <c:pt idx="4351">
                  <c:v>72.516666666666595</c:v>
                </c:pt>
                <c:pt idx="4352">
                  <c:v>72.533333333333303</c:v>
                </c:pt>
                <c:pt idx="4353">
                  <c:v>72.55</c:v>
                </c:pt>
                <c:pt idx="4354">
                  <c:v>72.566666666666606</c:v>
                </c:pt>
                <c:pt idx="4355">
                  <c:v>72.5833333333333</c:v>
                </c:pt>
                <c:pt idx="4356">
                  <c:v>72.599999999999994</c:v>
                </c:pt>
                <c:pt idx="4357">
                  <c:v>72.616666666666603</c:v>
                </c:pt>
                <c:pt idx="4358">
                  <c:v>72.633333333333297</c:v>
                </c:pt>
                <c:pt idx="4359">
                  <c:v>72.650000000000006</c:v>
                </c:pt>
                <c:pt idx="4360">
                  <c:v>72.6666666666666</c:v>
                </c:pt>
                <c:pt idx="4361">
                  <c:v>72.683333333333294</c:v>
                </c:pt>
                <c:pt idx="4362">
                  <c:v>72.7</c:v>
                </c:pt>
                <c:pt idx="4363">
                  <c:v>72.716666666666598</c:v>
                </c:pt>
                <c:pt idx="4364">
                  <c:v>72.733333333333306</c:v>
                </c:pt>
                <c:pt idx="4365">
                  <c:v>72.75</c:v>
                </c:pt>
                <c:pt idx="4366">
                  <c:v>72.766666666666595</c:v>
                </c:pt>
                <c:pt idx="4367">
                  <c:v>72.783333333333303</c:v>
                </c:pt>
                <c:pt idx="4368">
                  <c:v>72.8</c:v>
                </c:pt>
                <c:pt idx="4369">
                  <c:v>72.816666666666606</c:v>
                </c:pt>
                <c:pt idx="4370">
                  <c:v>72.8333333333333</c:v>
                </c:pt>
                <c:pt idx="4371">
                  <c:v>72.849999999999994</c:v>
                </c:pt>
                <c:pt idx="4372">
                  <c:v>72.866666666666603</c:v>
                </c:pt>
                <c:pt idx="4373">
                  <c:v>72.883333333333297</c:v>
                </c:pt>
                <c:pt idx="4374">
                  <c:v>72.900000000000006</c:v>
                </c:pt>
                <c:pt idx="4375">
                  <c:v>72.9166666666666</c:v>
                </c:pt>
                <c:pt idx="4376">
                  <c:v>72.933333333333294</c:v>
                </c:pt>
                <c:pt idx="4377">
                  <c:v>72.95</c:v>
                </c:pt>
                <c:pt idx="4378">
                  <c:v>72.966666666666598</c:v>
                </c:pt>
                <c:pt idx="4379">
                  <c:v>72.983333333333306</c:v>
                </c:pt>
                <c:pt idx="4380">
                  <c:v>73</c:v>
                </c:pt>
                <c:pt idx="4381">
                  <c:v>73.016666666666595</c:v>
                </c:pt>
                <c:pt idx="4382">
                  <c:v>73.033333333333303</c:v>
                </c:pt>
                <c:pt idx="4383">
                  <c:v>73.05</c:v>
                </c:pt>
                <c:pt idx="4384">
                  <c:v>73.066666666666606</c:v>
                </c:pt>
                <c:pt idx="4385">
                  <c:v>73.0833333333333</c:v>
                </c:pt>
                <c:pt idx="4386">
                  <c:v>73.099999999999994</c:v>
                </c:pt>
                <c:pt idx="4387">
                  <c:v>73.116666666666603</c:v>
                </c:pt>
                <c:pt idx="4388">
                  <c:v>73.133333333333297</c:v>
                </c:pt>
                <c:pt idx="4389">
                  <c:v>73.150000000000006</c:v>
                </c:pt>
                <c:pt idx="4390">
                  <c:v>73.1666666666666</c:v>
                </c:pt>
                <c:pt idx="4391">
                  <c:v>73.183333333333294</c:v>
                </c:pt>
                <c:pt idx="4392">
                  <c:v>73.2</c:v>
                </c:pt>
                <c:pt idx="4393">
                  <c:v>73.216666666666598</c:v>
                </c:pt>
                <c:pt idx="4394">
                  <c:v>73.233333333333306</c:v>
                </c:pt>
                <c:pt idx="4395">
                  <c:v>73.25</c:v>
                </c:pt>
                <c:pt idx="4396">
                  <c:v>73.266666666666595</c:v>
                </c:pt>
                <c:pt idx="4397">
                  <c:v>73.283333333333303</c:v>
                </c:pt>
                <c:pt idx="4398">
                  <c:v>73.3</c:v>
                </c:pt>
                <c:pt idx="4399">
                  <c:v>73.316666666666606</c:v>
                </c:pt>
                <c:pt idx="4400">
                  <c:v>73.3333333333333</c:v>
                </c:pt>
                <c:pt idx="4401">
                  <c:v>73.349999999999994</c:v>
                </c:pt>
                <c:pt idx="4402">
                  <c:v>73.366666666666603</c:v>
                </c:pt>
                <c:pt idx="4403">
                  <c:v>73.383333333333297</c:v>
                </c:pt>
                <c:pt idx="4404">
                  <c:v>73.400000000000006</c:v>
                </c:pt>
                <c:pt idx="4405">
                  <c:v>73.4166666666666</c:v>
                </c:pt>
                <c:pt idx="4406">
                  <c:v>73.433333333333294</c:v>
                </c:pt>
                <c:pt idx="4407">
                  <c:v>73.45</c:v>
                </c:pt>
                <c:pt idx="4408">
                  <c:v>73.466666666666598</c:v>
                </c:pt>
                <c:pt idx="4409">
                  <c:v>73.483333333333306</c:v>
                </c:pt>
                <c:pt idx="4410">
                  <c:v>73.5</c:v>
                </c:pt>
                <c:pt idx="4411">
                  <c:v>73.516666666666595</c:v>
                </c:pt>
                <c:pt idx="4412">
                  <c:v>73.533333333333303</c:v>
                </c:pt>
                <c:pt idx="4413">
                  <c:v>73.55</c:v>
                </c:pt>
                <c:pt idx="4414">
                  <c:v>73.566666666666606</c:v>
                </c:pt>
                <c:pt idx="4415">
                  <c:v>73.5833333333333</c:v>
                </c:pt>
                <c:pt idx="4416">
                  <c:v>73.599999999999994</c:v>
                </c:pt>
                <c:pt idx="4417">
                  <c:v>73.616666666666603</c:v>
                </c:pt>
                <c:pt idx="4418">
                  <c:v>73.633333333333297</c:v>
                </c:pt>
                <c:pt idx="4419">
                  <c:v>73.650000000000006</c:v>
                </c:pt>
                <c:pt idx="4420">
                  <c:v>73.6666666666666</c:v>
                </c:pt>
                <c:pt idx="4421">
                  <c:v>73.683333333333294</c:v>
                </c:pt>
                <c:pt idx="4422">
                  <c:v>73.7</c:v>
                </c:pt>
                <c:pt idx="4423">
                  <c:v>73.716666666666598</c:v>
                </c:pt>
                <c:pt idx="4424">
                  <c:v>73.733333333333306</c:v>
                </c:pt>
                <c:pt idx="4425">
                  <c:v>73.75</c:v>
                </c:pt>
                <c:pt idx="4426">
                  <c:v>73.766666666666595</c:v>
                </c:pt>
                <c:pt idx="4427">
                  <c:v>73.783333333333303</c:v>
                </c:pt>
                <c:pt idx="4428">
                  <c:v>73.8</c:v>
                </c:pt>
                <c:pt idx="4429">
                  <c:v>73.816666666666606</c:v>
                </c:pt>
                <c:pt idx="4430">
                  <c:v>73.8333333333333</c:v>
                </c:pt>
                <c:pt idx="4431">
                  <c:v>73.849999999999994</c:v>
                </c:pt>
                <c:pt idx="4432">
                  <c:v>73.866666666666603</c:v>
                </c:pt>
                <c:pt idx="4433">
                  <c:v>73.883333333333297</c:v>
                </c:pt>
                <c:pt idx="4434">
                  <c:v>73.900000000000006</c:v>
                </c:pt>
                <c:pt idx="4435">
                  <c:v>73.9166666666666</c:v>
                </c:pt>
                <c:pt idx="4436">
                  <c:v>73.933333333333294</c:v>
                </c:pt>
                <c:pt idx="4437">
                  <c:v>73.95</c:v>
                </c:pt>
                <c:pt idx="4438">
                  <c:v>73.966666666666598</c:v>
                </c:pt>
                <c:pt idx="4439">
                  <c:v>73.983333333333306</c:v>
                </c:pt>
                <c:pt idx="4440">
                  <c:v>74</c:v>
                </c:pt>
                <c:pt idx="4441">
                  <c:v>74.016666666666595</c:v>
                </c:pt>
                <c:pt idx="4442">
                  <c:v>74.033333333333303</c:v>
                </c:pt>
                <c:pt idx="4443">
                  <c:v>74.05</c:v>
                </c:pt>
                <c:pt idx="4444">
                  <c:v>74.066666666666606</c:v>
                </c:pt>
                <c:pt idx="4445">
                  <c:v>74.0833333333333</c:v>
                </c:pt>
                <c:pt idx="4446">
                  <c:v>74.099999999999994</c:v>
                </c:pt>
                <c:pt idx="4447">
                  <c:v>74.116666666666603</c:v>
                </c:pt>
                <c:pt idx="4448">
                  <c:v>74.133333333333297</c:v>
                </c:pt>
                <c:pt idx="4449">
                  <c:v>74.150000000000006</c:v>
                </c:pt>
                <c:pt idx="4450">
                  <c:v>74.1666666666666</c:v>
                </c:pt>
                <c:pt idx="4451">
                  <c:v>74.183333333333294</c:v>
                </c:pt>
                <c:pt idx="4452">
                  <c:v>74.2</c:v>
                </c:pt>
                <c:pt idx="4453">
                  <c:v>74.216666666666598</c:v>
                </c:pt>
                <c:pt idx="4454">
                  <c:v>74.233333333333306</c:v>
                </c:pt>
                <c:pt idx="4455">
                  <c:v>74.25</c:v>
                </c:pt>
                <c:pt idx="4456">
                  <c:v>74.266666666666595</c:v>
                </c:pt>
                <c:pt idx="4457">
                  <c:v>74.283333333333303</c:v>
                </c:pt>
                <c:pt idx="4458">
                  <c:v>74.3</c:v>
                </c:pt>
                <c:pt idx="4459">
                  <c:v>74.316666666666606</c:v>
                </c:pt>
                <c:pt idx="4460">
                  <c:v>74.3333333333333</c:v>
                </c:pt>
                <c:pt idx="4461">
                  <c:v>74.349999999999994</c:v>
                </c:pt>
                <c:pt idx="4462">
                  <c:v>74.366666666666603</c:v>
                </c:pt>
                <c:pt idx="4463">
                  <c:v>74.383333333333297</c:v>
                </c:pt>
                <c:pt idx="4464">
                  <c:v>74.400000000000006</c:v>
                </c:pt>
                <c:pt idx="4465">
                  <c:v>74.4166666666666</c:v>
                </c:pt>
                <c:pt idx="4466">
                  <c:v>74.433333333333294</c:v>
                </c:pt>
                <c:pt idx="4467">
                  <c:v>74.45</c:v>
                </c:pt>
                <c:pt idx="4468">
                  <c:v>74.466666666666598</c:v>
                </c:pt>
                <c:pt idx="4469">
                  <c:v>74.483333333333306</c:v>
                </c:pt>
                <c:pt idx="4470">
                  <c:v>74.5</c:v>
                </c:pt>
                <c:pt idx="4471">
                  <c:v>74.516666666666595</c:v>
                </c:pt>
                <c:pt idx="4472">
                  <c:v>74.533333333333303</c:v>
                </c:pt>
                <c:pt idx="4473">
                  <c:v>74.55</c:v>
                </c:pt>
                <c:pt idx="4474">
                  <c:v>74.566666666666606</c:v>
                </c:pt>
                <c:pt idx="4475">
                  <c:v>74.5833333333333</c:v>
                </c:pt>
                <c:pt idx="4476">
                  <c:v>74.599999999999994</c:v>
                </c:pt>
                <c:pt idx="4477">
                  <c:v>74.616666666666603</c:v>
                </c:pt>
                <c:pt idx="4478">
                  <c:v>74.633333333333297</c:v>
                </c:pt>
                <c:pt idx="4479">
                  <c:v>74.650000000000006</c:v>
                </c:pt>
                <c:pt idx="4480">
                  <c:v>74.6666666666666</c:v>
                </c:pt>
                <c:pt idx="4481">
                  <c:v>74.683333333333294</c:v>
                </c:pt>
                <c:pt idx="4482">
                  <c:v>74.7</c:v>
                </c:pt>
                <c:pt idx="4483">
                  <c:v>74.716666666666598</c:v>
                </c:pt>
                <c:pt idx="4484">
                  <c:v>74.733333333333306</c:v>
                </c:pt>
                <c:pt idx="4485">
                  <c:v>74.75</c:v>
                </c:pt>
                <c:pt idx="4486">
                  <c:v>74.766666666666595</c:v>
                </c:pt>
                <c:pt idx="4487">
                  <c:v>74.783333333333303</c:v>
                </c:pt>
                <c:pt idx="4488">
                  <c:v>74.8</c:v>
                </c:pt>
                <c:pt idx="4489">
                  <c:v>74.816666666666606</c:v>
                </c:pt>
                <c:pt idx="4490">
                  <c:v>74.8333333333333</c:v>
                </c:pt>
                <c:pt idx="4491">
                  <c:v>74.849999999999994</c:v>
                </c:pt>
                <c:pt idx="4492">
                  <c:v>74.866666666666603</c:v>
                </c:pt>
                <c:pt idx="4493">
                  <c:v>74.883333333333297</c:v>
                </c:pt>
                <c:pt idx="4494">
                  <c:v>74.900000000000006</c:v>
                </c:pt>
                <c:pt idx="4495">
                  <c:v>74.9166666666666</c:v>
                </c:pt>
                <c:pt idx="4496">
                  <c:v>74.933333333333294</c:v>
                </c:pt>
                <c:pt idx="4497">
                  <c:v>74.95</c:v>
                </c:pt>
                <c:pt idx="4498">
                  <c:v>74.966666666666598</c:v>
                </c:pt>
                <c:pt idx="4499">
                  <c:v>74.983333333333306</c:v>
                </c:pt>
                <c:pt idx="4500">
                  <c:v>75</c:v>
                </c:pt>
                <c:pt idx="4501">
                  <c:v>75.016666666666595</c:v>
                </c:pt>
                <c:pt idx="4502">
                  <c:v>75.033333333333303</c:v>
                </c:pt>
                <c:pt idx="4503">
                  <c:v>75.05</c:v>
                </c:pt>
                <c:pt idx="4504">
                  <c:v>75.066666666666606</c:v>
                </c:pt>
                <c:pt idx="4505">
                  <c:v>75.0833333333333</c:v>
                </c:pt>
                <c:pt idx="4506">
                  <c:v>75.099999999999994</c:v>
                </c:pt>
                <c:pt idx="4507">
                  <c:v>75.116666666666603</c:v>
                </c:pt>
                <c:pt idx="4508">
                  <c:v>75.133333333333297</c:v>
                </c:pt>
                <c:pt idx="4509">
                  <c:v>75.150000000000006</c:v>
                </c:pt>
                <c:pt idx="4510">
                  <c:v>75.1666666666666</c:v>
                </c:pt>
                <c:pt idx="4511">
                  <c:v>75.183333333333294</c:v>
                </c:pt>
                <c:pt idx="4512">
                  <c:v>75.2</c:v>
                </c:pt>
                <c:pt idx="4513">
                  <c:v>75.216666666666598</c:v>
                </c:pt>
                <c:pt idx="4514">
                  <c:v>75.233333333333306</c:v>
                </c:pt>
                <c:pt idx="4515">
                  <c:v>75.25</c:v>
                </c:pt>
                <c:pt idx="4516">
                  <c:v>75.266666666666595</c:v>
                </c:pt>
                <c:pt idx="4517">
                  <c:v>75.283333333333303</c:v>
                </c:pt>
                <c:pt idx="4518">
                  <c:v>75.3</c:v>
                </c:pt>
                <c:pt idx="4519">
                  <c:v>75.316666666666606</c:v>
                </c:pt>
                <c:pt idx="4520">
                  <c:v>75.3333333333333</c:v>
                </c:pt>
                <c:pt idx="4521">
                  <c:v>75.349999999999994</c:v>
                </c:pt>
                <c:pt idx="4522">
                  <c:v>75.366666666666603</c:v>
                </c:pt>
                <c:pt idx="4523">
                  <c:v>75.383333333333297</c:v>
                </c:pt>
                <c:pt idx="4524">
                  <c:v>75.400000000000006</c:v>
                </c:pt>
                <c:pt idx="4525">
                  <c:v>75.4166666666666</c:v>
                </c:pt>
                <c:pt idx="4526">
                  <c:v>75.433333333333294</c:v>
                </c:pt>
                <c:pt idx="4527">
                  <c:v>75.45</c:v>
                </c:pt>
                <c:pt idx="4528">
                  <c:v>75.466666666666598</c:v>
                </c:pt>
                <c:pt idx="4529">
                  <c:v>75.483333333333306</c:v>
                </c:pt>
                <c:pt idx="4530">
                  <c:v>75.5</c:v>
                </c:pt>
                <c:pt idx="4531">
                  <c:v>75.516666666666595</c:v>
                </c:pt>
                <c:pt idx="4532">
                  <c:v>75.533333333333303</c:v>
                </c:pt>
                <c:pt idx="4533">
                  <c:v>75.55</c:v>
                </c:pt>
                <c:pt idx="4534">
                  <c:v>75.566666666666606</c:v>
                </c:pt>
                <c:pt idx="4535">
                  <c:v>75.5833333333333</c:v>
                </c:pt>
                <c:pt idx="4536">
                  <c:v>75.599999999999994</c:v>
                </c:pt>
                <c:pt idx="4537">
                  <c:v>75.616666666666603</c:v>
                </c:pt>
                <c:pt idx="4538">
                  <c:v>75.633333333333297</c:v>
                </c:pt>
                <c:pt idx="4539">
                  <c:v>75.650000000000006</c:v>
                </c:pt>
                <c:pt idx="4540">
                  <c:v>75.6666666666666</c:v>
                </c:pt>
                <c:pt idx="4541">
                  <c:v>75.683333333333294</c:v>
                </c:pt>
                <c:pt idx="4542">
                  <c:v>75.7</c:v>
                </c:pt>
                <c:pt idx="4543">
                  <c:v>75.716666666666598</c:v>
                </c:pt>
                <c:pt idx="4544">
                  <c:v>75.733333333333306</c:v>
                </c:pt>
                <c:pt idx="4545">
                  <c:v>75.75</c:v>
                </c:pt>
                <c:pt idx="4546">
                  <c:v>75.766666666666595</c:v>
                </c:pt>
                <c:pt idx="4547">
                  <c:v>75.783333333333303</c:v>
                </c:pt>
                <c:pt idx="4548">
                  <c:v>75.8</c:v>
                </c:pt>
                <c:pt idx="4549">
                  <c:v>75.816666666666606</c:v>
                </c:pt>
                <c:pt idx="4550">
                  <c:v>75.8333333333333</c:v>
                </c:pt>
                <c:pt idx="4551">
                  <c:v>75.849999999999994</c:v>
                </c:pt>
                <c:pt idx="4552">
                  <c:v>75.866666666666603</c:v>
                </c:pt>
                <c:pt idx="4553">
                  <c:v>75.883333333333297</c:v>
                </c:pt>
                <c:pt idx="4554">
                  <c:v>75.900000000000006</c:v>
                </c:pt>
                <c:pt idx="4555">
                  <c:v>75.9166666666666</c:v>
                </c:pt>
                <c:pt idx="4556">
                  <c:v>75.933333333333294</c:v>
                </c:pt>
                <c:pt idx="4557">
                  <c:v>75.95</c:v>
                </c:pt>
                <c:pt idx="4558">
                  <c:v>75.966666666666598</c:v>
                </c:pt>
                <c:pt idx="4559">
                  <c:v>75.983333333333306</c:v>
                </c:pt>
                <c:pt idx="4560">
                  <c:v>76</c:v>
                </c:pt>
                <c:pt idx="4561">
                  <c:v>76.016666666666595</c:v>
                </c:pt>
                <c:pt idx="4562">
                  <c:v>76.033333333333303</c:v>
                </c:pt>
                <c:pt idx="4563">
                  <c:v>76.05</c:v>
                </c:pt>
                <c:pt idx="4564">
                  <c:v>76.066666666666606</c:v>
                </c:pt>
                <c:pt idx="4565">
                  <c:v>76.0833333333333</c:v>
                </c:pt>
                <c:pt idx="4566">
                  <c:v>76.099999999999994</c:v>
                </c:pt>
                <c:pt idx="4567">
                  <c:v>76.116666666666603</c:v>
                </c:pt>
                <c:pt idx="4568">
                  <c:v>76.133333333333297</c:v>
                </c:pt>
                <c:pt idx="4569">
                  <c:v>76.150000000000006</c:v>
                </c:pt>
                <c:pt idx="4570">
                  <c:v>76.1666666666666</c:v>
                </c:pt>
                <c:pt idx="4571">
                  <c:v>76.183333333333294</c:v>
                </c:pt>
                <c:pt idx="4572">
                  <c:v>76.2</c:v>
                </c:pt>
                <c:pt idx="4573">
                  <c:v>76.216666666666598</c:v>
                </c:pt>
                <c:pt idx="4574">
                  <c:v>76.233333333333306</c:v>
                </c:pt>
                <c:pt idx="4575">
                  <c:v>76.25</c:v>
                </c:pt>
                <c:pt idx="4576">
                  <c:v>76.266666666666595</c:v>
                </c:pt>
                <c:pt idx="4577">
                  <c:v>76.283333333333303</c:v>
                </c:pt>
                <c:pt idx="4578">
                  <c:v>76.3</c:v>
                </c:pt>
                <c:pt idx="4579">
                  <c:v>76.316666666666606</c:v>
                </c:pt>
                <c:pt idx="4580">
                  <c:v>76.3333333333333</c:v>
                </c:pt>
                <c:pt idx="4581">
                  <c:v>76.349999999999994</c:v>
                </c:pt>
                <c:pt idx="4582">
                  <c:v>76.366666666666603</c:v>
                </c:pt>
                <c:pt idx="4583">
                  <c:v>76.383333333333297</c:v>
                </c:pt>
                <c:pt idx="4584">
                  <c:v>76.400000000000006</c:v>
                </c:pt>
                <c:pt idx="4585">
                  <c:v>76.4166666666666</c:v>
                </c:pt>
                <c:pt idx="4586">
                  <c:v>76.433333333333294</c:v>
                </c:pt>
                <c:pt idx="4587">
                  <c:v>76.45</c:v>
                </c:pt>
                <c:pt idx="4588">
                  <c:v>76.466666666666598</c:v>
                </c:pt>
                <c:pt idx="4589">
                  <c:v>76.483333333333306</c:v>
                </c:pt>
                <c:pt idx="4590">
                  <c:v>76.5</c:v>
                </c:pt>
                <c:pt idx="4591">
                  <c:v>76.516666666666595</c:v>
                </c:pt>
                <c:pt idx="4592">
                  <c:v>76.533333333333303</c:v>
                </c:pt>
                <c:pt idx="4593">
                  <c:v>76.55</c:v>
                </c:pt>
                <c:pt idx="4594">
                  <c:v>76.566666666666606</c:v>
                </c:pt>
                <c:pt idx="4595">
                  <c:v>76.5833333333333</c:v>
                </c:pt>
                <c:pt idx="4596">
                  <c:v>76.599999999999994</c:v>
                </c:pt>
                <c:pt idx="4597">
                  <c:v>76.616666666666603</c:v>
                </c:pt>
                <c:pt idx="4598">
                  <c:v>76.633333333333297</c:v>
                </c:pt>
                <c:pt idx="4599">
                  <c:v>76.650000000000006</c:v>
                </c:pt>
                <c:pt idx="4600">
                  <c:v>76.6666666666666</c:v>
                </c:pt>
                <c:pt idx="4601">
                  <c:v>76.683333333333294</c:v>
                </c:pt>
                <c:pt idx="4602">
                  <c:v>76.7</c:v>
                </c:pt>
                <c:pt idx="4603">
                  <c:v>76.716666666666598</c:v>
                </c:pt>
                <c:pt idx="4604">
                  <c:v>76.733333333333306</c:v>
                </c:pt>
                <c:pt idx="4605">
                  <c:v>76.75</c:v>
                </c:pt>
                <c:pt idx="4606">
                  <c:v>76.766666666666595</c:v>
                </c:pt>
                <c:pt idx="4607">
                  <c:v>76.783333333333303</c:v>
                </c:pt>
                <c:pt idx="4608">
                  <c:v>76.8</c:v>
                </c:pt>
                <c:pt idx="4609">
                  <c:v>76.816666666666606</c:v>
                </c:pt>
                <c:pt idx="4610">
                  <c:v>76.8333333333333</c:v>
                </c:pt>
                <c:pt idx="4611">
                  <c:v>76.849999999999994</c:v>
                </c:pt>
                <c:pt idx="4612">
                  <c:v>76.866666666666603</c:v>
                </c:pt>
                <c:pt idx="4613">
                  <c:v>76.883333333333297</c:v>
                </c:pt>
                <c:pt idx="4614">
                  <c:v>76.900000000000006</c:v>
                </c:pt>
                <c:pt idx="4615">
                  <c:v>76.9166666666666</c:v>
                </c:pt>
                <c:pt idx="4616">
                  <c:v>76.933333333333294</c:v>
                </c:pt>
                <c:pt idx="4617">
                  <c:v>76.95</c:v>
                </c:pt>
                <c:pt idx="4618">
                  <c:v>76.966666666666598</c:v>
                </c:pt>
                <c:pt idx="4619">
                  <c:v>76.983333333333306</c:v>
                </c:pt>
                <c:pt idx="4620">
                  <c:v>77</c:v>
                </c:pt>
                <c:pt idx="4621">
                  <c:v>77.016666666666595</c:v>
                </c:pt>
                <c:pt idx="4622">
                  <c:v>77.033333333333303</c:v>
                </c:pt>
                <c:pt idx="4623">
                  <c:v>77.05</c:v>
                </c:pt>
                <c:pt idx="4624">
                  <c:v>77.066666666666606</c:v>
                </c:pt>
                <c:pt idx="4625">
                  <c:v>77.0833333333333</c:v>
                </c:pt>
                <c:pt idx="4626">
                  <c:v>77.099999999999994</c:v>
                </c:pt>
                <c:pt idx="4627">
                  <c:v>77.116666666666603</c:v>
                </c:pt>
                <c:pt idx="4628">
                  <c:v>77.133333333333297</c:v>
                </c:pt>
                <c:pt idx="4629">
                  <c:v>77.150000000000006</c:v>
                </c:pt>
                <c:pt idx="4630">
                  <c:v>77.1666666666666</c:v>
                </c:pt>
                <c:pt idx="4631">
                  <c:v>77.183333333333294</c:v>
                </c:pt>
                <c:pt idx="4632">
                  <c:v>77.2</c:v>
                </c:pt>
                <c:pt idx="4633">
                  <c:v>77.216666666666598</c:v>
                </c:pt>
                <c:pt idx="4634">
                  <c:v>77.233333333333306</c:v>
                </c:pt>
                <c:pt idx="4635">
                  <c:v>77.25</c:v>
                </c:pt>
                <c:pt idx="4636">
                  <c:v>77.266666666666595</c:v>
                </c:pt>
                <c:pt idx="4637">
                  <c:v>77.283333333333303</c:v>
                </c:pt>
                <c:pt idx="4638">
                  <c:v>77.3</c:v>
                </c:pt>
                <c:pt idx="4639">
                  <c:v>77.316666666666606</c:v>
                </c:pt>
                <c:pt idx="4640">
                  <c:v>77.3333333333333</c:v>
                </c:pt>
                <c:pt idx="4641">
                  <c:v>77.349999999999994</c:v>
                </c:pt>
                <c:pt idx="4642">
                  <c:v>77.366666666666603</c:v>
                </c:pt>
                <c:pt idx="4643">
                  <c:v>77.383333333333297</c:v>
                </c:pt>
                <c:pt idx="4644">
                  <c:v>77.400000000000006</c:v>
                </c:pt>
                <c:pt idx="4645">
                  <c:v>77.4166666666666</c:v>
                </c:pt>
                <c:pt idx="4646">
                  <c:v>77.433333333333294</c:v>
                </c:pt>
                <c:pt idx="4647">
                  <c:v>77.45</c:v>
                </c:pt>
                <c:pt idx="4648">
                  <c:v>77.466666666666598</c:v>
                </c:pt>
                <c:pt idx="4649">
                  <c:v>77.483333333333306</c:v>
                </c:pt>
                <c:pt idx="4650">
                  <c:v>77.5</c:v>
                </c:pt>
                <c:pt idx="4651">
                  <c:v>77.516666666666595</c:v>
                </c:pt>
                <c:pt idx="4652">
                  <c:v>77.533333333333303</c:v>
                </c:pt>
                <c:pt idx="4653">
                  <c:v>77.55</c:v>
                </c:pt>
                <c:pt idx="4654">
                  <c:v>77.566666666666606</c:v>
                </c:pt>
                <c:pt idx="4655">
                  <c:v>77.5833333333333</c:v>
                </c:pt>
                <c:pt idx="4656">
                  <c:v>77.599999999999994</c:v>
                </c:pt>
                <c:pt idx="4657">
                  <c:v>77.616666666666603</c:v>
                </c:pt>
                <c:pt idx="4658">
                  <c:v>77.633333333333297</c:v>
                </c:pt>
                <c:pt idx="4659">
                  <c:v>77.650000000000006</c:v>
                </c:pt>
                <c:pt idx="4660">
                  <c:v>77.6666666666666</c:v>
                </c:pt>
                <c:pt idx="4661">
                  <c:v>77.683333333333294</c:v>
                </c:pt>
                <c:pt idx="4662">
                  <c:v>77.7</c:v>
                </c:pt>
                <c:pt idx="4663">
                  <c:v>77.716666666666598</c:v>
                </c:pt>
                <c:pt idx="4664">
                  <c:v>77.733333333333306</c:v>
                </c:pt>
                <c:pt idx="4665">
                  <c:v>77.75</c:v>
                </c:pt>
                <c:pt idx="4666">
                  <c:v>77.766666666666595</c:v>
                </c:pt>
                <c:pt idx="4667">
                  <c:v>77.783333333333303</c:v>
                </c:pt>
                <c:pt idx="4668">
                  <c:v>77.8</c:v>
                </c:pt>
                <c:pt idx="4669">
                  <c:v>77.816666666666606</c:v>
                </c:pt>
                <c:pt idx="4670">
                  <c:v>77.8333333333333</c:v>
                </c:pt>
                <c:pt idx="4671">
                  <c:v>77.849999999999994</c:v>
                </c:pt>
                <c:pt idx="4672">
                  <c:v>77.866666666666603</c:v>
                </c:pt>
                <c:pt idx="4673">
                  <c:v>77.883333333333297</c:v>
                </c:pt>
                <c:pt idx="4674">
                  <c:v>77.900000000000006</c:v>
                </c:pt>
                <c:pt idx="4675">
                  <c:v>77.9166666666666</c:v>
                </c:pt>
                <c:pt idx="4676">
                  <c:v>77.933333333333294</c:v>
                </c:pt>
                <c:pt idx="4677">
                  <c:v>77.95</c:v>
                </c:pt>
                <c:pt idx="4678">
                  <c:v>77.966666666666598</c:v>
                </c:pt>
                <c:pt idx="4679">
                  <c:v>77.983333333333306</c:v>
                </c:pt>
                <c:pt idx="4680">
                  <c:v>78</c:v>
                </c:pt>
                <c:pt idx="4681">
                  <c:v>78.016666666666595</c:v>
                </c:pt>
                <c:pt idx="4682">
                  <c:v>78.033333333333303</c:v>
                </c:pt>
                <c:pt idx="4683">
                  <c:v>78.05</c:v>
                </c:pt>
                <c:pt idx="4684">
                  <c:v>78.066666666666606</c:v>
                </c:pt>
                <c:pt idx="4685">
                  <c:v>78.0833333333333</c:v>
                </c:pt>
                <c:pt idx="4686">
                  <c:v>78.099999999999994</c:v>
                </c:pt>
                <c:pt idx="4687">
                  <c:v>78.116666666666603</c:v>
                </c:pt>
                <c:pt idx="4688">
                  <c:v>78.133333333333297</c:v>
                </c:pt>
                <c:pt idx="4689">
                  <c:v>78.150000000000006</c:v>
                </c:pt>
                <c:pt idx="4690">
                  <c:v>78.1666666666666</c:v>
                </c:pt>
                <c:pt idx="4691">
                  <c:v>78.183333333333294</c:v>
                </c:pt>
                <c:pt idx="4692">
                  <c:v>78.2</c:v>
                </c:pt>
                <c:pt idx="4693">
                  <c:v>78.216666666666598</c:v>
                </c:pt>
                <c:pt idx="4694">
                  <c:v>78.233333333333306</c:v>
                </c:pt>
                <c:pt idx="4695">
                  <c:v>78.25</c:v>
                </c:pt>
                <c:pt idx="4696">
                  <c:v>78.266666666666595</c:v>
                </c:pt>
                <c:pt idx="4697">
                  <c:v>78.283333333333303</c:v>
                </c:pt>
                <c:pt idx="4698">
                  <c:v>78.3</c:v>
                </c:pt>
                <c:pt idx="4699">
                  <c:v>78.316666666666606</c:v>
                </c:pt>
                <c:pt idx="4700">
                  <c:v>78.3333333333333</c:v>
                </c:pt>
                <c:pt idx="4701">
                  <c:v>78.349999999999994</c:v>
                </c:pt>
                <c:pt idx="4702">
                  <c:v>78.366666666666603</c:v>
                </c:pt>
                <c:pt idx="4703">
                  <c:v>78.383333333333297</c:v>
                </c:pt>
                <c:pt idx="4704">
                  <c:v>78.400000000000006</c:v>
                </c:pt>
                <c:pt idx="4705">
                  <c:v>78.4166666666666</c:v>
                </c:pt>
                <c:pt idx="4706">
                  <c:v>78.433333333333294</c:v>
                </c:pt>
                <c:pt idx="4707">
                  <c:v>78.45</c:v>
                </c:pt>
                <c:pt idx="4708">
                  <c:v>78.466666666666598</c:v>
                </c:pt>
                <c:pt idx="4709">
                  <c:v>78.483333333333306</c:v>
                </c:pt>
                <c:pt idx="4710">
                  <c:v>78.5</c:v>
                </c:pt>
                <c:pt idx="4711">
                  <c:v>78.516666666666595</c:v>
                </c:pt>
                <c:pt idx="4712">
                  <c:v>78.533333333333303</c:v>
                </c:pt>
                <c:pt idx="4713">
                  <c:v>78.55</c:v>
                </c:pt>
                <c:pt idx="4714">
                  <c:v>78.566666666666606</c:v>
                </c:pt>
                <c:pt idx="4715">
                  <c:v>78.5833333333333</c:v>
                </c:pt>
                <c:pt idx="4716">
                  <c:v>78.599999999999994</c:v>
                </c:pt>
                <c:pt idx="4717">
                  <c:v>78.616666666666603</c:v>
                </c:pt>
                <c:pt idx="4718">
                  <c:v>78.633333333333297</c:v>
                </c:pt>
                <c:pt idx="4719">
                  <c:v>78.650000000000006</c:v>
                </c:pt>
                <c:pt idx="4720">
                  <c:v>78.6666666666666</c:v>
                </c:pt>
                <c:pt idx="4721">
                  <c:v>78.683333333333294</c:v>
                </c:pt>
                <c:pt idx="4722">
                  <c:v>78.7</c:v>
                </c:pt>
                <c:pt idx="4723">
                  <c:v>78.716666666666598</c:v>
                </c:pt>
                <c:pt idx="4724">
                  <c:v>78.733333333333306</c:v>
                </c:pt>
                <c:pt idx="4725">
                  <c:v>78.75</c:v>
                </c:pt>
                <c:pt idx="4726">
                  <c:v>78.766666666666595</c:v>
                </c:pt>
                <c:pt idx="4727">
                  <c:v>78.783333333333303</c:v>
                </c:pt>
                <c:pt idx="4728">
                  <c:v>78.8</c:v>
                </c:pt>
                <c:pt idx="4729">
                  <c:v>78.816666666666606</c:v>
                </c:pt>
                <c:pt idx="4730">
                  <c:v>78.8333333333333</c:v>
                </c:pt>
                <c:pt idx="4731">
                  <c:v>78.849999999999994</c:v>
                </c:pt>
                <c:pt idx="4732">
                  <c:v>78.866666666666603</c:v>
                </c:pt>
                <c:pt idx="4733">
                  <c:v>78.883333333333297</c:v>
                </c:pt>
                <c:pt idx="4734">
                  <c:v>78.900000000000006</c:v>
                </c:pt>
                <c:pt idx="4735">
                  <c:v>78.9166666666666</c:v>
                </c:pt>
                <c:pt idx="4736">
                  <c:v>78.933333333333294</c:v>
                </c:pt>
                <c:pt idx="4737">
                  <c:v>78.95</c:v>
                </c:pt>
                <c:pt idx="4738">
                  <c:v>78.966666666666598</c:v>
                </c:pt>
                <c:pt idx="4739">
                  <c:v>78.983333333333306</c:v>
                </c:pt>
                <c:pt idx="4740">
                  <c:v>79</c:v>
                </c:pt>
                <c:pt idx="4741">
                  <c:v>79.016666666666595</c:v>
                </c:pt>
                <c:pt idx="4742">
                  <c:v>79.033333333333303</c:v>
                </c:pt>
                <c:pt idx="4743">
                  <c:v>79.05</c:v>
                </c:pt>
                <c:pt idx="4744">
                  <c:v>79.066666666666606</c:v>
                </c:pt>
                <c:pt idx="4745">
                  <c:v>79.0833333333333</c:v>
                </c:pt>
                <c:pt idx="4746">
                  <c:v>79.099999999999994</c:v>
                </c:pt>
                <c:pt idx="4747">
                  <c:v>79.116666666666603</c:v>
                </c:pt>
                <c:pt idx="4748">
                  <c:v>79.133333333333297</c:v>
                </c:pt>
                <c:pt idx="4749">
                  <c:v>79.150000000000006</c:v>
                </c:pt>
                <c:pt idx="4750">
                  <c:v>79.1666666666666</c:v>
                </c:pt>
                <c:pt idx="4751">
                  <c:v>79.183333333333294</c:v>
                </c:pt>
                <c:pt idx="4752">
                  <c:v>79.2</c:v>
                </c:pt>
                <c:pt idx="4753">
                  <c:v>79.216666666666598</c:v>
                </c:pt>
                <c:pt idx="4754">
                  <c:v>79.233333333333306</c:v>
                </c:pt>
                <c:pt idx="4755">
                  <c:v>79.25</c:v>
                </c:pt>
                <c:pt idx="4756">
                  <c:v>79.266666666666595</c:v>
                </c:pt>
                <c:pt idx="4757">
                  <c:v>79.283333333333303</c:v>
                </c:pt>
                <c:pt idx="4758">
                  <c:v>79.3</c:v>
                </c:pt>
                <c:pt idx="4759">
                  <c:v>79.316666666666606</c:v>
                </c:pt>
                <c:pt idx="4760">
                  <c:v>79.3333333333333</c:v>
                </c:pt>
                <c:pt idx="4761">
                  <c:v>79.349999999999994</c:v>
                </c:pt>
                <c:pt idx="4762">
                  <c:v>79.366666666666603</c:v>
                </c:pt>
                <c:pt idx="4763">
                  <c:v>79.383333333333297</c:v>
                </c:pt>
                <c:pt idx="4764">
                  <c:v>79.400000000000006</c:v>
                </c:pt>
                <c:pt idx="4765">
                  <c:v>79.4166666666666</c:v>
                </c:pt>
                <c:pt idx="4766">
                  <c:v>79.433333333333294</c:v>
                </c:pt>
                <c:pt idx="4767">
                  <c:v>79.45</c:v>
                </c:pt>
                <c:pt idx="4768">
                  <c:v>79.466666666666598</c:v>
                </c:pt>
                <c:pt idx="4769">
                  <c:v>79.483333333333306</c:v>
                </c:pt>
                <c:pt idx="4770">
                  <c:v>79.5</c:v>
                </c:pt>
                <c:pt idx="4771">
                  <c:v>79.516666666666595</c:v>
                </c:pt>
                <c:pt idx="4772">
                  <c:v>79.533333333333303</c:v>
                </c:pt>
                <c:pt idx="4773">
                  <c:v>79.55</c:v>
                </c:pt>
                <c:pt idx="4774">
                  <c:v>79.566666666666606</c:v>
                </c:pt>
                <c:pt idx="4775">
                  <c:v>79.5833333333333</c:v>
                </c:pt>
                <c:pt idx="4776">
                  <c:v>79.599999999999994</c:v>
                </c:pt>
                <c:pt idx="4777">
                  <c:v>79.616666666666603</c:v>
                </c:pt>
                <c:pt idx="4778">
                  <c:v>79.633333333333297</c:v>
                </c:pt>
                <c:pt idx="4779">
                  <c:v>79.650000000000006</c:v>
                </c:pt>
                <c:pt idx="4780">
                  <c:v>79.6666666666666</c:v>
                </c:pt>
                <c:pt idx="4781">
                  <c:v>79.683333333333294</c:v>
                </c:pt>
                <c:pt idx="4782">
                  <c:v>79.7</c:v>
                </c:pt>
                <c:pt idx="4783">
                  <c:v>79.716666666666598</c:v>
                </c:pt>
                <c:pt idx="4784">
                  <c:v>79.733333333333306</c:v>
                </c:pt>
                <c:pt idx="4785">
                  <c:v>79.75</c:v>
                </c:pt>
                <c:pt idx="4786">
                  <c:v>79.766666666666595</c:v>
                </c:pt>
                <c:pt idx="4787">
                  <c:v>79.783333333333303</c:v>
                </c:pt>
                <c:pt idx="4788">
                  <c:v>79.8</c:v>
                </c:pt>
                <c:pt idx="4789">
                  <c:v>79.816666666666606</c:v>
                </c:pt>
                <c:pt idx="4790">
                  <c:v>79.8333333333333</c:v>
                </c:pt>
                <c:pt idx="4791">
                  <c:v>79.849999999999994</c:v>
                </c:pt>
                <c:pt idx="4792">
                  <c:v>79.866666666666603</c:v>
                </c:pt>
                <c:pt idx="4793">
                  <c:v>79.883333333333297</c:v>
                </c:pt>
                <c:pt idx="4794">
                  <c:v>79.900000000000006</c:v>
                </c:pt>
                <c:pt idx="4795">
                  <c:v>79.9166666666666</c:v>
                </c:pt>
                <c:pt idx="4796">
                  <c:v>79.933333333333294</c:v>
                </c:pt>
                <c:pt idx="4797">
                  <c:v>79.95</c:v>
                </c:pt>
                <c:pt idx="4798">
                  <c:v>79.966666666666598</c:v>
                </c:pt>
                <c:pt idx="4799">
                  <c:v>79.983333333333306</c:v>
                </c:pt>
                <c:pt idx="4800">
                  <c:v>80</c:v>
                </c:pt>
                <c:pt idx="4801">
                  <c:v>80.016666666666595</c:v>
                </c:pt>
                <c:pt idx="4802">
                  <c:v>80.033333333333303</c:v>
                </c:pt>
                <c:pt idx="4803">
                  <c:v>80.05</c:v>
                </c:pt>
                <c:pt idx="4804">
                  <c:v>80.066666666666606</c:v>
                </c:pt>
                <c:pt idx="4805">
                  <c:v>80.0833333333333</c:v>
                </c:pt>
                <c:pt idx="4806">
                  <c:v>80.099999999999994</c:v>
                </c:pt>
                <c:pt idx="4807">
                  <c:v>80.116666666666603</c:v>
                </c:pt>
                <c:pt idx="4808">
                  <c:v>80.133333333333297</c:v>
                </c:pt>
                <c:pt idx="4809">
                  <c:v>80.150000000000006</c:v>
                </c:pt>
                <c:pt idx="4810">
                  <c:v>80.1666666666666</c:v>
                </c:pt>
                <c:pt idx="4811">
                  <c:v>80.183333333333294</c:v>
                </c:pt>
                <c:pt idx="4812">
                  <c:v>80.2</c:v>
                </c:pt>
                <c:pt idx="4813">
                  <c:v>80.216666666666598</c:v>
                </c:pt>
                <c:pt idx="4814">
                  <c:v>80.233333333333306</c:v>
                </c:pt>
                <c:pt idx="4815">
                  <c:v>80.25</c:v>
                </c:pt>
                <c:pt idx="4816">
                  <c:v>80.266666666666595</c:v>
                </c:pt>
                <c:pt idx="4817">
                  <c:v>80.283333333333303</c:v>
                </c:pt>
                <c:pt idx="4818">
                  <c:v>80.3</c:v>
                </c:pt>
                <c:pt idx="4819">
                  <c:v>80.316666666666606</c:v>
                </c:pt>
                <c:pt idx="4820">
                  <c:v>80.3333333333333</c:v>
                </c:pt>
                <c:pt idx="4821">
                  <c:v>80.349999999999994</c:v>
                </c:pt>
                <c:pt idx="4822">
                  <c:v>80.366666666666603</c:v>
                </c:pt>
                <c:pt idx="4823">
                  <c:v>80.383333333333297</c:v>
                </c:pt>
                <c:pt idx="4824">
                  <c:v>80.400000000000006</c:v>
                </c:pt>
                <c:pt idx="4825">
                  <c:v>80.4166666666666</c:v>
                </c:pt>
                <c:pt idx="4826">
                  <c:v>80.433333333333294</c:v>
                </c:pt>
                <c:pt idx="4827">
                  <c:v>80.45</c:v>
                </c:pt>
                <c:pt idx="4828">
                  <c:v>80.466666666666598</c:v>
                </c:pt>
                <c:pt idx="4829">
                  <c:v>80.483333333333306</c:v>
                </c:pt>
                <c:pt idx="4830">
                  <c:v>80.5</c:v>
                </c:pt>
                <c:pt idx="4831">
                  <c:v>80.516666666666595</c:v>
                </c:pt>
                <c:pt idx="4832">
                  <c:v>80.533333333333303</c:v>
                </c:pt>
                <c:pt idx="4833">
                  <c:v>80.55</c:v>
                </c:pt>
                <c:pt idx="4834">
                  <c:v>80.566666666666606</c:v>
                </c:pt>
                <c:pt idx="4835">
                  <c:v>80.5833333333333</c:v>
                </c:pt>
                <c:pt idx="4836">
                  <c:v>80.599999999999994</c:v>
                </c:pt>
                <c:pt idx="4837">
                  <c:v>80.616666666666603</c:v>
                </c:pt>
                <c:pt idx="4838">
                  <c:v>80.633333333333297</c:v>
                </c:pt>
                <c:pt idx="4839">
                  <c:v>80.650000000000006</c:v>
                </c:pt>
                <c:pt idx="4840">
                  <c:v>80.6666666666666</c:v>
                </c:pt>
                <c:pt idx="4841">
                  <c:v>80.683333333333294</c:v>
                </c:pt>
                <c:pt idx="4842">
                  <c:v>80.7</c:v>
                </c:pt>
                <c:pt idx="4843">
                  <c:v>80.716666666666598</c:v>
                </c:pt>
                <c:pt idx="4844">
                  <c:v>80.733333333333306</c:v>
                </c:pt>
                <c:pt idx="4845">
                  <c:v>80.75</c:v>
                </c:pt>
                <c:pt idx="4846">
                  <c:v>80.766666666666595</c:v>
                </c:pt>
                <c:pt idx="4847">
                  <c:v>80.783333333333303</c:v>
                </c:pt>
                <c:pt idx="4848">
                  <c:v>80.8</c:v>
                </c:pt>
                <c:pt idx="4849">
                  <c:v>80.816666666666606</c:v>
                </c:pt>
                <c:pt idx="4850">
                  <c:v>80.8333333333333</c:v>
                </c:pt>
                <c:pt idx="4851">
                  <c:v>80.849999999999994</c:v>
                </c:pt>
                <c:pt idx="4852">
                  <c:v>80.866666666666603</c:v>
                </c:pt>
                <c:pt idx="4853">
                  <c:v>80.883333333333297</c:v>
                </c:pt>
                <c:pt idx="4854">
                  <c:v>80.900000000000006</c:v>
                </c:pt>
                <c:pt idx="4855">
                  <c:v>80.9166666666666</c:v>
                </c:pt>
                <c:pt idx="4856">
                  <c:v>80.933333333333294</c:v>
                </c:pt>
                <c:pt idx="4857">
                  <c:v>80.95</c:v>
                </c:pt>
                <c:pt idx="4858">
                  <c:v>80.966666666666598</c:v>
                </c:pt>
                <c:pt idx="4859">
                  <c:v>80.983333333333306</c:v>
                </c:pt>
                <c:pt idx="4860">
                  <c:v>81</c:v>
                </c:pt>
                <c:pt idx="4861">
                  <c:v>81.016666666666595</c:v>
                </c:pt>
                <c:pt idx="4862">
                  <c:v>81.033333333333303</c:v>
                </c:pt>
                <c:pt idx="4863">
                  <c:v>81.05</c:v>
                </c:pt>
                <c:pt idx="4864">
                  <c:v>81.066666666666606</c:v>
                </c:pt>
                <c:pt idx="4865">
                  <c:v>81.0833333333333</c:v>
                </c:pt>
                <c:pt idx="4866">
                  <c:v>81.099999999999994</c:v>
                </c:pt>
                <c:pt idx="4867">
                  <c:v>81.116666666666603</c:v>
                </c:pt>
                <c:pt idx="4868">
                  <c:v>81.133333333333297</c:v>
                </c:pt>
                <c:pt idx="4869">
                  <c:v>81.150000000000006</c:v>
                </c:pt>
                <c:pt idx="4870">
                  <c:v>81.1666666666666</c:v>
                </c:pt>
                <c:pt idx="4871">
                  <c:v>81.183333333333294</c:v>
                </c:pt>
                <c:pt idx="4872">
                  <c:v>81.2</c:v>
                </c:pt>
                <c:pt idx="4873">
                  <c:v>81.216666666666598</c:v>
                </c:pt>
                <c:pt idx="4874">
                  <c:v>81.233333333333306</c:v>
                </c:pt>
                <c:pt idx="4875">
                  <c:v>81.25</c:v>
                </c:pt>
                <c:pt idx="4876">
                  <c:v>81.266666666666595</c:v>
                </c:pt>
                <c:pt idx="4877">
                  <c:v>81.283333333333303</c:v>
                </c:pt>
                <c:pt idx="4878">
                  <c:v>81.3</c:v>
                </c:pt>
                <c:pt idx="4879">
                  <c:v>81.316666666666606</c:v>
                </c:pt>
                <c:pt idx="4880">
                  <c:v>81.3333333333333</c:v>
                </c:pt>
                <c:pt idx="4881">
                  <c:v>81.349999999999994</c:v>
                </c:pt>
                <c:pt idx="4882">
                  <c:v>81.366666666666603</c:v>
                </c:pt>
                <c:pt idx="4883">
                  <c:v>81.383333333333297</c:v>
                </c:pt>
                <c:pt idx="4884">
                  <c:v>81.400000000000006</c:v>
                </c:pt>
                <c:pt idx="4885">
                  <c:v>81.4166666666666</c:v>
                </c:pt>
                <c:pt idx="4886">
                  <c:v>81.433333333333294</c:v>
                </c:pt>
                <c:pt idx="4887">
                  <c:v>81.45</c:v>
                </c:pt>
                <c:pt idx="4888">
                  <c:v>81.466666666666598</c:v>
                </c:pt>
                <c:pt idx="4889">
                  <c:v>81.483333333333306</c:v>
                </c:pt>
                <c:pt idx="4890">
                  <c:v>81.5</c:v>
                </c:pt>
                <c:pt idx="4891">
                  <c:v>81.516666666666595</c:v>
                </c:pt>
                <c:pt idx="4892">
                  <c:v>81.533333333333303</c:v>
                </c:pt>
                <c:pt idx="4893">
                  <c:v>81.55</c:v>
                </c:pt>
                <c:pt idx="4894">
                  <c:v>81.566666666666606</c:v>
                </c:pt>
                <c:pt idx="4895">
                  <c:v>81.5833333333333</c:v>
                </c:pt>
                <c:pt idx="4896">
                  <c:v>81.599999999999994</c:v>
                </c:pt>
                <c:pt idx="4897">
                  <c:v>81.616666666666603</c:v>
                </c:pt>
                <c:pt idx="4898">
                  <c:v>81.633333333333297</c:v>
                </c:pt>
                <c:pt idx="4899">
                  <c:v>81.650000000000006</c:v>
                </c:pt>
                <c:pt idx="4900">
                  <c:v>81.6666666666666</c:v>
                </c:pt>
                <c:pt idx="4901">
                  <c:v>81.683333333333294</c:v>
                </c:pt>
                <c:pt idx="4902">
                  <c:v>81.7</c:v>
                </c:pt>
                <c:pt idx="4903">
                  <c:v>81.716666666666598</c:v>
                </c:pt>
                <c:pt idx="4904">
                  <c:v>81.733333333333306</c:v>
                </c:pt>
                <c:pt idx="4905">
                  <c:v>81.75</c:v>
                </c:pt>
                <c:pt idx="4906">
                  <c:v>81.766666666666595</c:v>
                </c:pt>
                <c:pt idx="4907">
                  <c:v>81.783333333333303</c:v>
                </c:pt>
                <c:pt idx="4908">
                  <c:v>81.8</c:v>
                </c:pt>
                <c:pt idx="4909">
                  <c:v>81.816666666666606</c:v>
                </c:pt>
                <c:pt idx="4910">
                  <c:v>81.8333333333333</c:v>
                </c:pt>
                <c:pt idx="4911">
                  <c:v>81.849999999999994</c:v>
                </c:pt>
                <c:pt idx="4912">
                  <c:v>81.866666666666603</c:v>
                </c:pt>
                <c:pt idx="4913">
                  <c:v>81.883333333333297</c:v>
                </c:pt>
                <c:pt idx="4914">
                  <c:v>81.900000000000006</c:v>
                </c:pt>
                <c:pt idx="4915">
                  <c:v>81.9166666666666</c:v>
                </c:pt>
                <c:pt idx="4916">
                  <c:v>81.933333333333294</c:v>
                </c:pt>
                <c:pt idx="4917">
                  <c:v>81.95</c:v>
                </c:pt>
                <c:pt idx="4918">
                  <c:v>81.966666666666598</c:v>
                </c:pt>
                <c:pt idx="4919">
                  <c:v>81.983333333333306</c:v>
                </c:pt>
                <c:pt idx="4920">
                  <c:v>82</c:v>
                </c:pt>
                <c:pt idx="4921">
                  <c:v>82.016666666666595</c:v>
                </c:pt>
                <c:pt idx="4922">
                  <c:v>82.033333333333303</c:v>
                </c:pt>
                <c:pt idx="4923">
                  <c:v>82.05</c:v>
                </c:pt>
                <c:pt idx="4924">
                  <c:v>82.066666666666606</c:v>
                </c:pt>
                <c:pt idx="4925">
                  <c:v>82.0833333333333</c:v>
                </c:pt>
                <c:pt idx="4926">
                  <c:v>82.1</c:v>
                </c:pt>
                <c:pt idx="4927">
                  <c:v>82.116666666666603</c:v>
                </c:pt>
                <c:pt idx="4928">
                  <c:v>82.133333333333297</c:v>
                </c:pt>
                <c:pt idx="4929">
                  <c:v>82.15</c:v>
                </c:pt>
                <c:pt idx="4930">
                  <c:v>82.1666666666666</c:v>
                </c:pt>
                <c:pt idx="4931">
                  <c:v>82.183333333333294</c:v>
                </c:pt>
                <c:pt idx="4932">
                  <c:v>82.2</c:v>
                </c:pt>
                <c:pt idx="4933">
                  <c:v>82.216666666666598</c:v>
                </c:pt>
                <c:pt idx="4934">
                  <c:v>82.233333333333306</c:v>
                </c:pt>
                <c:pt idx="4935">
                  <c:v>82.25</c:v>
                </c:pt>
                <c:pt idx="4936">
                  <c:v>82.266666666666595</c:v>
                </c:pt>
                <c:pt idx="4937">
                  <c:v>82.283333333333303</c:v>
                </c:pt>
                <c:pt idx="4938">
                  <c:v>82.3</c:v>
                </c:pt>
                <c:pt idx="4939">
                  <c:v>82.316666666666606</c:v>
                </c:pt>
                <c:pt idx="4940">
                  <c:v>82.3333333333333</c:v>
                </c:pt>
                <c:pt idx="4941">
                  <c:v>82.35</c:v>
                </c:pt>
                <c:pt idx="4942">
                  <c:v>82.366666666666603</c:v>
                </c:pt>
                <c:pt idx="4943">
                  <c:v>82.383333333333297</c:v>
                </c:pt>
                <c:pt idx="4944">
                  <c:v>82.4</c:v>
                </c:pt>
                <c:pt idx="4945">
                  <c:v>82.4166666666666</c:v>
                </c:pt>
                <c:pt idx="4946">
                  <c:v>82.433333333333294</c:v>
                </c:pt>
                <c:pt idx="4947">
                  <c:v>82.45</c:v>
                </c:pt>
                <c:pt idx="4948">
                  <c:v>82.466666666666598</c:v>
                </c:pt>
                <c:pt idx="4949">
                  <c:v>82.483333333333306</c:v>
                </c:pt>
                <c:pt idx="4950">
                  <c:v>82.5</c:v>
                </c:pt>
                <c:pt idx="4951">
                  <c:v>82.516666666666595</c:v>
                </c:pt>
                <c:pt idx="4952">
                  <c:v>82.533333333333303</c:v>
                </c:pt>
                <c:pt idx="4953">
                  <c:v>82.55</c:v>
                </c:pt>
                <c:pt idx="4954">
                  <c:v>82.566666666666606</c:v>
                </c:pt>
                <c:pt idx="4955">
                  <c:v>82.5833333333333</c:v>
                </c:pt>
                <c:pt idx="4956">
                  <c:v>82.6</c:v>
                </c:pt>
                <c:pt idx="4957">
                  <c:v>82.616666666666603</c:v>
                </c:pt>
                <c:pt idx="4958">
                  <c:v>82.633333333333297</c:v>
                </c:pt>
                <c:pt idx="4959">
                  <c:v>82.65</c:v>
                </c:pt>
                <c:pt idx="4960">
                  <c:v>82.6666666666666</c:v>
                </c:pt>
                <c:pt idx="4961">
                  <c:v>82.683333333333294</c:v>
                </c:pt>
                <c:pt idx="4962">
                  <c:v>82.7</c:v>
                </c:pt>
                <c:pt idx="4963">
                  <c:v>82.716666666666598</c:v>
                </c:pt>
                <c:pt idx="4964">
                  <c:v>82.733333333333306</c:v>
                </c:pt>
                <c:pt idx="4965">
                  <c:v>82.75</c:v>
                </c:pt>
                <c:pt idx="4966">
                  <c:v>82.766666666666595</c:v>
                </c:pt>
                <c:pt idx="4967">
                  <c:v>82.783333333333303</c:v>
                </c:pt>
                <c:pt idx="4968">
                  <c:v>82.8</c:v>
                </c:pt>
                <c:pt idx="4969">
                  <c:v>82.816666666666606</c:v>
                </c:pt>
                <c:pt idx="4970">
                  <c:v>82.8333333333333</c:v>
                </c:pt>
                <c:pt idx="4971">
                  <c:v>82.85</c:v>
                </c:pt>
                <c:pt idx="4972">
                  <c:v>82.866666666666603</c:v>
                </c:pt>
                <c:pt idx="4973">
                  <c:v>82.883333333333297</c:v>
                </c:pt>
                <c:pt idx="4974">
                  <c:v>82.9</c:v>
                </c:pt>
                <c:pt idx="4975">
                  <c:v>82.9166666666666</c:v>
                </c:pt>
                <c:pt idx="4976">
                  <c:v>82.933333333333294</c:v>
                </c:pt>
                <c:pt idx="4977">
                  <c:v>82.95</c:v>
                </c:pt>
                <c:pt idx="4978">
                  <c:v>82.966666666666598</c:v>
                </c:pt>
                <c:pt idx="4979">
                  <c:v>82.983333333333306</c:v>
                </c:pt>
                <c:pt idx="4980">
                  <c:v>83</c:v>
                </c:pt>
                <c:pt idx="4981">
                  <c:v>83.016666666666595</c:v>
                </c:pt>
                <c:pt idx="4982">
                  <c:v>83.033333333333303</c:v>
                </c:pt>
                <c:pt idx="4983">
                  <c:v>83.05</c:v>
                </c:pt>
                <c:pt idx="4984">
                  <c:v>83.066666666666606</c:v>
                </c:pt>
                <c:pt idx="4985">
                  <c:v>83.0833333333333</c:v>
                </c:pt>
                <c:pt idx="4986">
                  <c:v>83.1</c:v>
                </c:pt>
                <c:pt idx="4987">
                  <c:v>83.116666666666603</c:v>
                </c:pt>
                <c:pt idx="4988">
                  <c:v>83.133333333333297</c:v>
                </c:pt>
                <c:pt idx="4989">
                  <c:v>83.15</c:v>
                </c:pt>
                <c:pt idx="4990">
                  <c:v>83.1666666666666</c:v>
                </c:pt>
                <c:pt idx="4991">
                  <c:v>83.183333333333294</c:v>
                </c:pt>
                <c:pt idx="4992">
                  <c:v>83.2</c:v>
                </c:pt>
                <c:pt idx="4993">
                  <c:v>83.216666666666598</c:v>
                </c:pt>
                <c:pt idx="4994">
                  <c:v>83.233333333333306</c:v>
                </c:pt>
                <c:pt idx="4995">
                  <c:v>83.25</c:v>
                </c:pt>
                <c:pt idx="4996">
                  <c:v>83.266666666666595</c:v>
                </c:pt>
                <c:pt idx="4997">
                  <c:v>83.283333333333303</c:v>
                </c:pt>
                <c:pt idx="4998">
                  <c:v>83.3</c:v>
                </c:pt>
                <c:pt idx="4999">
                  <c:v>83.316666666666606</c:v>
                </c:pt>
                <c:pt idx="5000">
                  <c:v>83.3333333333333</c:v>
                </c:pt>
                <c:pt idx="5001">
                  <c:v>83.35</c:v>
                </c:pt>
                <c:pt idx="5002">
                  <c:v>83.366666666666603</c:v>
                </c:pt>
                <c:pt idx="5003">
                  <c:v>83.383333333333297</c:v>
                </c:pt>
                <c:pt idx="5004">
                  <c:v>83.4</c:v>
                </c:pt>
                <c:pt idx="5005">
                  <c:v>83.4166666666666</c:v>
                </c:pt>
                <c:pt idx="5006">
                  <c:v>83.433333333333294</c:v>
                </c:pt>
                <c:pt idx="5007">
                  <c:v>83.45</c:v>
                </c:pt>
                <c:pt idx="5008">
                  <c:v>83.466666666666598</c:v>
                </c:pt>
                <c:pt idx="5009">
                  <c:v>83.483333333333306</c:v>
                </c:pt>
                <c:pt idx="5010">
                  <c:v>83.5</c:v>
                </c:pt>
                <c:pt idx="5011">
                  <c:v>83.516666666666595</c:v>
                </c:pt>
                <c:pt idx="5012">
                  <c:v>83.533333333333303</c:v>
                </c:pt>
                <c:pt idx="5013">
                  <c:v>83.55</c:v>
                </c:pt>
                <c:pt idx="5014">
                  <c:v>83.566666666666606</c:v>
                </c:pt>
                <c:pt idx="5015">
                  <c:v>83.5833333333333</c:v>
                </c:pt>
                <c:pt idx="5016">
                  <c:v>83.6</c:v>
                </c:pt>
                <c:pt idx="5017">
                  <c:v>83.616666666666603</c:v>
                </c:pt>
                <c:pt idx="5018">
                  <c:v>83.633333333333297</c:v>
                </c:pt>
                <c:pt idx="5019">
                  <c:v>83.65</c:v>
                </c:pt>
                <c:pt idx="5020">
                  <c:v>83.6666666666666</c:v>
                </c:pt>
                <c:pt idx="5021">
                  <c:v>83.683333333333294</c:v>
                </c:pt>
                <c:pt idx="5022">
                  <c:v>83.7</c:v>
                </c:pt>
                <c:pt idx="5023">
                  <c:v>83.716666666666598</c:v>
                </c:pt>
                <c:pt idx="5024">
                  <c:v>83.733333333333306</c:v>
                </c:pt>
                <c:pt idx="5025">
                  <c:v>83.75</c:v>
                </c:pt>
                <c:pt idx="5026">
                  <c:v>83.766666666666595</c:v>
                </c:pt>
                <c:pt idx="5027">
                  <c:v>83.783333333333303</c:v>
                </c:pt>
                <c:pt idx="5028">
                  <c:v>83.8</c:v>
                </c:pt>
                <c:pt idx="5029">
                  <c:v>83.816666666666606</c:v>
                </c:pt>
                <c:pt idx="5030">
                  <c:v>83.8333333333333</c:v>
                </c:pt>
                <c:pt idx="5031">
                  <c:v>83.85</c:v>
                </c:pt>
                <c:pt idx="5032">
                  <c:v>83.866666666666603</c:v>
                </c:pt>
                <c:pt idx="5033">
                  <c:v>83.883333333333297</c:v>
                </c:pt>
                <c:pt idx="5034">
                  <c:v>83.9</c:v>
                </c:pt>
                <c:pt idx="5035">
                  <c:v>83.9166666666666</c:v>
                </c:pt>
                <c:pt idx="5036">
                  <c:v>83.933333333333294</c:v>
                </c:pt>
                <c:pt idx="5037">
                  <c:v>83.95</c:v>
                </c:pt>
                <c:pt idx="5038">
                  <c:v>83.966666666666598</c:v>
                </c:pt>
                <c:pt idx="5039">
                  <c:v>83.983333333333306</c:v>
                </c:pt>
                <c:pt idx="5040">
                  <c:v>84</c:v>
                </c:pt>
                <c:pt idx="5041">
                  <c:v>84.016666666666595</c:v>
                </c:pt>
                <c:pt idx="5042">
                  <c:v>84.033333333333303</c:v>
                </c:pt>
                <c:pt idx="5043">
                  <c:v>84.05</c:v>
                </c:pt>
                <c:pt idx="5044">
                  <c:v>84.066666666666606</c:v>
                </c:pt>
                <c:pt idx="5045">
                  <c:v>84.0833333333333</c:v>
                </c:pt>
                <c:pt idx="5046">
                  <c:v>84.1</c:v>
                </c:pt>
                <c:pt idx="5047">
                  <c:v>84.116666666666603</c:v>
                </c:pt>
                <c:pt idx="5048">
                  <c:v>84.133333333333297</c:v>
                </c:pt>
                <c:pt idx="5049">
                  <c:v>84.15</c:v>
                </c:pt>
                <c:pt idx="5050">
                  <c:v>84.1666666666666</c:v>
                </c:pt>
                <c:pt idx="5051">
                  <c:v>84.183333333333294</c:v>
                </c:pt>
                <c:pt idx="5052">
                  <c:v>84.2</c:v>
                </c:pt>
                <c:pt idx="5053">
                  <c:v>84.216666666666598</c:v>
                </c:pt>
                <c:pt idx="5054">
                  <c:v>84.233333333333306</c:v>
                </c:pt>
                <c:pt idx="5055">
                  <c:v>84.25</c:v>
                </c:pt>
                <c:pt idx="5056">
                  <c:v>84.266666666666595</c:v>
                </c:pt>
                <c:pt idx="5057">
                  <c:v>84.283333333333303</c:v>
                </c:pt>
                <c:pt idx="5058">
                  <c:v>84.3</c:v>
                </c:pt>
                <c:pt idx="5059">
                  <c:v>84.316666666666606</c:v>
                </c:pt>
                <c:pt idx="5060">
                  <c:v>84.3333333333333</c:v>
                </c:pt>
                <c:pt idx="5061">
                  <c:v>84.35</c:v>
                </c:pt>
                <c:pt idx="5062">
                  <c:v>84.366666666666603</c:v>
                </c:pt>
                <c:pt idx="5063">
                  <c:v>84.383333333333297</c:v>
                </c:pt>
                <c:pt idx="5064">
                  <c:v>84.4</c:v>
                </c:pt>
                <c:pt idx="5065">
                  <c:v>84.4166666666666</c:v>
                </c:pt>
                <c:pt idx="5066">
                  <c:v>84.433333333333294</c:v>
                </c:pt>
                <c:pt idx="5067">
                  <c:v>84.45</c:v>
                </c:pt>
                <c:pt idx="5068">
                  <c:v>84.466666666666598</c:v>
                </c:pt>
                <c:pt idx="5069">
                  <c:v>84.483333333333306</c:v>
                </c:pt>
                <c:pt idx="5070">
                  <c:v>84.5</c:v>
                </c:pt>
                <c:pt idx="5071">
                  <c:v>84.516666666666595</c:v>
                </c:pt>
                <c:pt idx="5072">
                  <c:v>84.533333333333303</c:v>
                </c:pt>
                <c:pt idx="5073">
                  <c:v>84.55</c:v>
                </c:pt>
                <c:pt idx="5074">
                  <c:v>84.566666666666606</c:v>
                </c:pt>
                <c:pt idx="5075">
                  <c:v>84.5833333333333</c:v>
                </c:pt>
                <c:pt idx="5076">
                  <c:v>84.6</c:v>
                </c:pt>
                <c:pt idx="5077">
                  <c:v>84.616666666666603</c:v>
                </c:pt>
                <c:pt idx="5078">
                  <c:v>84.633333333333297</c:v>
                </c:pt>
                <c:pt idx="5079">
                  <c:v>84.65</c:v>
                </c:pt>
                <c:pt idx="5080">
                  <c:v>84.6666666666666</c:v>
                </c:pt>
                <c:pt idx="5081">
                  <c:v>84.683333333333294</c:v>
                </c:pt>
                <c:pt idx="5082">
                  <c:v>84.7</c:v>
                </c:pt>
                <c:pt idx="5083">
                  <c:v>84.716666666666598</c:v>
                </c:pt>
                <c:pt idx="5084">
                  <c:v>84.733333333333306</c:v>
                </c:pt>
                <c:pt idx="5085">
                  <c:v>84.75</c:v>
                </c:pt>
                <c:pt idx="5086">
                  <c:v>84.766666666666595</c:v>
                </c:pt>
                <c:pt idx="5087">
                  <c:v>84.783333333333303</c:v>
                </c:pt>
                <c:pt idx="5088">
                  <c:v>84.8</c:v>
                </c:pt>
                <c:pt idx="5089">
                  <c:v>84.816666666666606</c:v>
                </c:pt>
                <c:pt idx="5090">
                  <c:v>84.8333333333333</c:v>
                </c:pt>
                <c:pt idx="5091">
                  <c:v>84.85</c:v>
                </c:pt>
                <c:pt idx="5092">
                  <c:v>84.866666666666603</c:v>
                </c:pt>
                <c:pt idx="5093">
                  <c:v>84.883333333333297</c:v>
                </c:pt>
                <c:pt idx="5094">
                  <c:v>84.9</c:v>
                </c:pt>
                <c:pt idx="5095">
                  <c:v>84.9166666666666</c:v>
                </c:pt>
                <c:pt idx="5096">
                  <c:v>84.933333333333294</c:v>
                </c:pt>
                <c:pt idx="5097">
                  <c:v>84.95</c:v>
                </c:pt>
                <c:pt idx="5098">
                  <c:v>84.966666666666598</c:v>
                </c:pt>
                <c:pt idx="5099">
                  <c:v>84.983333333333306</c:v>
                </c:pt>
                <c:pt idx="5100">
                  <c:v>85</c:v>
                </c:pt>
                <c:pt idx="5101">
                  <c:v>85.016666666666595</c:v>
                </c:pt>
                <c:pt idx="5102">
                  <c:v>85.033333333333303</c:v>
                </c:pt>
                <c:pt idx="5103">
                  <c:v>85.05</c:v>
                </c:pt>
                <c:pt idx="5104">
                  <c:v>85.066666666666606</c:v>
                </c:pt>
                <c:pt idx="5105">
                  <c:v>85.0833333333333</c:v>
                </c:pt>
                <c:pt idx="5106">
                  <c:v>85.1</c:v>
                </c:pt>
                <c:pt idx="5107">
                  <c:v>85.116666666666603</c:v>
                </c:pt>
                <c:pt idx="5108">
                  <c:v>85.133333333333297</c:v>
                </c:pt>
                <c:pt idx="5109">
                  <c:v>85.15</c:v>
                </c:pt>
                <c:pt idx="5110">
                  <c:v>85.1666666666666</c:v>
                </c:pt>
                <c:pt idx="5111">
                  <c:v>85.183333333333294</c:v>
                </c:pt>
                <c:pt idx="5112">
                  <c:v>85.2</c:v>
                </c:pt>
                <c:pt idx="5113">
                  <c:v>85.216666666666598</c:v>
                </c:pt>
                <c:pt idx="5114">
                  <c:v>85.233333333333306</c:v>
                </c:pt>
                <c:pt idx="5115">
                  <c:v>85.25</c:v>
                </c:pt>
                <c:pt idx="5116">
                  <c:v>85.266666666666595</c:v>
                </c:pt>
                <c:pt idx="5117">
                  <c:v>85.283333333333303</c:v>
                </c:pt>
                <c:pt idx="5118">
                  <c:v>85.3</c:v>
                </c:pt>
                <c:pt idx="5119">
                  <c:v>85.316666666666606</c:v>
                </c:pt>
                <c:pt idx="5120">
                  <c:v>85.3333333333333</c:v>
                </c:pt>
                <c:pt idx="5121">
                  <c:v>85.35</c:v>
                </c:pt>
                <c:pt idx="5122">
                  <c:v>85.366666666666603</c:v>
                </c:pt>
                <c:pt idx="5123">
                  <c:v>85.383333333333297</c:v>
                </c:pt>
                <c:pt idx="5124">
                  <c:v>85.4</c:v>
                </c:pt>
                <c:pt idx="5125">
                  <c:v>85.4166666666666</c:v>
                </c:pt>
                <c:pt idx="5126">
                  <c:v>85.433333333333294</c:v>
                </c:pt>
                <c:pt idx="5127">
                  <c:v>85.45</c:v>
                </c:pt>
                <c:pt idx="5128">
                  <c:v>85.466666666666598</c:v>
                </c:pt>
                <c:pt idx="5129">
                  <c:v>85.483333333333306</c:v>
                </c:pt>
                <c:pt idx="5130">
                  <c:v>85.5</c:v>
                </c:pt>
                <c:pt idx="5131">
                  <c:v>85.516666666666595</c:v>
                </c:pt>
                <c:pt idx="5132">
                  <c:v>85.533333333333303</c:v>
                </c:pt>
                <c:pt idx="5133">
                  <c:v>85.55</c:v>
                </c:pt>
                <c:pt idx="5134">
                  <c:v>85.566666666666606</c:v>
                </c:pt>
                <c:pt idx="5135">
                  <c:v>85.5833333333333</c:v>
                </c:pt>
                <c:pt idx="5136">
                  <c:v>85.6</c:v>
                </c:pt>
                <c:pt idx="5137">
                  <c:v>85.616666666666603</c:v>
                </c:pt>
                <c:pt idx="5138">
                  <c:v>85.633333333333297</c:v>
                </c:pt>
                <c:pt idx="5139">
                  <c:v>85.65</c:v>
                </c:pt>
                <c:pt idx="5140">
                  <c:v>85.6666666666666</c:v>
                </c:pt>
                <c:pt idx="5141">
                  <c:v>85.683333333333294</c:v>
                </c:pt>
                <c:pt idx="5142">
                  <c:v>85.7</c:v>
                </c:pt>
                <c:pt idx="5143">
                  <c:v>85.716666666666598</c:v>
                </c:pt>
                <c:pt idx="5144">
                  <c:v>85.733333333333306</c:v>
                </c:pt>
                <c:pt idx="5145">
                  <c:v>85.75</c:v>
                </c:pt>
                <c:pt idx="5146">
                  <c:v>85.766666666666595</c:v>
                </c:pt>
                <c:pt idx="5147">
                  <c:v>85.783333333333303</c:v>
                </c:pt>
                <c:pt idx="5148">
                  <c:v>85.8</c:v>
                </c:pt>
                <c:pt idx="5149">
                  <c:v>85.816666666666606</c:v>
                </c:pt>
                <c:pt idx="5150">
                  <c:v>85.8333333333333</c:v>
                </c:pt>
                <c:pt idx="5151">
                  <c:v>85.85</c:v>
                </c:pt>
                <c:pt idx="5152">
                  <c:v>85.866666666666603</c:v>
                </c:pt>
                <c:pt idx="5153">
                  <c:v>85.883333333333297</c:v>
                </c:pt>
                <c:pt idx="5154">
                  <c:v>85.9</c:v>
                </c:pt>
                <c:pt idx="5155">
                  <c:v>85.9166666666666</c:v>
                </c:pt>
                <c:pt idx="5156">
                  <c:v>85.933333333333294</c:v>
                </c:pt>
                <c:pt idx="5157">
                  <c:v>85.95</c:v>
                </c:pt>
                <c:pt idx="5158">
                  <c:v>85.966666666666598</c:v>
                </c:pt>
                <c:pt idx="5159">
                  <c:v>85.983333333333306</c:v>
                </c:pt>
                <c:pt idx="5160">
                  <c:v>86</c:v>
                </c:pt>
                <c:pt idx="5161">
                  <c:v>86.016666666666595</c:v>
                </c:pt>
                <c:pt idx="5162">
                  <c:v>86.033333333333303</c:v>
                </c:pt>
                <c:pt idx="5163">
                  <c:v>86.05</c:v>
                </c:pt>
                <c:pt idx="5164">
                  <c:v>86.066666666666606</c:v>
                </c:pt>
                <c:pt idx="5165">
                  <c:v>86.0833333333333</c:v>
                </c:pt>
                <c:pt idx="5166">
                  <c:v>86.1</c:v>
                </c:pt>
                <c:pt idx="5167">
                  <c:v>86.116666666666603</c:v>
                </c:pt>
                <c:pt idx="5168">
                  <c:v>86.133333333333297</c:v>
                </c:pt>
                <c:pt idx="5169">
                  <c:v>86.15</c:v>
                </c:pt>
                <c:pt idx="5170">
                  <c:v>86.1666666666666</c:v>
                </c:pt>
                <c:pt idx="5171">
                  <c:v>86.183333333333294</c:v>
                </c:pt>
                <c:pt idx="5172">
                  <c:v>86.2</c:v>
                </c:pt>
                <c:pt idx="5173">
                  <c:v>86.216666666666598</c:v>
                </c:pt>
                <c:pt idx="5174">
                  <c:v>86.233333333333306</c:v>
                </c:pt>
                <c:pt idx="5175">
                  <c:v>86.25</c:v>
                </c:pt>
                <c:pt idx="5176">
                  <c:v>86.266666666666595</c:v>
                </c:pt>
                <c:pt idx="5177">
                  <c:v>86.283333333333303</c:v>
                </c:pt>
                <c:pt idx="5178">
                  <c:v>86.3</c:v>
                </c:pt>
                <c:pt idx="5179">
                  <c:v>86.316666666666606</c:v>
                </c:pt>
                <c:pt idx="5180">
                  <c:v>86.3333333333333</c:v>
                </c:pt>
                <c:pt idx="5181">
                  <c:v>86.35</c:v>
                </c:pt>
                <c:pt idx="5182">
                  <c:v>86.366666666666603</c:v>
                </c:pt>
                <c:pt idx="5183">
                  <c:v>86.383333333333297</c:v>
                </c:pt>
                <c:pt idx="5184">
                  <c:v>86.4</c:v>
                </c:pt>
                <c:pt idx="5185">
                  <c:v>86.4166666666666</c:v>
                </c:pt>
                <c:pt idx="5186">
                  <c:v>86.433333333333294</c:v>
                </c:pt>
                <c:pt idx="5187">
                  <c:v>86.45</c:v>
                </c:pt>
                <c:pt idx="5188">
                  <c:v>86.466666666666598</c:v>
                </c:pt>
                <c:pt idx="5189">
                  <c:v>86.483333333333306</c:v>
                </c:pt>
                <c:pt idx="5190">
                  <c:v>86.5</c:v>
                </c:pt>
                <c:pt idx="5191">
                  <c:v>86.516666666666595</c:v>
                </c:pt>
                <c:pt idx="5192">
                  <c:v>86.533333333333303</c:v>
                </c:pt>
                <c:pt idx="5193">
                  <c:v>86.55</c:v>
                </c:pt>
                <c:pt idx="5194">
                  <c:v>86.566666666666606</c:v>
                </c:pt>
                <c:pt idx="5195">
                  <c:v>86.5833333333333</c:v>
                </c:pt>
                <c:pt idx="5196">
                  <c:v>86.6</c:v>
                </c:pt>
                <c:pt idx="5197">
                  <c:v>86.616666666666603</c:v>
                </c:pt>
                <c:pt idx="5198">
                  <c:v>86.633333333333297</c:v>
                </c:pt>
                <c:pt idx="5199">
                  <c:v>86.65</c:v>
                </c:pt>
                <c:pt idx="5200">
                  <c:v>86.6666666666666</c:v>
                </c:pt>
                <c:pt idx="5201">
                  <c:v>86.683333333333294</c:v>
                </c:pt>
                <c:pt idx="5202">
                  <c:v>86.7</c:v>
                </c:pt>
                <c:pt idx="5203">
                  <c:v>86.716666666666598</c:v>
                </c:pt>
                <c:pt idx="5204">
                  <c:v>86.733333333333306</c:v>
                </c:pt>
                <c:pt idx="5205">
                  <c:v>86.75</c:v>
                </c:pt>
                <c:pt idx="5206">
                  <c:v>86.766666666666595</c:v>
                </c:pt>
                <c:pt idx="5207">
                  <c:v>86.783333333333303</c:v>
                </c:pt>
                <c:pt idx="5208">
                  <c:v>86.8</c:v>
                </c:pt>
                <c:pt idx="5209">
                  <c:v>86.816666666666606</c:v>
                </c:pt>
                <c:pt idx="5210">
                  <c:v>86.8333333333333</c:v>
                </c:pt>
                <c:pt idx="5211">
                  <c:v>86.85</c:v>
                </c:pt>
                <c:pt idx="5212">
                  <c:v>86.866666666666603</c:v>
                </c:pt>
                <c:pt idx="5213">
                  <c:v>86.883333333333297</c:v>
                </c:pt>
                <c:pt idx="5214">
                  <c:v>86.9</c:v>
                </c:pt>
                <c:pt idx="5215">
                  <c:v>86.9166666666666</c:v>
                </c:pt>
                <c:pt idx="5216">
                  <c:v>86.933333333333294</c:v>
                </c:pt>
                <c:pt idx="5217">
                  <c:v>86.95</c:v>
                </c:pt>
                <c:pt idx="5218">
                  <c:v>86.966666666666598</c:v>
                </c:pt>
                <c:pt idx="5219">
                  <c:v>86.983333333333306</c:v>
                </c:pt>
                <c:pt idx="5220">
                  <c:v>87</c:v>
                </c:pt>
                <c:pt idx="5221">
                  <c:v>87.016666666666595</c:v>
                </c:pt>
                <c:pt idx="5222">
                  <c:v>87.033333333333303</c:v>
                </c:pt>
                <c:pt idx="5223">
                  <c:v>87.05</c:v>
                </c:pt>
                <c:pt idx="5224">
                  <c:v>87.066666666666606</c:v>
                </c:pt>
                <c:pt idx="5225">
                  <c:v>87.0833333333333</c:v>
                </c:pt>
                <c:pt idx="5226">
                  <c:v>87.1</c:v>
                </c:pt>
                <c:pt idx="5227">
                  <c:v>87.116666666666603</c:v>
                </c:pt>
                <c:pt idx="5228">
                  <c:v>87.133333333333297</c:v>
                </c:pt>
                <c:pt idx="5229">
                  <c:v>87.15</c:v>
                </c:pt>
                <c:pt idx="5230">
                  <c:v>87.1666666666666</c:v>
                </c:pt>
                <c:pt idx="5231">
                  <c:v>87.183333333333294</c:v>
                </c:pt>
                <c:pt idx="5232">
                  <c:v>87.2</c:v>
                </c:pt>
                <c:pt idx="5233">
                  <c:v>87.216666666666598</c:v>
                </c:pt>
                <c:pt idx="5234">
                  <c:v>87.233333333333306</c:v>
                </c:pt>
                <c:pt idx="5235">
                  <c:v>87.25</c:v>
                </c:pt>
                <c:pt idx="5236">
                  <c:v>87.266666666666595</c:v>
                </c:pt>
                <c:pt idx="5237">
                  <c:v>87.283333333333303</c:v>
                </c:pt>
                <c:pt idx="5238">
                  <c:v>87.3</c:v>
                </c:pt>
                <c:pt idx="5239">
                  <c:v>87.316666666666606</c:v>
                </c:pt>
                <c:pt idx="5240">
                  <c:v>87.3333333333333</c:v>
                </c:pt>
                <c:pt idx="5241">
                  <c:v>87.35</c:v>
                </c:pt>
                <c:pt idx="5242">
                  <c:v>87.366666666666603</c:v>
                </c:pt>
                <c:pt idx="5243">
                  <c:v>87.383333333333297</c:v>
                </c:pt>
                <c:pt idx="5244">
                  <c:v>87.4</c:v>
                </c:pt>
                <c:pt idx="5245">
                  <c:v>87.4166666666666</c:v>
                </c:pt>
                <c:pt idx="5246">
                  <c:v>87.433333333333294</c:v>
                </c:pt>
                <c:pt idx="5247">
                  <c:v>87.45</c:v>
                </c:pt>
                <c:pt idx="5248">
                  <c:v>87.466666666666598</c:v>
                </c:pt>
                <c:pt idx="5249">
                  <c:v>87.483333333333306</c:v>
                </c:pt>
                <c:pt idx="5250">
                  <c:v>87.5</c:v>
                </c:pt>
                <c:pt idx="5251">
                  <c:v>87.516666666666595</c:v>
                </c:pt>
                <c:pt idx="5252">
                  <c:v>87.533333333333303</c:v>
                </c:pt>
                <c:pt idx="5253">
                  <c:v>87.55</c:v>
                </c:pt>
                <c:pt idx="5254">
                  <c:v>87.566666666666606</c:v>
                </c:pt>
                <c:pt idx="5255">
                  <c:v>87.5833333333333</c:v>
                </c:pt>
                <c:pt idx="5256">
                  <c:v>87.6</c:v>
                </c:pt>
                <c:pt idx="5257">
                  <c:v>87.616666666666603</c:v>
                </c:pt>
                <c:pt idx="5258">
                  <c:v>87.633333333333297</c:v>
                </c:pt>
                <c:pt idx="5259">
                  <c:v>87.65</c:v>
                </c:pt>
                <c:pt idx="5260">
                  <c:v>87.6666666666666</c:v>
                </c:pt>
                <c:pt idx="5261">
                  <c:v>87.683333333333294</c:v>
                </c:pt>
                <c:pt idx="5262">
                  <c:v>87.7</c:v>
                </c:pt>
                <c:pt idx="5263">
                  <c:v>87.716666666666598</c:v>
                </c:pt>
                <c:pt idx="5264">
                  <c:v>87.733333333333306</c:v>
                </c:pt>
                <c:pt idx="5265">
                  <c:v>87.75</c:v>
                </c:pt>
                <c:pt idx="5266">
                  <c:v>87.766666666666595</c:v>
                </c:pt>
                <c:pt idx="5267">
                  <c:v>87.783333333333303</c:v>
                </c:pt>
                <c:pt idx="5268">
                  <c:v>87.8</c:v>
                </c:pt>
                <c:pt idx="5269">
                  <c:v>87.816666666666606</c:v>
                </c:pt>
                <c:pt idx="5270">
                  <c:v>87.8333333333333</c:v>
                </c:pt>
                <c:pt idx="5271">
                  <c:v>87.85</c:v>
                </c:pt>
                <c:pt idx="5272">
                  <c:v>87.866666666666603</c:v>
                </c:pt>
                <c:pt idx="5273">
                  <c:v>87.883333333333297</c:v>
                </c:pt>
                <c:pt idx="5274">
                  <c:v>87.9</c:v>
                </c:pt>
                <c:pt idx="5275">
                  <c:v>87.9166666666666</c:v>
                </c:pt>
                <c:pt idx="5276">
                  <c:v>87.933333333333294</c:v>
                </c:pt>
                <c:pt idx="5277">
                  <c:v>87.95</c:v>
                </c:pt>
                <c:pt idx="5278">
                  <c:v>87.966666666666598</c:v>
                </c:pt>
                <c:pt idx="5279">
                  <c:v>87.983333333333306</c:v>
                </c:pt>
                <c:pt idx="5280">
                  <c:v>88</c:v>
                </c:pt>
                <c:pt idx="5281">
                  <c:v>88.016666666666595</c:v>
                </c:pt>
                <c:pt idx="5282">
                  <c:v>88.033333333333303</c:v>
                </c:pt>
                <c:pt idx="5283">
                  <c:v>88.05</c:v>
                </c:pt>
                <c:pt idx="5284">
                  <c:v>88.066666666666606</c:v>
                </c:pt>
                <c:pt idx="5285">
                  <c:v>88.0833333333333</c:v>
                </c:pt>
                <c:pt idx="5286">
                  <c:v>88.1</c:v>
                </c:pt>
                <c:pt idx="5287">
                  <c:v>88.116666666666603</c:v>
                </c:pt>
                <c:pt idx="5288">
                  <c:v>88.133333333333297</c:v>
                </c:pt>
                <c:pt idx="5289">
                  <c:v>88.15</c:v>
                </c:pt>
                <c:pt idx="5290">
                  <c:v>88.1666666666666</c:v>
                </c:pt>
                <c:pt idx="5291">
                  <c:v>88.183333333333294</c:v>
                </c:pt>
                <c:pt idx="5292">
                  <c:v>88.2</c:v>
                </c:pt>
                <c:pt idx="5293">
                  <c:v>88.216666666666598</c:v>
                </c:pt>
                <c:pt idx="5294">
                  <c:v>88.233333333333306</c:v>
                </c:pt>
                <c:pt idx="5295">
                  <c:v>88.25</c:v>
                </c:pt>
                <c:pt idx="5296">
                  <c:v>88.266666666666595</c:v>
                </c:pt>
                <c:pt idx="5297">
                  <c:v>88.283333333333303</c:v>
                </c:pt>
                <c:pt idx="5298">
                  <c:v>88.3</c:v>
                </c:pt>
                <c:pt idx="5299">
                  <c:v>88.316666666666606</c:v>
                </c:pt>
                <c:pt idx="5300">
                  <c:v>88.3333333333333</c:v>
                </c:pt>
                <c:pt idx="5301">
                  <c:v>88.35</c:v>
                </c:pt>
                <c:pt idx="5302">
                  <c:v>88.366666666666603</c:v>
                </c:pt>
                <c:pt idx="5303">
                  <c:v>88.383333333333297</c:v>
                </c:pt>
                <c:pt idx="5304">
                  <c:v>88.4</c:v>
                </c:pt>
                <c:pt idx="5305">
                  <c:v>88.4166666666666</c:v>
                </c:pt>
                <c:pt idx="5306">
                  <c:v>88.433333333333294</c:v>
                </c:pt>
                <c:pt idx="5307">
                  <c:v>88.45</c:v>
                </c:pt>
                <c:pt idx="5308">
                  <c:v>88.466666666666598</c:v>
                </c:pt>
                <c:pt idx="5309">
                  <c:v>88.483333333333306</c:v>
                </c:pt>
                <c:pt idx="5310">
                  <c:v>88.5</c:v>
                </c:pt>
                <c:pt idx="5311">
                  <c:v>88.516666666666595</c:v>
                </c:pt>
                <c:pt idx="5312">
                  <c:v>88.533333333333303</c:v>
                </c:pt>
                <c:pt idx="5313">
                  <c:v>88.55</c:v>
                </c:pt>
                <c:pt idx="5314">
                  <c:v>88.566666666666606</c:v>
                </c:pt>
                <c:pt idx="5315">
                  <c:v>88.5833333333333</c:v>
                </c:pt>
                <c:pt idx="5316">
                  <c:v>88.6</c:v>
                </c:pt>
                <c:pt idx="5317">
                  <c:v>88.616666666666603</c:v>
                </c:pt>
                <c:pt idx="5318">
                  <c:v>88.633333333333297</c:v>
                </c:pt>
                <c:pt idx="5319">
                  <c:v>88.65</c:v>
                </c:pt>
                <c:pt idx="5320">
                  <c:v>88.6666666666666</c:v>
                </c:pt>
                <c:pt idx="5321">
                  <c:v>88.683333333333294</c:v>
                </c:pt>
                <c:pt idx="5322">
                  <c:v>88.7</c:v>
                </c:pt>
                <c:pt idx="5323">
                  <c:v>88.716666666666598</c:v>
                </c:pt>
                <c:pt idx="5324">
                  <c:v>88.733333333333306</c:v>
                </c:pt>
                <c:pt idx="5325">
                  <c:v>88.75</c:v>
                </c:pt>
                <c:pt idx="5326">
                  <c:v>88.766666666666595</c:v>
                </c:pt>
                <c:pt idx="5327">
                  <c:v>88.783333333333303</c:v>
                </c:pt>
                <c:pt idx="5328">
                  <c:v>88.8</c:v>
                </c:pt>
                <c:pt idx="5329">
                  <c:v>88.816666666666606</c:v>
                </c:pt>
                <c:pt idx="5330">
                  <c:v>88.8333333333333</c:v>
                </c:pt>
                <c:pt idx="5331">
                  <c:v>88.85</c:v>
                </c:pt>
                <c:pt idx="5332">
                  <c:v>88.866666666666603</c:v>
                </c:pt>
                <c:pt idx="5333">
                  <c:v>88.883333333333297</c:v>
                </c:pt>
                <c:pt idx="5334">
                  <c:v>88.9</c:v>
                </c:pt>
                <c:pt idx="5335">
                  <c:v>88.9166666666666</c:v>
                </c:pt>
                <c:pt idx="5336">
                  <c:v>88.933333333333294</c:v>
                </c:pt>
                <c:pt idx="5337">
                  <c:v>88.95</c:v>
                </c:pt>
                <c:pt idx="5338">
                  <c:v>88.966666666666598</c:v>
                </c:pt>
                <c:pt idx="5339">
                  <c:v>88.983333333333306</c:v>
                </c:pt>
                <c:pt idx="5340">
                  <c:v>89</c:v>
                </c:pt>
                <c:pt idx="5341">
                  <c:v>89.016666666666595</c:v>
                </c:pt>
                <c:pt idx="5342">
                  <c:v>89.033333333333303</c:v>
                </c:pt>
                <c:pt idx="5343">
                  <c:v>89.05</c:v>
                </c:pt>
                <c:pt idx="5344">
                  <c:v>89.066666666666606</c:v>
                </c:pt>
                <c:pt idx="5345">
                  <c:v>89.0833333333333</c:v>
                </c:pt>
                <c:pt idx="5346">
                  <c:v>89.1</c:v>
                </c:pt>
                <c:pt idx="5347">
                  <c:v>89.116666666666603</c:v>
                </c:pt>
                <c:pt idx="5348">
                  <c:v>89.133333333333297</c:v>
                </c:pt>
                <c:pt idx="5349">
                  <c:v>89.15</c:v>
                </c:pt>
                <c:pt idx="5350">
                  <c:v>89.1666666666666</c:v>
                </c:pt>
                <c:pt idx="5351">
                  <c:v>89.183333333333294</c:v>
                </c:pt>
                <c:pt idx="5352">
                  <c:v>89.2</c:v>
                </c:pt>
                <c:pt idx="5353">
                  <c:v>89.216666666666598</c:v>
                </c:pt>
                <c:pt idx="5354">
                  <c:v>89.233333333333306</c:v>
                </c:pt>
                <c:pt idx="5355">
                  <c:v>89.25</c:v>
                </c:pt>
                <c:pt idx="5356">
                  <c:v>89.266666666666595</c:v>
                </c:pt>
                <c:pt idx="5357">
                  <c:v>89.283333333333303</c:v>
                </c:pt>
                <c:pt idx="5358">
                  <c:v>89.3</c:v>
                </c:pt>
                <c:pt idx="5359">
                  <c:v>89.316666666666606</c:v>
                </c:pt>
                <c:pt idx="5360">
                  <c:v>89.3333333333333</c:v>
                </c:pt>
                <c:pt idx="5361">
                  <c:v>89.35</c:v>
                </c:pt>
                <c:pt idx="5362">
                  <c:v>89.366666666666603</c:v>
                </c:pt>
                <c:pt idx="5363">
                  <c:v>89.383333333333297</c:v>
                </c:pt>
                <c:pt idx="5364">
                  <c:v>89.4</c:v>
                </c:pt>
                <c:pt idx="5365">
                  <c:v>89.4166666666666</c:v>
                </c:pt>
                <c:pt idx="5366">
                  <c:v>89.433333333333294</c:v>
                </c:pt>
                <c:pt idx="5367">
                  <c:v>89.45</c:v>
                </c:pt>
                <c:pt idx="5368">
                  <c:v>89.466666666666598</c:v>
                </c:pt>
                <c:pt idx="5369">
                  <c:v>89.483333333333306</c:v>
                </c:pt>
                <c:pt idx="5370">
                  <c:v>89.5</c:v>
                </c:pt>
                <c:pt idx="5371">
                  <c:v>89.516666666666595</c:v>
                </c:pt>
                <c:pt idx="5372">
                  <c:v>89.533333333333303</c:v>
                </c:pt>
                <c:pt idx="5373">
                  <c:v>89.55</c:v>
                </c:pt>
                <c:pt idx="5374">
                  <c:v>89.566666666666606</c:v>
                </c:pt>
                <c:pt idx="5375">
                  <c:v>89.5833333333333</c:v>
                </c:pt>
                <c:pt idx="5376">
                  <c:v>89.6</c:v>
                </c:pt>
                <c:pt idx="5377">
                  <c:v>89.616666666666603</c:v>
                </c:pt>
                <c:pt idx="5378">
                  <c:v>89.633333333333297</c:v>
                </c:pt>
                <c:pt idx="5379">
                  <c:v>89.65</c:v>
                </c:pt>
                <c:pt idx="5380">
                  <c:v>89.6666666666666</c:v>
                </c:pt>
                <c:pt idx="5381">
                  <c:v>89.683333333333294</c:v>
                </c:pt>
                <c:pt idx="5382">
                  <c:v>89.7</c:v>
                </c:pt>
                <c:pt idx="5383">
                  <c:v>89.716666666666598</c:v>
                </c:pt>
                <c:pt idx="5384">
                  <c:v>89.733333333333306</c:v>
                </c:pt>
                <c:pt idx="5385">
                  <c:v>89.75</c:v>
                </c:pt>
                <c:pt idx="5386">
                  <c:v>89.766666666666595</c:v>
                </c:pt>
                <c:pt idx="5387">
                  <c:v>89.783333333333303</c:v>
                </c:pt>
                <c:pt idx="5388">
                  <c:v>89.8</c:v>
                </c:pt>
                <c:pt idx="5389">
                  <c:v>89.816666666666606</c:v>
                </c:pt>
                <c:pt idx="5390">
                  <c:v>89.8333333333333</c:v>
                </c:pt>
                <c:pt idx="5391">
                  <c:v>89.85</c:v>
                </c:pt>
                <c:pt idx="5392">
                  <c:v>89.866666666666603</c:v>
                </c:pt>
                <c:pt idx="5393">
                  <c:v>89.883333333333297</c:v>
                </c:pt>
                <c:pt idx="5394">
                  <c:v>89.9</c:v>
                </c:pt>
                <c:pt idx="5395">
                  <c:v>89.9166666666666</c:v>
                </c:pt>
                <c:pt idx="5396">
                  <c:v>89.933333333333294</c:v>
                </c:pt>
                <c:pt idx="5397">
                  <c:v>89.95</c:v>
                </c:pt>
                <c:pt idx="5398">
                  <c:v>89.966666666666598</c:v>
                </c:pt>
                <c:pt idx="5399">
                  <c:v>89.983333333333306</c:v>
                </c:pt>
                <c:pt idx="5400">
                  <c:v>90</c:v>
                </c:pt>
                <c:pt idx="5401">
                  <c:v>90.016666666666595</c:v>
                </c:pt>
                <c:pt idx="5402">
                  <c:v>90.033333333333303</c:v>
                </c:pt>
                <c:pt idx="5403">
                  <c:v>90.05</c:v>
                </c:pt>
                <c:pt idx="5404">
                  <c:v>90.066666666666606</c:v>
                </c:pt>
                <c:pt idx="5405">
                  <c:v>90.0833333333333</c:v>
                </c:pt>
                <c:pt idx="5406">
                  <c:v>90.1</c:v>
                </c:pt>
                <c:pt idx="5407">
                  <c:v>90.116666666666603</c:v>
                </c:pt>
                <c:pt idx="5408">
                  <c:v>90.133333333333297</c:v>
                </c:pt>
                <c:pt idx="5409">
                  <c:v>90.15</c:v>
                </c:pt>
                <c:pt idx="5410">
                  <c:v>90.1666666666666</c:v>
                </c:pt>
                <c:pt idx="5411">
                  <c:v>90.183333333333294</c:v>
                </c:pt>
                <c:pt idx="5412">
                  <c:v>90.2</c:v>
                </c:pt>
                <c:pt idx="5413">
                  <c:v>90.216666666666598</c:v>
                </c:pt>
                <c:pt idx="5414">
                  <c:v>90.233333333333306</c:v>
                </c:pt>
                <c:pt idx="5415">
                  <c:v>90.25</c:v>
                </c:pt>
                <c:pt idx="5416">
                  <c:v>90.266666666666595</c:v>
                </c:pt>
                <c:pt idx="5417">
                  <c:v>90.283333333333303</c:v>
                </c:pt>
                <c:pt idx="5418">
                  <c:v>90.3</c:v>
                </c:pt>
                <c:pt idx="5419">
                  <c:v>90.316666666666606</c:v>
                </c:pt>
                <c:pt idx="5420">
                  <c:v>90.3333333333333</c:v>
                </c:pt>
                <c:pt idx="5421">
                  <c:v>90.35</c:v>
                </c:pt>
                <c:pt idx="5422">
                  <c:v>90.366666666666603</c:v>
                </c:pt>
                <c:pt idx="5423">
                  <c:v>90.383333333333297</c:v>
                </c:pt>
                <c:pt idx="5424">
                  <c:v>90.4</c:v>
                </c:pt>
                <c:pt idx="5425">
                  <c:v>90.4166666666666</c:v>
                </c:pt>
                <c:pt idx="5426">
                  <c:v>90.433333333333294</c:v>
                </c:pt>
                <c:pt idx="5427">
                  <c:v>90.45</c:v>
                </c:pt>
                <c:pt idx="5428">
                  <c:v>90.466666666666598</c:v>
                </c:pt>
                <c:pt idx="5429">
                  <c:v>90.483333333333306</c:v>
                </c:pt>
                <c:pt idx="5430">
                  <c:v>90.5</c:v>
                </c:pt>
                <c:pt idx="5431">
                  <c:v>90.516666666666595</c:v>
                </c:pt>
                <c:pt idx="5432">
                  <c:v>90.533333333333303</c:v>
                </c:pt>
                <c:pt idx="5433">
                  <c:v>90.55</c:v>
                </c:pt>
                <c:pt idx="5434">
                  <c:v>90.566666666666606</c:v>
                </c:pt>
                <c:pt idx="5435">
                  <c:v>90.5833333333333</c:v>
                </c:pt>
                <c:pt idx="5436">
                  <c:v>90.6</c:v>
                </c:pt>
                <c:pt idx="5437">
                  <c:v>90.616666666666603</c:v>
                </c:pt>
                <c:pt idx="5438">
                  <c:v>90.633333333333297</c:v>
                </c:pt>
                <c:pt idx="5439">
                  <c:v>90.65</c:v>
                </c:pt>
                <c:pt idx="5440">
                  <c:v>90.6666666666666</c:v>
                </c:pt>
                <c:pt idx="5441">
                  <c:v>90.683333333333294</c:v>
                </c:pt>
                <c:pt idx="5442">
                  <c:v>90.7</c:v>
                </c:pt>
                <c:pt idx="5443">
                  <c:v>90.716666666666598</c:v>
                </c:pt>
                <c:pt idx="5444">
                  <c:v>90.733333333333306</c:v>
                </c:pt>
                <c:pt idx="5445">
                  <c:v>90.75</c:v>
                </c:pt>
                <c:pt idx="5446">
                  <c:v>90.766666666666595</c:v>
                </c:pt>
                <c:pt idx="5447">
                  <c:v>90.783333333333303</c:v>
                </c:pt>
                <c:pt idx="5448">
                  <c:v>90.8</c:v>
                </c:pt>
                <c:pt idx="5449">
                  <c:v>90.816666666666606</c:v>
                </c:pt>
                <c:pt idx="5450">
                  <c:v>90.8333333333333</c:v>
                </c:pt>
                <c:pt idx="5451">
                  <c:v>90.85</c:v>
                </c:pt>
                <c:pt idx="5452">
                  <c:v>90.866666666666603</c:v>
                </c:pt>
                <c:pt idx="5453">
                  <c:v>90.883333333333297</c:v>
                </c:pt>
                <c:pt idx="5454">
                  <c:v>90.9</c:v>
                </c:pt>
                <c:pt idx="5455">
                  <c:v>90.9166666666666</c:v>
                </c:pt>
                <c:pt idx="5456">
                  <c:v>90.933333333333294</c:v>
                </c:pt>
                <c:pt idx="5457">
                  <c:v>90.95</c:v>
                </c:pt>
                <c:pt idx="5458">
                  <c:v>90.966666666666598</c:v>
                </c:pt>
                <c:pt idx="5459">
                  <c:v>90.983333333333306</c:v>
                </c:pt>
                <c:pt idx="5460">
                  <c:v>91</c:v>
                </c:pt>
                <c:pt idx="5461">
                  <c:v>91.016666666666595</c:v>
                </c:pt>
                <c:pt idx="5462">
                  <c:v>91.033333333333303</c:v>
                </c:pt>
                <c:pt idx="5463">
                  <c:v>91.05</c:v>
                </c:pt>
                <c:pt idx="5464">
                  <c:v>91.066666666666606</c:v>
                </c:pt>
                <c:pt idx="5465">
                  <c:v>91.0833333333333</c:v>
                </c:pt>
                <c:pt idx="5466">
                  <c:v>91.1</c:v>
                </c:pt>
                <c:pt idx="5467">
                  <c:v>91.116666666666603</c:v>
                </c:pt>
                <c:pt idx="5468">
                  <c:v>91.133333333333297</c:v>
                </c:pt>
                <c:pt idx="5469">
                  <c:v>91.15</c:v>
                </c:pt>
                <c:pt idx="5470">
                  <c:v>91.1666666666666</c:v>
                </c:pt>
                <c:pt idx="5471">
                  <c:v>91.183333333333294</c:v>
                </c:pt>
                <c:pt idx="5472">
                  <c:v>91.2</c:v>
                </c:pt>
                <c:pt idx="5473">
                  <c:v>91.216666666666598</c:v>
                </c:pt>
                <c:pt idx="5474">
                  <c:v>91.233333333333306</c:v>
                </c:pt>
                <c:pt idx="5475">
                  <c:v>91.25</c:v>
                </c:pt>
                <c:pt idx="5476">
                  <c:v>91.266666666666595</c:v>
                </c:pt>
                <c:pt idx="5477">
                  <c:v>91.283333333333303</c:v>
                </c:pt>
                <c:pt idx="5478">
                  <c:v>91.3</c:v>
                </c:pt>
                <c:pt idx="5479">
                  <c:v>91.316666666666606</c:v>
                </c:pt>
                <c:pt idx="5480">
                  <c:v>91.3333333333333</c:v>
                </c:pt>
                <c:pt idx="5481">
                  <c:v>91.35</c:v>
                </c:pt>
                <c:pt idx="5482">
                  <c:v>91.366666666666603</c:v>
                </c:pt>
                <c:pt idx="5483">
                  <c:v>91.383333333333297</c:v>
                </c:pt>
                <c:pt idx="5484">
                  <c:v>91.4</c:v>
                </c:pt>
                <c:pt idx="5485">
                  <c:v>91.4166666666666</c:v>
                </c:pt>
                <c:pt idx="5486">
                  <c:v>91.433333333333294</c:v>
                </c:pt>
                <c:pt idx="5487">
                  <c:v>91.45</c:v>
                </c:pt>
                <c:pt idx="5488">
                  <c:v>91.466666666666598</c:v>
                </c:pt>
                <c:pt idx="5489">
                  <c:v>91.483333333333306</c:v>
                </c:pt>
                <c:pt idx="5490">
                  <c:v>91.5</c:v>
                </c:pt>
                <c:pt idx="5491">
                  <c:v>91.516666666666595</c:v>
                </c:pt>
                <c:pt idx="5492">
                  <c:v>91.533333333333303</c:v>
                </c:pt>
                <c:pt idx="5493">
                  <c:v>91.55</c:v>
                </c:pt>
                <c:pt idx="5494">
                  <c:v>91.566666666666606</c:v>
                </c:pt>
                <c:pt idx="5495">
                  <c:v>91.5833333333333</c:v>
                </c:pt>
                <c:pt idx="5496">
                  <c:v>91.6</c:v>
                </c:pt>
                <c:pt idx="5497">
                  <c:v>91.616666666666603</c:v>
                </c:pt>
                <c:pt idx="5498">
                  <c:v>91.633333333333297</c:v>
                </c:pt>
                <c:pt idx="5499">
                  <c:v>91.65</c:v>
                </c:pt>
                <c:pt idx="5500">
                  <c:v>91.6666666666666</c:v>
                </c:pt>
                <c:pt idx="5501">
                  <c:v>91.683333333333294</c:v>
                </c:pt>
                <c:pt idx="5502">
                  <c:v>91.7</c:v>
                </c:pt>
                <c:pt idx="5503">
                  <c:v>91.716666666666598</c:v>
                </c:pt>
                <c:pt idx="5504">
                  <c:v>91.733333333333306</c:v>
                </c:pt>
                <c:pt idx="5505">
                  <c:v>91.75</c:v>
                </c:pt>
                <c:pt idx="5506">
                  <c:v>91.766666666666595</c:v>
                </c:pt>
                <c:pt idx="5507">
                  <c:v>91.783333333333303</c:v>
                </c:pt>
                <c:pt idx="5508">
                  <c:v>91.8</c:v>
                </c:pt>
                <c:pt idx="5509">
                  <c:v>91.816666666666606</c:v>
                </c:pt>
                <c:pt idx="5510">
                  <c:v>91.8333333333333</c:v>
                </c:pt>
                <c:pt idx="5511">
                  <c:v>91.85</c:v>
                </c:pt>
                <c:pt idx="5512">
                  <c:v>91.866666666666603</c:v>
                </c:pt>
                <c:pt idx="5513">
                  <c:v>91.883333333333297</c:v>
                </c:pt>
                <c:pt idx="5514">
                  <c:v>91.9</c:v>
                </c:pt>
                <c:pt idx="5515">
                  <c:v>91.9166666666666</c:v>
                </c:pt>
                <c:pt idx="5516">
                  <c:v>91.933333333333294</c:v>
                </c:pt>
                <c:pt idx="5517">
                  <c:v>91.95</c:v>
                </c:pt>
                <c:pt idx="5518">
                  <c:v>91.966666666666598</c:v>
                </c:pt>
                <c:pt idx="5519">
                  <c:v>91.983333333333306</c:v>
                </c:pt>
                <c:pt idx="5520">
                  <c:v>92</c:v>
                </c:pt>
                <c:pt idx="5521">
                  <c:v>92.016666666666595</c:v>
                </c:pt>
                <c:pt idx="5522">
                  <c:v>92.033333333333303</c:v>
                </c:pt>
                <c:pt idx="5523">
                  <c:v>92.05</c:v>
                </c:pt>
                <c:pt idx="5524">
                  <c:v>92.066666666666606</c:v>
                </c:pt>
                <c:pt idx="5525">
                  <c:v>92.0833333333333</c:v>
                </c:pt>
                <c:pt idx="5526">
                  <c:v>92.1</c:v>
                </c:pt>
                <c:pt idx="5527">
                  <c:v>92.116666666666603</c:v>
                </c:pt>
                <c:pt idx="5528">
                  <c:v>92.133333333333297</c:v>
                </c:pt>
                <c:pt idx="5529">
                  <c:v>92.15</c:v>
                </c:pt>
                <c:pt idx="5530">
                  <c:v>92.1666666666666</c:v>
                </c:pt>
                <c:pt idx="5531">
                  <c:v>92.183333333333294</c:v>
                </c:pt>
                <c:pt idx="5532">
                  <c:v>92.2</c:v>
                </c:pt>
                <c:pt idx="5533">
                  <c:v>92.216666666666598</c:v>
                </c:pt>
                <c:pt idx="5534">
                  <c:v>92.233333333333306</c:v>
                </c:pt>
                <c:pt idx="5535">
                  <c:v>92.25</c:v>
                </c:pt>
                <c:pt idx="5536">
                  <c:v>92.266666666666595</c:v>
                </c:pt>
                <c:pt idx="5537">
                  <c:v>92.283333333333303</c:v>
                </c:pt>
                <c:pt idx="5538">
                  <c:v>92.3</c:v>
                </c:pt>
                <c:pt idx="5539">
                  <c:v>92.316666666666606</c:v>
                </c:pt>
                <c:pt idx="5540">
                  <c:v>92.3333333333333</c:v>
                </c:pt>
                <c:pt idx="5541">
                  <c:v>92.35</c:v>
                </c:pt>
                <c:pt idx="5542">
                  <c:v>92.366666666666603</c:v>
                </c:pt>
                <c:pt idx="5543">
                  <c:v>92.383333333333297</c:v>
                </c:pt>
                <c:pt idx="5544">
                  <c:v>92.4</c:v>
                </c:pt>
                <c:pt idx="5545">
                  <c:v>92.4166666666666</c:v>
                </c:pt>
                <c:pt idx="5546">
                  <c:v>92.433333333333294</c:v>
                </c:pt>
                <c:pt idx="5547">
                  <c:v>92.45</c:v>
                </c:pt>
                <c:pt idx="5548">
                  <c:v>92.466666666666598</c:v>
                </c:pt>
                <c:pt idx="5549">
                  <c:v>92.483333333333306</c:v>
                </c:pt>
                <c:pt idx="5550">
                  <c:v>92.5</c:v>
                </c:pt>
                <c:pt idx="5551">
                  <c:v>92.516666666666595</c:v>
                </c:pt>
                <c:pt idx="5552">
                  <c:v>92.533333333333303</c:v>
                </c:pt>
                <c:pt idx="5553">
                  <c:v>92.55</c:v>
                </c:pt>
                <c:pt idx="5554">
                  <c:v>92.566666666666606</c:v>
                </c:pt>
                <c:pt idx="5555">
                  <c:v>92.5833333333333</c:v>
                </c:pt>
                <c:pt idx="5556">
                  <c:v>92.6</c:v>
                </c:pt>
                <c:pt idx="5557">
                  <c:v>92.616666666666603</c:v>
                </c:pt>
                <c:pt idx="5558">
                  <c:v>92.633333333333297</c:v>
                </c:pt>
                <c:pt idx="5559">
                  <c:v>92.65</c:v>
                </c:pt>
                <c:pt idx="5560">
                  <c:v>92.6666666666666</c:v>
                </c:pt>
                <c:pt idx="5561">
                  <c:v>92.683333333333294</c:v>
                </c:pt>
                <c:pt idx="5562">
                  <c:v>92.7</c:v>
                </c:pt>
                <c:pt idx="5563">
                  <c:v>92.716666666666598</c:v>
                </c:pt>
                <c:pt idx="5564">
                  <c:v>92.733333333333306</c:v>
                </c:pt>
                <c:pt idx="5565">
                  <c:v>92.75</c:v>
                </c:pt>
                <c:pt idx="5566">
                  <c:v>92.766666666666595</c:v>
                </c:pt>
                <c:pt idx="5567">
                  <c:v>92.783333333333303</c:v>
                </c:pt>
                <c:pt idx="5568">
                  <c:v>92.8</c:v>
                </c:pt>
                <c:pt idx="5569">
                  <c:v>92.816666666666606</c:v>
                </c:pt>
                <c:pt idx="5570">
                  <c:v>92.8333333333333</c:v>
                </c:pt>
                <c:pt idx="5571">
                  <c:v>92.85</c:v>
                </c:pt>
                <c:pt idx="5572">
                  <c:v>92.866666666666603</c:v>
                </c:pt>
                <c:pt idx="5573">
                  <c:v>92.883333333333297</c:v>
                </c:pt>
                <c:pt idx="5574">
                  <c:v>92.9</c:v>
                </c:pt>
                <c:pt idx="5575">
                  <c:v>92.9166666666666</c:v>
                </c:pt>
                <c:pt idx="5576">
                  <c:v>92.933333333333294</c:v>
                </c:pt>
                <c:pt idx="5577">
                  <c:v>92.95</c:v>
                </c:pt>
                <c:pt idx="5578">
                  <c:v>92.966666666666598</c:v>
                </c:pt>
                <c:pt idx="5579">
                  <c:v>92.983333333333306</c:v>
                </c:pt>
                <c:pt idx="5580">
                  <c:v>93</c:v>
                </c:pt>
                <c:pt idx="5581">
                  <c:v>93.016666666666595</c:v>
                </c:pt>
                <c:pt idx="5582">
                  <c:v>93.033333333333303</c:v>
                </c:pt>
                <c:pt idx="5583">
                  <c:v>93.05</c:v>
                </c:pt>
                <c:pt idx="5584">
                  <c:v>93.066666666666606</c:v>
                </c:pt>
                <c:pt idx="5585">
                  <c:v>93.0833333333333</c:v>
                </c:pt>
                <c:pt idx="5586">
                  <c:v>93.1</c:v>
                </c:pt>
                <c:pt idx="5587">
                  <c:v>93.116666666666603</c:v>
                </c:pt>
                <c:pt idx="5588">
                  <c:v>93.133333333333297</c:v>
                </c:pt>
                <c:pt idx="5589">
                  <c:v>93.15</c:v>
                </c:pt>
                <c:pt idx="5590">
                  <c:v>93.1666666666666</c:v>
                </c:pt>
                <c:pt idx="5591">
                  <c:v>93.183333333333294</c:v>
                </c:pt>
                <c:pt idx="5592">
                  <c:v>93.2</c:v>
                </c:pt>
                <c:pt idx="5593">
                  <c:v>93.216666666666598</c:v>
                </c:pt>
                <c:pt idx="5594">
                  <c:v>93.233333333333306</c:v>
                </c:pt>
                <c:pt idx="5595">
                  <c:v>93.25</c:v>
                </c:pt>
                <c:pt idx="5596">
                  <c:v>93.266666666666595</c:v>
                </c:pt>
                <c:pt idx="5597">
                  <c:v>93.283333333333303</c:v>
                </c:pt>
                <c:pt idx="5598">
                  <c:v>93.3</c:v>
                </c:pt>
                <c:pt idx="5599">
                  <c:v>93.316666666666606</c:v>
                </c:pt>
                <c:pt idx="5600">
                  <c:v>93.3333333333333</c:v>
                </c:pt>
                <c:pt idx="5601">
                  <c:v>93.35</c:v>
                </c:pt>
                <c:pt idx="5602">
                  <c:v>93.366666666666603</c:v>
                </c:pt>
                <c:pt idx="5603">
                  <c:v>93.383333333333297</c:v>
                </c:pt>
                <c:pt idx="5604">
                  <c:v>93.4</c:v>
                </c:pt>
                <c:pt idx="5605">
                  <c:v>93.4166666666666</c:v>
                </c:pt>
                <c:pt idx="5606">
                  <c:v>93.433333333333294</c:v>
                </c:pt>
                <c:pt idx="5607">
                  <c:v>93.45</c:v>
                </c:pt>
                <c:pt idx="5608">
                  <c:v>93.466666666666598</c:v>
                </c:pt>
                <c:pt idx="5609">
                  <c:v>93.483333333333306</c:v>
                </c:pt>
                <c:pt idx="5610">
                  <c:v>93.5</c:v>
                </c:pt>
                <c:pt idx="5611">
                  <c:v>93.516666666666595</c:v>
                </c:pt>
                <c:pt idx="5612">
                  <c:v>93.533333333333303</c:v>
                </c:pt>
                <c:pt idx="5613">
                  <c:v>93.55</c:v>
                </c:pt>
                <c:pt idx="5614">
                  <c:v>93.566666666666606</c:v>
                </c:pt>
                <c:pt idx="5615">
                  <c:v>93.5833333333333</c:v>
                </c:pt>
                <c:pt idx="5616">
                  <c:v>93.6</c:v>
                </c:pt>
                <c:pt idx="5617">
                  <c:v>93.616666666666603</c:v>
                </c:pt>
                <c:pt idx="5618">
                  <c:v>93.633333333333297</c:v>
                </c:pt>
                <c:pt idx="5619">
                  <c:v>93.65</c:v>
                </c:pt>
                <c:pt idx="5620">
                  <c:v>93.6666666666666</c:v>
                </c:pt>
                <c:pt idx="5621">
                  <c:v>93.683333333333294</c:v>
                </c:pt>
                <c:pt idx="5622">
                  <c:v>93.7</c:v>
                </c:pt>
                <c:pt idx="5623">
                  <c:v>93.716666666666598</c:v>
                </c:pt>
                <c:pt idx="5624">
                  <c:v>93.733333333333306</c:v>
                </c:pt>
                <c:pt idx="5625">
                  <c:v>93.75</c:v>
                </c:pt>
                <c:pt idx="5626">
                  <c:v>93.766666666666595</c:v>
                </c:pt>
                <c:pt idx="5627">
                  <c:v>93.783333333333303</c:v>
                </c:pt>
                <c:pt idx="5628">
                  <c:v>93.8</c:v>
                </c:pt>
                <c:pt idx="5629">
                  <c:v>93.816666666666606</c:v>
                </c:pt>
                <c:pt idx="5630">
                  <c:v>93.8333333333333</c:v>
                </c:pt>
                <c:pt idx="5631">
                  <c:v>93.85</c:v>
                </c:pt>
                <c:pt idx="5632">
                  <c:v>93.866666666666603</c:v>
                </c:pt>
                <c:pt idx="5633">
                  <c:v>93.883333333333297</c:v>
                </c:pt>
                <c:pt idx="5634">
                  <c:v>93.9</c:v>
                </c:pt>
                <c:pt idx="5635">
                  <c:v>93.9166666666666</c:v>
                </c:pt>
                <c:pt idx="5636">
                  <c:v>93.933333333333294</c:v>
                </c:pt>
                <c:pt idx="5637">
                  <c:v>93.95</c:v>
                </c:pt>
                <c:pt idx="5638">
                  <c:v>93.966666666666598</c:v>
                </c:pt>
                <c:pt idx="5639">
                  <c:v>93.983333333333306</c:v>
                </c:pt>
                <c:pt idx="5640">
                  <c:v>94</c:v>
                </c:pt>
                <c:pt idx="5641">
                  <c:v>94.016666666666595</c:v>
                </c:pt>
                <c:pt idx="5642">
                  <c:v>94.033333333333303</c:v>
                </c:pt>
                <c:pt idx="5643">
                  <c:v>94.05</c:v>
                </c:pt>
                <c:pt idx="5644">
                  <c:v>94.066666666666606</c:v>
                </c:pt>
                <c:pt idx="5645">
                  <c:v>94.0833333333333</c:v>
                </c:pt>
                <c:pt idx="5646">
                  <c:v>94.1</c:v>
                </c:pt>
                <c:pt idx="5647">
                  <c:v>94.116666666666603</c:v>
                </c:pt>
                <c:pt idx="5648">
                  <c:v>94.133333333333297</c:v>
                </c:pt>
                <c:pt idx="5649">
                  <c:v>94.15</c:v>
                </c:pt>
                <c:pt idx="5650">
                  <c:v>94.1666666666666</c:v>
                </c:pt>
                <c:pt idx="5651">
                  <c:v>94.183333333333294</c:v>
                </c:pt>
                <c:pt idx="5652">
                  <c:v>94.2</c:v>
                </c:pt>
                <c:pt idx="5653">
                  <c:v>94.216666666666598</c:v>
                </c:pt>
                <c:pt idx="5654">
                  <c:v>94.233333333333306</c:v>
                </c:pt>
                <c:pt idx="5655">
                  <c:v>94.25</c:v>
                </c:pt>
                <c:pt idx="5656">
                  <c:v>94.266666666666595</c:v>
                </c:pt>
                <c:pt idx="5657">
                  <c:v>94.283333333333303</c:v>
                </c:pt>
                <c:pt idx="5658">
                  <c:v>94.3</c:v>
                </c:pt>
                <c:pt idx="5659">
                  <c:v>94.316666666666606</c:v>
                </c:pt>
                <c:pt idx="5660">
                  <c:v>94.3333333333333</c:v>
                </c:pt>
                <c:pt idx="5661">
                  <c:v>94.35</c:v>
                </c:pt>
                <c:pt idx="5662">
                  <c:v>94.366666666666603</c:v>
                </c:pt>
                <c:pt idx="5663">
                  <c:v>94.383333333333297</c:v>
                </c:pt>
                <c:pt idx="5664">
                  <c:v>94.4</c:v>
                </c:pt>
                <c:pt idx="5665">
                  <c:v>94.4166666666666</c:v>
                </c:pt>
                <c:pt idx="5666">
                  <c:v>94.433333333333294</c:v>
                </c:pt>
                <c:pt idx="5667">
                  <c:v>94.45</c:v>
                </c:pt>
                <c:pt idx="5668">
                  <c:v>94.466666666666598</c:v>
                </c:pt>
                <c:pt idx="5669">
                  <c:v>94.483333333333306</c:v>
                </c:pt>
                <c:pt idx="5670">
                  <c:v>94.5</c:v>
                </c:pt>
                <c:pt idx="5671">
                  <c:v>94.516666666666595</c:v>
                </c:pt>
                <c:pt idx="5672">
                  <c:v>94.533333333333303</c:v>
                </c:pt>
                <c:pt idx="5673">
                  <c:v>94.55</c:v>
                </c:pt>
                <c:pt idx="5674">
                  <c:v>94.566666666666606</c:v>
                </c:pt>
                <c:pt idx="5675">
                  <c:v>94.5833333333333</c:v>
                </c:pt>
                <c:pt idx="5676">
                  <c:v>94.6</c:v>
                </c:pt>
                <c:pt idx="5677">
                  <c:v>94.616666666666603</c:v>
                </c:pt>
                <c:pt idx="5678">
                  <c:v>94.633333333333297</c:v>
                </c:pt>
                <c:pt idx="5679">
                  <c:v>94.65</c:v>
                </c:pt>
                <c:pt idx="5680">
                  <c:v>94.6666666666666</c:v>
                </c:pt>
                <c:pt idx="5681">
                  <c:v>94.683333333333294</c:v>
                </c:pt>
                <c:pt idx="5682">
                  <c:v>94.7</c:v>
                </c:pt>
                <c:pt idx="5683">
                  <c:v>94.716666666666598</c:v>
                </c:pt>
                <c:pt idx="5684">
                  <c:v>94.733333333333306</c:v>
                </c:pt>
                <c:pt idx="5685">
                  <c:v>94.75</c:v>
                </c:pt>
                <c:pt idx="5686">
                  <c:v>94.766666666666595</c:v>
                </c:pt>
                <c:pt idx="5687">
                  <c:v>94.783333333333303</c:v>
                </c:pt>
                <c:pt idx="5688">
                  <c:v>94.8</c:v>
                </c:pt>
                <c:pt idx="5689">
                  <c:v>94.816666666666606</c:v>
                </c:pt>
                <c:pt idx="5690">
                  <c:v>94.8333333333333</c:v>
                </c:pt>
                <c:pt idx="5691">
                  <c:v>94.85</c:v>
                </c:pt>
                <c:pt idx="5692">
                  <c:v>94.866666666666603</c:v>
                </c:pt>
                <c:pt idx="5693">
                  <c:v>94.883333333333297</c:v>
                </c:pt>
                <c:pt idx="5694">
                  <c:v>94.9</c:v>
                </c:pt>
                <c:pt idx="5695">
                  <c:v>94.9166666666666</c:v>
                </c:pt>
                <c:pt idx="5696">
                  <c:v>94.933333333333294</c:v>
                </c:pt>
                <c:pt idx="5697">
                  <c:v>94.95</c:v>
                </c:pt>
                <c:pt idx="5698">
                  <c:v>94.966666666666598</c:v>
                </c:pt>
                <c:pt idx="5699">
                  <c:v>94.983333333333306</c:v>
                </c:pt>
                <c:pt idx="5700">
                  <c:v>95</c:v>
                </c:pt>
                <c:pt idx="5701">
                  <c:v>95.016666666666595</c:v>
                </c:pt>
                <c:pt idx="5702">
                  <c:v>95.033333333333303</c:v>
                </c:pt>
                <c:pt idx="5703">
                  <c:v>95.05</c:v>
                </c:pt>
                <c:pt idx="5704">
                  <c:v>95.066666666666606</c:v>
                </c:pt>
                <c:pt idx="5705">
                  <c:v>95.0833333333333</c:v>
                </c:pt>
                <c:pt idx="5706">
                  <c:v>95.1</c:v>
                </c:pt>
                <c:pt idx="5707">
                  <c:v>95.116666666666603</c:v>
                </c:pt>
                <c:pt idx="5708">
                  <c:v>95.133333333333297</c:v>
                </c:pt>
                <c:pt idx="5709">
                  <c:v>95.15</c:v>
                </c:pt>
                <c:pt idx="5710">
                  <c:v>95.1666666666666</c:v>
                </c:pt>
                <c:pt idx="5711">
                  <c:v>95.183333333333294</c:v>
                </c:pt>
                <c:pt idx="5712">
                  <c:v>95.2</c:v>
                </c:pt>
                <c:pt idx="5713">
                  <c:v>95.216666666666598</c:v>
                </c:pt>
                <c:pt idx="5714">
                  <c:v>95.233333333333306</c:v>
                </c:pt>
                <c:pt idx="5715">
                  <c:v>95.25</c:v>
                </c:pt>
                <c:pt idx="5716">
                  <c:v>95.266666666666595</c:v>
                </c:pt>
                <c:pt idx="5717">
                  <c:v>95.283333333333303</c:v>
                </c:pt>
                <c:pt idx="5718">
                  <c:v>95.3</c:v>
                </c:pt>
                <c:pt idx="5719">
                  <c:v>95.316666666666606</c:v>
                </c:pt>
                <c:pt idx="5720">
                  <c:v>95.3333333333333</c:v>
                </c:pt>
                <c:pt idx="5721">
                  <c:v>95.35</c:v>
                </c:pt>
                <c:pt idx="5722">
                  <c:v>95.366666666666603</c:v>
                </c:pt>
                <c:pt idx="5723">
                  <c:v>95.383333333333297</c:v>
                </c:pt>
                <c:pt idx="5724">
                  <c:v>95.4</c:v>
                </c:pt>
                <c:pt idx="5725">
                  <c:v>95.4166666666666</c:v>
                </c:pt>
                <c:pt idx="5726">
                  <c:v>95.433333333333294</c:v>
                </c:pt>
                <c:pt idx="5727">
                  <c:v>95.45</c:v>
                </c:pt>
                <c:pt idx="5728">
                  <c:v>95.466666666666598</c:v>
                </c:pt>
                <c:pt idx="5729">
                  <c:v>95.483333333333306</c:v>
                </c:pt>
                <c:pt idx="5730">
                  <c:v>95.5</c:v>
                </c:pt>
                <c:pt idx="5731">
                  <c:v>95.516666666666595</c:v>
                </c:pt>
                <c:pt idx="5732">
                  <c:v>95.533333333333303</c:v>
                </c:pt>
                <c:pt idx="5733">
                  <c:v>95.55</c:v>
                </c:pt>
                <c:pt idx="5734">
                  <c:v>95.566666666666606</c:v>
                </c:pt>
                <c:pt idx="5735">
                  <c:v>95.5833333333333</c:v>
                </c:pt>
                <c:pt idx="5736">
                  <c:v>95.6</c:v>
                </c:pt>
                <c:pt idx="5737">
                  <c:v>95.616666666666603</c:v>
                </c:pt>
                <c:pt idx="5738">
                  <c:v>95.633333333333297</c:v>
                </c:pt>
                <c:pt idx="5739">
                  <c:v>95.65</c:v>
                </c:pt>
                <c:pt idx="5740">
                  <c:v>95.6666666666666</c:v>
                </c:pt>
                <c:pt idx="5741">
                  <c:v>95.683333333333294</c:v>
                </c:pt>
                <c:pt idx="5742">
                  <c:v>95.7</c:v>
                </c:pt>
                <c:pt idx="5743">
                  <c:v>95.716666666666598</c:v>
                </c:pt>
                <c:pt idx="5744">
                  <c:v>95.733333333333306</c:v>
                </c:pt>
                <c:pt idx="5745">
                  <c:v>95.75</c:v>
                </c:pt>
                <c:pt idx="5746">
                  <c:v>95.766666666666595</c:v>
                </c:pt>
                <c:pt idx="5747">
                  <c:v>95.783333333333303</c:v>
                </c:pt>
                <c:pt idx="5748">
                  <c:v>95.8</c:v>
                </c:pt>
                <c:pt idx="5749">
                  <c:v>95.816666666666606</c:v>
                </c:pt>
                <c:pt idx="5750">
                  <c:v>95.8333333333333</c:v>
                </c:pt>
                <c:pt idx="5751">
                  <c:v>95.85</c:v>
                </c:pt>
                <c:pt idx="5752">
                  <c:v>95.866666666666603</c:v>
                </c:pt>
                <c:pt idx="5753">
                  <c:v>95.883333333333297</c:v>
                </c:pt>
                <c:pt idx="5754">
                  <c:v>95.9</c:v>
                </c:pt>
                <c:pt idx="5755">
                  <c:v>95.9166666666666</c:v>
                </c:pt>
                <c:pt idx="5756">
                  <c:v>95.933333333333294</c:v>
                </c:pt>
                <c:pt idx="5757">
                  <c:v>95.95</c:v>
                </c:pt>
                <c:pt idx="5758">
                  <c:v>95.966666666666598</c:v>
                </c:pt>
                <c:pt idx="5759">
                  <c:v>95.983333333333306</c:v>
                </c:pt>
                <c:pt idx="5760">
                  <c:v>96</c:v>
                </c:pt>
                <c:pt idx="5761">
                  <c:v>96.016666666666595</c:v>
                </c:pt>
                <c:pt idx="5762">
                  <c:v>96.033333333333303</c:v>
                </c:pt>
                <c:pt idx="5763">
                  <c:v>96.05</c:v>
                </c:pt>
                <c:pt idx="5764">
                  <c:v>96.066666666666606</c:v>
                </c:pt>
                <c:pt idx="5765">
                  <c:v>96.0833333333333</c:v>
                </c:pt>
                <c:pt idx="5766">
                  <c:v>96.1</c:v>
                </c:pt>
                <c:pt idx="5767">
                  <c:v>96.116666666666603</c:v>
                </c:pt>
                <c:pt idx="5768">
                  <c:v>96.133333333333297</c:v>
                </c:pt>
                <c:pt idx="5769">
                  <c:v>96.15</c:v>
                </c:pt>
                <c:pt idx="5770">
                  <c:v>96.1666666666666</c:v>
                </c:pt>
                <c:pt idx="5771">
                  <c:v>96.183333333333294</c:v>
                </c:pt>
                <c:pt idx="5772">
                  <c:v>96.2</c:v>
                </c:pt>
                <c:pt idx="5773">
                  <c:v>96.216666666666598</c:v>
                </c:pt>
                <c:pt idx="5774">
                  <c:v>96.233333333333306</c:v>
                </c:pt>
                <c:pt idx="5775">
                  <c:v>96.25</c:v>
                </c:pt>
                <c:pt idx="5776">
                  <c:v>96.266666666666595</c:v>
                </c:pt>
                <c:pt idx="5777">
                  <c:v>96.283333333333303</c:v>
                </c:pt>
                <c:pt idx="5778">
                  <c:v>96.3</c:v>
                </c:pt>
                <c:pt idx="5779">
                  <c:v>96.316666666666606</c:v>
                </c:pt>
                <c:pt idx="5780">
                  <c:v>96.3333333333333</c:v>
                </c:pt>
                <c:pt idx="5781">
                  <c:v>96.35</c:v>
                </c:pt>
                <c:pt idx="5782">
                  <c:v>96.366666666666603</c:v>
                </c:pt>
                <c:pt idx="5783">
                  <c:v>96.383333333333297</c:v>
                </c:pt>
                <c:pt idx="5784">
                  <c:v>96.4</c:v>
                </c:pt>
                <c:pt idx="5785">
                  <c:v>96.4166666666666</c:v>
                </c:pt>
                <c:pt idx="5786">
                  <c:v>96.433333333333294</c:v>
                </c:pt>
                <c:pt idx="5787">
                  <c:v>96.45</c:v>
                </c:pt>
                <c:pt idx="5788">
                  <c:v>96.466666666666598</c:v>
                </c:pt>
                <c:pt idx="5789">
                  <c:v>96.483333333333306</c:v>
                </c:pt>
                <c:pt idx="5790">
                  <c:v>96.5</c:v>
                </c:pt>
                <c:pt idx="5791">
                  <c:v>96.516666666666595</c:v>
                </c:pt>
                <c:pt idx="5792">
                  <c:v>96.533333333333303</c:v>
                </c:pt>
                <c:pt idx="5793">
                  <c:v>96.55</c:v>
                </c:pt>
                <c:pt idx="5794">
                  <c:v>96.566666666666606</c:v>
                </c:pt>
                <c:pt idx="5795">
                  <c:v>96.5833333333333</c:v>
                </c:pt>
                <c:pt idx="5796">
                  <c:v>96.6</c:v>
                </c:pt>
                <c:pt idx="5797">
                  <c:v>96.616666666666603</c:v>
                </c:pt>
                <c:pt idx="5798">
                  <c:v>96.633333333333297</c:v>
                </c:pt>
                <c:pt idx="5799">
                  <c:v>96.65</c:v>
                </c:pt>
                <c:pt idx="5800">
                  <c:v>96.6666666666666</c:v>
                </c:pt>
                <c:pt idx="5801">
                  <c:v>96.683333333333294</c:v>
                </c:pt>
                <c:pt idx="5802">
                  <c:v>96.7</c:v>
                </c:pt>
                <c:pt idx="5803">
                  <c:v>96.716666666666598</c:v>
                </c:pt>
                <c:pt idx="5804">
                  <c:v>96.733333333333306</c:v>
                </c:pt>
                <c:pt idx="5805">
                  <c:v>96.75</c:v>
                </c:pt>
                <c:pt idx="5806">
                  <c:v>96.766666666666595</c:v>
                </c:pt>
                <c:pt idx="5807">
                  <c:v>96.783333333333303</c:v>
                </c:pt>
                <c:pt idx="5808">
                  <c:v>96.8</c:v>
                </c:pt>
                <c:pt idx="5809">
                  <c:v>96.816666666666606</c:v>
                </c:pt>
                <c:pt idx="5810">
                  <c:v>96.8333333333333</c:v>
                </c:pt>
                <c:pt idx="5811">
                  <c:v>96.85</c:v>
                </c:pt>
                <c:pt idx="5812">
                  <c:v>96.866666666666603</c:v>
                </c:pt>
                <c:pt idx="5813">
                  <c:v>96.883333333333297</c:v>
                </c:pt>
                <c:pt idx="5814">
                  <c:v>96.9</c:v>
                </c:pt>
                <c:pt idx="5815">
                  <c:v>96.9166666666666</c:v>
                </c:pt>
                <c:pt idx="5816">
                  <c:v>96.933333333333294</c:v>
                </c:pt>
                <c:pt idx="5817">
                  <c:v>96.95</c:v>
                </c:pt>
                <c:pt idx="5818">
                  <c:v>96.966666666666598</c:v>
                </c:pt>
                <c:pt idx="5819">
                  <c:v>96.983333333333306</c:v>
                </c:pt>
                <c:pt idx="5820">
                  <c:v>97</c:v>
                </c:pt>
                <c:pt idx="5821">
                  <c:v>97.016666666666595</c:v>
                </c:pt>
                <c:pt idx="5822">
                  <c:v>97.033333333333303</c:v>
                </c:pt>
                <c:pt idx="5823">
                  <c:v>97.05</c:v>
                </c:pt>
                <c:pt idx="5824">
                  <c:v>97.066666666666606</c:v>
                </c:pt>
                <c:pt idx="5825">
                  <c:v>97.0833333333333</c:v>
                </c:pt>
                <c:pt idx="5826">
                  <c:v>97.1</c:v>
                </c:pt>
                <c:pt idx="5827">
                  <c:v>97.116666666666603</c:v>
                </c:pt>
                <c:pt idx="5828">
                  <c:v>97.133333333333297</c:v>
                </c:pt>
                <c:pt idx="5829">
                  <c:v>97.15</c:v>
                </c:pt>
                <c:pt idx="5830">
                  <c:v>97.1666666666666</c:v>
                </c:pt>
                <c:pt idx="5831">
                  <c:v>97.183333333333294</c:v>
                </c:pt>
                <c:pt idx="5832">
                  <c:v>97.2</c:v>
                </c:pt>
                <c:pt idx="5833">
                  <c:v>97.216666666666598</c:v>
                </c:pt>
                <c:pt idx="5834">
                  <c:v>97.233333333333306</c:v>
                </c:pt>
                <c:pt idx="5835">
                  <c:v>97.25</c:v>
                </c:pt>
                <c:pt idx="5836">
                  <c:v>97.266666666666595</c:v>
                </c:pt>
                <c:pt idx="5837">
                  <c:v>97.283333333333303</c:v>
                </c:pt>
                <c:pt idx="5838">
                  <c:v>97.3</c:v>
                </c:pt>
                <c:pt idx="5839">
                  <c:v>97.316666666666606</c:v>
                </c:pt>
                <c:pt idx="5840">
                  <c:v>97.3333333333333</c:v>
                </c:pt>
                <c:pt idx="5841">
                  <c:v>97.35</c:v>
                </c:pt>
                <c:pt idx="5842">
                  <c:v>97.366666666666603</c:v>
                </c:pt>
                <c:pt idx="5843">
                  <c:v>97.383333333333297</c:v>
                </c:pt>
                <c:pt idx="5844">
                  <c:v>97.4</c:v>
                </c:pt>
                <c:pt idx="5845">
                  <c:v>97.4166666666666</c:v>
                </c:pt>
                <c:pt idx="5846">
                  <c:v>97.433333333333294</c:v>
                </c:pt>
                <c:pt idx="5847">
                  <c:v>97.45</c:v>
                </c:pt>
                <c:pt idx="5848">
                  <c:v>97.466666666666598</c:v>
                </c:pt>
                <c:pt idx="5849">
                  <c:v>97.483333333333306</c:v>
                </c:pt>
                <c:pt idx="5850">
                  <c:v>97.5</c:v>
                </c:pt>
                <c:pt idx="5851">
                  <c:v>97.516666666666595</c:v>
                </c:pt>
                <c:pt idx="5852">
                  <c:v>97.533333333333303</c:v>
                </c:pt>
                <c:pt idx="5853">
                  <c:v>97.55</c:v>
                </c:pt>
                <c:pt idx="5854">
                  <c:v>97.566666666666606</c:v>
                </c:pt>
                <c:pt idx="5855">
                  <c:v>97.5833333333333</c:v>
                </c:pt>
                <c:pt idx="5856">
                  <c:v>97.6</c:v>
                </c:pt>
                <c:pt idx="5857">
                  <c:v>97.616666666666603</c:v>
                </c:pt>
                <c:pt idx="5858">
                  <c:v>97.633333333333297</c:v>
                </c:pt>
                <c:pt idx="5859">
                  <c:v>97.65</c:v>
                </c:pt>
                <c:pt idx="5860">
                  <c:v>97.6666666666666</c:v>
                </c:pt>
                <c:pt idx="5861">
                  <c:v>97.683333333333294</c:v>
                </c:pt>
                <c:pt idx="5862">
                  <c:v>97.7</c:v>
                </c:pt>
                <c:pt idx="5863">
                  <c:v>97.716666666666598</c:v>
                </c:pt>
                <c:pt idx="5864">
                  <c:v>97.733333333333306</c:v>
                </c:pt>
                <c:pt idx="5865">
                  <c:v>97.75</c:v>
                </c:pt>
                <c:pt idx="5866">
                  <c:v>97.766666666666595</c:v>
                </c:pt>
                <c:pt idx="5867">
                  <c:v>97.783333333333303</c:v>
                </c:pt>
                <c:pt idx="5868">
                  <c:v>97.8</c:v>
                </c:pt>
                <c:pt idx="5869">
                  <c:v>97.816666666666606</c:v>
                </c:pt>
                <c:pt idx="5870">
                  <c:v>97.8333333333333</c:v>
                </c:pt>
                <c:pt idx="5871">
                  <c:v>97.85</c:v>
                </c:pt>
                <c:pt idx="5872">
                  <c:v>97.866666666666603</c:v>
                </c:pt>
                <c:pt idx="5873">
                  <c:v>97.883333333333297</c:v>
                </c:pt>
                <c:pt idx="5874">
                  <c:v>97.9</c:v>
                </c:pt>
                <c:pt idx="5875">
                  <c:v>97.9166666666666</c:v>
                </c:pt>
                <c:pt idx="5876">
                  <c:v>97.933333333333294</c:v>
                </c:pt>
                <c:pt idx="5877">
                  <c:v>97.95</c:v>
                </c:pt>
                <c:pt idx="5878">
                  <c:v>97.966666666666598</c:v>
                </c:pt>
                <c:pt idx="5879">
                  <c:v>97.983333333333306</c:v>
                </c:pt>
                <c:pt idx="5880">
                  <c:v>98</c:v>
                </c:pt>
                <c:pt idx="5881">
                  <c:v>98.016666666666595</c:v>
                </c:pt>
                <c:pt idx="5882">
                  <c:v>98.033333333333303</c:v>
                </c:pt>
                <c:pt idx="5883">
                  <c:v>98.05</c:v>
                </c:pt>
                <c:pt idx="5884">
                  <c:v>98.066666666666606</c:v>
                </c:pt>
                <c:pt idx="5885">
                  <c:v>98.0833333333333</c:v>
                </c:pt>
                <c:pt idx="5886">
                  <c:v>98.1</c:v>
                </c:pt>
                <c:pt idx="5887">
                  <c:v>98.116666666666603</c:v>
                </c:pt>
                <c:pt idx="5888">
                  <c:v>98.133333333333297</c:v>
                </c:pt>
                <c:pt idx="5889">
                  <c:v>98.15</c:v>
                </c:pt>
                <c:pt idx="5890">
                  <c:v>98.1666666666666</c:v>
                </c:pt>
                <c:pt idx="5891">
                  <c:v>98.183333333333294</c:v>
                </c:pt>
                <c:pt idx="5892">
                  <c:v>98.2</c:v>
                </c:pt>
                <c:pt idx="5893">
                  <c:v>98.216666666666598</c:v>
                </c:pt>
                <c:pt idx="5894">
                  <c:v>98.233333333333306</c:v>
                </c:pt>
                <c:pt idx="5895">
                  <c:v>98.25</c:v>
                </c:pt>
                <c:pt idx="5896">
                  <c:v>98.266666666666595</c:v>
                </c:pt>
                <c:pt idx="5897">
                  <c:v>98.283333333333303</c:v>
                </c:pt>
                <c:pt idx="5898">
                  <c:v>98.3</c:v>
                </c:pt>
                <c:pt idx="5899">
                  <c:v>98.316666666666606</c:v>
                </c:pt>
                <c:pt idx="5900">
                  <c:v>98.3333333333333</c:v>
                </c:pt>
                <c:pt idx="5901">
                  <c:v>98.35</c:v>
                </c:pt>
                <c:pt idx="5902">
                  <c:v>98.366666666666603</c:v>
                </c:pt>
                <c:pt idx="5903">
                  <c:v>98.383333333333297</c:v>
                </c:pt>
                <c:pt idx="5904">
                  <c:v>98.4</c:v>
                </c:pt>
                <c:pt idx="5905">
                  <c:v>98.4166666666666</c:v>
                </c:pt>
                <c:pt idx="5906">
                  <c:v>98.433333333333294</c:v>
                </c:pt>
                <c:pt idx="5907">
                  <c:v>98.45</c:v>
                </c:pt>
                <c:pt idx="5908">
                  <c:v>98.466666666666598</c:v>
                </c:pt>
                <c:pt idx="5909">
                  <c:v>98.483333333333306</c:v>
                </c:pt>
                <c:pt idx="5910">
                  <c:v>98.5</c:v>
                </c:pt>
                <c:pt idx="5911">
                  <c:v>98.516666666666595</c:v>
                </c:pt>
                <c:pt idx="5912">
                  <c:v>98.533333333333303</c:v>
                </c:pt>
                <c:pt idx="5913">
                  <c:v>98.55</c:v>
                </c:pt>
                <c:pt idx="5914">
                  <c:v>98.566666666666606</c:v>
                </c:pt>
                <c:pt idx="5915">
                  <c:v>98.5833333333333</c:v>
                </c:pt>
                <c:pt idx="5916">
                  <c:v>98.6</c:v>
                </c:pt>
                <c:pt idx="5917">
                  <c:v>98.616666666666603</c:v>
                </c:pt>
                <c:pt idx="5918">
                  <c:v>98.633333333333297</c:v>
                </c:pt>
                <c:pt idx="5919">
                  <c:v>98.65</c:v>
                </c:pt>
                <c:pt idx="5920">
                  <c:v>98.6666666666666</c:v>
                </c:pt>
                <c:pt idx="5921">
                  <c:v>98.683333333333294</c:v>
                </c:pt>
                <c:pt idx="5922">
                  <c:v>98.7</c:v>
                </c:pt>
                <c:pt idx="5923">
                  <c:v>98.716666666666598</c:v>
                </c:pt>
                <c:pt idx="5924">
                  <c:v>98.733333333333306</c:v>
                </c:pt>
                <c:pt idx="5925">
                  <c:v>98.75</c:v>
                </c:pt>
                <c:pt idx="5926">
                  <c:v>98.766666666666595</c:v>
                </c:pt>
                <c:pt idx="5927">
                  <c:v>98.783333333333303</c:v>
                </c:pt>
                <c:pt idx="5928">
                  <c:v>98.8</c:v>
                </c:pt>
                <c:pt idx="5929">
                  <c:v>98.816666666666606</c:v>
                </c:pt>
                <c:pt idx="5930">
                  <c:v>98.8333333333333</c:v>
                </c:pt>
                <c:pt idx="5931">
                  <c:v>98.85</c:v>
                </c:pt>
                <c:pt idx="5932">
                  <c:v>98.866666666666603</c:v>
                </c:pt>
                <c:pt idx="5933">
                  <c:v>98.883333333333297</c:v>
                </c:pt>
                <c:pt idx="5934">
                  <c:v>98.9</c:v>
                </c:pt>
                <c:pt idx="5935">
                  <c:v>98.9166666666666</c:v>
                </c:pt>
                <c:pt idx="5936">
                  <c:v>98.933333333333294</c:v>
                </c:pt>
                <c:pt idx="5937">
                  <c:v>98.95</c:v>
                </c:pt>
                <c:pt idx="5938">
                  <c:v>98.966666666666598</c:v>
                </c:pt>
                <c:pt idx="5939">
                  <c:v>98.983333333333306</c:v>
                </c:pt>
                <c:pt idx="5940">
                  <c:v>99</c:v>
                </c:pt>
                <c:pt idx="5941">
                  <c:v>99.016666666666595</c:v>
                </c:pt>
                <c:pt idx="5942">
                  <c:v>99.033333333333303</c:v>
                </c:pt>
                <c:pt idx="5943">
                  <c:v>99.05</c:v>
                </c:pt>
                <c:pt idx="5944">
                  <c:v>99.066666666666606</c:v>
                </c:pt>
                <c:pt idx="5945">
                  <c:v>99.0833333333333</c:v>
                </c:pt>
                <c:pt idx="5946">
                  <c:v>99.1</c:v>
                </c:pt>
                <c:pt idx="5947">
                  <c:v>99.116666666666603</c:v>
                </c:pt>
                <c:pt idx="5948">
                  <c:v>99.133333333333297</c:v>
                </c:pt>
                <c:pt idx="5949">
                  <c:v>99.15</c:v>
                </c:pt>
                <c:pt idx="5950">
                  <c:v>99.1666666666666</c:v>
                </c:pt>
                <c:pt idx="5951">
                  <c:v>99.183333333333294</c:v>
                </c:pt>
                <c:pt idx="5952">
                  <c:v>99.2</c:v>
                </c:pt>
                <c:pt idx="5953">
                  <c:v>99.216666666666598</c:v>
                </c:pt>
                <c:pt idx="5954">
                  <c:v>99.233333333333306</c:v>
                </c:pt>
                <c:pt idx="5955">
                  <c:v>99.25</c:v>
                </c:pt>
                <c:pt idx="5956">
                  <c:v>99.266666666666595</c:v>
                </c:pt>
                <c:pt idx="5957">
                  <c:v>99.283333333333303</c:v>
                </c:pt>
                <c:pt idx="5958">
                  <c:v>99.3</c:v>
                </c:pt>
                <c:pt idx="5959">
                  <c:v>99.316666666666606</c:v>
                </c:pt>
                <c:pt idx="5960">
                  <c:v>99.3333333333333</c:v>
                </c:pt>
                <c:pt idx="5961">
                  <c:v>99.35</c:v>
                </c:pt>
                <c:pt idx="5962">
                  <c:v>99.366666666666603</c:v>
                </c:pt>
                <c:pt idx="5963">
                  <c:v>99.383333333333297</c:v>
                </c:pt>
                <c:pt idx="5964">
                  <c:v>99.4</c:v>
                </c:pt>
                <c:pt idx="5965">
                  <c:v>99.4166666666666</c:v>
                </c:pt>
                <c:pt idx="5966">
                  <c:v>99.433333333333294</c:v>
                </c:pt>
                <c:pt idx="5967">
                  <c:v>99.45</c:v>
                </c:pt>
                <c:pt idx="5968">
                  <c:v>99.466666666666598</c:v>
                </c:pt>
                <c:pt idx="5969">
                  <c:v>99.483333333333306</c:v>
                </c:pt>
                <c:pt idx="5970">
                  <c:v>99.5</c:v>
                </c:pt>
                <c:pt idx="5971">
                  <c:v>99.516666666666595</c:v>
                </c:pt>
                <c:pt idx="5972">
                  <c:v>99.533333333333303</c:v>
                </c:pt>
                <c:pt idx="5973">
                  <c:v>99.55</c:v>
                </c:pt>
                <c:pt idx="5974">
                  <c:v>99.566666666666606</c:v>
                </c:pt>
                <c:pt idx="5975">
                  <c:v>99.5833333333333</c:v>
                </c:pt>
                <c:pt idx="5976">
                  <c:v>99.6</c:v>
                </c:pt>
                <c:pt idx="5977">
                  <c:v>99.616666666666603</c:v>
                </c:pt>
                <c:pt idx="5978">
                  <c:v>99.633333333333297</c:v>
                </c:pt>
                <c:pt idx="5979">
                  <c:v>99.65</c:v>
                </c:pt>
                <c:pt idx="5980">
                  <c:v>99.6666666666666</c:v>
                </c:pt>
                <c:pt idx="5981">
                  <c:v>99.683333333333294</c:v>
                </c:pt>
                <c:pt idx="5982">
                  <c:v>99.7</c:v>
                </c:pt>
                <c:pt idx="5983">
                  <c:v>99.716666666666598</c:v>
                </c:pt>
                <c:pt idx="5984">
                  <c:v>99.733333333333306</c:v>
                </c:pt>
                <c:pt idx="5985">
                  <c:v>99.75</c:v>
                </c:pt>
                <c:pt idx="5986">
                  <c:v>99.766666666666595</c:v>
                </c:pt>
                <c:pt idx="5987">
                  <c:v>99.783333333333303</c:v>
                </c:pt>
                <c:pt idx="5988">
                  <c:v>99.8</c:v>
                </c:pt>
                <c:pt idx="5989">
                  <c:v>99.816666666666606</c:v>
                </c:pt>
                <c:pt idx="5990">
                  <c:v>99.8333333333333</c:v>
                </c:pt>
                <c:pt idx="5991">
                  <c:v>99.85</c:v>
                </c:pt>
                <c:pt idx="5992">
                  <c:v>99.866666666666603</c:v>
                </c:pt>
                <c:pt idx="5993">
                  <c:v>99.883333333333297</c:v>
                </c:pt>
                <c:pt idx="5994">
                  <c:v>99.9</c:v>
                </c:pt>
                <c:pt idx="5995">
                  <c:v>99.9166666666666</c:v>
                </c:pt>
                <c:pt idx="5996">
                  <c:v>99.933333333333294</c:v>
                </c:pt>
                <c:pt idx="5997">
                  <c:v>99.95</c:v>
                </c:pt>
                <c:pt idx="5998">
                  <c:v>99.966666666666598</c:v>
                </c:pt>
                <c:pt idx="5999">
                  <c:v>99.983333333333306</c:v>
                </c:pt>
                <c:pt idx="6000">
                  <c:v>100</c:v>
                </c:pt>
                <c:pt idx="6001">
                  <c:v>100.016666666666</c:v>
                </c:pt>
                <c:pt idx="6002">
                  <c:v>100.033333333333</c:v>
                </c:pt>
                <c:pt idx="6003">
                  <c:v>100.05</c:v>
                </c:pt>
                <c:pt idx="6004">
                  <c:v>100.06666666666599</c:v>
                </c:pt>
                <c:pt idx="6005">
                  <c:v>100.083333333333</c:v>
                </c:pt>
                <c:pt idx="6006">
                  <c:v>100.1</c:v>
                </c:pt>
                <c:pt idx="6007">
                  <c:v>100.11666666666601</c:v>
                </c:pt>
                <c:pt idx="6008">
                  <c:v>100.133333333333</c:v>
                </c:pt>
                <c:pt idx="6009">
                  <c:v>100.15</c:v>
                </c:pt>
                <c:pt idx="6010">
                  <c:v>100.166666666666</c:v>
                </c:pt>
                <c:pt idx="6011">
                  <c:v>100.183333333333</c:v>
                </c:pt>
                <c:pt idx="6012">
                  <c:v>100.2</c:v>
                </c:pt>
                <c:pt idx="6013">
                  <c:v>100.216666666666</c:v>
                </c:pt>
                <c:pt idx="6014">
                  <c:v>100.23333333333299</c:v>
                </c:pt>
                <c:pt idx="6015">
                  <c:v>100.25</c:v>
                </c:pt>
                <c:pt idx="6016">
                  <c:v>100.266666666666</c:v>
                </c:pt>
                <c:pt idx="6017">
                  <c:v>100.283333333333</c:v>
                </c:pt>
                <c:pt idx="6018">
                  <c:v>100.3</c:v>
                </c:pt>
                <c:pt idx="6019">
                  <c:v>100.31666666666599</c:v>
                </c:pt>
                <c:pt idx="6020">
                  <c:v>100.333333333333</c:v>
                </c:pt>
                <c:pt idx="6021">
                  <c:v>100.35</c:v>
                </c:pt>
                <c:pt idx="6022">
                  <c:v>100.36666666666601</c:v>
                </c:pt>
                <c:pt idx="6023">
                  <c:v>100.383333333333</c:v>
                </c:pt>
                <c:pt idx="6024">
                  <c:v>100.4</c:v>
                </c:pt>
                <c:pt idx="6025">
                  <c:v>100.416666666666</c:v>
                </c:pt>
                <c:pt idx="6026">
                  <c:v>100.433333333333</c:v>
                </c:pt>
                <c:pt idx="6027">
                  <c:v>100.45</c:v>
                </c:pt>
                <c:pt idx="6028">
                  <c:v>100.466666666666</c:v>
                </c:pt>
                <c:pt idx="6029">
                  <c:v>100.48333333333299</c:v>
                </c:pt>
                <c:pt idx="6030">
                  <c:v>100.5</c:v>
                </c:pt>
                <c:pt idx="6031">
                  <c:v>100.516666666666</c:v>
                </c:pt>
                <c:pt idx="6032">
                  <c:v>100.533333333333</c:v>
                </c:pt>
                <c:pt idx="6033">
                  <c:v>100.55</c:v>
                </c:pt>
                <c:pt idx="6034">
                  <c:v>100.56666666666599</c:v>
                </c:pt>
                <c:pt idx="6035">
                  <c:v>100.583333333333</c:v>
                </c:pt>
                <c:pt idx="6036">
                  <c:v>100.6</c:v>
                </c:pt>
                <c:pt idx="6037">
                  <c:v>100.61666666666601</c:v>
                </c:pt>
                <c:pt idx="6038">
                  <c:v>100.633333333333</c:v>
                </c:pt>
                <c:pt idx="6039">
                  <c:v>100.65</c:v>
                </c:pt>
                <c:pt idx="6040">
                  <c:v>100.666666666666</c:v>
                </c:pt>
                <c:pt idx="6041">
                  <c:v>100.683333333333</c:v>
                </c:pt>
                <c:pt idx="6042">
                  <c:v>100.7</c:v>
                </c:pt>
                <c:pt idx="6043">
                  <c:v>100.716666666666</c:v>
                </c:pt>
                <c:pt idx="6044">
                  <c:v>100.73333333333299</c:v>
                </c:pt>
                <c:pt idx="6045">
                  <c:v>100.75</c:v>
                </c:pt>
                <c:pt idx="6046">
                  <c:v>100.766666666666</c:v>
                </c:pt>
                <c:pt idx="6047">
                  <c:v>100.783333333333</c:v>
                </c:pt>
                <c:pt idx="6048">
                  <c:v>100.8</c:v>
                </c:pt>
                <c:pt idx="6049">
                  <c:v>100.81666666666599</c:v>
                </c:pt>
                <c:pt idx="6050">
                  <c:v>100.833333333333</c:v>
                </c:pt>
                <c:pt idx="6051">
                  <c:v>100.85</c:v>
                </c:pt>
                <c:pt idx="6052">
                  <c:v>100.86666666666601</c:v>
                </c:pt>
                <c:pt idx="6053">
                  <c:v>100.883333333333</c:v>
                </c:pt>
                <c:pt idx="6054">
                  <c:v>100.9</c:v>
                </c:pt>
                <c:pt idx="6055">
                  <c:v>100.916666666666</c:v>
                </c:pt>
                <c:pt idx="6056">
                  <c:v>100.933333333333</c:v>
                </c:pt>
                <c:pt idx="6057">
                  <c:v>100.95</c:v>
                </c:pt>
                <c:pt idx="6058">
                  <c:v>100.966666666666</c:v>
                </c:pt>
                <c:pt idx="6059">
                  <c:v>100.98333333333299</c:v>
                </c:pt>
                <c:pt idx="6060">
                  <c:v>101</c:v>
                </c:pt>
                <c:pt idx="6061">
                  <c:v>101.016666666666</c:v>
                </c:pt>
                <c:pt idx="6062">
                  <c:v>101.033333333333</c:v>
                </c:pt>
                <c:pt idx="6063">
                  <c:v>101.05</c:v>
                </c:pt>
                <c:pt idx="6064">
                  <c:v>101.06666666666599</c:v>
                </c:pt>
                <c:pt idx="6065">
                  <c:v>101.083333333333</c:v>
                </c:pt>
                <c:pt idx="6066">
                  <c:v>101.1</c:v>
                </c:pt>
                <c:pt idx="6067">
                  <c:v>101.11666666666601</c:v>
                </c:pt>
                <c:pt idx="6068">
                  <c:v>101.133333333333</c:v>
                </c:pt>
                <c:pt idx="6069">
                  <c:v>101.15</c:v>
                </c:pt>
                <c:pt idx="6070">
                  <c:v>101.166666666666</c:v>
                </c:pt>
                <c:pt idx="6071">
                  <c:v>101.183333333333</c:v>
                </c:pt>
                <c:pt idx="6072">
                  <c:v>101.2</c:v>
                </c:pt>
                <c:pt idx="6073">
                  <c:v>101.216666666666</c:v>
                </c:pt>
                <c:pt idx="6074">
                  <c:v>101.23333333333299</c:v>
                </c:pt>
                <c:pt idx="6075">
                  <c:v>101.25</c:v>
                </c:pt>
                <c:pt idx="6076">
                  <c:v>101.266666666666</c:v>
                </c:pt>
                <c:pt idx="6077">
                  <c:v>101.283333333333</c:v>
                </c:pt>
                <c:pt idx="6078">
                  <c:v>101.3</c:v>
                </c:pt>
                <c:pt idx="6079">
                  <c:v>101.31666666666599</c:v>
                </c:pt>
                <c:pt idx="6080">
                  <c:v>101.333333333333</c:v>
                </c:pt>
                <c:pt idx="6081">
                  <c:v>101.35</c:v>
                </c:pt>
                <c:pt idx="6082">
                  <c:v>101.36666666666601</c:v>
                </c:pt>
                <c:pt idx="6083">
                  <c:v>101.383333333333</c:v>
                </c:pt>
                <c:pt idx="6084">
                  <c:v>101.4</c:v>
                </c:pt>
                <c:pt idx="6085">
                  <c:v>101.416666666666</c:v>
                </c:pt>
                <c:pt idx="6086">
                  <c:v>101.433333333333</c:v>
                </c:pt>
                <c:pt idx="6087">
                  <c:v>101.45</c:v>
                </c:pt>
                <c:pt idx="6088">
                  <c:v>101.466666666666</c:v>
                </c:pt>
                <c:pt idx="6089">
                  <c:v>101.48333333333299</c:v>
                </c:pt>
                <c:pt idx="6090">
                  <c:v>101.5</c:v>
                </c:pt>
                <c:pt idx="6091">
                  <c:v>101.516666666666</c:v>
                </c:pt>
                <c:pt idx="6092">
                  <c:v>101.533333333333</c:v>
                </c:pt>
                <c:pt idx="6093">
                  <c:v>101.55</c:v>
                </c:pt>
                <c:pt idx="6094">
                  <c:v>101.56666666666599</c:v>
                </c:pt>
                <c:pt idx="6095">
                  <c:v>101.583333333333</c:v>
                </c:pt>
                <c:pt idx="6096">
                  <c:v>101.6</c:v>
                </c:pt>
                <c:pt idx="6097">
                  <c:v>101.61666666666601</c:v>
                </c:pt>
                <c:pt idx="6098">
                  <c:v>101.633333333333</c:v>
                </c:pt>
                <c:pt idx="6099">
                  <c:v>101.65</c:v>
                </c:pt>
                <c:pt idx="6100">
                  <c:v>101.666666666666</c:v>
                </c:pt>
                <c:pt idx="6101">
                  <c:v>101.683333333333</c:v>
                </c:pt>
                <c:pt idx="6102">
                  <c:v>101.7</c:v>
                </c:pt>
                <c:pt idx="6103">
                  <c:v>101.716666666666</c:v>
                </c:pt>
                <c:pt idx="6104">
                  <c:v>101.73333333333299</c:v>
                </c:pt>
                <c:pt idx="6105">
                  <c:v>101.75</c:v>
                </c:pt>
                <c:pt idx="6106">
                  <c:v>101.766666666666</c:v>
                </c:pt>
                <c:pt idx="6107">
                  <c:v>101.783333333333</c:v>
                </c:pt>
                <c:pt idx="6108">
                  <c:v>101.8</c:v>
                </c:pt>
                <c:pt idx="6109">
                  <c:v>101.81666666666599</c:v>
                </c:pt>
                <c:pt idx="6110">
                  <c:v>101.833333333333</c:v>
                </c:pt>
                <c:pt idx="6111">
                  <c:v>101.85</c:v>
                </c:pt>
                <c:pt idx="6112">
                  <c:v>101.86666666666601</c:v>
                </c:pt>
                <c:pt idx="6113">
                  <c:v>101.883333333333</c:v>
                </c:pt>
                <c:pt idx="6114">
                  <c:v>101.9</c:v>
                </c:pt>
                <c:pt idx="6115">
                  <c:v>101.916666666666</c:v>
                </c:pt>
                <c:pt idx="6116">
                  <c:v>101.933333333333</c:v>
                </c:pt>
                <c:pt idx="6117">
                  <c:v>101.95</c:v>
                </c:pt>
                <c:pt idx="6118">
                  <c:v>101.966666666666</c:v>
                </c:pt>
                <c:pt idx="6119">
                  <c:v>101.98333333333299</c:v>
                </c:pt>
                <c:pt idx="6120">
                  <c:v>102</c:v>
                </c:pt>
                <c:pt idx="6121">
                  <c:v>102.016666666666</c:v>
                </c:pt>
                <c:pt idx="6122">
                  <c:v>102.033333333333</c:v>
                </c:pt>
                <c:pt idx="6123">
                  <c:v>102.05</c:v>
                </c:pt>
                <c:pt idx="6124">
                  <c:v>102.06666666666599</c:v>
                </c:pt>
                <c:pt idx="6125">
                  <c:v>102.083333333333</c:v>
                </c:pt>
                <c:pt idx="6126">
                  <c:v>102.1</c:v>
                </c:pt>
                <c:pt idx="6127">
                  <c:v>102.11666666666601</c:v>
                </c:pt>
                <c:pt idx="6128">
                  <c:v>102.133333333333</c:v>
                </c:pt>
                <c:pt idx="6129">
                  <c:v>102.15</c:v>
                </c:pt>
                <c:pt idx="6130">
                  <c:v>102.166666666666</c:v>
                </c:pt>
                <c:pt idx="6131">
                  <c:v>102.183333333333</c:v>
                </c:pt>
                <c:pt idx="6132">
                  <c:v>102.2</c:v>
                </c:pt>
                <c:pt idx="6133">
                  <c:v>102.216666666666</c:v>
                </c:pt>
                <c:pt idx="6134">
                  <c:v>102.23333333333299</c:v>
                </c:pt>
                <c:pt idx="6135">
                  <c:v>102.25</c:v>
                </c:pt>
                <c:pt idx="6136">
                  <c:v>102.266666666666</c:v>
                </c:pt>
                <c:pt idx="6137">
                  <c:v>102.283333333333</c:v>
                </c:pt>
                <c:pt idx="6138">
                  <c:v>102.3</c:v>
                </c:pt>
                <c:pt idx="6139">
                  <c:v>102.31666666666599</c:v>
                </c:pt>
                <c:pt idx="6140">
                  <c:v>102.333333333333</c:v>
                </c:pt>
                <c:pt idx="6141">
                  <c:v>102.35</c:v>
                </c:pt>
                <c:pt idx="6142">
                  <c:v>102.36666666666601</c:v>
                </c:pt>
                <c:pt idx="6143">
                  <c:v>102.383333333333</c:v>
                </c:pt>
                <c:pt idx="6144">
                  <c:v>102.4</c:v>
                </c:pt>
                <c:pt idx="6145">
                  <c:v>102.416666666666</c:v>
                </c:pt>
                <c:pt idx="6146">
                  <c:v>102.433333333333</c:v>
                </c:pt>
                <c:pt idx="6147">
                  <c:v>102.45</c:v>
                </c:pt>
                <c:pt idx="6148">
                  <c:v>102.466666666666</c:v>
                </c:pt>
                <c:pt idx="6149">
                  <c:v>102.48333333333299</c:v>
                </c:pt>
                <c:pt idx="6150">
                  <c:v>102.5</c:v>
                </c:pt>
                <c:pt idx="6151">
                  <c:v>102.516666666666</c:v>
                </c:pt>
                <c:pt idx="6152">
                  <c:v>102.533333333333</c:v>
                </c:pt>
                <c:pt idx="6153">
                  <c:v>102.55</c:v>
                </c:pt>
                <c:pt idx="6154">
                  <c:v>102.56666666666599</c:v>
                </c:pt>
                <c:pt idx="6155">
                  <c:v>102.583333333333</c:v>
                </c:pt>
                <c:pt idx="6156">
                  <c:v>102.6</c:v>
                </c:pt>
                <c:pt idx="6157">
                  <c:v>102.61666666666601</c:v>
                </c:pt>
                <c:pt idx="6158">
                  <c:v>102.633333333333</c:v>
                </c:pt>
                <c:pt idx="6159">
                  <c:v>102.65</c:v>
                </c:pt>
                <c:pt idx="6160">
                  <c:v>102.666666666666</c:v>
                </c:pt>
                <c:pt idx="6161">
                  <c:v>102.683333333333</c:v>
                </c:pt>
                <c:pt idx="6162">
                  <c:v>102.7</c:v>
                </c:pt>
                <c:pt idx="6163">
                  <c:v>102.716666666666</c:v>
                </c:pt>
                <c:pt idx="6164">
                  <c:v>102.73333333333299</c:v>
                </c:pt>
                <c:pt idx="6165">
                  <c:v>102.75</c:v>
                </c:pt>
                <c:pt idx="6166">
                  <c:v>102.766666666666</c:v>
                </c:pt>
                <c:pt idx="6167">
                  <c:v>102.783333333333</c:v>
                </c:pt>
                <c:pt idx="6168">
                  <c:v>102.8</c:v>
                </c:pt>
                <c:pt idx="6169">
                  <c:v>102.81666666666599</c:v>
                </c:pt>
                <c:pt idx="6170">
                  <c:v>102.833333333333</c:v>
                </c:pt>
                <c:pt idx="6171">
                  <c:v>102.85</c:v>
                </c:pt>
                <c:pt idx="6172">
                  <c:v>102.86666666666601</c:v>
                </c:pt>
                <c:pt idx="6173">
                  <c:v>102.883333333333</c:v>
                </c:pt>
                <c:pt idx="6174">
                  <c:v>102.9</c:v>
                </c:pt>
                <c:pt idx="6175">
                  <c:v>102.916666666666</c:v>
                </c:pt>
                <c:pt idx="6176">
                  <c:v>102.933333333333</c:v>
                </c:pt>
                <c:pt idx="6177">
                  <c:v>102.95</c:v>
                </c:pt>
                <c:pt idx="6178">
                  <c:v>102.966666666666</c:v>
                </c:pt>
                <c:pt idx="6179">
                  <c:v>102.98333333333299</c:v>
                </c:pt>
                <c:pt idx="6180">
                  <c:v>103</c:v>
                </c:pt>
                <c:pt idx="6181">
                  <c:v>103.016666666666</c:v>
                </c:pt>
                <c:pt idx="6182">
                  <c:v>103.033333333333</c:v>
                </c:pt>
                <c:pt idx="6183">
                  <c:v>103.05</c:v>
                </c:pt>
                <c:pt idx="6184">
                  <c:v>103.06666666666599</c:v>
                </c:pt>
                <c:pt idx="6185">
                  <c:v>103.083333333333</c:v>
                </c:pt>
                <c:pt idx="6186">
                  <c:v>103.1</c:v>
                </c:pt>
                <c:pt idx="6187">
                  <c:v>103.11666666666601</c:v>
                </c:pt>
                <c:pt idx="6188">
                  <c:v>103.133333333333</c:v>
                </c:pt>
                <c:pt idx="6189">
                  <c:v>103.15</c:v>
                </c:pt>
                <c:pt idx="6190">
                  <c:v>103.166666666666</c:v>
                </c:pt>
                <c:pt idx="6191">
                  <c:v>103.183333333333</c:v>
                </c:pt>
                <c:pt idx="6192">
                  <c:v>103.2</c:v>
                </c:pt>
                <c:pt idx="6193">
                  <c:v>103.216666666666</c:v>
                </c:pt>
                <c:pt idx="6194">
                  <c:v>103.23333333333299</c:v>
                </c:pt>
                <c:pt idx="6195">
                  <c:v>103.25</c:v>
                </c:pt>
                <c:pt idx="6196">
                  <c:v>103.266666666666</c:v>
                </c:pt>
                <c:pt idx="6197">
                  <c:v>103.283333333333</c:v>
                </c:pt>
                <c:pt idx="6198">
                  <c:v>103.3</c:v>
                </c:pt>
                <c:pt idx="6199">
                  <c:v>103.31666666666599</c:v>
                </c:pt>
                <c:pt idx="6200">
                  <c:v>103.333333333333</c:v>
                </c:pt>
                <c:pt idx="6201">
                  <c:v>103.35</c:v>
                </c:pt>
                <c:pt idx="6202">
                  <c:v>103.36666666666601</c:v>
                </c:pt>
                <c:pt idx="6203">
                  <c:v>103.383333333333</c:v>
                </c:pt>
                <c:pt idx="6204">
                  <c:v>103.4</c:v>
                </c:pt>
                <c:pt idx="6205">
                  <c:v>103.416666666666</c:v>
                </c:pt>
                <c:pt idx="6206">
                  <c:v>103.433333333333</c:v>
                </c:pt>
                <c:pt idx="6207">
                  <c:v>103.45</c:v>
                </c:pt>
                <c:pt idx="6208">
                  <c:v>103.466666666666</c:v>
                </c:pt>
                <c:pt idx="6209">
                  <c:v>103.48333333333299</c:v>
                </c:pt>
                <c:pt idx="6210">
                  <c:v>103.5</c:v>
                </c:pt>
                <c:pt idx="6211">
                  <c:v>103.516666666666</c:v>
                </c:pt>
                <c:pt idx="6212">
                  <c:v>103.533333333333</c:v>
                </c:pt>
                <c:pt idx="6213">
                  <c:v>103.55</c:v>
                </c:pt>
                <c:pt idx="6214">
                  <c:v>103.56666666666599</c:v>
                </c:pt>
                <c:pt idx="6215">
                  <c:v>103.583333333333</c:v>
                </c:pt>
                <c:pt idx="6216">
                  <c:v>103.6</c:v>
                </c:pt>
                <c:pt idx="6217">
                  <c:v>103.61666666666601</c:v>
                </c:pt>
                <c:pt idx="6218">
                  <c:v>103.633333333333</c:v>
                </c:pt>
                <c:pt idx="6219">
                  <c:v>103.65</c:v>
                </c:pt>
                <c:pt idx="6220">
                  <c:v>103.666666666666</c:v>
                </c:pt>
                <c:pt idx="6221">
                  <c:v>103.683333333333</c:v>
                </c:pt>
                <c:pt idx="6222">
                  <c:v>103.7</c:v>
                </c:pt>
                <c:pt idx="6223">
                  <c:v>103.716666666666</c:v>
                </c:pt>
                <c:pt idx="6224">
                  <c:v>103.73333333333299</c:v>
                </c:pt>
                <c:pt idx="6225">
                  <c:v>103.75</c:v>
                </c:pt>
                <c:pt idx="6226">
                  <c:v>103.766666666666</c:v>
                </c:pt>
                <c:pt idx="6227">
                  <c:v>103.783333333333</c:v>
                </c:pt>
                <c:pt idx="6228">
                  <c:v>103.8</c:v>
                </c:pt>
                <c:pt idx="6229">
                  <c:v>103.81666666666599</c:v>
                </c:pt>
                <c:pt idx="6230">
                  <c:v>103.833333333333</c:v>
                </c:pt>
                <c:pt idx="6231">
                  <c:v>103.85</c:v>
                </c:pt>
                <c:pt idx="6232">
                  <c:v>103.86666666666601</c:v>
                </c:pt>
                <c:pt idx="6233">
                  <c:v>103.883333333333</c:v>
                </c:pt>
                <c:pt idx="6234">
                  <c:v>103.9</c:v>
                </c:pt>
                <c:pt idx="6235">
                  <c:v>103.916666666666</c:v>
                </c:pt>
                <c:pt idx="6236">
                  <c:v>103.933333333333</c:v>
                </c:pt>
                <c:pt idx="6237">
                  <c:v>103.95</c:v>
                </c:pt>
                <c:pt idx="6238">
                  <c:v>103.966666666666</c:v>
                </c:pt>
                <c:pt idx="6239">
                  <c:v>103.98333333333299</c:v>
                </c:pt>
                <c:pt idx="6240">
                  <c:v>104</c:v>
                </c:pt>
                <c:pt idx="6241">
                  <c:v>104.016666666666</c:v>
                </c:pt>
                <c:pt idx="6242">
                  <c:v>104.033333333333</c:v>
                </c:pt>
                <c:pt idx="6243">
                  <c:v>104.05</c:v>
                </c:pt>
                <c:pt idx="6244">
                  <c:v>104.06666666666599</c:v>
                </c:pt>
                <c:pt idx="6245">
                  <c:v>104.083333333333</c:v>
                </c:pt>
                <c:pt idx="6246">
                  <c:v>104.1</c:v>
                </c:pt>
                <c:pt idx="6247">
                  <c:v>104.11666666666601</c:v>
                </c:pt>
                <c:pt idx="6248">
                  <c:v>104.133333333333</c:v>
                </c:pt>
                <c:pt idx="6249">
                  <c:v>104.15</c:v>
                </c:pt>
                <c:pt idx="6250">
                  <c:v>104.166666666666</c:v>
                </c:pt>
                <c:pt idx="6251">
                  <c:v>104.183333333333</c:v>
                </c:pt>
                <c:pt idx="6252">
                  <c:v>104.2</c:v>
                </c:pt>
                <c:pt idx="6253">
                  <c:v>104.216666666666</c:v>
                </c:pt>
                <c:pt idx="6254">
                  <c:v>104.23333333333299</c:v>
                </c:pt>
                <c:pt idx="6255">
                  <c:v>104.25</c:v>
                </c:pt>
                <c:pt idx="6256">
                  <c:v>104.266666666666</c:v>
                </c:pt>
                <c:pt idx="6257">
                  <c:v>104.283333333333</c:v>
                </c:pt>
                <c:pt idx="6258">
                  <c:v>104.3</c:v>
                </c:pt>
                <c:pt idx="6259">
                  <c:v>104.31666666666599</c:v>
                </c:pt>
                <c:pt idx="6260">
                  <c:v>104.333333333333</c:v>
                </c:pt>
                <c:pt idx="6261">
                  <c:v>104.35</c:v>
                </c:pt>
                <c:pt idx="6262">
                  <c:v>104.36666666666601</c:v>
                </c:pt>
                <c:pt idx="6263">
                  <c:v>104.383333333333</c:v>
                </c:pt>
                <c:pt idx="6264">
                  <c:v>104.4</c:v>
                </c:pt>
                <c:pt idx="6265">
                  <c:v>104.416666666666</c:v>
                </c:pt>
                <c:pt idx="6266">
                  <c:v>104.433333333333</c:v>
                </c:pt>
                <c:pt idx="6267">
                  <c:v>104.45</c:v>
                </c:pt>
                <c:pt idx="6268">
                  <c:v>104.466666666666</c:v>
                </c:pt>
                <c:pt idx="6269">
                  <c:v>104.48333333333299</c:v>
                </c:pt>
                <c:pt idx="6270">
                  <c:v>104.5</c:v>
                </c:pt>
                <c:pt idx="6271">
                  <c:v>104.516666666666</c:v>
                </c:pt>
                <c:pt idx="6272">
                  <c:v>104.533333333333</c:v>
                </c:pt>
                <c:pt idx="6273">
                  <c:v>104.55</c:v>
                </c:pt>
                <c:pt idx="6274">
                  <c:v>104.56666666666599</c:v>
                </c:pt>
                <c:pt idx="6275">
                  <c:v>104.583333333333</c:v>
                </c:pt>
                <c:pt idx="6276">
                  <c:v>104.6</c:v>
                </c:pt>
                <c:pt idx="6277">
                  <c:v>104.61666666666601</c:v>
                </c:pt>
                <c:pt idx="6278">
                  <c:v>104.633333333333</c:v>
                </c:pt>
                <c:pt idx="6279">
                  <c:v>104.65</c:v>
                </c:pt>
                <c:pt idx="6280">
                  <c:v>104.666666666666</c:v>
                </c:pt>
                <c:pt idx="6281">
                  <c:v>104.683333333333</c:v>
                </c:pt>
                <c:pt idx="6282">
                  <c:v>104.7</c:v>
                </c:pt>
                <c:pt idx="6283">
                  <c:v>104.716666666666</c:v>
                </c:pt>
                <c:pt idx="6284">
                  <c:v>104.73333333333299</c:v>
                </c:pt>
                <c:pt idx="6285">
                  <c:v>104.75</c:v>
                </c:pt>
                <c:pt idx="6286">
                  <c:v>104.766666666666</c:v>
                </c:pt>
                <c:pt idx="6287">
                  <c:v>104.783333333333</c:v>
                </c:pt>
                <c:pt idx="6288">
                  <c:v>104.8</c:v>
                </c:pt>
                <c:pt idx="6289">
                  <c:v>104.81666666666599</c:v>
                </c:pt>
                <c:pt idx="6290">
                  <c:v>104.833333333333</c:v>
                </c:pt>
                <c:pt idx="6291">
                  <c:v>104.85</c:v>
                </c:pt>
                <c:pt idx="6292">
                  <c:v>104.86666666666601</c:v>
                </c:pt>
                <c:pt idx="6293">
                  <c:v>104.883333333333</c:v>
                </c:pt>
                <c:pt idx="6294">
                  <c:v>104.9</c:v>
                </c:pt>
                <c:pt idx="6295">
                  <c:v>104.916666666666</c:v>
                </c:pt>
                <c:pt idx="6296">
                  <c:v>104.933333333333</c:v>
                </c:pt>
                <c:pt idx="6297">
                  <c:v>104.95</c:v>
                </c:pt>
                <c:pt idx="6298">
                  <c:v>104.966666666666</c:v>
                </c:pt>
                <c:pt idx="6299">
                  <c:v>104.98333333333299</c:v>
                </c:pt>
                <c:pt idx="6300">
                  <c:v>105</c:v>
                </c:pt>
                <c:pt idx="6301">
                  <c:v>105.016666666666</c:v>
                </c:pt>
                <c:pt idx="6302">
                  <c:v>105.033333333333</c:v>
                </c:pt>
                <c:pt idx="6303">
                  <c:v>105.05</c:v>
                </c:pt>
                <c:pt idx="6304">
                  <c:v>105.06666666666599</c:v>
                </c:pt>
                <c:pt idx="6305">
                  <c:v>105.083333333333</c:v>
                </c:pt>
                <c:pt idx="6306">
                  <c:v>105.1</c:v>
                </c:pt>
                <c:pt idx="6307">
                  <c:v>105.11666666666601</c:v>
                </c:pt>
                <c:pt idx="6308">
                  <c:v>105.133333333333</c:v>
                </c:pt>
                <c:pt idx="6309">
                  <c:v>105.15</c:v>
                </c:pt>
                <c:pt idx="6310">
                  <c:v>105.166666666666</c:v>
                </c:pt>
                <c:pt idx="6311">
                  <c:v>105.183333333333</c:v>
                </c:pt>
                <c:pt idx="6312">
                  <c:v>105.2</c:v>
                </c:pt>
                <c:pt idx="6313">
                  <c:v>105.216666666666</c:v>
                </c:pt>
                <c:pt idx="6314">
                  <c:v>105.23333333333299</c:v>
                </c:pt>
                <c:pt idx="6315">
                  <c:v>105.25</c:v>
                </c:pt>
                <c:pt idx="6316">
                  <c:v>105.266666666666</c:v>
                </c:pt>
                <c:pt idx="6317">
                  <c:v>105.283333333333</c:v>
                </c:pt>
                <c:pt idx="6318">
                  <c:v>105.3</c:v>
                </c:pt>
                <c:pt idx="6319">
                  <c:v>105.31666666666599</c:v>
                </c:pt>
                <c:pt idx="6320">
                  <c:v>105.333333333333</c:v>
                </c:pt>
                <c:pt idx="6321">
                  <c:v>105.35</c:v>
                </c:pt>
                <c:pt idx="6322">
                  <c:v>105.36666666666601</c:v>
                </c:pt>
                <c:pt idx="6323">
                  <c:v>105.383333333333</c:v>
                </c:pt>
                <c:pt idx="6324">
                  <c:v>105.4</c:v>
                </c:pt>
                <c:pt idx="6325">
                  <c:v>105.416666666666</c:v>
                </c:pt>
                <c:pt idx="6326">
                  <c:v>105.433333333333</c:v>
                </c:pt>
                <c:pt idx="6327">
                  <c:v>105.45</c:v>
                </c:pt>
                <c:pt idx="6328">
                  <c:v>105.466666666666</c:v>
                </c:pt>
                <c:pt idx="6329">
                  <c:v>105.48333333333299</c:v>
                </c:pt>
                <c:pt idx="6330">
                  <c:v>105.5</c:v>
                </c:pt>
                <c:pt idx="6331">
                  <c:v>105.516666666666</c:v>
                </c:pt>
                <c:pt idx="6332">
                  <c:v>105.533333333333</c:v>
                </c:pt>
                <c:pt idx="6333">
                  <c:v>105.55</c:v>
                </c:pt>
                <c:pt idx="6334">
                  <c:v>105.56666666666599</c:v>
                </c:pt>
                <c:pt idx="6335">
                  <c:v>105.583333333333</c:v>
                </c:pt>
                <c:pt idx="6336">
                  <c:v>105.6</c:v>
                </c:pt>
                <c:pt idx="6337">
                  <c:v>105.61666666666601</c:v>
                </c:pt>
                <c:pt idx="6338">
                  <c:v>105.633333333333</c:v>
                </c:pt>
                <c:pt idx="6339">
                  <c:v>105.65</c:v>
                </c:pt>
                <c:pt idx="6340">
                  <c:v>105.666666666666</c:v>
                </c:pt>
                <c:pt idx="6341">
                  <c:v>105.683333333333</c:v>
                </c:pt>
                <c:pt idx="6342">
                  <c:v>105.7</c:v>
                </c:pt>
                <c:pt idx="6343">
                  <c:v>105.716666666666</c:v>
                </c:pt>
                <c:pt idx="6344">
                  <c:v>105.73333333333299</c:v>
                </c:pt>
                <c:pt idx="6345">
                  <c:v>105.75</c:v>
                </c:pt>
                <c:pt idx="6346">
                  <c:v>105.766666666666</c:v>
                </c:pt>
                <c:pt idx="6347">
                  <c:v>105.783333333333</c:v>
                </c:pt>
                <c:pt idx="6348">
                  <c:v>105.8</c:v>
                </c:pt>
                <c:pt idx="6349">
                  <c:v>105.81666666666599</c:v>
                </c:pt>
                <c:pt idx="6350">
                  <c:v>105.833333333333</c:v>
                </c:pt>
                <c:pt idx="6351">
                  <c:v>105.85</c:v>
                </c:pt>
                <c:pt idx="6352">
                  <c:v>105.86666666666601</c:v>
                </c:pt>
                <c:pt idx="6353">
                  <c:v>105.883333333333</c:v>
                </c:pt>
                <c:pt idx="6354">
                  <c:v>105.9</c:v>
                </c:pt>
                <c:pt idx="6355">
                  <c:v>105.916666666666</c:v>
                </c:pt>
                <c:pt idx="6356">
                  <c:v>105.933333333333</c:v>
                </c:pt>
                <c:pt idx="6357">
                  <c:v>105.95</c:v>
                </c:pt>
                <c:pt idx="6358">
                  <c:v>105.966666666666</c:v>
                </c:pt>
                <c:pt idx="6359">
                  <c:v>105.98333333333299</c:v>
                </c:pt>
                <c:pt idx="6360">
                  <c:v>106</c:v>
                </c:pt>
                <c:pt idx="6361">
                  <c:v>106.016666666666</c:v>
                </c:pt>
                <c:pt idx="6362">
                  <c:v>106.033333333333</c:v>
                </c:pt>
                <c:pt idx="6363">
                  <c:v>106.05</c:v>
                </c:pt>
                <c:pt idx="6364">
                  <c:v>106.06666666666599</c:v>
                </c:pt>
                <c:pt idx="6365">
                  <c:v>106.083333333333</c:v>
                </c:pt>
                <c:pt idx="6366">
                  <c:v>106.1</c:v>
                </c:pt>
                <c:pt idx="6367">
                  <c:v>106.11666666666601</c:v>
                </c:pt>
                <c:pt idx="6368">
                  <c:v>106.133333333333</c:v>
                </c:pt>
                <c:pt idx="6369">
                  <c:v>106.15</c:v>
                </c:pt>
                <c:pt idx="6370">
                  <c:v>106.166666666666</c:v>
                </c:pt>
                <c:pt idx="6371">
                  <c:v>106.183333333333</c:v>
                </c:pt>
                <c:pt idx="6372">
                  <c:v>106.2</c:v>
                </c:pt>
                <c:pt idx="6373">
                  <c:v>106.216666666666</c:v>
                </c:pt>
                <c:pt idx="6374">
                  <c:v>106.23333333333299</c:v>
                </c:pt>
                <c:pt idx="6375">
                  <c:v>106.25</c:v>
                </c:pt>
                <c:pt idx="6376">
                  <c:v>106.266666666666</c:v>
                </c:pt>
                <c:pt idx="6377">
                  <c:v>106.283333333333</c:v>
                </c:pt>
                <c:pt idx="6378">
                  <c:v>106.3</c:v>
                </c:pt>
                <c:pt idx="6379">
                  <c:v>106.31666666666599</c:v>
                </c:pt>
                <c:pt idx="6380">
                  <c:v>106.333333333333</c:v>
                </c:pt>
                <c:pt idx="6381">
                  <c:v>106.35</c:v>
                </c:pt>
                <c:pt idx="6382">
                  <c:v>106.36666666666601</c:v>
                </c:pt>
                <c:pt idx="6383">
                  <c:v>106.383333333333</c:v>
                </c:pt>
                <c:pt idx="6384">
                  <c:v>106.4</c:v>
                </c:pt>
                <c:pt idx="6385">
                  <c:v>106.416666666666</c:v>
                </c:pt>
                <c:pt idx="6386">
                  <c:v>106.433333333333</c:v>
                </c:pt>
                <c:pt idx="6387">
                  <c:v>106.45</c:v>
                </c:pt>
                <c:pt idx="6388">
                  <c:v>106.466666666666</c:v>
                </c:pt>
                <c:pt idx="6389">
                  <c:v>106.48333333333299</c:v>
                </c:pt>
                <c:pt idx="6390">
                  <c:v>106.5</c:v>
                </c:pt>
                <c:pt idx="6391">
                  <c:v>106.516666666666</c:v>
                </c:pt>
                <c:pt idx="6392">
                  <c:v>106.533333333333</c:v>
                </c:pt>
                <c:pt idx="6393">
                  <c:v>106.55</c:v>
                </c:pt>
                <c:pt idx="6394">
                  <c:v>106.56666666666599</c:v>
                </c:pt>
                <c:pt idx="6395">
                  <c:v>106.583333333333</c:v>
                </c:pt>
                <c:pt idx="6396">
                  <c:v>106.6</c:v>
                </c:pt>
                <c:pt idx="6397">
                  <c:v>106.61666666666601</c:v>
                </c:pt>
                <c:pt idx="6398">
                  <c:v>106.633333333333</c:v>
                </c:pt>
                <c:pt idx="6399">
                  <c:v>106.65</c:v>
                </c:pt>
                <c:pt idx="6400">
                  <c:v>106.666666666666</c:v>
                </c:pt>
                <c:pt idx="6401">
                  <c:v>106.683333333333</c:v>
                </c:pt>
                <c:pt idx="6402">
                  <c:v>106.7</c:v>
                </c:pt>
                <c:pt idx="6403">
                  <c:v>106.716666666666</c:v>
                </c:pt>
                <c:pt idx="6404">
                  <c:v>106.73333333333299</c:v>
                </c:pt>
                <c:pt idx="6405">
                  <c:v>106.75</c:v>
                </c:pt>
                <c:pt idx="6406">
                  <c:v>106.766666666666</c:v>
                </c:pt>
                <c:pt idx="6407">
                  <c:v>106.783333333333</c:v>
                </c:pt>
                <c:pt idx="6408">
                  <c:v>106.8</c:v>
                </c:pt>
                <c:pt idx="6409">
                  <c:v>106.81666666666599</c:v>
                </c:pt>
                <c:pt idx="6410">
                  <c:v>106.833333333333</c:v>
                </c:pt>
                <c:pt idx="6411">
                  <c:v>106.85</c:v>
                </c:pt>
                <c:pt idx="6412">
                  <c:v>106.86666666666601</c:v>
                </c:pt>
                <c:pt idx="6413">
                  <c:v>106.883333333333</c:v>
                </c:pt>
                <c:pt idx="6414">
                  <c:v>106.9</c:v>
                </c:pt>
                <c:pt idx="6415">
                  <c:v>106.916666666666</c:v>
                </c:pt>
                <c:pt idx="6416">
                  <c:v>106.933333333333</c:v>
                </c:pt>
                <c:pt idx="6417">
                  <c:v>106.95</c:v>
                </c:pt>
                <c:pt idx="6418">
                  <c:v>106.966666666666</c:v>
                </c:pt>
                <c:pt idx="6419">
                  <c:v>106.98333333333299</c:v>
                </c:pt>
                <c:pt idx="6420">
                  <c:v>107</c:v>
                </c:pt>
                <c:pt idx="6421">
                  <c:v>107.016666666666</c:v>
                </c:pt>
                <c:pt idx="6422">
                  <c:v>107.033333333333</c:v>
                </c:pt>
                <c:pt idx="6423">
                  <c:v>107.05</c:v>
                </c:pt>
                <c:pt idx="6424">
                  <c:v>107.06666666666599</c:v>
                </c:pt>
                <c:pt idx="6425">
                  <c:v>107.083333333333</c:v>
                </c:pt>
                <c:pt idx="6426">
                  <c:v>107.1</c:v>
                </c:pt>
                <c:pt idx="6427">
                  <c:v>107.11666666666601</c:v>
                </c:pt>
                <c:pt idx="6428">
                  <c:v>107.133333333333</c:v>
                </c:pt>
                <c:pt idx="6429">
                  <c:v>107.15</c:v>
                </c:pt>
                <c:pt idx="6430">
                  <c:v>107.166666666666</c:v>
                </c:pt>
                <c:pt idx="6431">
                  <c:v>107.183333333333</c:v>
                </c:pt>
                <c:pt idx="6432">
                  <c:v>107.2</c:v>
                </c:pt>
                <c:pt idx="6433">
                  <c:v>107.216666666666</c:v>
                </c:pt>
                <c:pt idx="6434">
                  <c:v>107.23333333333299</c:v>
                </c:pt>
                <c:pt idx="6435">
                  <c:v>107.25</c:v>
                </c:pt>
                <c:pt idx="6436">
                  <c:v>107.266666666666</c:v>
                </c:pt>
                <c:pt idx="6437">
                  <c:v>107.283333333333</c:v>
                </c:pt>
                <c:pt idx="6438">
                  <c:v>107.3</c:v>
                </c:pt>
                <c:pt idx="6439">
                  <c:v>107.31666666666599</c:v>
                </c:pt>
                <c:pt idx="6440">
                  <c:v>107.333333333333</c:v>
                </c:pt>
                <c:pt idx="6441">
                  <c:v>107.35</c:v>
                </c:pt>
                <c:pt idx="6442">
                  <c:v>107.36666666666601</c:v>
                </c:pt>
                <c:pt idx="6443">
                  <c:v>107.383333333333</c:v>
                </c:pt>
                <c:pt idx="6444">
                  <c:v>107.4</c:v>
                </c:pt>
                <c:pt idx="6445">
                  <c:v>107.416666666666</c:v>
                </c:pt>
                <c:pt idx="6446">
                  <c:v>107.433333333333</c:v>
                </c:pt>
                <c:pt idx="6447">
                  <c:v>107.45</c:v>
                </c:pt>
                <c:pt idx="6448">
                  <c:v>107.466666666666</c:v>
                </c:pt>
                <c:pt idx="6449">
                  <c:v>107.48333333333299</c:v>
                </c:pt>
                <c:pt idx="6450">
                  <c:v>107.5</c:v>
                </c:pt>
                <c:pt idx="6451">
                  <c:v>107.516666666666</c:v>
                </c:pt>
                <c:pt idx="6452">
                  <c:v>107.533333333333</c:v>
                </c:pt>
                <c:pt idx="6453">
                  <c:v>107.55</c:v>
                </c:pt>
                <c:pt idx="6454">
                  <c:v>107.56666666666599</c:v>
                </c:pt>
                <c:pt idx="6455">
                  <c:v>107.583333333333</c:v>
                </c:pt>
                <c:pt idx="6456">
                  <c:v>107.6</c:v>
                </c:pt>
                <c:pt idx="6457">
                  <c:v>107.61666666666601</c:v>
                </c:pt>
                <c:pt idx="6458">
                  <c:v>107.633333333333</c:v>
                </c:pt>
                <c:pt idx="6459">
                  <c:v>107.65</c:v>
                </c:pt>
                <c:pt idx="6460">
                  <c:v>107.666666666666</c:v>
                </c:pt>
                <c:pt idx="6461">
                  <c:v>107.683333333333</c:v>
                </c:pt>
                <c:pt idx="6462">
                  <c:v>107.7</c:v>
                </c:pt>
                <c:pt idx="6463">
                  <c:v>107.716666666666</c:v>
                </c:pt>
                <c:pt idx="6464">
                  <c:v>107.73333333333299</c:v>
                </c:pt>
                <c:pt idx="6465">
                  <c:v>107.75</c:v>
                </c:pt>
                <c:pt idx="6466">
                  <c:v>107.766666666666</c:v>
                </c:pt>
                <c:pt idx="6467">
                  <c:v>107.783333333333</c:v>
                </c:pt>
                <c:pt idx="6468">
                  <c:v>107.8</c:v>
                </c:pt>
                <c:pt idx="6469">
                  <c:v>107.81666666666599</c:v>
                </c:pt>
                <c:pt idx="6470">
                  <c:v>107.833333333333</c:v>
                </c:pt>
                <c:pt idx="6471">
                  <c:v>107.85</c:v>
                </c:pt>
                <c:pt idx="6472">
                  <c:v>107.86666666666601</c:v>
                </c:pt>
                <c:pt idx="6473">
                  <c:v>107.883333333333</c:v>
                </c:pt>
                <c:pt idx="6474">
                  <c:v>107.9</c:v>
                </c:pt>
                <c:pt idx="6475">
                  <c:v>107.916666666666</c:v>
                </c:pt>
                <c:pt idx="6476">
                  <c:v>107.933333333333</c:v>
                </c:pt>
                <c:pt idx="6477">
                  <c:v>107.95</c:v>
                </c:pt>
                <c:pt idx="6478">
                  <c:v>107.966666666666</c:v>
                </c:pt>
                <c:pt idx="6479">
                  <c:v>107.98333333333299</c:v>
                </c:pt>
                <c:pt idx="6480">
                  <c:v>108</c:v>
                </c:pt>
                <c:pt idx="6481">
                  <c:v>108.016666666666</c:v>
                </c:pt>
                <c:pt idx="6482">
                  <c:v>108.033333333333</c:v>
                </c:pt>
                <c:pt idx="6483">
                  <c:v>108.05</c:v>
                </c:pt>
                <c:pt idx="6484">
                  <c:v>108.06666666666599</c:v>
                </c:pt>
                <c:pt idx="6485">
                  <c:v>108.083333333333</c:v>
                </c:pt>
                <c:pt idx="6486">
                  <c:v>108.1</c:v>
                </c:pt>
                <c:pt idx="6487">
                  <c:v>108.11666666666601</c:v>
                </c:pt>
                <c:pt idx="6488">
                  <c:v>108.133333333333</c:v>
                </c:pt>
                <c:pt idx="6489">
                  <c:v>108.15</c:v>
                </c:pt>
                <c:pt idx="6490">
                  <c:v>108.166666666666</c:v>
                </c:pt>
                <c:pt idx="6491">
                  <c:v>108.183333333333</c:v>
                </c:pt>
                <c:pt idx="6492">
                  <c:v>108.2</c:v>
                </c:pt>
                <c:pt idx="6493">
                  <c:v>108.216666666666</c:v>
                </c:pt>
                <c:pt idx="6494">
                  <c:v>108.23333333333299</c:v>
                </c:pt>
                <c:pt idx="6495">
                  <c:v>108.25</c:v>
                </c:pt>
                <c:pt idx="6496">
                  <c:v>108.266666666666</c:v>
                </c:pt>
                <c:pt idx="6497">
                  <c:v>108.283333333333</c:v>
                </c:pt>
                <c:pt idx="6498">
                  <c:v>108.3</c:v>
                </c:pt>
                <c:pt idx="6499">
                  <c:v>108.31666666666599</c:v>
                </c:pt>
                <c:pt idx="6500">
                  <c:v>108.333333333333</c:v>
                </c:pt>
                <c:pt idx="6501">
                  <c:v>108.35</c:v>
                </c:pt>
                <c:pt idx="6502">
                  <c:v>108.36666666666601</c:v>
                </c:pt>
                <c:pt idx="6503">
                  <c:v>108.383333333333</c:v>
                </c:pt>
                <c:pt idx="6504">
                  <c:v>108.4</c:v>
                </c:pt>
                <c:pt idx="6505">
                  <c:v>108.416666666666</c:v>
                </c:pt>
                <c:pt idx="6506">
                  <c:v>108.433333333333</c:v>
                </c:pt>
                <c:pt idx="6507">
                  <c:v>108.45</c:v>
                </c:pt>
                <c:pt idx="6508">
                  <c:v>108.466666666666</c:v>
                </c:pt>
                <c:pt idx="6509">
                  <c:v>108.48333333333299</c:v>
                </c:pt>
                <c:pt idx="6510">
                  <c:v>108.5</c:v>
                </c:pt>
                <c:pt idx="6511">
                  <c:v>108.516666666666</c:v>
                </c:pt>
                <c:pt idx="6512">
                  <c:v>108.533333333333</c:v>
                </c:pt>
                <c:pt idx="6513">
                  <c:v>108.55</c:v>
                </c:pt>
                <c:pt idx="6514">
                  <c:v>108.56666666666599</c:v>
                </c:pt>
                <c:pt idx="6515">
                  <c:v>108.583333333333</c:v>
                </c:pt>
                <c:pt idx="6516">
                  <c:v>108.6</c:v>
                </c:pt>
                <c:pt idx="6517">
                  <c:v>108.61666666666601</c:v>
                </c:pt>
                <c:pt idx="6518">
                  <c:v>108.633333333333</c:v>
                </c:pt>
                <c:pt idx="6519">
                  <c:v>108.65</c:v>
                </c:pt>
                <c:pt idx="6520">
                  <c:v>108.666666666666</c:v>
                </c:pt>
                <c:pt idx="6521">
                  <c:v>108.683333333333</c:v>
                </c:pt>
                <c:pt idx="6522">
                  <c:v>108.7</c:v>
                </c:pt>
                <c:pt idx="6523">
                  <c:v>108.716666666666</c:v>
                </c:pt>
                <c:pt idx="6524">
                  <c:v>108.73333333333299</c:v>
                </c:pt>
                <c:pt idx="6525">
                  <c:v>108.75</c:v>
                </c:pt>
                <c:pt idx="6526">
                  <c:v>108.766666666666</c:v>
                </c:pt>
                <c:pt idx="6527">
                  <c:v>108.783333333333</c:v>
                </c:pt>
                <c:pt idx="6528">
                  <c:v>108.8</c:v>
                </c:pt>
                <c:pt idx="6529">
                  <c:v>108.81666666666599</c:v>
                </c:pt>
                <c:pt idx="6530">
                  <c:v>108.833333333333</c:v>
                </c:pt>
                <c:pt idx="6531">
                  <c:v>108.85</c:v>
                </c:pt>
                <c:pt idx="6532">
                  <c:v>108.86666666666601</c:v>
                </c:pt>
                <c:pt idx="6533">
                  <c:v>108.883333333333</c:v>
                </c:pt>
                <c:pt idx="6534">
                  <c:v>108.9</c:v>
                </c:pt>
                <c:pt idx="6535">
                  <c:v>108.916666666666</c:v>
                </c:pt>
                <c:pt idx="6536">
                  <c:v>108.933333333333</c:v>
                </c:pt>
                <c:pt idx="6537">
                  <c:v>108.95</c:v>
                </c:pt>
                <c:pt idx="6538">
                  <c:v>108.966666666666</c:v>
                </c:pt>
                <c:pt idx="6539">
                  <c:v>108.98333333333299</c:v>
                </c:pt>
                <c:pt idx="6540">
                  <c:v>109</c:v>
                </c:pt>
                <c:pt idx="6541">
                  <c:v>109.016666666666</c:v>
                </c:pt>
                <c:pt idx="6542">
                  <c:v>109.033333333333</c:v>
                </c:pt>
                <c:pt idx="6543">
                  <c:v>109.05</c:v>
                </c:pt>
                <c:pt idx="6544">
                  <c:v>109.06666666666599</c:v>
                </c:pt>
                <c:pt idx="6545">
                  <c:v>109.083333333333</c:v>
                </c:pt>
                <c:pt idx="6546">
                  <c:v>109.1</c:v>
                </c:pt>
                <c:pt idx="6547">
                  <c:v>109.11666666666601</c:v>
                </c:pt>
                <c:pt idx="6548">
                  <c:v>109.133333333333</c:v>
                </c:pt>
                <c:pt idx="6549">
                  <c:v>109.15</c:v>
                </c:pt>
                <c:pt idx="6550">
                  <c:v>109.166666666666</c:v>
                </c:pt>
                <c:pt idx="6551">
                  <c:v>109.183333333333</c:v>
                </c:pt>
                <c:pt idx="6552">
                  <c:v>109.2</c:v>
                </c:pt>
                <c:pt idx="6553">
                  <c:v>109.216666666666</c:v>
                </c:pt>
                <c:pt idx="6554">
                  <c:v>109.23333333333299</c:v>
                </c:pt>
                <c:pt idx="6555">
                  <c:v>109.25</c:v>
                </c:pt>
                <c:pt idx="6556">
                  <c:v>109.266666666666</c:v>
                </c:pt>
                <c:pt idx="6557">
                  <c:v>109.283333333333</c:v>
                </c:pt>
                <c:pt idx="6558">
                  <c:v>109.3</c:v>
                </c:pt>
                <c:pt idx="6559">
                  <c:v>109.31666666666599</c:v>
                </c:pt>
                <c:pt idx="6560">
                  <c:v>109.333333333333</c:v>
                </c:pt>
                <c:pt idx="6561">
                  <c:v>109.35</c:v>
                </c:pt>
                <c:pt idx="6562">
                  <c:v>109.36666666666601</c:v>
                </c:pt>
                <c:pt idx="6563">
                  <c:v>109.383333333333</c:v>
                </c:pt>
                <c:pt idx="6564">
                  <c:v>109.4</c:v>
                </c:pt>
                <c:pt idx="6565">
                  <c:v>109.416666666666</c:v>
                </c:pt>
                <c:pt idx="6566">
                  <c:v>109.433333333333</c:v>
                </c:pt>
                <c:pt idx="6567">
                  <c:v>109.45</c:v>
                </c:pt>
                <c:pt idx="6568">
                  <c:v>109.466666666666</c:v>
                </c:pt>
                <c:pt idx="6569">
                  <c:v>109.48333333333299</c:v>
                </c:pt>
                <c:pt idx="6570">
                  <c:v>109.5</c:v>
                </c:pt>
                <c:pt idx="6571">
                  <c:v>109.516666666666</c:v>
                </c:pt>
                <c:pt idx="6572">
                  <c:v>109.533333333333</c:v>
                </c:pt>
                <c:pt idx="6573">
                  <c:v>109.55</c:v>
                </c:pt>
                <c:pt idx="6574">
                  <c:v>109.56666666666599</c:v>
                </c:pt>
                <c:pt idx="6575">
                  <c:v>109.583333333333</c:v>
                </c:pt>
                <c:pt idx="6576">
                  <c:v>109.6</c:v>
                </c:pt>
                <c:pt idx="6577">
                  <c:v>109.61666666666601</c:v>
                </c:pt>
                <c:pt idx="6578">
                  <c:v>109.633333333333</c:v>
                </c:pt>
                <c:pt idx="6579">
                  <c:v>109.65</c:v>
                </c:pt>
                <c:pt idx="6580">
                  <c:v>109.666666666666</c:v>
                </c:pt>
                <c:pt idx="6581">
                  <c:v>109.683333333333</c:v>
                </c:pt>
                <c:pt idx="6582">
                  <c:v>109.7</c:v>
                </c:pt>
                <c:pt idx="6583">
                  <c:v>109.716666666666</c:v>
                </c:pt>
                <c:pt idx="6584">
                  <c:v>109.73333333333299</c:v>
                </c:pt>
                <c:pt idx="6585">
                  <c:v>109.75</c:v>
                </c:pt>
                <c:pt idx="6586">
                  <c:v>109.766666666666</c:v>
                </c:pt>
                <c:pt idx="6587">
                  <c:v>109.783333333333</c:v>
                </c:pt>
                <c:pt idx="6588">
                  <c:v>109.8</c:v>
                </c:pt>
                <c:pt idx="6589">
                  <c:v>109.81666666666599</c:v>
                </c:pt>
                <c:pt idx="6590">
                  <c:v>109.833333333333</c:v>
                </c:pt>
                <c:pt idx="6591">
                  <c:v>109.85</c:v>
                </c:pt>
                <c:pt idx="6592">
                  <c:v>109.86666666666601</c:v>
                </c:pt>
                <c:pt idx="6593">
                  <c:v>109.883333333333</c:v>
                </c:pt>
                <c:pt idx="6594">
                  <c:v>109.9</c:v>
                </c:pt>
                <c:pt idx="6595">
                  <c:v>109.916666666666</c:v>
                </c:pt>
                <c:pt idx="6596">
                  <c:v>109.933333333333</c:v>
                </c:pt>
                <c:pt idx="6597">
                  <c:v>109.95</c:v>
                </c:pt>
                <c:pt idx="6598">
                  <c:v>109.966666666666</c:v>
                </c:pt>
                <c:pt idx="6599">
                  <c:v>109.98333333333299</c:v>
                </c:pt>
                <c:pt idx="6600">
                  <c:v>110</c:v>
                </c:pt>
                <c:pt idx="6601">
                  <c:v>110.016666666666</c:v>
                </c:pt>
                <c:pt idx="6602">
                  <c:v>110.033333333333</c:v>
                </c:pt>
                <c:pt idx="6603">
                  <c:v>110.05</c:v>
                </c:pt>
                <c:pt idx="6604">
                  <c:v>110.06666666666599</c:v>
                </c:pt>
                <c:pt idx="6605">
                  <c:v>110.083333333333</c:v>
                </c:pt>
                <c:pt idx="6606">
                  <c:v>110.1</c:v>
                </c:pt>
                <c:pt idx="6607">
                  <c:v>110.11666666666601</c:v>
                </c:pt>
                <c:pt idx="6608">
                  <c:v>110.133333333333</c:v>
                </c:pt>
                <c:pt idx="6609">
                  <c:v>110.15</c:v>
                </c:pt>
                <c:pt idx="6610">
                  <c:v>110.166666666666</c:v>
                </c:pt>
                <c:pt idx="6611">
                  <c:v>110.183333333333</c:v>
                </c:pt>
                <c:pt idx="6612">
                  <c:v>110.2</c:v>
                </c:pt>
                <c:pt idx="6613">
                  <c:v>110.216666666666</c:v>
                </c:pt>
                <c:pt idx="6614">
                  <c:v>110.23333333333299</c:v>
                </c:pt>
                <c:pt idx="6615">
                  <c:v>110.25</c:v>
                </c:pt>
                <c:pt idx="6616">
                  <c:v>110.266666666666</c:v>
                </c:pt>
                <c:pt idx="6617">
                  <c:v>110.283333333333</c:v>
                </c:pt>
                <c:pt idx="6618">
                  <c:v>110.3</c:v>
                </c:pt>
                <c:pt idx="6619">
                  <c:v>110.31666666666599</c:v>
                </c:pt>
                <c:pt idx="6620">
                  <c:v>110.333333333333</c:v>
                </c:pt>
                <c:pt idx="6621">
                  <c:v>110.35</c:v>
                </c:pt>
                <c:pt idx="6622">
                  <c:v>110.36666666666601</c:v>
                </c:pt>
                <c:pt idx="6623">
                  <c:v>110.383333333333</c:v>
                </c:pt>
                <c:pt idx="6624">
                  <c:v>110.4</c:v>
                </c:pt>
                <c:pt idx="6625">
                  <c:v>110.416666666666</c:v>
                </c:pt>
                <c:pt idx="6626">
                  <c:v>110.433333333333</c:v>
                </c:pt>
                <c:pt idx="6627">
                  <c:v>110.45</c:v>
                </c:pt>
                <c:pt idx="6628">
                  <c:v>110.466666666666</c:v>
                </c:pt>
                <c:pt idx="6629">
                  <c:v>110.48333333333299</c:v>
                </c:pt>
                <c:pt idx="6630">
                  <c:v>110.5</c:v>
                </c:pt>
                <c:pt idx="6631">
                  <c:v>110.516666666666</c:v>
                </c:pt>
                <c:pt idx="6632">
                  <c:v>110.533333333333</c:v>
                </c:pt>
                <c:pt idx="6633">
                  <c:v>110.55</c:v>
                </c:pt>
                <c:pt idx="6634">
                  <c:v>110.56666666666599</c:v>
                </c:pt>
                <c:pt idx="6635">
                  <c:v>110.583333333333</c:v>
                </c:pt>
                <c:pt idx="6636">
                  <c:v>110.6</c:v>
                </c:pt>
                <c:pt idx="6637">
                  <c:v>110.61666666666601</c:v>
                </c:pt>
                <c:pt idx="6638">
                  <c:v>110.633333333333</c:v>
                </c:pt>
                <c:pt idx="6639">
                  <c:v>110.65</c:v>
                </c:pt>
                <c:pt idx="6640">
                  <c:v>110.666666666666</c:v>
                </c:pt>
                <c:pt idx="6641">
                  <c:v>110.683333333333</c:v>
                </c:pt>
                <c:pt idx="6642">
                  <c:v>110.7</c:v>
                </c:pt>
                <c:pt idx="6643">
                  <c:v>110.716666666666</c:v>
                </c:pt>
                <c:pt idx="6644">
                  <c:v>110.73333333333299</c:v>
                </c:pt>
                <c:pt idx="6645">
                  <c:v>110.75</c:v>
                </c:pt>
                <c:pt idx="6646">
                  <c:v>110.766666666666</c:v>
                </c:pt>
                <c:pt idx="6647">
                  <c:v>110.783333333333</c:v>
                </c:pt>
                <c:pt idx="6648">
                  <c:v>110.8</c:v>
                </c:pt>
                <c:pt idx="6649">
                  <c:v>110.81666666666599</c:v>
                </c:pt>
                <c:pt idx="6650">
                  <c:v>110.833333333333</c:v>
                </c:pt>
                <c:pt idx="6651">
                  <c:v>110.85</c:v>
                </c:pt>
                <c:pt idx="6652">
                  <c:v>110.86666666666601</c:v>
                </c:pt>
                <c:pt idx="6653">
                  <c:v>110.883333333333</c:v>
                </c:pt>
                <c:pt idx="6654">
                  <c:v>110.9</c:v>
                </c:pt>
                <c:pt idx="6655">
                  <c:v>110.916666666666</c:v>
                </c:pt>
                <c:pt idx="6656">
                  <c:v>110.933333333333</c:v>
                </c:pt>
                <c:pt idx="6657">
                  <c:v>110.95</c:v>
                </c:pt>
                <c:pt idx="6658">
                  <c:v>110.966666666666</c:v>
                </c:pt>
                <c:pt idx="6659">
                  <c:v>110.98333333333299</c:v>
                </c:pt>
                <c:pt idx="6660">
                  <c:v>111</c:v>
                </c:pt>
                <c:pt idx="6661">
                  <c:v>111.016666666666</c:v>
                </c:pt>
                <c:pt idx="6662">
                  <c:v>111.033333333333</c:v>
                </c:pt>
                <c:pt idx="6663">
                  <c:v>111.05</c:v>
                </c:pt>
                <c:pt idx="6664">
                  <c:v>111.06666666666599</c:v>
                </c:pt>
                <c:pt idx="6665">
                  <c:v>111.083333333333</c:v>
                </c:pt>
                <c:pt idx="6666">
                  <c:v>111.1</c:v>
                </c:pt>
                <c:pt idx="6667">
                  <c:v>111.11666666666601</c:v>
                </c:pt>
                <c:pt idx="6668">
                  <c:v>111.133333333333</c:v>
                </c:pt>
                <c:pt idx="6669">
                  <c:v>111.15</c:v>
                </c:pt>
                <c:pt idx="6670">
                  <c:v>111.166666666666</c:v>
                </c:pt>
                <c:pt idx="6671">
                  <c:v>111.183333333333</c:v>
                </c:pt>
                <c:pt idx="6672">
                  <c:v>111.2</c:v>
                </c:pt>
                <c:pt idx="6673">
                  <c:v>111.216666666666</c:v>
                </c:pt>
                <c:pt idx="6674">
                  <c:v>111.23333333333299</c:v>
                </c:pt>
                <c:pt idx="6675">
                  <c:v>111.25</c:v>
                </c:pt>
                <c:pt idx="6676">
                  <c:v>111.266666666666</c:v>
                </c:pt>
                <c:pt idx="6677">
                  <c:v>111.283333333333</c:v>
                </c:pt>
                <c:pt idx="6678">
                  <c:v>111.3</c:v>
                </c:pt>
                <c:pt idx="6679">
                  <c:v>111.31666666666599</c:v>
                </c:pt>
                <c:pt idx="6680">
                  <c:v>111.333333333333</c:v>
                </c:pt>
                <c:pt idx="6681">
                  <c:v>111.35</c:v>
                </c:pt>
                <c:pt idx="6682">
                  <c:v>111.36666666666601</c:v>
                </c:pt>
                <c:pt idx="6683">
                  <c:v>111.383333333333</c:v>
                </c:pt>
                <c:pt idx="6684">
                  <c:v>111.4</c:v>
                </c:pt>
                <c:pt idx="6685">
                  <c:v>111.416666666666</c:v>
                </c:pt>
                <c:pt idx="6686">
                  <c:v>111.433333333333</c:v>
                </c:pt>
                <c:pt idx="6687">
                  <c:v>111.45</c:v>
                </c:pt>
                <c:pt idx="6688">
                  <c:v>111.466666666666</c:v>
                </c:pt>
                <c:pt idx="6689">
                  <c:v>111.48333333333299</c:v>
                </c:pt>
                <c:pt idx="6690">
                  <c:v>111.5</c:v>
                </c:pt>
                <c:pt idx="6691">
                  <c:v>111.516666666666</c:v>
                </c:pt>
                <c:pt idx="6692">
                  <c:v>111.533333333333</c:v>
                </c:pt>
                <c:pt idx="6693">
                  <c:v>111.55</c:v>
                </c:pt>
                <c:pt idx="6694">
                  <c:v>111.56666666666599</c:v>
                </c:pt>
                <c:pt idx="6695">
                  <c:v>111.583333333333</c:v>
                </c:pt>
                <c:pt idx="6696">
                  <c:v>111.6</c:v>
                </c:pt>
                <c:pt idx="6697">
                  <c:v>111.61666666666601</c:v>
                </c:pt>
                <c:pt idx="6698">
                  <c:v>111.633333333333</c:v>
                </c:pt>
                <c:pt idx="6699">
                  <c:v>111.65</c:v>
                </c:pt>
                <c:pt idx="6700">
                  <c:v>111.666666666666</c:v>
                </c:pt>
                <c:pt idx="6701">
                  <c:v>111.683333333333</c:v>
                </c:pt>
                <c:pt idx="6702">
                  <c:v>111.7</c:v>
                </c:pt>
                <c:pt idx="6703">
                  <c:v>111.716666666666</c:v>
                </c:pt>
                <c:pt idx="6704">
                  <c:v>111.73333333333299</c:v>
                </c:pt>
                <c:pt idx="6705">
                  <c:v>111.75</c:v>
                </c:pt>
                <c:pt idx="6706">
                  <c:v>111.766666666666</c:v>
                </c:pt>
                <c:pt idx="6707">
                  <c:v>111.783333333333</c:v>
                </c:pt>
                <c:pt idx="6708">
                  <c:v>111.8</c:v>
                </c:pt>
                <c:pt idx="6709">
                  <c:v>111.81666666666599</c:v>
                </c:pt>
                <c:pt idx="6710">
                  <c:v>111.833333333333</c:v>
                </c:pt>
                <c:pt idx="6711">
                  <c:v>111.85</c:v>
                </c:pt>
                <c:pt idx="6712">
                  <c:v>111.86666666666601</c:v>
                </c:pt>
                <c:pt idx="6713">
                  <c:v>111.883333333333</c:v>
                </c:pt>
                <c:pt idx="6714">
                  <c:v>111.9</c:v>
                </c:pt>
                <c:pt idx="6715">
                  <c:v>111.916666666666</c:v>
                </c:pt>
                <c:pt idx="6716">
                  <c:v>111.933333333333</c:v>
                </c:pt>
                <c:pt idx="6717">
                  <c:v>111.95</c:v>
                </c:pt>
                <c:pt idx="6718">
                  <c:v>111.966666666666</c:v>
                </c:pt>
                <c:pt idx="6719">
                  <c:v>111.98333333333299</c:v>
                </c:pt>
                <c:pt idx="6720">
                  <c:v>112</c:v>
                </c:pt>
                <c:pt idx="6721">
                  <c:v>112.016666666666</c:v>
                </c:pt>
                <c:pt idx="6722">
                  <c:v>112.033333333333</c:v>
                </c:pt>
                <c:pt idx="6723">
                  <c:v>112.05</c:v>
                </c:pt>
                <c:pt idx="6724">
                  <c:v>112.06666666666599</c:v>
                </c:pt>
                <c:pt idx="6725">
                  <c:v>112.083333333333</c:v>
                </c:pt>
                <c:pt idx="6726">
                  <c:v>112.1</c:v>
                </c:pt>
                <c:pt idx="6727">
                  <c:v>112.11666666666601</c:v>
                </c:pt>
                <c:pt idx="6728">
                  <c:v>112.133333333333</c:v>
                </c:pt>
                <c:pt idx="6729">
                  <c:v>112.15</c:v>
                </c:pt>
                <c:pt idx="6730">
                  <c:v>112.166666666666</c:v>
                </c:pt>
                <c:pt idx="6731">
                  <c:v>112.183333333333</c:v>
                </c:pt>
                <c:pt idx="6732">
                  <c:v>112.2</c:v>
                </c:pt>
                <c:pt idx="6733">
                  <c:v>112.216666666666</c:v>
                </c:pt>
                <c:pt idx="6734">
                  <c:v>112.23333333333299</c:v>
                </c:pt>
                <c:pt idx="6735">
                  <c:v>112.25</c:v>
                </c:pt>
                <c:pt idx="6736">
                  <c:v>112.266666666666</c:v>
                </c:pt>
                <c:pt idx="6737">
                  <c:v>112.283333333333</c:v>
                </c:pt>
                <c:pt idx="6738">
                  <c:v>112.3</c:v>
                </c:pt>
                <c:pt idx="6739">
                  <c:v>112.31666666666599</c:v>
                </c:pt>
                <c:pt idx="6740">
                  <c:v>112.333333333333</c:v>
                </c:pt>
                <c:pt idx="6741">
                  <c:v>112.35</c:v>
                </c:pt>
                <c:pt idx="6742">
                  <c:v>112.36666666666601</c:v>
                </c:pt>
                <c:pt idx="6743">
                  <c:v>112.383333333333</c:v>
                </c:pt>
                <c:pt idx="6744">
                  <c:v>112.4</c:v>
                </c:pt>
                <c:pt idx="6745">
                  <c:v>112.416666666666</c:v>
                </c:pt>
                <c:pt idx="6746">
                  <c:v>112.433333333333</c:v>
                </c:pt>
                <c:pt idx="6747">
                  <c:v>112.45</c:v>
                </c:pt>
                <c:pt idx="6748">
                  <c:v>112.466666666666</c:v>
                </c:pt>
                <c:pt idx="6749">
                  <c:v>112.48333333333299</c:v>
                </c:pt>
                <c:pt idx="6750">
                  <c:v>112.5</c:v>
                </c:pt>
                <c:pt idx="6751">
                  <c:v>112.516666666666</c:v>
                </c:pt>
                <c:pt idx="6752">
                  <c:v>112.533333333333</c:v>
                </c:pt>
                <c:pt idx="6753">
                  <c:v>112.55</c:v>
                </c:pt>
                <c:pt idx="6754">
                  <c:v>112.56666666666599</c:v>
                </c:pt>
                <c:pt idx="6755">
                  <c:v>112.583333333333</c:v>
                </c:pt>
                <c:pt idx="6756">
                  <c:v>112.6</c:v>
                </c:pt>
                <c:pt idx="6757">
                  <c:v>112.61666666666601</c:v>
                </c:pt>
                <c:pt idx="6758">
                  <c:v>112.633333333333</c:v>
                </c:pt>
                <c:pt idx="6759">
                  <c:v>112.65</c:v>
                </c:pt>
                <c:pt idx="6760">
                  <c:v>112.666666666666</c:v>
                </c:pt>
                <c:pt idx="6761">
                  <c:v>112.683333333333</c:v>
                </c:pt>
                <c:pt idx="6762">
                  <c:v>112.7</c:v>
                </c:pt>
                <c:pt idx="6763">
                  <c:v>112.716666666666</c:v>
                </c:pt>
                <c:pt idx="6764">
                  <c:v>112.73333333333299</c:v>
                </c:pt>
                <c:pt idx="6765">
                  <c:v>112.75</c:v>
                </c:pt>
                <c:pt idx="6766">
                  <c:v>112.766666666666</c:v>
                </c:pt>
                <c:pt idx="6767">
                  <c:v>112.783333333333</c:v>
                </c:pt>
                <c:pt idx="6768">
                  <c:v>112.8</c:v>
                </c:pt>
                <c:pt idx="6769">
                  <c:v>112.81666666666599</c:v>
                </c:pt>
                <c:pt idx="6770">
                  <c:v>112.833333333333</c:v>
                </c:pt>
                <c:pt idx="6771">
                  <c:v>112.85</c:v>
                </c:pt>
                <c:pt idx="6772">
                  <c:v>112.86666666666601</c:v>
                </c:pt>
                <c:pt idx="6773">
                  <c:v>112.883333333333</c:v>
                </c:pt>
                <c:pt idx="6774">
                  <c:v>112.9</c:v>
                </c:pt>
                <c:pt idx="6775">
                  <c:v>112.916666666666</c:v>
                </c:pt>
                <c:pt idx="6776">
                  <c:v>112.933333333333</c:v>
                </c:pt>
                <c:pt idx="6777">
                  <c:v>112.95</c:v>
                </c:pt>
                <c:pt idx="6778">
                  <c:v>112.966666666666</c:v>
                </c:pt>
                <c:pt idx="6779">
                  <c:v>112.98333333333299</c:v>
                </c:pt>
                <c:pt idx="6780">
                  <c:v>113</c:v>
                </c:pt>
                <c:pt idx="6781">
                  <c:v>113.016666666666</c:v>
                </c:pt>
                <c:pt idx="6782">
                  <c:v>113.033333333333</c:v>
                </c:pt>
                <c:pt idx="6783">
                  <c:v>113.05</c:v>
                </c:pt>
                <c:pt idx="6784">
                  <c:v>113.06666666666599</c:v>
                </c:pt>
                <c:pt idx="6785">
                  <c:v>113.083333333333</c:v>
                </c:pt>
                <c:pt idx="6786">
                  <c:v>113.1</c:v>
                </c:pt>
                <c:pt idx="6787">
                  <c:v>113.11666666666601</c:v>
                </c:pt>
                <c:pt idx="6788">
                  <c:v>113.133333333333</c:v>
                </c:pt>
                <c:pt idx="6789">
                  <c:v>113.15</c:v>
                </c:pt>
                <c:pt idx="6790">
                  <c:v>113.166666666666</c:v>
                </c:pt>
                <c:pt idx="6791">
                  <c:v>113.183333333333</c:v>
                </c:pt>
                <c:pt idx="6792">
                  <c:v>113.2</c:v>
                </c:pt>
                <c:pt idx="6793">
                  <c:v>113.216666666666</c:v>
                </c:pt>
                <c:pt idx="6794">
                  <c:v>113.23333333333299</c:v>
                </c:pt>
                <c:pt idx="6795">
                  <c:v>113.25</c:v>
                </c:pt>
                <c:pt idx="6796">
                  <c:v>113.266666666666</c:v>
                </c:pt>
                <c:pt idx="6797">
                  <c:v>113.283333333333</c:v>
                </c:pt>
                <c:pt idx="6798">
                  <c:v>113.3</c:v>
                </c:pt>
                <c:pt idx="6799">
                  <c:v>113.31666666666599</c:v>
                </c:pt>
                <c:pt idx="6800">
                  <c:v>113.333333333333</c:v>
                </c:pt>
                <c:pt idx="6801">
                  <c:v>113.35</c:v>
                </c:pt>
                <c:pt idx="6802">
                  <c:v>113.36666666666601</c:v>
                </c:pt>
                <c:pt idx="6803">
                  <c:v>113.383333333333</c:v>
                </c:pt>
                <c:pt idx="6804">
                  <c:v>113.4</c:v>
                </c:pt>
                <c:pt idx="6805">
                  <c:v>113.416666666666</c:v>
                </c:pt>
                <c:pt idx="6806">
                  <c:v>113.433333333333</c:v>
                </c:pt>
                <c:pt idx="6807">
                  <c:v>113.45</c:v>
                </c:pt>
                <c:pt idx="6808">
                  <c:v>113.466666666666</c:v>
                </c:pt>
                <c:pt idx="6809">
                  <c:v>113.48333333333299</c:v>
                </c:pt>
                <c:pt idx="6810">
                  <c:v>113.5</c:v>
                </c:pt>
                <c:pt idx="6811">
                  <c:v>113.516666666666</c:v>
                </c:pt>
                <c:pt idx="6812">
                  <c:v>113.533333333333</c:v>
                </c:pt>
                <c:pt idx="6813">
                  <c:v>113.55</c:v>
                </c:pt>
                <c:pt idx="6814">
                  <c:v>113.56666666666599</c:v>
                </c:pt>
                <c:pt idx="6815">
                  <c:v>113.583333333333</c:v>
                </c:pt>
                <c:pt idx="6816">
                  <c:v>113.6</c:v>
                </c:pt>
                <c:pt idx="6817">
                  <c:v>113.61666666666601</c:v>
                </c:pt>
                <c:pt idx="6818">
                  <c:v>113.633333333333</c:v>
                </c:pt>
                <c:pt idx="6819">
                  <c:v>113.65</c:v>
                </c:pt>
                <c:pt idx="6820">
                  <c:v>113.666666666666</c:v>
                </c:pt>
                <c:pt idx="6821">
                  <c:v>113.683333333333</c:v>
                </c:pt>
                <c:pt idx="6822">
                  <c:v>113.7</c:v>
                </c:pt>
                <c:pt idx="6823">
                  <c:v>113.716666666666</c:v>
                </c:pt>
                <c:pt idx="6824">
                  <c:v>113.73333333333299</c:v>
                </c:pt>
                <c:pt idx="6825">
                  <c:v>113.75</c:v>
                </c:pt>
                <c:pt idx="6826">
                  <c:v>113.766666666666</c:v>
                </c:pt>
                <c:pt idx="6827">
                  <c:v>113.783333333333</c:v>
                </c:pt>
                <c:pt idx="6828">
                  <c:v>113.8</c:v>
                </c:pt>
                <c:pt idx="6829">
                  <c:v>113.81666666666599</c:v>
                </c:pt>
                <c:pt idx="6830">
                  <c:v>113.833333333333</c:v>
                </c:pt>
                <c:pt idx="6831">
                  <c:v>113.85</c:v>
                </c:pt>
                <c:pt idx="6832">
                  <c:v>113.86666666666601</c:v>
                </c:pt>
                <c:pt idx="6833">
                  <c:v>113.883333333333</c:v>
                </c:pt>
                <c:pt idx="6834">
                  <c:v>113.9</c:v>
                </c:pt>
                <c:pt idx="6835">
                  <c:v>113.916666666666</c:v>
                </c:pt>
                <c:pt idx="6836">
                  <c:v>113.933333333333</c:v>
                </c:pt>
                <c:pt idx="6837">
                  <c:v>113.95</c:v>
                </c:pt>
                <c:pt idx="6838">
                  <c:v>113.966666666666</c:v>
                </c:pt>
                <c:pt idx="6839">
                  <c:v>113.98333333333299</c:v>
                </c:pt>
                <c:pt idx="6840">
                  <c:v>114</c:v>
                </c:pt>
                <c:pt idx="6841">
                  <c:v>114.016666666666</c:v>
                </c:pt>
                <c:pt idx="6842">
                  <c:v>114.033333333333</c:v>
                </c:pt>
                <c:pt idx="6843">
                  <c:v>114.05</c:v>
                </c:pt>
                <c:pt idx="6844">
                  <c:v>114.06666666666599</c:v>
                </c:pt>
                <c:pt idx="6845">
                  <c:v>114.083333333333</c:v>
                </c:pt>
                <c:pt idx="6846">
                  <c:v>114.1</c:v>
                </c:pt>
                <c:pt idx="6847">
                  <c:v>114.11666666666601</c:v>
                </c:pt>
                <c:pt idx="6848">
                  <c:v>114.133333333333</c:v>
                </c:pt>
                <c:pt idx="6849">
                  <c:v>114.15</c:v>
                </c:pt>
                <c:pt idx="6850">
                  <c:v>114.166666666666</c:v>
                </c:pt>
                <c:pt idx="6851">
                  <c:v>114.183333333333</c:v>
                </c:pt>
                <c:pt idx="6852">
                  <c:v>114.2</c:v>
                </c:pt>
                <c:pt idx="6853">
                  <c:v>114.216666666666</c:v>
                </c:pt>
                <c:pt idx="6854">
                  <c:v>114.23333333333299</c:v>
                </c:pt>
                <c:pt idx="6855">
                  <c:v>114.25</c:v>
                </c:pt>
                <c:pt idx="6856">
                  <c:v>114.266666666666</c:v>
                </c:pt>
                <c:pt idx="6857">
                  <c:v>114.283333333333</c:v>
                </c:pt>
                <c:pt idx="6858">
                  <c:v>114.3</c:v>
                </c:pt>
                <c:pt idx="6859">
                  <c:v>114.31666666666599</c:v>
                </c:pt>
                <c:pt idx="6860">
                  <c:v>114.333333333333</c:v>
                </c:pt>
                <c:pt idx="6861">
                  <c:v>114.35</c:v>
                </c:pt>
                <c:pt idx="6862">
                  <c:v>114.36666666666601</c:v>
                </c:pt>
                <c:pt idx="6863">
                  <c:v>114.383333333333</c:v>
                </c:pt>
                <c:pt idx="6864">
                  <c:v>114.4</c:v>
                </c:pt>
                <c:pt idx="6865">
                  <c:v>114.416666666666</c:v>
                </c:pt>
                <c:pt idx="6866">
                  <c:v>114.433333333333</c:v>
                </c:pt>
                <c:pt idx="6867">
                  <c:v>114.45</c:v>
                </c:pt>
                <c:pt idx="6868">
                  <c:v>114.466666666666</c:v>
                </c:pt>
                <c:pt idx="6869">
                  <c:v>114.48333333333299</c:v>
                </c:pt>
                <c:pt idx="6870">
                  <c:v>114.5</c:v>
                </c:pt>
                <c:pt idx="6871">
                  <c:v>114.516666666666</c:v>
                </c:pt>
                <c:pt idx="6872">
                  <c:v>114.533333333333</c:v>
                </c:pt>
                <c:pt idx="6873">
                  <c:v>114.55</c:v>
                </c:pt>
                <c:pt idx="6874">
                  <c:v>114.56666666666599</c:v>
                </c:pt>
                <c:pt idx="6875">
                  <c:v>114.583333333333</c:v>
                </c:pt>
                <c:pt idx="6876">
                  <c:v>114.6</c:v>
                </c:pt>
                <c:pt idx="6877">
                  <c:v>114.61666666666601</c:v>
                </c:pt>
                <c:pt idx="6878">
                  <c:v>114.633333333333</c:v>
                </c:pt>
                <c:pt idx="6879">
                  <c:v>114.65</c:v>
                </c:pt>
                <c:pt idx="6880">
                  <c:v>114.666666666666</c:v>
                </c:pt>
                <c:pt idx="6881">
                  <c:v>114.683333333333</c:v>
                </c:pt>
                <c:pt idx="6882">
                  <c:v>114.7</c:v>
                </c:pt>
                <c:pt idx="6883">
                  <c:v>114.716666666666</c:v>
                </c:pt>
                <c:pt idx="6884">
                  <c:v>114.73333333333299</c:v>
                </c:pt>
                <c:pt idx="6885">
                  <c:v>114.75</c:v>
                </c:pt>
                <c:pt idx="6886">
                  <c:v>114.766666666666</c:v>
                </c:pt>
                <c:pt idx="6887">
                  <c:v>114.783333333333</c:v>
                </c:pt>
                <c:pt idx="6888">
                  <c:v>114.8</c:v>
                </c:pt>
                <c:pt idx="6889">
                  <c:v>114.81666666666599</c:v>
                </c:pt>
                <c:pt idx="6890">
                  <c:v>114.833333333333</c:v>
                </c:pt>
                <c:pt idx="6891">
                  <c:v>114.85</c:v>
                </c:pt>
                <c:pt idx="6892">
                  <c:v>114.86666666666601</c:v>
                </c:pt>
                <c:pt idx="6893">
                  <c:v>114.883333333333</c:v>
                </c:pt>
                <c:pt idx="6894">
                  <c:v>114.9</c:v>
                </c:pt>
                <c:pt idx="6895">
                  <c:v>114.916666666666</c:v>
                </c:pt>
                <c:pt idx="6896">
                  <c:v>114.933333333333</c:v>
                </c:pt>
                <c:pt idx="6897">
                  <c:v>114.95</c:v>
                </c:pt>
                <c:pt idx="6898">
                  <c:v>114.966666666666</c:v>
                </c:pt>
                <c:pt idx="6899">
                  <c:v>114.98333333333299</c:v>
                </c:pt>
                <c:pt idx="6900">
                  <c:v>115</c:v>
                </c:pt>
                <c:pt idx="6901">
                  <c:v>115.016666666666</c:v>
                </c:pt>
                <c:pt idx="6902">
                  <c:v>115.033333333333</c:v>
                </c:pt>
                <c:pt idx="6903">
                  <c:v>115.05</c:v>
                </c:pt>
                <c:pt idx="6904">
                  <c:v>115.06666666666599</c:v>
                </c:pt>
                <c:pt idx="6905">
                  <c:v>115.083333333333</c:v>
                </c:pt>
                <c:pt idx="6906">
                  <c:v>115.1</c:v>
                </c:pt>
                <c:pt idx="6907">
                  <c:v>115.11666666666601</c:v>
                </c:pt>
                <c:pt idx="6908">
                  <c:v>115.133333333333</c:v>
                </c:pt>
                <c:pt idx="6909">
                  <c:v>115.15</c:v>
                </c:pt>
                <c:pt idx="6910">
                  <c:v>115.166666666666</c:v>
                </c:pt>
                <c:pt idx="6911">
                  <c:v>115.183333333333</c:v>
                </c:pt>
                <c:pt idx="6912">
                  <c:v>115.2</c:v>
                </c:pt>
                <c:pt idx="6913">
                  <c:v>115.216666666666</c:v>
                </c:pt>
                <c:pt idx="6914">
                  <c:v>115.23333333333299</c:v>
                </c:pt>
                <c:pt idx="6915">
                  <c:v>115.25</c:v>
                </c:pt>
                <c:pt idx="6916">
                  <c:v>115.266666666666</c:v>
                </c:pt>
                <c:pt idx="6917">
                  <c:v>115.283333333333</c:v>
                </c:pt>
                <c:pt idx="6918">
                  <c:v>115.3</c:v>
                </c:pt>
                <c:pt idx="6919">
                  <c:v>115.31666666666599</c:v>
                </c:pt>
                <c:pt idx="6920">
                  <c:v>115.333333333333</c:v>
                </c:pt>
                <c:pt idx="6921">
                  <c:v>115.35</c:v>
                </c:pt>
                <c:pt idx="6922">
                  <c:v>115.36666666666601</c:v>
                </c:pt>
                <c:pt idx="6923">
                  <c:v>115.383333333333</c:v>
                </c:pt>
                <c:pt idx="6924">
                  <c:v>115.4</c:v>
                </c:pt>
                <c:pt idx="6925">
                  <c:v>115.416666666666</c:v>
                </c:pt>
                <c:pt idx="6926">
                  <c:v>115.433333333333</c:v>
                </c:pt>
                <c:pt idx="6927">
                  <c:v>115.45</c:v>
                </c:pt>
                <c:pt idx="6928">
                  <c:v>115.466666666666</c:v>
                </c:pt>
                <c:pt idx="6929">
                  <c:v>115.48333333333299</c:v>
                </c:pt>
                <c:pt idx="6930">
                  <c:v>115.5</c:v>
                </c:pt>
                <c:pt idx="6931">
                  <c:v>115.516666666666</c:v>
                </c:pt>
                <c:pt idx="6932">
                  <c:v>115.533333333333</c:v>
                </c:pt>
                <c:pt idx="6933">
                  <c:v>115.55</c:v>
                </c:pt>
                <c:pt idx="6934">
                  <c:v>115.56666666666599</c:v>
                </c:pt>
                <c:pt idx="6935">
                  <c:v>115.583333333333</c:v>
                </c:pt>
                <c:pt idx="6936">
                  <c:v>115.6</c:v>
                </c:pt>
                <c:pt idx="6937">
                  <c:v>115.61666666666601</c:v>
                </c:pt>
                <c:pt idx="6938">
                  <c:v>115.633333333333</c:v>
                </c:pt>
                <c:pt idx="6939">
                  <c:v>115.65</c:v>
                </c:pt>
                <c:pt idx="6940">
                  <c:v>115.666666666666</c:v>
                </c:pt>
                <c:pt idx="6941">
                  <c:v>115.683333333333</c:v>
                </c:pt>
                <c:pt idx="6942">
                  <c:v>115.7</c:v>
                </c:pt>
                <c:pt idx="6943">
                  <c:v>115.716666666666</c:v>
                </c:pt>
                <c:pt idx="6944">
                  <c:v>115.73333333333299</c:v>
                </c:pt>
                <c:pt idx="6945">
                  <c:v>115.75</c:v>
                </c:pt>
                <c:pt idx="6946">
                  <c:v>115.766666666666</c:v>
                </c:pt>
                <c:pt idx="6947">
                  <c:v>115.783333333333</c:v>
                </c:pt>
                <c:pt idx="6948">
                  <c:v>115.8</c:v>
                </c:pt>
                <c:pt idx="6949">
                  <c:v>115.81666666666599</c:v>
                </c:pt>
                <c:pt idx="6950">
                  <c:v>115.833333333333</c:v>
                </c:pt>
                <c:pt idx="6951">
                  <c:v>115.85</c:v>
                </c:pt>
                <c:pt idx="6952">
                  <c:v>115.86666666666601</c:v>
                </c:pt>
                <c:pt idx="6953">
                  <c:v>115.883333333333</c:v>
                </c:pt>
                <c:pt idx="6954">
                  <c:v>115.9</c:v>
                </c:pt>
                <c:pt idx="6955">
                  <c:v>115.916666666666</c:v>
                </c:pt>
                <c:pt idx="6956">
                  <c:v>115.933333333333</c:v>
                </c:pt>
                <c:pt idx="6957">
                  <c:v>115.95</c:v>
                </c:pt>
                <c:pt idx="6958">
                  <c:v>115.966666666666</c:v>
                </c:pt>
                <c:pt idx="6959">
                  <c:v>115.98333333333299</c:v>
                </c:pt>
                <c:pt idx="6960">
                  <c:v>116</c:v>
                </c:pt>
                <c:pt idx="6961">
                  <c:v>116.016666666666</c:v>
                </c:pt>
                <c:pt idx="6962">
                  <c:v>116.033333333333</c:v>
                </c:pt>
                <c:pt idx="6963">
                  <c:v>116.05</c:v>
                </c:pt>
                <c:pt idx="6964">
                  <c:v>116.06666666666599</c:v>
                </c:pt>
                <c:pt idx="6965">
                  <c:v>116.083333333333</c:v>
                </c:pt>
                <c:pt idx="6966">
                  <c:v>116.1</c:v>
                </c:pt>
                <c:pt idx="6967">
                  <c:v>116.11666666666601</c:v>
                </c:pt>
                <c:pt idx="6968">
                  <c:v>116.133333333333</c:v>
                </c:pt>
                <c:pt idx="6969">
                  <c:v>116.15</c:v>
                </c:pt>
                <c:pt idx="6970">
                  <c:v>116.166666666666</c:v>
                </c:pt>
                <c:pt idx="6971">
                  <c:v>116.183333333333</c:v>
                </c:pt>
                <c:pt idx="6972">
                  <c:v>116.2</c:v>
                </c:pt>
                <c:pt idx="6973">
                  <c:v>116.216666666666</c:v>
                </c:pt>
                <c:pt idx="6974">
                  <c:v>116.23333333333299</c:v>
                </c:pt>
                <c:pt idx="6975">
                  <c:v>116.25</c:v>
                </c:pt>
                <c:pt idx="6976">
                  <c:v>116.266666666666</c:v>
                </c:pt>
                <c:pt idx="6977">
                  <c:v>116.283333333333</c:v>
                </c:pt>
                <c:pt idx="6978">
                  <c:v>116.3</c:v>
                </c:pt>
                <c:pt idx="6979">
                  <c:v>116.31666666666599</c:v>
                </c:pt>
                <c:pt idx="6980">
                  <c:v>116.333333333333</c:v>
                </c:pt>
                <c:pt idx="6981">
                  <c:v>116.35</c:v>
                </c:pt>
                <c:pt idx="6982">
                  <c:v>116.36666666666601</c:v>
                </c:pt>
                <c:pt idx="6983">
                  <c:v>116.383333333333</c:v>
                </c:pt>
                <c:pt idx="6984">
                  <c:v>116.4</c:v>
                </c:pt>
                <c:pt idx="6985">
                  <c:v>116.416666666666</c:v>
                </c:pt>
                <c:pt idx="6986">
                  <c:v>116.433333333333</c:v>
                </c:pt>
                <c:pt idx="6987">
                  <c:v>116.45</c:v>
                </c:pt>
                <c:pt idx="6988">
                  <c:v>116.466666666666</c:v>
                </c:pt>
                <c:pt idx="6989">
                  <c:v>116.48333333333299</c:v>
                </c:pt>
                <c:pt idx="6990">
                  <c:v>116.5</c:v>
                </c:pt>
                <c:pt idx="6991">
                  <c:v>116.516666666666</c:v>
                </c:pt>
                <c:pt idx="6992">
                  <c:v>116.533333333333</c:v>
                </c:pt>
                <c:pt idx="6993">
                  <c:v>116.55</c:v>
                </c:pt>
                <c:pt idx="6994">
                  <c:v>116.56666666666599</c:v>
                </c:pt>
                <c:pt idx="6995">
                  <c:v>116.583333333333</c:v>
                </c:pt>
                <c:pt idx="6996">
                  <c:v>116.6</c:v>
                </c:pt>
                <c:pt idx="6997">
                  <c:v>116.61666666666601</c:v>
                </c:pt>
                <c:pt idx="6998">
                  <c:v>116.633333333333</c:v>
                </c:pt>
                <c:pt idx="6999">
                  <c:v>116.65</c:v>
                </c:pt>
                <c:pt idx="7000">
                  <c:v>116.666666666666</c:v>
                </c:pt>
                <c:pt idx="7001">
                  <c:v>116.683333333333</c:v>
                </c:pt>
                <c:pt idx="7002">
                  <c:v>116.7</c:v>
                </c:pt>
                <c:pt idx="7003">
                  <c:v>116.716666666666</c:v>
                </c:pt>
                <c:pt idx="7004">
                  <c:v>116.73333333333299</c:v>
                </c:pt>
                <c:pt idx="7005">
                  <c:v>116.75</c:v>
                </c:pt>
                <c:pt idx="7006">
                  <c:v>116.766666666666</c:v>
                </c:pt>
                <c:pt idx="7007">
                  <c:v>116.783333333333</c:v>
                </c:pt>
                <c:pt idx="7008">
                  <c:v>116.8</c:v>
                </c:pt>
                <c:pt idx="7009">
                  <c:v>116.81666666666599</c:v>
                </c:pt>
                <c:pt idx="7010">
                  <c:v>116.833333333333</c:v>
                </c:pt>
                <c:pt idx="7011">
                  <c:v>116.85</c:v>
                </c:pt>
                <c:pt idx="7012">
                  <c:v>116.86666666666601</c:v>
                </c:pt>
                <c:pt idx="7013">
                  <c:v>116.883333333333</c:v>
                </c:pt>
                <c:pt idx="7014">
                  <c:v>116.9</c:v>
                </c:pt>
                <c:pt idx="7015">
                  <c:v>116.916666666666</c:v>
                </c:pt>
                <c:pt idx="7016">
                  <c:v>116.933333333333</c:v>
                </c:pt>
                <c:pt idx="7017">
                  <c:v>116.95</c:v>
                </c:pt>
                <c:pt idx="7018">
                  <c:v>116.966666666666</c:v>
                </c:pt>
                <c:pt idx="7019">
                  <c:v>116.98333333333299</c:v>
                </c:pt>
                <c:pt idx="7020">
                  <c:v>117</c:v>
                </c:pt>
                <c:pt idx="7021">
                  <c:v>117.016666666666</c:v>
                </c:pt>
                <c:pt idx="7022">
                  <c:v>117.033333333333</c:v>
                </c:pt>
                <c:pt idx="7023">
                  <c:v>117.05</c:v>
                </c:pt>
                <c:pt idx="7024">
                  <c:v>117.06666666666599</c:v>
                </c:pt>
                <c:pt idx="7025">
                  <c:v>117.083333333333</c:v>
                </c:pt>
                <c:pt idx="7026">
                  <c:v>117.1</c:v>
                </c:pt>
                <c:pt idx="7027">
                  <c:v>117.11666666666601</c:v>
                </c:pt>
                <c:pt idx="7028">
                  <c:v>117.133333333333</c:v>
                </c:pt>
                <c:pt idx="7029">
                  <c:v>117.15</c:v>
                </c:pt>
                <c:pt idx="7030">
                  <c:v>117.166666666666</c:v>
                </c:pt>
                <c:pt idx="7031">
                  <c:v>117.183333333333</c:v>
                </c:pt>
                <c:pt idx="7032">
                  <c:v>117.2</c:v>
                </c:pt>
                <c:pt idx="7033">
                  <c:v>117.216666666666</c:v>
                </c:pt>
                <c:pt idx="7034">
                  <c:v>117.23333333333299</c:v>
                </c:pt>
                <c:pt idx="7035">
                  <c:v>117.25</c:v>
                </c:pt>
                <c:pt idx="7036">
                  <c:v>117.266666666666</c:v>
                </c:pt>
                <c:pt idx="7037">
                  <c:v>117.283333333333</c:v>
                </c:pt>
                <c:pt idx="7038">
                  <c:v>117.3</c:v>
                </c:pt>
                <c:pt idx="7039">
                  <c:v>117.31666666666599</c:v>
                </c:pt>
                <c:pt idx="7040">
                  <c:v>117.333333333333</c:v>
                </c:pt>
                <c:pt idx="7041">
                  <c:v>117.35</c:v>
                </c:pt>
                <c:pt idx="7042">
                  <c:v>117.36666666666601</c:v>
                </c:pt>
                <c:pt idx="7043">
                  <c:v>117.383333333333</c:v>
                </c:pt>
                <c:pt idx="7044">
                  <c:v>117.4</c:v>
                </c:pt>
                <c:pt idx="7045">
                  <c:v>117.416666666666</c:v>
                </c:pt>
                <c:pt idx="7046">
                  <c:v>117.433333333333</c:v>
                </c:pt>
                <c:pt idx="7047">
                  <c:v>117.45</c:v>
                </c:pt>
                <c:pt idx="7048">
                  <c:v>117.466666666666</c:v>
                </c:pt>
                <c:pt idx="7049">
                  <c:v>117.48333333333299</c:v>
                </c:pt>
                <c:pt idx="7050">
                  <c:v>117.5</c:v>
                </c:pt>
                <c:pt idx="7051">
                  <c:v>117.516666666666</c:v>
                </c:pt>
                <c:pt idx="7052">
                  <c:v>117.533333333333</c:v>
                </c:pt>
                <c:pt idx="7053">
                  <c:v>117.55</c:v>
                </c:pt>
                <c:pt idx="7054">
                  <c:v>117.56666666666599</c:v>
                </c:pt>
                <c:pt idx="7055">
                  <c:v>117.583333333333</c:v>
                </c:pt>
                <c:pt idx="7056">
                  <c:v>117.6</c:v>
                </c:pt>
                <c:pt idx="7057">
                  <c:v>117.61666666666601</c:v>
                </c:pt>
                <c:pt idx="7058">
                  <c:v>117.633333333333</c:v>
                </c:pt>
                <c:pt idx="7059">
                  <c:v>117.65</c:v>
                </c:pt>
                <c:pt idx="7060">
                  <c:v>117.666666666666</c:v>
                </c:pt>
                <c:pt idx="7061">
                  <c:v>117.683333333333</c:v>
                </c:pt>
                <c:pt idx="7062">
                  <c:v>117.7</c:v>
                </c:pt>
                <c:pt idx="7063">
                  <c:v>117.716666666666</c:v>
                </c:pt>
                <c:pt idx="7064">
                  <c:v>117.73333333333299</c:v>
                </c:pt>
                <c:pt idx="7065">
                  <c:v>117.75</c:v>
                </c:pt>
                <c:pt idx="7066">
                  <c:v>117.766666666666</c:v>
                </c:pt>
                <c:pt idx="7067">
                  <c:v>117.783333333333</c:v>
                </c:pt>
                <c:pt idx="7068">
                  <c:v>117.8</c:v>
                </c:pt>
                <c:pt idx="7069">
                  <c:v>117.81666666666599</c:v>
                </c:pt>
                <c:pt idx="7070">
                  <c:v>117.833333333333</c:v>
                </c:pt>
                <c:pt idx="7071">
                  <c:v>117.85</c:v>
                </c:pt>
                <c:pt idx="7072">
                  <c:v>117.86666666666601</c:v>
                </c:pt>
                <c:pt idx="7073">
                  <c:v>117.883333333333</c:v>
                </c:pt>
                <c:pt idx="7074">
                  <c:v>117.9</c:v>
                </c:pt>
                <c:pt idx="7075">
                  <c:v>117.916666666666</c:v>
                </c:pt>
                <c:pt idx="7076">
                  <c:v>117.933333333333</c:v>
                </c:pt>
                <c:pt idx="7077">
                  <c:v>117.95</c:v>
                </c:pt>
                <c:pt idx="7078">
                  <c:v>117.966666666666</c:v>
                </c:pt>
                <c:pt idx="7079">
                  <c:v>117.98333333333299</c:v>
                </c:pt>
                <c:pt idx="7080">
                  <c:v>118</c:v>
                </c:pt>
                <c:pt idx="7081">
                  <c:v>118.016666666666</c:v>
                </c:pt>
                <c:pt idx="7082">
                  <c:v>118.033333333333</c:v>
                </c:pt>
                <c:pt idx="7083">
                  <c:v>118.05</c:v>
                </c:pt>
                <c:pt idx="7084">
                  <c:v>118.06666666666599</c:v>
                </c:pt>
                <c:pt idx="7085">
                  <c:v>118.083333333333</c:v>
                </c:pt>
                <c:pt idx="7086">
                  <c:v>118.1</c:v>
                </c:pt>
                <c:pt idx="7087">
                  <c:v>118.11666666666601</c:v>
                </c:pt>
                <c:pt idx="7088">
                  <c:v>118.133333333333</c:v>
                </c:pt>
                <c:pt idx="7089">
                  <c:v>118.15</c:v>
                </c:pt>
                <c:pt idx="7090">
                  <c:v>118.166666666666</c:v>
                </c:pt>
                <c:pt idx="7091">
                  <c:v>118.183333333333</c:v>
                </c:pt>
                <c:pt idx="7092">
                  <c:v>118.2</c:v>
                </c:pt>
                <c:pt idx="7093">
                  <c:v>118.216666666666</c:v>
                </c:pt>
                <c:pt idx="7094">
                  <c:v>118.23333333333299</c:v>
                </c:pt>
                <c:pt idx="7095">
                  <c:v>118.25</c:v>
                </c:pt>
                <c:pt idx="7096">
                  <c:v>118.266666666666</c:v>
                </c:pt>
                <c:pt idx="7097">
                  <c:v>118.283333333333</c:v>
                </c:pt>
                <c:pt idx="7098">
                  <c:v>118.3</c:v>
                </c:pt>
                <c:pt idx="7099">
                  <c:v>118.31666666666599</c:v>
                </c:pt>
                <c:pt idx="7100">
                  <c:v>118.333333333333</c:v>
                </c:pt>
                <c:pt idx="7101">
                  <c:v>118.35</c:v>
                </c:pt>
                <c:pt idx="7102">
                  <c:v>118.36666666666601</c:v>
                </c:pt>
                <c:pt idx="7103">
                  <c:v>118.383333333333</c:v>
                </c:pt>
                <c:pt idx="7104">
                  <c:v>118.4</c:v>
                </c:pt>
                <c:pt idx="7105">
                  <c:v>118.416666666666</c:v>
                </c:pt>
                <c:pt idx="7106">
                  <c:v>118.433333333333</c:v>
                </c:pt>
                <c:pt idx="7107">
                  <c:v>118.45</c:v>
                </c:pt>
                <c:pt idx="7108">
                  <c:v>118.466666666666</c:v>
                </c:pt>
                <c:pt idx="7109">
                  <c:v>118.48333333333299</c:v>
                </c:pt>
                <c:pt idx="7110">
                  <c:v>118.5</c:v>
                </c:pt>
                <c:pt idx="7111">
                  <c:v>118.516666666666</c:v>
                </c:pt>
                <c:pt idx="7112">
                  <c:v>118.533333333333</c:v>
                </c:pt>
                <c:pt idx="7113">
                  <c:v>118.55</c:v>
                </c:pt>
                <c:pt idx="7114">
                  <c:v>118.56666666666599</c:v>
                </c:pt>
                <c:pt idx="7115">
                  <c:v>118.583333333333</c:v>
                </c:pt>
                <c:pt idx="7116">
                  <c:v>118.6</c:v>
                </c:pt>
                <c:pt idx="7117">
                  <c:v>118.61666666666601</c:v>
                </c:pt>
                <c:pt idx="7118">
                  <c:v>118.633333333333</c:v>
                </c:pt>
                <c:pt idx="7119">
                  <c:v>118.65</c:v>
                </c:pt>
                <c:pt idx="7120">
                  <c:v>118.666666666666</c:v>
                </c:pt>
                <c:pt idx="7121">
                  <c:v>118.683333333333</c:v>
                </c:pt>
                <c:pt idx="7122">
                  <c:v>118.7</c:v>
                </c:pt>
                <c:pt idx="7123">
                  <c:v>118.716666666666</c:v>
                </c:pt>
                <c:pt idx="7124">
                  <c:v>118.73333333333299</c:v>
                </c:pt>
                <c:pt idx="7125">
                  <c:v>118.75</c:v>
                </c:pt>
                <c:pt idx="7126">
                  <c:v>118.766666666666</c:v>
                </c:pt>
                <c:pt idx="7127">
                  <c:v>118.783333333333</c:v>
                </c:pt>
                <c:pt idx="7128">
                  <c:v>118.8</c:v>
                </c:pt>
                <c:pt idx="7129">
                  <c:v>118.81666666666599</c:v>
                </c:pt>
                <c:pt idx="7130">
                  <c:v>118.833333333333</c:v>
                </c:pt>
                <c:pt idx="7131">
                  <c:v>118.85</c:v>
                </c:pt>
                <c:pt idx="7132">
                  <c:v>118.86666666666601</c:v>
                </c:pt>
                <c:pt idx="7133">
                  <c:v>118.883333333333</c:v>
                </c:pt>
                <c:pt idx="7134">
                  <c:v>118.9</c:v>
                </c:pt>
                <c:pt idx="7135">
                  <c:v>118.916666666666</c:v>
                </c:pt>
                <c:pt idx="7136">
                  <c:v>118.933333333333</c:v>
                </c:pt>
                <c:pt idx="7137">
                  <c:v>118.95</c:v>
                </c:pt>
                <c:pt idx="7138">
                  <c:v>118.966666666666</c:v>
                </c:pt>
                <c:pt idx="7139">
                  <c:v>118.98333333333299</c:v>
                </c:pt>
                <c:pt idx="7140">
                  <c:v>119</c:v>
                </c:pt>
                <c:pt idx="7141">
                  <c:v>119.016666666666</c:v>
                </c:pt>
                <c:pt idx="7142">
                  <c:v>119.033333333333</c:v>
                </c:pt>
                <c:pt idx="7143">
                  <c:v>119.05</c:v>
                </c:pt>
                <c:pt idx="7144">
                  <c:v>119.06666666666599</c:v>
                </c:pt>
                <c:pt idx="7145">
                  <c:v>119.083333333333</c:v>
                </c:pt>
                <c:pt idx="7146">
                  <c:v>119.1</c:v>
                </c:pt>
                <c:pt idx="7147">
                  <c:v>119.11666666666601</c:v>
                </c:pt>
                <c:pt idx="7148">
                  <c:v>119.133333333333</c:v>
                </c:pt>
                <c:pt idx="7149">
                  <c:v>119.15</c:v>
                </c:pt>
                <c:pt idx="7150">
                  <c:v>119.166666666666</c:v>
                </c:pt>
                <c:pt idx="7151">
                  <c:v>119.183333333333</c:v>
                </c:pt>
                <c:pt idx="7152">
                  <c:v>119.2</c:v>
                </c:pt>
                <c:pt idx="7153">
                  <c:v>119.216666666666</c:v>
                </c:pt>
                <c:pt idx="7154">
                  <c:v>119.23333333333299</c:v>
                </c:pt>
                <c:pt idx="7155">
                  <c:v>119.25</c:v>
                </c:pt>
                <c:pt idx="7156">
                  <c:v>119.266666666666</c:v>
                </c:pt>
                <c:pt idx="7157">
                  <c:v>119.283333333333</c:v>
                </c:pt>
                <c:pt idx="7158">
                  <c:v>119.3</c:v>
                </c:pt>
                <c:pt idx="7159">
                  <c:v>119.31666666666599</c:v>
                </c:pt>
                <c:pt idx="7160">
                  <c:v>119.333333333333</c:v>
                </c:pt>
                <c:pt idx="7161">
                  <c:v>119.35</c:v>
                </c:pt>
                <c:pt idx="7162">
                  <c:v>119.36666666666601</c:v>
                </c:pt>
                <c:pt idx="7163">
                  <c:v>119.383333333333</c:v>
                </c:pt>
                <c:pt idx="7164">
                  <c:v>119.4</c:v>
                </c:pt>
                <c:pt idx="7165">
                  <c:v>119.416666666666</c:v>
                </c:pt>
                <c:pt idx="7166">
                  <c:v>119.433333333333</c:v>
                </c:pt>
                <c:pt idx="7167">
                  <c:v>119.45</c:v>
                </c:pt>
                <c:pt idx="7168">
                  <c:v>119.466666666666</c:v>
                </c:pt>
                <c:pt idx="7169">
                  <c:v>119.48333333333299</c:v>
                </c:pt>
                <c:pt idx="7170">
                  <c:v>119.5</c:v>
                </c:pt>
                <c:pt idx="7171">
                  <c:v>119.516666666666</c:v>
                </c:pt>
                <c:pt idx="7172">
                  <c:v>119.533333333333</c:v>
                </c:pt>
                <c:pt idx="7173">
                  <c:v>119.55</c:v>
                </c:pt>
                <c:pt idx="7174">
                  <c:v>119.56666666666599</c:v>
                </c:pt>
                <c:pt idx="7175">
                  <c:v>119.583333333333</c:v>
                </c:pt>
                <c:pt idx="7176">
                  <c:v>119.6</c:v>
                </c:pt>
                <c:pt idx="7177">
                  <c:v>119.61666666666601</c:v>
                </c:pt>
                <c:pt idx="7178">
                  <c:v>119.633333333333</c:v>
                </c:pt>
                <c:pt idx="7179">
                  <c:v>119.65</c:v>
                </c:pt>
                <c:pt idx="7180">
                  <c:v>119.666666666666</c:v>
                </c:pt>
                <c:pt idx="7181">
                  <c:v>119.683333333333</c:v>
                </c:pt>
                <c:pt idx="7182">
                  <c:v>119.7</c:v>
                </c:pt>
                <c:pt idx="7183">
                  <c:v>119.716666666666</c:v>
                </c:pt>
                <c:pt idx="7184">
                  <c:v>119.73333333333299</c:v>
                </c:pt>
                <c:pt idx="7185">
                  <c:v>119.75</c:v>
                </c:pt>
                <c:pt idx="7186">
                  <c:v>119.766666666666</c:v>
                </c:pt>
                <c:pt idx="7187">
                  <c:v>119.783333333333</c:v>
                </c:pt>
                <c:pt idx="7188">
                  <c:v>119.8</c:v>
                </c:pt>
                <c:pt idx="7189">
                  <c:v>119.81666666666599</c:v>
                </c:pt>
                <c:pt idx="7190">
                  <c:v>119.833333333333</c:v>
                </c:pt>
                <c:pt idx="7191">
                  <c:v>119.85</c:v>
                </c:pt>
                <c:pt idx="7192">
                  <c:v>119.86666666666601</c:v>
                </c:pt>
                <c:pt idx="7193">
                  <c:v>119.883333333333</c:v>
                </c:pt>
                <c:pt idx="7194">
                  <c:v>119.9</c:v>
                </c:pt>
                <c:pt idx="7195">
                  <c:v>119.916666666666</c:v>
                </c:pt>
                <c:pt idx="7196">
                  <c:v>119.933333333333</c:v>
                </c:pt>
                <c:pt idx="7197">
                  <c:v>119.95</c:v>
                </c:pt>
                <c:pt idx="7198">
                  <c:v>119.966666666666</c:v>
                </c:pt>
                <c:pt idx="7199">
                  <c:v>119.98333333333299</c:v>
                </c:pt>
              </c:numCache>
            </c:numRef>
          </c:cat>
          <c:val>
            <c:numRef>
              <c:f>queue_9!$C$2:$C$7201</c:f>
              <c:numCache>
                <c:formatCode>General</c:formatCode>
                <c:ptCount val="7200"/>
                <c:pt idx="0">
                  <c:v>0</c:v>
                </c:pt>
                <c:pt idx="1">
                  <c:v>0</c:v>
                </c:pt>
                <c:pt idx="2">
                  <c:v>0</c:v>
                </c:pt>
                <c:pt idx="3">
                  <c:v>0</c:v>
                </c:pt>
                <c:pt idx="4">
                  <c:v>0</c:v>
                </c:pt>
                <c:pt idx="5">
                  <c:v>0</c:v>
                </c:pt>
                <c:pt idx="6">
                  <c:v>0</c:v>
                </c:pt>
                <c:pt idx="7">
                  <c:v>0</c:v>
                </c:pt>
                <c:pt idx="8">
                  <c:v>0</c:v>
                </c:pt>
                <c:pt idx="9">
                  <c:v>0</c:v>
                </c:pt>
                <c:pt idx="10">
                  <c:v>0</c:v>
                </c:pt>
                <c:pt idx="11">
                  <c:v>0</c:v>
                </c:pt>
                <c:pt idx="12">
                  <c:v>6.9</c:v>
                </c:pt>
                <c:pt idx="13">
                  <c:v>5.0999999999999996</c:v>
                </c:pt>
                <c:pt idx="14">
                  <c:v>3.3</c:v>
                </c:pt>
                <c:pt idx="15">
                  <c:v>1.2</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7.2</c:v>
                </c:pt>
                <c:pt idx="518">
                  <c:v>10.8</c:v>
                </c:pt>
                <c:pt idx="519">
                  <c:v>14.4</c:v>
                </c:pt>
                <c:pt idx="520">
                  <c:v>12.3</c:v>
                </c:pt>
                <c:pt idx="521">
                  <c:v>10.5</c:v>
                </c:pt>
                <c:pt idx="522">
                  <c:v>8.6999999999999993</c:v>
                </c:pt>
                <c:pt idx="523">
                  <c:v>8.6999999999999993</c:v>
                </c:pt>
                <c:pt idx="524">
                  <c:v>6.6</c:v>
                </c:pt>
                <c:pt idx="525">
                  <c:v>10.8</c:v>
                </c:pt>
                <c:pt idx="526">
                  <c:v>9</c:v>
                </c:pt>
                <c:pt idx="527">
                  <c:v>13.2</c:v>
                </c:pt>
                <c:pt idx="528">
                  <c:v>11.1</c:v>
                </c:pt>
                <c:pt idx="529">
                  <c:v>9.3000000000000007</c:v>
                </c:pt>
                <c:pt idx="530">
                  <c:v>7.5</c:v>
                </c:pt>
                <c:pt idx="531">
                  <c:v>5.7</c:v>
                </c:pt>
                <c:pt idx="532">
                  <c:v>13.8</c:v>
                </c:pt>
                <c:pt idx="533">
                  <c:v>12</c:v>
                </c:pt>
                <c:pt idx="534">
                  <c:v>10.199999999999999</c:v>
                </c:pt>
                <c:pt idx="535">
                  <c:v>8.4</c:v>
                </c:pt>
                <c:pt idx="536">
                  <c:v>6.3</c:v>
                </c:pt>
                <c:pt idx="537">
                  <c:v>4.5</c:v>
                </c:pt>
                <c:pt idx="538">
                  <c:v>2.7</c:v>
                </c:pt>
                <c:pt idx="539">
                  <c:v>0.9</c:v>
                </c:pt>
                <c:pt idx="540">
                  <c:v>0</c:v>
                </c:pt>
                <c:pt idx="541">
                  <c:v>0</c:v>
                </c:pt>
                <c:pt idx="542">
                  <c:v>1.8</c:v>
                </c:pt>
                <c:pt idx="543">
                  <c:v>0</c:v>
                </c:pt>
                <c:pt idx="544">
                  <c:v>5.0999999999999996</c:v>
                </c:pt>
                <c:pt idx="545">
                  <c:v>9.3000000000000007</c:v>
                </c:pt>
                <c:pt idx="546">
                  <c:v>14.4</c:v>
                </c:pt>
                <c:pt idx="547">
                  <c:v>12.3</c:v>
                </c:pt>
                <c:pt idx="548">
                  <c:v>14.7</c:v>
                </c:pt>
                <c:pt idx="549">
                  <c:v>12.9</c:v>
                </c:pt>
                <c:pt idx="550">
                  <c:v>11.1</c:v>
                </c:pt>
                <c:pt idx="551">
                  <c:v>9</c:v>
                </c:pt>
                <c:pt idx="552">
                  <c:v>7.2</c:v>
                </c:pt>
                <c:pt idx="553">
                  <c:v>5.4</c:v>
                </c:pt>
                <c:pt idx="554">
                  <c:v>3.6</c:v>
                </c:pt>
                <c:pt idx="555">
                  <c:v>1.5</c:v>
                </c:pt>
                <c:pt idx="556">
                  <c:v>0</c:v>
                </c:pt>
                <c:pt idx="557">
                  <c:v>5.7</c:v>
                </c:pt>
                <c:pt idx="558">
                  <c:v>11.4</c:v>
                </c:pt>
                <c:pt idx="559">
                  <c:v>14.4</c:v>
                </c:pt>
                <c:pt idx="560">
                  <c:v>12.3</c:v>
                </c:pt>
                <c:pt idx="561">
                  <c:v>10.5</c:v>
                </c:pt>
                <c:pt idx="562">
                  <c:v>8.6999999999999993</c:v>
                </c:pt>
                <c:pt idx="563">
                  <c:v>6.9</c:v>
                </c:pt>
                <c:pt idx="564">
                  <c:v>4.8</c:v>
                </c:pt>
                <c:pt idx="565">
                  <c:v>3</c:v>
                </c:pt>
                <c:pt idx="566">
                  <c:v>1.2</c:v>
                </c:pt>
                <c:pt idx="567">
                  <c:v>0</c:v>
                </c:pt>
                <c:pt idx="568">
                  <c:v>9.6</c:v>
                </c:pt>
                <c:pt idx="569">
                  <c:v>7.8</c:v>
                </c:pt>
                <c:pt idx="570">
                  <c:v>12.9</c:v>
                </c:pt>
                <c:pt idx="571">
                  <c:v>12</c:v>
                </c:pt>
                <c:pt idx="572">
                  <c:v>10.199999999999999</c:v>
                </c:pt>
                <c:pt idx="573">
                  <c:v>8.4</c:v>
                </c:pt>
                <c:pt idx="574">
                  <c:v>7.2</c:v>
                </c:pt>
                <c:pt idx="575">
                  <c:v>5.0999999999999996</c:v>
                </c:pt>
                <c:pt idx="576">
                  <c:v>3.3</c:v>
                </c:pt>
                <c:pt idx="577">
                  <c:v>1.5</c:v>
                </c:pt>
                <c:pt idx="578">
                  <c:v>0</c:v>
                </c:pt>
                <c:pt idx="579">
                  <c:v>8.4</c:v>
                </c:pt>
                <c:pt idx="580">
                  <c:v>6.6</c:v>
                </c:pt>
                <c:pt idx="581">
                  <c:v>5.4</c:v>
                </c:pt>
                <c:pt idx="582">
                  <c:v>3.3</c:v>
                </c:pt>
                <c:pt idx="583">
                  <c:v>1.5</c:v>
                </c:pt>
                <c:pt idx="584">
                  <c:v>0</c:v>
                </c:pt>
                <c:pt idx="585">
                  <c:v>1.8</c:v>
                </c:pt>
                <c:pt idx="586">
                  <c:v>0</c:v>
                </c:pt>
                <c:pt idx="587">
                  <c:v>13.5</c:v>
                </c:pt>
                <c:pt idx="588">
                  <c:v>27</c:v>
                </c:pt>
                <c:pt idx="589">
                  <c:v>25.2</c:v>
                </c:pt>
                <c:pt idx="590">
                  <c:v>23.1</c:v>
                </c:pt>
                <c:pt idx="591">
                  <c:v>21.3</c:v>
                </c:pt>
                <c:pt idx="592">
                  <c:v>19.5</c:v>
                </c:pt>
                <c:pt idx="593">
                  <c:v>17.7</c:v>
                </c:pt>
                <c:pt idx="594">
                  <c:v>15.6</c:v>
                </c:pt>
                <c:pt idx="595">
                  <c:v>13.8</c:v>
                </c:pt>
                <c:pt idx="596">
                  <c:v>12</c:v>
                </c:pt>
                <c:pt idx="597">
                  <c:v>10.199999999999999</c:v>
                </c:pt>
                <c:pt idx="598">
                  <c:v>23.4</c:v>
                </c:pt>
                <c:pt idx="599">
                  <c:v>21.6</c:v>
                </c:pt>
                <c:pt idx="600">
                  <c:v>19.8</c:v>
                </c:pt>
                <c:pt idx="601">
                  <c:v>18</c:v>
                </c:pt>
                <c:pt idx="602">
                  <c:v>15.9</c:v>
                </c:pt>
                <c:pt idx="603">
                  <c:v>14.1</c:v>
                </c:pt>
                <c:pt idx="604">
                  <c:v>12.3</c:v>
                </c:pt>
                <c:pt idx="605">
                  <c:v>10.5</c:v>
                </c:pt>
                <c:pt idx="606">
                  <c:v>10.8</c:v>
                </c:pt>
                <c:pt idx="607">
                  <c:v>9</c:v>
                </c:pt>
                <c:pt idx="608">
                  <c:v>7.2</c:v>
                </c:pt>
                <c:pt idx="609">
                  <c:v>5.4</c:v>
                </c:pt>
                <c:pt idx="610">
                  <c:v>3.3</c:v>
                </c:pt>
                <c:pt idx="611">
                  <c:v>1.5</c:v>
                </c:pt>
                <c:pt idx="612">
                  <c:v>0</c:v>
                </c:pt>
                <c:pt idx="613">
                  <c:v>13.2</c:v>
                </c:pt>
                <c:pt idx="614">
                  <c:v>11.4</c:v>
                </c:pt>
                <c:pt idx="615">
                  <c:v>9.6</c:v>
                </c:pt>
                <c:pt idx="616">
                  <c:v>7.5</c:v>
                </c:pt>
                <c:pt idx="617">
                  <c:v>5.7</c:v>
                </c:pt>
                <c:pt idx="618">
                  <c:v>3.9</c:v>
                </c:pt>
                <c:pt idx="619">
                  <c:v>2.1</c:v>
                </c:pt>
                <c:pt idx="620">
                  <c:v>0</c:v>
                </c:pt>
                <c:pt idx="621">
                  <c:v>0</c:v>
                </c:pt>
                <c:pt idx="622">
                  <c:v>9.9</c:v>
                </c:pt>
                <c:pt idx="623">
                  <c:v>8.1</c:v>
                </c:pt>
                <c:pt idx="624">
                  <c:v>6.3</c:v>
                </c:pt>
                <c:pt idx="625">
                  <c:v>4.2</c:v>
                </c:pt>
                <c:pt idx="626">
                  <c:v>2.4</c:v>
                </c:pt>
                <c:pt idx="627">
                  <c:v>15.9</c:v>
                </c:pt>
                <c:pt idx="628">
                  <c:v>14.1</c:v>
                </c:pt>
                <c:pt idx="629">
                  <c:v>12</c:v>
                </c:pt>
                <c:pt idx="630">
                  <c:v>10.199999999999999</c:v>
                </c:pt>
                <c:pt idx="631">
                  <c:v>8.4</c:v>
                </c:pt>
                <c:pt idx="632">
                  <c:v>6.6</c:v>
                </c:pt>
                <c:pt idx="633">
                  <c:v>4.5</c:v>
                </c:pt>
                <c:pt idx="634">
                  <c:v>2.7</c:v>
                </c:pt>
                <c:pt idx="635">
                  <c:v>13.8</c:v>
                </c:pt>
                <c:pt idx="636">
                  <c:v>24.9</c:v>
                </c:pt>
                <c:pt idx="637">
                  <c:v>30.3</c:v>
                </c:pt>
                <c:pt idx="638">
                  <c:v>41.4</c:v>
                </c:pt>
                <c:pt idx="639">
                  <c:v>39.6</c:v>
                </c:pt>
                <c:pt idx="640">
                  <c:v>37.799999999999997</c:v>
                </c:pt>
                <c:pt idx="641">
                  <c:v>35.700000000000003</c:v>
                </c:pt>
                <c:pt idx="642">
                  <c:v>40.799999999999997</c:v>
                </c:pt>
                <c:pt idx="643">
                  <c:v>39</c:v>
                </c:pt>
                <c:pt idx="644">
                  <c:v>44.7</c:v>
                </c:pt>
                <c:pt idx="645">
                  <c:v>42.6</c:v>
                </c:pt>
                <c:pt idx="646">
                  <c:v>46.2</c:v>
                </c:pt>
                <c:pt idx="647">
                  <c:v>44.4</c:v>
                </c:pt>
                <c:pt idx="648">
                  <c:v>55.5</c:v>
                </c:pt>
                <c:pt idx="649">
                  <c:v>62.4</c:v>
                </c:pt>
                <c:pt idx="650">
                  <c:v>60.6</c:v>
                </c:pt>
                <c:pt idx="651">
                  <c:v>58.8</c:v>
                </c:pt>
                <c:pt idx="652">
                  <c:v>64.5</c:v>
                </c:pt>
                <c:pt idx="653">
                  <c:v>73.2</c:v>
                </c:pt>
                <c:pt idx="654">
                  <c:v>78.3</c:v>
                </c:pt>
                <c:pt idx="655">
                  <c:v>76.5</c:v>
                </c:pt>
                <c:pt idx="656">
                  <c:v>90</c:v>
                </c:pt>
                <c:pt idx="657">
                  <c:v>87.9</c:v>
                </c:pt>
                <c:pt idx="658">
                  <c:v>93.6</c:v>
                </c:pt>
                <c:pt idx="659">
                  <c:v>91.8</c:v>
                </c:pt>
                <c:pt idx="660">
                  <c:v>90</c:v>
                </c:pt>
                <c:pt idx="661">
                  <c:v>103.2</c:v>
                </c:pt>
                <c:pt idx="662">
                  <c:v>116.7</c:v>
                </c:pt>
                <c:pt idx="663">
                  <c:v>129.30000000000001</c:v>
                </c:pt>
                <c:pt idx="664">
                  <c:v>140.4</c:v>
                </c:pt>
                <c:pt idx="665">
                  <c:v>145.80000000000001</c:v>
                </c:pt>
                <c:pt idx="666">
                  <c:v>144</c:v>
                </c:pt>
                <c:pt idx="667">
                  <c:v>142.19999999999999</c:v>
                </c:pt>
                <c:pt idx="668">
                  <c:v>153.30000000000001</c:v>
                </c:pt>
                <c:pt idx="669">
                  <c:v>151.19999999999999</c:v>
                </c:pt>
                <c:pt idx="670">
                  <c:v>149.4</c:v>
                </c:pt>
                <c:pt idx="671">
                  <c:v>147.6</c:v>
                </c:pt>
                <c:pt idx="672">
                  <c:v>156</c:v>
                </c:pt>
                <c:pt idx="673">
                  <c:v>166.8</c:v>
                </c:pt>
                <c:pt idx="674">
                  <c:v>172.5</c:v>
                </c:pt>
                <c:pt idx="675">
                  <c:v>170.7</c:v>
                </c:pt>
                <c:pt idx="676">
                  <c:v>168.9</c:v>
                </c:pt>
                <c:pt idx="677">
                  <c:v>166.8</c:v>
                </c:pt>
                <c:pt idx="678">
                  <c:v>177.9</c:v>
                </c:pt>
                <c:pt idx="679">
                  <c:v>176.1</c:v>
                </c:pt>
                <c:pt idx="680">
                  <c:v>187.2</c:v>
                </c:pt>
                <c:pt idx="681">
                  <c:v>185.1</c:v>
                </c:pt>
                <c:pt idx="682">
                  <c:v>198.6</c:v>
                </c:pt>
                <c:pt idx="683">
                  <c:v>196.8</c:v>
                </c:pt>
                <c:pt idx="684">
                  <c:v>195</c:v>
                </c:pt>
                <c:pt idx="685">
                  <c:v>192.9</c:v>
                </c:pt>
                <c:pt idx="686">
                  <c:v>191.1</c:v>
                </c:pt>
                <c:pt idx="687">
                  <c:v>189.3</c:v>
                </c:pt>
                <c:pt idx="688">
                  <c:v>193.5</c:v>
                </c:pt>
                <c:pt idx="689">
                  <c:v>202.2</c:v>
                </c:pt>
                <c:pt idx="690">
                  <c:v>200.4</c:v>
                </c:pt>
                <c:pt idx="691">
                  <c:v>213.9</c:v>
                </c:pt>
                <c:pt idx="692">
                  <c:v>227.4</c:v>
                </c:pt>
                <c:pt idx="693">
                  <c:v>240.6</c:v>
                </c:pt>
                <c:pt idx="694">
                  <c:v>238.8</c:v>
                </c:pt>
                <c:pt idx="695">
                  <c:v>252.3</c:v>
                </c:pt>
                <c:pt idx="696">
                  <c:v>263.39999999999998</c:v>
                </c:pt>
                <c:pt idx="697">
                  <c:v>268.8</c:v>
                </c:pt>
                <c:pt idx="698">
                  <c:v>277.8</c:v>
                </c:pt>
                <c:pt idx="699">
                  <c:v>285</c:v>
                </c:pt>
                <c:pt idx="700">
                  <c:v>289.2</c:v>
                </c:pt>
                <c:pt idx="701">
                  <c:v>302.39999999999998</c:v>
                </c:pt>
                <c:pt idx="702">
                  <c:v>315.89999999999998</c:v>
                </c:pt>
                <c:pt idx="703">
                  <c:v>328.5</c:v>
                </c:pt>
                <c:pt idx="704">
                  <c:v>326.7</c:v>
                </c:pt>
                <c:pt idx="705">
                  <c:v>339.9</c:v>
                </c:pt>
                <c:pt idx="706">
                  <c:v>339.6</c:v>
                </c:pt>
                <c:pt idx="707">
                  <c:v>348.6</c:v>
                </c:pt>
                <c:pt idx="708">
                  <c:v>357</c:v>
                </c:pt>
                <c:pt idx="709">
                  <c:v>365.7</c:v>
                </c:pt>
                <c:pt idx="710">
                  <c:v>372.9</c:v>
                </c:pt>
                <c:pt idx="711">
                  <c:v>371.1</c:v>
                </c:pt>
                <c:pt idx="712">
                  <c:v>369.3</c:v>
                </c:pt>
                <c:pt idx="713">
                  <c:v>378</c:v>
                </c:pt>
                <c:pt idx="714">
                  <c:v>387</c:v>
                </c:pt>
                <c:pt idx="715">
                  <c:v>396</c:v>
                </c:pt>
                <c:pt idx="716">
                  <c:v>401.1</c:v>
                </c:pt>
                <c:pt idx="717">
                  <c:v>405.9</c:v>
                </c:pt>
                <c:pt idx="718">
                  <c:v>411</c:v>
                </c:pt>
                <c:pt idx="719">
                  <c:v>418.2</c:v>
                </c:pt>
                <c:pt idx="720">
                  <c:v>423.9</c:v>
                </c:pt>
                <c:pt idx="721">
                  <c:v>421.8</c:v>
                </c:pt>
                <c:pt idx="722">
                  <c:v>426.9</c:v>
                </c:pt>
                <c:pt idx="723">
                  <c:v>432.6</c:v>
                </c:pt>
                <c:pt idx="724">
                  <c:v>439.8</c:v>
                </c:pt>
                <c:pt idx="725">
                  <c:v>446.7</c:v>
                </c:pt>
                <c:pt idx="726">
                  <c:v>453.9</c:v>
                </c:pt>
                <c:pt idx="727">
                  <c:v>459.6</c:v>
                </c:pt>
                <c:pt idx="728">
                  <c:v>457.8</c:v>
                </c:pt>
                <c:pt idx="729">
                  <c:v>455.7</c:v>
                </c:pt>
                <c:pt idx="730">
                  <c:v>464.4</c:v>
                </c:pt>
                <c:pt idx="731">
                  <c:v>472.8</c:v>
                </c:pt>
                <c:pt idx="732">
                  <c:v>481.8</c:v>
                </c:pt>
                <c:pt idx="733">
                  <c:v>488.7</c:v>
                </c:pt>
                <c:pt idx="734">
                  <c:v>494.4</c:v>
                </c:pt>
                <c:pt idx="735">
                  <c:v>502.8</c:v>
                </c:pt>
                <c:pt idx="736">
                  <c:v>501</c:v>
                </c:pt>
                <c:pt idx="737">
                  <c:v>506.4</c:v>
                </c:pt>
                <c:pt idx="738">
                  <c:v>510.6</c:v>
                </c:pt>
                <c:pt idx="739">
                  <c:v>515.70000000000005</c:v>
                </c:pt>
                <c:pt idx="740">
                  <c:v>528.29999999999995</c:v>
                </c:pt>
                <c:pt idx="741">
                  <c:v>539.1</c:v>
                </c:pt>
                <c:pt idx="742">
                  <c:v>548.70000000000005</c:v>
                </c:pt>
                <c:pt idx="743">
                  <c:v>561.29999999999995</c:v>
                </c:pt>
                <c:pt idx="744">
                  <c:v>570.29999999999995</c:v>
                </c:pt>
                <c:pt idx="745">
                  <c:v>578.4</c:v>
                </c:pt>
                <c:pt idx="746">
                  <c:v>576.6</c:v>
                </c:pt>
                <c:pt idx="747">
                  <c:v>581.70000000000005</c:v>
                </c:pt>
                <c:pt idx="748">
                  <c:v>590.70000000000005</c:v>
                </c:pt>
                <c:pt idx="749">
                  <c:v>595.5</c:v>
                </c:pt>
                <c:pt idx="750">
                  <c:v>599.70000000000005</c:v>
                </c:pt>
                <c:pt idx="751">
                  <c:v>603.9</c:v>
                </c:pt>
                <c:pt idx="752">
                  <c:v>602.1</c:v>
                </c:pt>
                <c:pt idx="753">
                  <c:v>612.9</c:v>
                </c:pt>
                <c:pt idx="754">
                  <c:v>620.1</c:v>
                </c:pt>
                <c:pt idx="755">
                  <c:v>625.79999999999995</c:v>
                </c:pt>
                <c:pt idx="756">
                  <c:v>630</c:v>
                </c:pt>
                <c:pt idx="757">
                  <c:v>643.20000000000005</c:v>
                </c:pt>
                <c:pt idx="758">
                  <c:v>641.4</c:v>
                </c:pt>
                <c:pt idx="759">
                  <c:v>639.6</c:v>
                </c:pt>
                <c:pt idx="760">
                  <c:v>643.79999999999995</c:v>
                </c:pt>
                <c:pt idx="761">
                  <c:v>641.70000000000005</c:v>
                </c:pt>
                <c:pt idx="762">
                  <c:v>652.79999999999995</c:v>
                </c:pt>
                <c:pt idx="763">
                  <c:v>657.9</c:v>
                </c:pt>
                <c:pt idx="764">
                  <c:v>663</c:v>
                </c:pt>
                <c:pt idx="765">
                  <c:v>666.9</c:v>
                </c:pt>
                <c:pt idx="766">
                  <c:v>674.1</c:v>
                </c:pt>
                <c:pt idx="767">
                  <c:v>681.3</c:v>
                </c:pt>
                <c:pt idx="768">
                  <c:v>679.5</c:v>
                </c:pt>
                <c:pt idx="769">
                  <c:v>677.4</c:v>
                </c:pt>
                <c:pt idx="770">
                  <c:v>675.6</c:v>
                </c:pt>
                <c:pt idx="771">
                  <c:v>673.8</c:v>
                </c:pt>
                <c:pt idx="772">
                  <c:v>672</c:v>
                </c:pt>
                <c:pt idx="773">
                  <c:v>669.9</c:v>
                </c:pt>
                <c:pt idx="774">
                  <c:v>668.1</c:v>
                </c:pt>
                <c:pt idx="775">
                  <c:v>666.3</c:v>
                </c:pt>
                <c:pt idx="776">
                  <c:v>664.5</c:v>
                </c:pt>
                <c:pt idx="777">
                  <c:v>662.4</c:v>
                </c:pt>
                <c:pt idx="778">
                  <c:v>660.6</c:v>
                </c:pt>
                <c:pt idx="779">
                  <c:v>658.8</c:v>
                </c:pt>
                <c:pt idx="780">
                  <c:v>657</c:v>
                </c:pt>
                <c:pt idx="781">
                  <c:v>654.9</c:v>
                </c:pt>
                <c:pt idx="782">
                  <c:v>653.1</c:v>
                </c:pt>
                <c:pt idx="783">
                  <c:v>651.29999999999995</c:v>
                </c:pt>
                <c:pt idx="784">
                  <c:v>655.5</c:v>
                </c:pt>
                <c:pt idx="785">
                  <c:v>660.9</c:v>
                </c:pt>
                <c:pt idx="786">
                  <c:v>666</c:v>
                </c:pt>
                <c:pt idx="787">
                  <c:v>671.1</c:v>
                </c:pt>
                <c:pt idx="788">
                  <c:v>674.7</c:v>
                </c:pt>
                <c:pt idx="789">
                  <c:v>672.6</c:v>
                </c:pt>
                <c:pt idx="790">
                  <c:v>670.8</c:v>
                </c:pt>
                <c:pt idx="791">
                  <c:v>669</c:v>
                </c:pt>
                <c:pt idx="792">
                  <c:v>667.2</c:v>
                </c:pt>
                <c:pt idx="793">
                  <c:v>665.1</c:v>
                </c:pt>
                <c:pt idx="794">
                  <c:v>663.3</c:v>
                </c:pt>
                <c:pt idx="795">
                  <c:v>667.5</c:v>
                </c:pt>
                <c:pt idx="796">
                  <c:v>672.6</c:v>
                </c:pt>
                <c:pt idx="797">
                  <c:v>670.5</c:v>
                </c:pt>
                <c:pt idx="798">
                  <c:v>668.7</c:v>
                </c:pt>
                <c:pt idx="799">
                  <c:v>666.9</c:v>
                </c:pt>
                <c:pt idx="800">
                  <c:v>665.1</c:v>
                </c:pt>
                <c:pt idx="801">
                  <c:v>663</c:v>
                </c:pt>
                <c:pt idx="802">
                  <c:v>661.2</c:v>
                </c:pt>
                <c:pt idx="803">
                  <c:v>659.4</c:v>
                </c:pt>
                <c:pt idx="804">
                  <c:v>657.6</c:v>
                </c:pt>
                <c:pt idx="805">
                  <c:v>655.5</c:v>
                </c:pt>
                <c:pt idx="806">
                  <c:v>653.70000000000005</c:v>
                </c:pt>
                <c:pt idx="807">
                  <c:v>651.9</c:v>
                </c:pt>
                <c:pt idx="808">
                  <c:v>650.1</c:v>
                </c:pt>
                <c:pt idx="809">
                  <c:v>648</c:v>
                </c:pt>
                <c:pt idx="810">
                  <c:v>646.20000000000005</c:v>
                </c:pt>
                <c:pt idx="811">
                  <c:v>644.4</c:v>
                </c:pt>
                <c:pt idx="812">
                  <c:v>642.6</c:v>
                </c:pt>
                <c:pt idx="813">
                  <c:v>640.5</c:v>
                </c:pt>
                <c:pt idx="814">
                  <c:v>638.70000000000005</c:v>
                </c:pt>
                <c:pt idx="815">
                  <c:v>636.9</c:v>
                </c:pt>
                <c:pt idx="816">
                  <c:v>635.1</c:v>
                </c:pt>
                <c:pt idx="817">
                  <c:v>633</c:v>
                </c:pt>
                <c:pt idx="818">
                  <c:v>631.20000000000005</c:v>
                </c:pt>
                <c:pt idx="819">
                  <c:v>629.4</c:v>
                </c:pt>
                <c:pt idx="820">
                  <c:v>627.6</c:v>
                </c:pt>
                <c:pt idx="821">
                  <c:v>625.5</c:v>
                </c:pt>
                <c:pt idx="822">
                  <c:v>623.70000000000005</c:v>
                </c:pt>
                <c:pt idx="823">
                  <c:v>621.9</c:v>
                </c:pt>
                <c:pt idx="824">
                  <c:v>620.1</c:v>
                </c:pt>
                <c:pt idx="825">
                  <c:v>618</c:v>
                </c:pt>
                <c:pt idx="826">
                  <c:v>616.20000000000005</c:v>
                </c:pt>
                <c:pt idx="827">
                  <c:v>614.4</c:v>
                </c:pt>
                <c:pt idx="828">
                  <c:v>612.6</c:v>
                </c:pt>
                <c:pt idx="829">
                  <c:v>610.5</c:v>
                </c:pt>
                <c:pt idx="830">
                  <c:v>608.70000000000005</c:v>
                </c:pt>
                <c:pt idx="831">
                  <c:v>606.9</c:v>
                </c:pt>
                <c:pt idx="832">
                  <c:v>605.1</c:v>
                </c:pt>
                <c:pt idx="833">
                  <c:v>603</c:v>
                </c:pt>
                <c:pt idx="834">
                  <c:v>601.20000000000005</c:v>
                </c:pt>
                <c:pt idx="835">
                  <c:v>599.4</c:v>
                </c:pt>
                <c:pt idx="836">
                  <c:v>597.6</c:v>
                </c:pt>
                <c:pt idx="837">
                  <c:v>595.5</c:v>
                </c:pt>
                <c:pt idx="838">
                  <c:v>593.70000000000005</c:v>
                </c:pt>
                <c:pt idx="839">
                  <c:v>591.9</c:v>
                </c:pt>
                <c:pt idx="840">
                  <c:v>590.1</c:v>
                </c:pt>
                <c:pt idx="841">
                  <c:v>588</c:v>
                </c:pt>
                <c:pt idx="842">
                  <c:v>586.20000000000005</c:v>
                </c:pt>
                <c:pt idx="843">
                  <c:v>584.4</c:v>
                </c:pt>
                <c:pt idx="844">
                  <c:v>582.6</c:v>
                </c:pt>
                <c:pt idx="845">
                  <c:v>580.5</c:v>
                </c:pt>
                <c:pt idx="846">
                  <c:v>578.70000000000005</c:v>
                </c:pt>
                <c:pt idx="847">
                  <c:v>576.9</c:v>
                </c:pt>
                <c:pt idx="848">
                  <c:v>575.1</c:v>
                </c:pt>
                <c:pt idx="849">
                  <c:v>573</c:v>
                </c:pt>
                <c:pt idx="850">
                  <c:v>571.20000000000005</c:v>
                </c:pt>
                <c:pt idx="851">
                  <c:v>569.4</c:v>
                </c:pt>
                <c:pt idx="852">
                  <c:v>567.6</c:v>
                </c:pt>
                <c:pt idx="853">
                  <c:v>565.5</c:v>
                </c:pt>
                <c:pt idx="854">
                  <c:v>563.70000000000005</c:v>
                </c:pt>
                <c:pt idx="855">
                  <c:v>561.9</c:v>
                </c:pt>
                <c:pt idx="856">
                  <c:v>560.1</c:v>
                </c:pt>
                <c:pt idx="857">
                  <c:v>558</c:v>
                </c:pt>
                <c:pt idx="858">
                  <c:v>556.20000000000005</c:v>
                </c:pt>
                <c:pt idx="859">
                  <c:v>554.4</c:v>
                </c:pt>
                <c:pt idx="860">
                  <c:v>552.6</c:v>
                </c:pt>
                <c:pt idx="861">
                  <c:v>550.5</c:v>
                </c:pt>
                <c:pt idx="862">
                  <c:v>548.70000000000005</c:v>
                </c:pt>
                <c:pt idx="863">
                  <c:v>546.9</c:v>
                </c:pt>
                <c:pt idx="864">
                  <c:v>545.1</c:v>
                </c:pt>
                <c:pt idx="865">
                  <c:v>543</c:v>
                </c:pt>
                <c:pt idx="866">
                  <c:v>541.20000000000005</c:v>
                </c:pt>
                <c:pt idx="867">
                  <c:v>539.4</c:v>
                </c:pt>
                <c:pt idx="868">
                  <c:v>537.6</c:v>
                </c:pt>
                <c:pt idx="869">
                  <c:v>535.5</c:v>
                </c:pt>
                <c:pt idx="870">
                  <c:v>533.70000000000005</c:v>
                </c:pt>
                <c:pt idx="871">
                  <c:v>531.9</c:v>
                </c:pt>
                <c:pt idx="872">
                  <c:v>530.1</c:v>
                </c:pt>
                <c:pt idx="873">
                  <c:v>528</c:v>
                </c:pt>
                <c:pt idx="874">
                  <c:v>526.20000000000005</c:v>
                </c:pt>
                <c:pt idx="875">
                  <c:v>524.4</c:v>
                </c:pt>
                <c:pt idx="876">
                  <c:v>522.6</c:v>
                </c:pt>
                <c:pt idx="877">
                  <c:v>520.5</c:v>
                </c:pt>
                <c:pt idx="878">
                  <c:v>518.70000000000005</c:v>
                </c:pt>
                <c:pt idx="879">
                  <c:v>516.9</c:v>
                </c:pt>
                <c:pt idx="880">
                  <c:v>515.1</c:v>
                </c:pt>
                <c:pt idx="881">
                  <c:v>513</c:v>
                </c:pt>
                <c:pt idx="882">
                  <c:v>511.2</c:v>
                </c:pt>
                <c:pt idx="883">
                  <c:v>509.4</c:v>
                </c:pt>
                <c:pt idx="884">
                  <c:v>507.6</c:v>
                </c:pt>
                <c:pt idx="885">
                  <c:v>505.5</c:v>
                </c:pt>
                <c:pt idx="886">
                  <c:v>503.7</c:v>
                </c:pt>
                <c:pt idx="887">
                  <c:v>501.9</c:v>
                </c:pt>
                <c:pt idx="888">
                  <c:v>500.1</c:v>
                </c:pt>
                <c:pt idx="889">
                  <c:v>498</c:v>
                </c:pt>
                <c:pt idx="890">
                  <c:v>496.2</c:v>
                </c:pt>
                <c:pt idx="891">
                  <c:v>494.4</c:v>
                </c:pt>
                <c:pt idx="892">
                  <c:v>492.6</c:v>
                </c:pt>
                <c:pt idx="893">
                  <c:v>490.5</c:v>
                </c:pt>
                <c:pt idx="894">
                  <c:v>488.7</c:v>
                </c:pt>
                <c:pt idx="895">
                  <c:v>486.9</c:v>
                </c:pt>
                <c:pt idx="896">
                  <c:v>485.1</c:v>
                </c:pt>
                <c:pt idx="897">
                  <c:v>483</c:v>
                </c:pt>
                <c:pt idx="898">
                  <c:v>481.2</c:v>
                </c:pt>
                <c:pt idx="899">
                  <c:v>479.4</c:v>
                </c:pt>
                <c:pt idx="900">
                  <c:v>477.6</c:v>
                </c:pt>
                <c:pt idx="901">
                  <c:v>475.5</c:v>
                </c:pt>
                <c:pt idx="902">
                  <c:v>473.7</c:v>
                </c:pt>
                <c:pt idx="903">
                  <c:v>471.9</c:v>
                </c:pt>
                <c:pt idx="904">
                  <c:v>470.1</c:v>
                </c:pt>
                <c:pt idx="905">
                  <c:v>468</c:v>
                </c:pt>
                <c:pt idx="906">
                  <c:v>466.2</c:v>
                </c:pt>
                <c:pt idx="907">
                  <c:v>464.4</c:v>
                </c:pt>
                <c:pt idx="908">
                  <c:v>462.6</c:v>
                </c:pt>
                <c:pt idx="909">
                  <c:v>460.5</c:v>
                </c:pt>
                <c:pt idx="910">
                  <c:v>458.7</c:v>
                </c:pt>
                <c:pt idx="911">
                  <c:v>456.9</c:v>
                </c:pt>
                <c:pt idx="912">
                  <c:v>455.1</c:v>
                </c:pt>
                <c:pt idx="913">
                  <c:v>453</c:v>
                </c:pt>
                <c:pt idx="914">
                  <c:v>451.2</c:v>
                </c:pt>
                <c:pt idx="915">
                  <c:v>449.4</c:v>
                </c:pt>
                <c:pt idx="916">
                  <c:v>447.6</c:v>
                </c:pt>
                <c:pt idx="917">
                  <c:v>445.5</c:v>
                </c:pt>
                <c:pt idx="918">
                  <c:v>443.7</c:v>
                </c:pt>
                <c:pt idx="919">
                  <c:v>441.9</c:v>
                </c:pt>
                <c:pt idx="920">
                  <c:v>440.1</c:v>
                </c:pt>
                <c:pt idx="921">
                  <c:v>438</c:v>
                </c:pt>
                <c:pt idx="922">
                  <c:v>436.2</c:v>
                </c:pt>
                <c:pt idx="923">
                  <c:v>434.4</c:v>
                </c:pt>
                <c:pt idx="924">
                  <c:v>432.6</c:v>
                </c:pt>
                <c:pt idx="925">
                  <c:v>430.5</c:v>
                </c:pt>
                <c:pt idx="926">
                  <c:v>428.7</c:v>
                </c:pt>
                <c:pt idx="927">
                  <c:v>426.9</c:v>
                </c:pt>
                <c:pt idx="928">
                  <c:v>425.1</c:v>
                </c:pt>
                <c:pt idx="929">
                  <c:v>423</c:v>
                </c:pt>
                <c:pt idx="930">
                  <c:v>421.2</c:v>
                </c:pt>
                <c:pt idx="931">
                  <c:v>419.4</c:v>
                </c:pt>
                <c:pt idx="932">
                  <c:v>417.6</c:v>
                </c:pt>
                <c:pt idx="933">
                  <c:v>415.5</c:v>
                </c:pt>
                <c:pt idx="934">
                  <c:v>413.7</c:v>
                </c:pt>
                <c:pt idx="935">
                  <c:v>411.9</c:v>
                </c:pt>
                <c:pt idx="936">
                  <c:v>410.1</c:v>
                </c:pt>
                <c:pt idx="937">
                  <c:v>408</c:v>
                </c:pt>
                <c:pt idx="938">
                  <c:v>406.2</c:v>
                </c:pt>
                <c:pt idx="939">
                  <c:v>404.4</c:v>
                </c:pt>
                <c:pt idx="940">
                  <c:v>402.6</c:v>
                </c:pt>
                <c:pt idx="941">
                  <c:v>400.5</c:v>
                </c:pt>
                <c:pt idx="942">
                  <c:v>398.7</c:v>
                </c:pt>
                <c:pt idx="943">
                  <c:v>396.9</c:v>
                </c:pt>
                <c:pt idx="944">
                  <c:v>395.1</c:v>
                </c:pt>
                <c:pt idx="945">
                  <c:v>393</c:v>
                </c:pt>
                <c:pt idx="946">
                  <c:v>391.2</c:v>
                </c:pt>
                <c:pt idx="947">
                  <c:v>389.4</c:v>
                </c:pt>
                <c:pt idx="948">
                  <c:v>387.6</c:v>
                </c:pt>
                <c:pt idx="949">
                  <c:v>385.5</c:v>
                </c:pt>
                <c:pt idx="950">
                  <c:v>383.7</c:v>
                </c:pt>
                <c:pt idx="951">
                  <c:v>381.9</c:v>
                </c:pt>
                <c:pt idx="952">
                  <c:v>380.1</c:v>
                </c:pt>
                <c:pt idx="953">
                  <c:v>378</c:v>
                </c:pt>
                <c:pt idx="954">
                  <c:v>376.2</c:v>
                </c:pt>
                <c:pt idx="955">
                  <c:v>374.4</c:v>
                </c:pt>
                <c:pt idx="956">
                  <c:v>372.6</c:v>
                </c:pt>
                <c:pt idx="957">
                  <c:v>370.5</c:v>
                </c:pt>
                <c:pt idx="958">
                  <c:v>368.7</c:v>
                </c:pt>
                <c:pt idx="959">
                  <c:v>366.9</c:v>
                </c:pt>
                <c:pt idx="960">
                  <c:v>365.1</c:v>
                </c:pt>
                <c:pt idx="961">
                  <c:v>363</c:v>
                </c:pt>
                <c:pt idx="962">
                  <c:v>361.2</c:v>
                </c:pt>
                <c:pt idx="963">
                  <c:v>359.4</c:v>
                </c:pt>
                <c:pt idx="964">
                  <c:v>357.6</c:v>
                </c:pt>
                <c:pt idx="965">
                  <c:v>355.5</c:v>
                </c:pt>
                <c:pt idx="966">
                  <c:v>353.7</c:v>
                </c:pt>
                <c:pt idx="967">
                  <c:v>351.9</c:v>
                </c:pt>
                <c:pt idx="968">
                  <c:v>350.1</c:v>
                </c:pt>
                <c:pt idx="969">
                  <c:v>348</c:v>
                </c:pt>
                <c:pt idx="970">
                  <c:v>346.2</c:v>
                </c:pt>
                <c:pt idx="971">
                  <c:v>344.4</c:v>
                </c:pt>
                <c:pt idx="972">
                  <c:v>342.6</c:v>
                </c:pt>
                <c:pt idx="973">
                  <c:v>340.5</c:v>
                </c:pt>
                <c:pt idx="974">
                  <c:v>338.7</c:v>
                </c:pt>
                <c:pt idx="975">
                  <c:v>336.9</c:v>
                </c:pt>
                <c:pt idx="976">
                  <c:v>335.1</c:v>
                </c:pt>
                <c:pt idx="977">
                  <c:v>333</c:v>
                </c:pt>
                <c:pt idx="978">
                  <c:v>331.2</c:v>
                </c:pt>
                <c:pt idx="979">
                  <c:v>329.4</c:v>
                </c:pt>
                <c:pt idx="980">
                  <c:v>327.60000000000002</c:v>
                </c:pt>
                <c:pt idx="981">
                  <c:v>325.5</c:v>
                </c:pt>
                <c:pt idx="982">
                  <c:v>323.7</c:v>
                </c:pt>
                <c:pt idx="983">
                  <c:v>321.89999999999998</c:v>
                </c:pt>
                <c:pt idx="984">
                  <c:v>320.10000000000002</c:v>
                </c:pt>
                <c:pt idx="985">
                  <c:v>318</c:v>
                </c:pt>
                <c:pt idx="986">
                  <c:v>316.2</c:v>
                </c:pt>
                <c:pt idx="987">
                  <c:v>314.39999999999998</c:v>
                </c:pt>
                <c:pt idx="988">
                  <c:v>312.60000000000002</c:v>
                </c:pt>
                <c:pt idx="989">
                  <c:v>310.5</c:v>
                </c:pt>
                <c:pt idx="990">
                  <c:v>308.7</c:v>
                </c:pt>
                <c:pt idx="991">
                  <c:v>306.89999999999998</c:v>
                </c:pt>
                <c:pt idx="992">
                  <c:v>305.10000000000002</c:v>
                </c:pt>
                <c:pt idx="993">
                  <c:v>303</c:v>
                </c:pt>
                <c:pt idx="994">
                  <c:v>301.2</c:v>
                </c:pt>
                <c:pt idx="995">
                  <c:v>299.39999999999998</c:v>
                </c:pt>
                <c:pt idx="996">
                  <c:v>297.60000000000002</c:v>
                </c:pt>
                <c:pt idx="997">
                  <c:v>295.5</c:v>
                </c:pt>
                <c:pt idx="998">
                  <c:v>293.7</c:v>
                </c:pt>
                <c:pt idx="999">
                  <c:v>291.89999999999998</c:v>
                </c:pt>
                <c:pt idx="1000">
                  <c:v>290.10000000000002</c:v>
                </c:pt>
                <c:pt idx="1001">
                  <c:v>288</c:v>
                </c:pt>
                <c:pt idx="1002">
                  <c:v>286.2</c:v>
                </c:pt>
                <c:pt idx="1003">
                  <c:v>284.39999999999998</c:v>
                </c:pt>
                <c:pt idx="1004">
                  <c:v>282.60000000000002</c:v>
                </c:pt>
                <c:pt idx="1005">
                  <c:v>280.5</c:v>
                </c:pt>
                <c:pt idx="1006">
                  <c:v>278.7</c:v>
                </c:pt>
                <c:pt idx="1007">
                  <c:v>276.89999999999998</c:v>
                </c:pt>
                <c:pt idx="1008">
                  <c:v>275.10000000000002</c:v>
                </c:pt>
                <c:pt idx="1009">
                  <c:v>273</c:v>
                </c:pt>
                <c:pt idx="1010">
                  <c:v>271.2</c:v>
                </c:pt>
                <c:pt idx="1011">
                  <c:v>269.39999999999998</c:v>
                </c:pt>
                <c:pt idx="1012">
                  <c:v>267.60000000000002</c:v>
                </c:pt>
                <c:pt idx="1013">
                  <c:v>265.5</c:v>
                </c:pt>
                <c:pt idx="1014">
                  <c:v>263.7</c:v>
                </c:pt>
                <c:pt idx="1015">
                  <c:v>261.89999999999998</c:v>
                </c:pt>
                <c:pt idx="1016">
                  <c:v>260.10000000000002</c:v>
                </c:pt>
                <c:pt idx="1017">
                  <c:v>258</c:v>
                </c:pt>
                <c:pt idx="1018">
                  <c:v>256.2</c:v>
                </c:pt>
                <c:pt idx="1019">
                  <c:v>254.4</c:v>
                </c:pt>
                <c:pt idx="1020">
                  <c:v>252.6</c:v>
                </c:pt>
                <c:pt idx="1021">
                  <c:v>250.5</c:v>
                </c:pt>
                <c:pt idx="1022">
                  <c:v>248.7</c:v>
                </c:pt>
                <c:pt idx="1023">
                  <c:v>246.9</c:v>
                </c:pt>
                <c:pt idx="1024">
                  <c:v>245.1</c:v>
                </c:pt>
                <c:pt idx="1025">
                  <c:v>243</c:v>
                </c:pt>
                <c:pt idx="1026">
                  <c:v>241.2</c:v>
                </c:pt>
                <c:pt idx="1027">
                  <c:v>239.4</c:v>
                </c:pt>
                <c:pt idx="1028">
                  <c:v>237.6</c:v>
                </c:pt>
                <c:pt idx="1029">
                  <c:v>235.5</c:v>
                </c:pt>
                <c:pt idx="1030">
                  <c:v>233.7</c:v>
                </c:pt>
                <c:pt idx="1031">
                  <c:v>231.9</c:v>
                </c:pt>
                <c:pt idx="1032">
                  <c:v>230.1</c:v>
                </c:pt>
                <c:pt idx="1033">
                  <c:v>228</c:v>
                </c:pt>
                <c:pt idx="1034">
                  <c:v>226.2</c:v>
                </c:pt>
                <c:pt idx="1035">
                  <c:v>224.4</c:v>
                </c:pt>
                <c:pt idx="1036">
                  <c:v>222.6</c:v>
                </c:pt>
                <c:pt idx="1037">
                  <c:v>220.5</c:v>
                </c:pt>
                <c:pt idx="1038">
                  <c:v>218.7</c:v>
                </c:pt>
                <c:pt idx="1039">
                  <c:v>216.9</c:v>
                </c:pt>
                <c:pt idx="1040">
                  <c:v>215.1</c:v>
                </c:pt>
                <c:pt idx="1041">
                  <c:v>213</c:v>
                </c:pt>
                <c:pt idx="1042">
                  <c:v>211.2</c:v>
                </c:pt>
                <c:pt idx="1043">
                  <c:v>209.4</c:v>
                </c:pt>
                <c:pt idx="1044">
                  <c:v>207.6</c:v>
                </c:pt>
                <c:pt idx="1045">
                  <c:v>205.5</c:v>
                </c:pt>
                <c:pt idx="1046">
                  <c:v>203.7</c:v>
                </c:pt>
                <c:pt idx="1047">
                  <c:v>201.9</c:v>
                </c:pt>
                <c:pt idx="1048">
                  <c:v>200.1</c:v>
                </c:pt>
                <c:pt idx="1049">
                  <c:v>198</c:v>
                </c:pt>
                <c:pt idx="1050">
                  <c:v>196.2</c:v>
                </c:pt>
                <c:pt idx="1051">
                  <c:v>194.4</c:v>
                </c:pt>
                <c:pt idx="1052">
                  <c:v>192.6</c:v>
                </c:pt>
                <c:pt idx="1053">
                  <c:v>190.5</c:v>
                </c:pt>
                <c:pt idx="1054">
                  <c:v>188.7</c:v>
                </c:pt>
                <c:pt idx="1055">
                  <c:v>186.9</c:v>
                </c:pt>
                <c:pt idx="1056">
                  <c:v>185.1</c:v>
                </c:pt>
                <c:pt idx="1057">
                  <c:v>183</c:v>
                </c:pt>
                <c:pt idx="1058">
                  <c:v>181.2</c:v>
                </c:pt>
                <c:pt idx="1059">
                  <c:v>179.4</c:v>
                </c:pt>
                <c:pt idx="1060">
                  <c:v>177.6</c:v>
                </c:pt>
                <c:pt idx="1061">
                  <c:v>175.5</c:v>
                </c:pt>
                <c:pt idx="1062">
                  <c:v>173.7</c:v>
                </c:pt>
                <c:pt idx="1063">
                  <c:v>171.9</c:v>
                </c:pt>
                <c:pt idx="1064">
                  <c:v>170.1</c:v>
                </c:pt>
                <c:pt idx="1065">
                  <c:v>168</c:v>
                </c:pt>
                <c:pt idx="1066">
                  <c:v>166.2</c:v>
                </c:pt>
                <c:pt idx="1067">
                  <c:v>164.4</c:v>
                </c:pt>
                <c:pt idx="1068">
                  <c:v>162.6</c:v>
                </c:pt>
                <c:pt idx="1069">
                  <c:v>160.5</c:v>
                </c:pt>
                <c:pt idx="1070">
                  <c:v>158.69999999999999</c:v>
                </c:pt>
                <c:pt idx="1071">
                  <c:v>156.9</c:v>
                </c:pt>
                <c:pt idx="1072">
                  <c:v>155.1</c:v>
                </c:pt>
                <c:pt idx="1073">
                  <c:v>153</c:v>
                </c:pt>
                <c:pt idx="1074">
                  <c:v>151.19999999999999</c:v>
                </c:pt>
                <c:pt idx="1075">
                  <c:v>149.4</c:v>
                </c:pt>
                <c:pt idx="1076">
                  <c:v>147.6</c:v>
                </c:pt>
                <c:pt idx="1077">
                  <c:v>145.5</c:v>
                </c:pt>
                <c:pt idx="1078">
                  <c:v>143.69999999999999</c:v>
                </c:pt>
                <c:pt idx="1079">
                  <c:v>141.9</c:v>
                </c:pt>
                <c:pt idx="1080">
                  <c:v>140.1</c:v>
                </c:pt>
                <c:pt idx="1081">
                  <c:v>138</c:v>
                </c:pt>
                <c:pt idx="1082">
                  <c:v>136.19999999999999</c:v>
                </c:pt>
                <c:pt idx="1083">
                  <c:v>134.4</c:v>
                </c:pt>
                <c:pt idx="1084">
                  <c:v>132.6</c:v>
                </c:pt>
                <c:pt idx="1085">
                  <c:v>130.5</c:v>
                </c:pt>
                <c:pt idx="1086">
                  <c:v>128.69999999999999</c:v>
                </c:pt>
                <c:pt idx="1087">
                  <c:v>126.9</c:v>
                </c:pt>
                <c:pt idx="1088">
                  <c:v>125.1</c:v>
                </c:pt>
                <c:pt idx="1089">
                  <c:v>123</c:v>
                </c:pt>
                <c:pt idx="1090">
                  <c:v>121.2</c:v>
                </c:pt>
                <c:pt idx="1091">
                  <c:v>119.4</c:v>
                </c:pt>
                <c:pt idx="1092">
                  <c:v>117.6</c:v>
                </c:pt>
                <c:pt idx="1093">
                  <c:v>115.5</c:v>
                </c:pt>
                <c:pt idx="1094">
                  <c:v>113.7</c:v>
                </c:pt>
                <c:pt idx="1095">
                  <c:v>111.9</c:v>
                </c:pt>
                <c:pt idx="1096">
                  <c:v>110.1</c:v>
                </c:pt>
                <c:pt idx="1097">
                  <c:v>108</c:v>
                </c:pt>
                <c:pt idx="1098">
                  <c:v>106.2</c:v>
                </c:pt>
                <c:pt idx="1099">
                  <c:v>104.4</c:v>
                </c:pt>
                <c:pt idx="1100">
                  <c:v>102.6</c:v>
                </c:pt>
                <c:pt idx="1101">
                  <c:v>100.5</c:v>
                </c:pt>
                <c:pt idx="1102">
                  <c:v>98.7</c:v>
                </c:pt>
                <c:pt idx="1103">
                  <c:v>96.9</c:v>
                </c:pt>
                <c:pt idx="1104">
                  <c:v>95.1</c:v>
                </c:pt>
                <c:pt idx="1105">
                  <c:v>93</c:v>
                </c:pt>
                <c:pt idx="1106">
                  <c:v>91.2</c:v>
                </c:pt>
                <c:pt idx="1107">
                  <c:v>89.4</c:v>
                </c:pt>
                <c:pt idx="1108">
                  <c:v>87.6</c:v>
                </c:pt>
                <c:pt idx="1109">
                  <c:v>85.5</c:v>
                </c:pt>
                <c:pt idx="1110">
                  <c:v>83.7</c:v>
                </c:pt>
                <c:pt idx="1111">
                  <c:v>81.900000000000006</c:v>
                </c:pt>
                <c:pt idx="1112">
                  <c:v>80.099999999999994</c:v>
                </c:pt>
                <c:pt idx="1113">
                  <c:v>78</c:v>
                </c:pt>
                <c:pt idx="1114">
                  <c:v>76.2</c:v>
                </c:pt>
                <c:pt idx="1115">
                  <c:v>74.400000000000006</c:v>
                </c:pt>
                <c:pt idx="1116">
                  <c:v>72.599999999999994</c:v>
                </c:pt>
                <c:pt idx="1117">
                  <c:v>70.5</c:v>
                </c:pt>
                <c:pt idx="1118">
                  <c:v>68.7</c:v>
                </c:pt>
                <c:pt idx="1119">
                  <c:v>66.900000000000006</c:v>
                </c:pt>
                <c:pt idx="1120">
                  <c:v>65.099999999999994</c:v>
                </c:pt>
                <c:pt idx="1121">
                  <c:v>63</c:v>
                </c:pt>
                <c:pt idx="1122">
                  <c:v>61.2</c:v>
                </c:pt>
                <c:pt idx="1123">
                  <c:v>59.4</c:v>
                </c:pt>
                <c:pt idx="1124">
                  <c:v>57.6</c:v>
                </c:pt>
                <c:pt idx="1125">
                  <c:v>55.5</c:v>
                </c:pt>
                <c:pt idx="1126">
                  <c:v>53.7</c:v>
                </c:pt>
                <c:pt idx="1127">
                  <c:v>51.9</c:v>
                </c:pt>
                <c:pt idx="1128">
                  <c:v>50.1</c:v>
                </c:pt>
                <c:pt idx="1129">
                  <c:v>48</c:v>
                </c:pt>
                <c:pt idx="1130">
                  <c:v>46.2</c:v>
                </c:pt>
                <c:pt idx="1131">
                  <c:v>44.4</c:v>
                </c:pt>
                <c:pt idx="1132">
                  <c:v>42.6</c:v>
                </c:pt>
                <c:pt idx="1133">
                  <c:v>40.5</c:v>
                </c:pt>
                <c:pt idx="1134">
                  <c:v>38.700000000000003</c:v>
                </c:pt>
                <c:pt idx="1135">
                  <c:v>36.9</c:v>
                </c:pt>
                <c:pt idx="1136">
                  <c:v>35.1</c:v>
                </c:pt>
                <c:pt idx="1137">
                  <c:v>33</c:v>
                </c:pt>
                <c:pt idx="1138">
                  <c:v>31.2</c:v>
                </c:pt>
                <c:pt idx="1139">
                  <c:v>29.4</c:v>
                </c:pt>
                <c:pt idx="1140">
                  <c:v>27.6</c:v>
                </c:pt>
                <c:pt idx="1141">
                  <c:v>25.5</c:v>
                </c:pt>
                <c:pt idx="1142">
                  <c:v>23.7</c:v>
                </c:pt>
                <c:pt idx="1143">
                  <c:v>21.9</c:v>
                </c:pt>
                <c:pt idx="1144">
                  <c:v>20.100000000000001</c:v>
                </c:pt>
                <c:pt idx="1145">
                  <c:v>18</c:v>
                </c:pt>
                <c:pt idx="1146">
                  <c:v>16.2</c:v>
                </c:pt>
                <c:pt idx="1147">
                  <c:v>14.4</c:v>
                </c:pt>
                <c:pt idx="1148">
                  <c:v>12.6</c:v>
                </c:pt>
                <c:pt idx="1149">
                  <c:v>10.5</c:v>
                </c:pt>
                <c:pt idx="1150">
                  <c:v>8.6999999999999993</c:v>
                </c:pt>
                <c:pt idx="1151">
                  <c:v>6.9</c:v>
                </c:pt>
                <c:pt idx="1152">
                  <c:v>5.0999999999999996</c:v>
                </c:pt>
                <c:pt idx="1153">
                  <c:v>3</c:v>
                </c:pt>
                <c:pt idx="1154">
                  <c:v>1.2</c:v>
                </c:pt>
                <c:pt idx="1155">
                  <c:v>0</c:v>
                </c:pt>
                <c:pt idx="1156">
                  <c:v>0</c:v>
                </c:pt>
                <c:pt idx="1157">
                  <c:v>0</c:v>
                </c:pt>
                <c:pt idx="1158">
                  <c:v>0</c:v>
                </c:pt>
                <c:pt idx="1159">
                  <c:v>0</c:v>
                </c:pt>
                <c:pt idx="1160">
                  <c:v>0</c:v>
                </c:pt>
                <c:pt idx="1161">
                  <c:v>0</c:v>
                </c:pt>
                <c:pt idx="1162">
                  <c:v>0</c:v>
                </c:pt>
                <c:pt idx="1163">
                  <c:v>0</c:v>
                </c:pt>
                <c:pt idx="1164">
                  <c:v>0</c:v>
                </c:pt>
                <c:pt idx="1165">
                  <c:v>4.2</c:v>
                </c:pt>
                <c:pt idx="1166">
                  <c:v>2.4</c:v>
                </c:pt>
                <c:pt idx="1167">
                  <c:v>0.6</c:v>
                </c:pt>
                <c:pt idx="1168">
                  <c:v>5.4</c:v>
                </c:pt>
                <c:pt idx="1169">
                  <c:v>3.6</c:v>
                </c:pt>
                <c:pt idx="1170">
                  <c:v>7.2</c:v>
                </c:pt>
                <c:pt idx="1171">
                  <c:v>5.4</c:v>
                </c:pt>
                <c:pt idx="1172">
                  <c:v>3.3</c:v>
                </c:pt>
                <c:pt idx="1173">
                  <c:v>1.5</c:v>
                </c:pt>
                <c:pt idx="1174">
                  <c:v>0</c:v>
                </c:pt>
                <c:pt idx="1175">
                  <c:v>0.6</c:v>
                </c:pt>
                <c:pt idx="1176">
                  <c:v>4.5</c:v>
                </c:pt>
                <c:pt idx="1177">
                  <c:v>2.7</c:v>
                </c:pt>
                <c:pt idx="1178">
                  <c:v>3.3</c:v>
                </c:pt>
                <c:pt idx="1179">
                  <c:v>1.5</c:v>
                </c:pt>
                <c:pt idx="1180">
                  <c:v>0</c:v>
                </c:pt>
                <c:pt idx="1181">
                  <c:v>3.6</c:v>
                </c:pt>
                <c:pt idx="1182">
                  <c:v>1.8</c:v>
                </c:pt>
                <c:pt idx="1183">
                  <c:v>0</c:v>
                </c:pt>
                <c:pt idx="1184">
                  <c:v>4.2</c:v>
                </c:pt>
                <c:pt idx="1185">
                  <c:v>5.4</c:v>
                </c:pt>
                <c:pt idx="1186">
                  <c:v>3.6</c:v>
                </c:pt>
                <c:pt idx="1187">
                  <c:v>1.5</c:v>
                </c:pt>
                <c:pt idx="1188">
                  <c:v>0</c:v>
                </c:pt>
                <c:pt idx="1189">
                  <c:v>11.1</c:v>
                </c:pt>
                <c:pt idx="1190">
                  <c:v>20.7</c:v>
                </c:pt>
                <c:pt idx="1191">
                  <c:v>18.899999999999999</c:v>
                </c:pt>
                <c:pt idx="1192">
                  <c:v>16.8</c:v>
                </c:pt>
                <c:pt idx="1193">
                  <c:v>15</c:v>
                </c:pt>
                <c:pt idx="1194">
                  <c:v>24.6</c:v>
                </c:pt>
                <c:pt idx="1195">
                  <c:v>22.8</c:v>
                </c:pt>
                <c:pt idx="1196">
                  <c:v>20.7</c:v>
                </c:pt>
                <c:pt idx="1197">
                  <c:v>18.899999999999999</c:v>
                </c:pt>
                <c:pt idx="1198">
                  <c:v>17.100000000000001</c:v>
                </c:pt>
                <c:pt idx="1199">
                  <c:v>15.3</c:v>
                </c:pt>
                <c:pt idx="1200">
                  <c:v>13.2</c:v>
                </c:pt>
                <c:pt idx="1201">
                  <c:v>11.4</c:v>
                </c:pt>
                <c:pt idx="1202">
                  <c:v>9.6</c:v>
                </c:pt>
                <c:pt idx="1203">
                  <c:v>7.8</c:v>
                </c:pt>
                <c:pt idx="1204">
                  <c:v>5.7</c:v>
                </c:pt>
                <c:pt idx="1205">
                  <c:v>19.2</c:v>
                </c:pt>
                <c:pt idx="1206">
                  <c:v>17.399999999999999</c:v>
                </c:pt>
                <c:pt idx="1207">
                  <c:v>30.9</c:v>
                </c:pt>
                <c:pt idx="1208">
                  <c:v>28.8</c:v>
                </c:pt>
                <c:pt idx="1209">
                  <c:v>42.3</c:v>
                </c:pt>
                <c:pt idx="1210">
                  <c:v>40.5</c:v>
                </c:pt>
                <c:pt idx="1211">
                  <c:v>38.700000000000003</c:v>
                </c:pt>
                <c:pt idx="1212">
                  <c:v>36.6</c:v>
                </c:pt>
                <c:pt idx="1213">
                  <c:v>34.799999999999997</c:v>
                </c:pt>
                <c:pt idx="1214">
                  <c:v>33</c:v>
                </c:pt>
                <c:pt idx="1215">
                  <c:v>31.2</c:v>
                </c:pt>
                <c:pt idx="1216">
                  <c:v>29.1</c:v>
                </c:pt>
                <c:pt idx="1217">
                  <c:v>27.3</c:v>
                </c:pt>
                <c:pt idx="1218">
                  <c:v>40.799999999999997</c:v>
                </c:pt>
                <c:pt idx="1219">
                  <c:v>39</c:v>
                </c:pt>
                <c:pt idx="1220">
                  <c:v>52.2</c:v>
                </c:pt>
                <c:pt idx="1221">
                  <c:v>64.8</c:v>
                </c:pt>
                <c:pt idx="1222">
                  <c:v>78.3</c:v>
                </c:pt>
                <c:pt idx="1223">
                  <c:v>76.5</c:v>
                </c:pt>
                <c:pt idx="1224">
                  <c:v>74.400000000000006</c:v>
                </c:pt>
                <c:pt idx="1225">
                  <c:v>72.599999999999994</c:v>
                </c:pt>
                <c:pt idx="1226">
                  <c:v>70.8</c:v>
                </c:pt>
                <c:pt idx="1227">
                  <c:v>69</c:v>
                </c:pt>
                <c:pt idx="1228">
                  <c:v>66.900000000000006</c:v>
                </c:pt>
                <c:pt idx="1229">
                  <c:v>65.099999999999994</c:v>
                </c:pt>
                <c:pt idx="1230">
                  <c:v>63.3</c:v>
                </c:pt>
                <c:pt idx="1231">
                  <c:v>61.5</c:v>
                </c:pt>
                <c:pt idx="1232">
                  <c:v>59.4</c:v>
                </c:pt>
                <c:pt idx="1233">
                  <c:v>70.5</c:v>
                </c:pt>
                <c:pt idx="1234">
                  <c:v>68.7</c:v>
                </c:pt>
                <c:pt idx="1235">
                  <c:v>66.900000000000006</c:v>
                </c:pt>
                <c:pt idx="1236">
                  <c:v>64.8</c:v>
                </c:pt>
                <c:pt idx="1237">
                  <c:v>63</c:v>
                </c:pt>
                <c:pt idx="1238">
                  <c:v>61.2</c:v>
                </c:pt>
                <c:pt idx="1239">
                  <c:v>59.4</c:v>
                </c:pt>
                <c:pt idx="1240">
                  <c:v>57.3</c:v>
                </c:pt>
                <c:pt idx="1241">
                  <c:v>68.400000000000006</c:v>
                </c:pt>
                <c:pt idx="1242">
                  <c:v>66.599999999999994</c:v>
                </c:pt>
                <c:pt idx="1243">
                  <c:v>75.599999999999994</c:v>
                </c:pt>
                <c:pt idx="1244">
                  <c:v>73.5</c:v>
                </c:pt>
                <c:pt idx="1245">
                  <c:v>71.7</c:v>
                </c:pt>
                <c:pt idx="1246">
                  <c:v>69.900000000000006</c:v>
                </c:pt>
                <c:pt idx="1247">
                  <c:v>68.099999999999994</c:v>
                </c:pt>
                <c:pt idx="1248">
                  <c:v>66</c:v>
                </c:pt>
                <c:pt idx="1249">
                  <c:v>64.2</c:v>
                </c:pt>
                <c:pt idx="1250">
                  <c:v>62.4</c:v>
                </c:pt>
                <c:pt idx="1251">
                  <c:v>60.6</c:v>
                </c:pt>
                <c:pt idx="1252">
                  <c:v>58.5</c:v>
                </c:pt>
                <c:pt idx="1253">
                  <c:v>56.7</c:v>
                </c:pt>
                <c:pt idx="1254">
                  <c:v>63.9</c:v>
                </c:pt>
                <c:pt idx="1255">
                  <c:v>77.400000000000006</c:v>
                </c:pt>
                <c:pt idx="1256">
                  <c:v>90.6</c:v>
                </c:pt>
                <c:pt idx="1257">
                  <c:v>101.7</c:v>
                </c:pt>
                <c:pt idx="1258">
                  <c:v>99.9</c:v>
                </c:pt>
                <c:pt idx="1259">
                  <c:v>98.1</c:v>
                </c:pt>
                <c:pt idx="1260">
                  <c:v>96</c:v>
                </c:pt>
                <c:pt idx="1261">
                  <c:v>103.2</c:v>
                </c:pt>
                <c:pt idx="1262">
                  <c:v>101.4</c:v>
                </c:pt>
                <c:pt idx="1263">
                  <c:v>99.6</c:v>
                </c:pt>
                <c:pt idx="1264">
                  <c:v>112.8</c:v>
                </c:pt>
                <c:pt idx="1265">
                  <c:v>126.3</c:v>
                </c:pt>
                <c:pt idx="1266">
                  <c:v>124.5</c:v>
                </c:pt>
                <c:pt idx="1267">
                  <c:v>122.7</c:v>
                </c:pt>
                <c:pt idx="1268">
                  <c:v>120.6</c:v>
                </c:pt>
                <c:pt idx="1269">
                  <c:v>118.8</c:v>
                </c:pt>
                <c:pt idx="1270">
                  <c:v>117</c:v>
                </c:pt>
                <c:pt idx="1271">
                  <c:v>115.2</c:v>
                </c:pt>
                <c:pt idx="1272">
                  <c:v>128.4</c:v>
                </c:pt>
                <c:pt idx="1273">
                  <c:v>141.9</c:v>
                </c:pt>
                <c:pt idx="1274">
                  <c:v>140.1</c:v>
                </c:pt>
                <c:pt idx="1275">
                  <c:v>138.30000000000001</c:v>
                </c:pt>
                <c:pt idx="1276">
                  <c:v>136.19999999999999</c:v>
                </c:pt>
                <c:pt idx="1277">
                  <c:v>134.4</c:v>
                </c:pt>
                <c:pt idx="1278">
                  <c:v>147.9</c:v>
                </c:pt>
                <c:pt idx="1279">
                  <c:v>161.4</c:v>
                </c:pt>
                <c:pt idx="1280">
                  <c:v>174.6</c:v>
                </c:pt>
                <c:pt idx="1281">
                  <c:v>172.8</c:v>
                </c:pt>
                <c:pt idx="1282">
                  <c:v>186.3</c:v>
                </c:pt>
                <c:pt idx="1283">
                  <c:v>186</c:v>
                </c:pt>
                <c:pt idx="1284">
                  <c:v>199.2</c:v>
                </c:pt>
                <c:pt idx="1285">
                  <c:v>197.4</c:v>
                </c:pt>
                <c:pt idx="1286">
                  <c:v>195.6</c:v>
                </c:pt>
                <c:pt idx="1287">
                  <c:v>209.1</c:v>
                </c:pt>
                <c:pt idx="1288">
                  <c:v>207</c:v>
                </c:pt>
                <c:pt idx="1289">
                  <c:v>219.6</c:v>
                </c:pt>
                <c:pt idx="1290">
                  <c:v>217.8</c:v>
                </c:pt>
                <c:pt idx="1291">
                  <c:v>231.3</c:v>
                </c:pt>
                <c:pt idx="1292">
                  <c:v>242.1</c:v>
                </c:pt>
                <c:pt idx="1293">
                  <c:v>240.3</c:v>
                </c:pt>
                <c:pt idx="1294">
                  <c:v>238.5</c:v>
                </c:pt>
                <c:pt idx="1295">
                  <c:v>236.7</c:v>
                </c:pt>
                <c:pt idx="1296">
                  <c:v>234.6</c:v>
                </c:pt>
                <c:pt idx="1297">
                  <c:v>232.8</c:v>
                </c:pt>
                <c:pt idx="1298">
                  <c:v>245.4</c:v>
                </c:pt>
                <c:pt idx="1299">
                  <c:v>243.6</c:v>
                </c:pt>
                <c:pt idx="1300">
                  <c:v>256.8</c:v>
                </c:pt>
                <c:pt idx="1301">
                  <c:v>270.3</c:v>
                </c:pt>
                <c:pt idx="1302">
                  <c:v>283.8</c:v>
                </c:pt>
                <c:pt idx="1303">
                  <c:v>297.3</c:v>
                </c:pt>
                <c:pt idx="1304">
                  <c:v>295.2</c:v>
                </c:pt>
                <c:pt idx="1305">
                  <c:v>293.39999999999998</c:v>
                </c:pt>
                <c:pt idx="1306">
                  <c:v>306.89999999999998</c:v>
                </c:pt>
                <c:pt idx="1307">
                  <c:v>320.39999999999998</c:v>
                </c:pt>
                <c:pt idx="1308">
                  <c:v>318.3</c:v>
                </c:pt>
                <c:pt idx="1309">
                  <c:v>316.5</c:v>
                </c:pt>
                <c:pt idx="1310">
                  <c:v>329.1</c:v>
                </c:pt>
                <c:pt idx="1311">
                  <c:v>327.3</c:v>
                </c:pt>
                <c:pt idx="1312">
                  <c:v>325.2</c:v>
                </c:pt>
                <c:pt idx="1313">
                  <c:v>323.39999999999998</c:v>
                </c:pt>
                <c:pt idx="1314">
                  <c:v>321.60000000000002</c:v>
                </c:pt>
                <c:pt idx="1315">
                  <c:v>319.8</c:v>
                </c:pt>
                <c:pt idx="1316">
                  <c:v>317.7</c:v>
                </c:pt>
                <c:pt idx="1317">
                  <c:v>315.89999999999998</c:v>
                </c:pt>
                <c:pt idx="1318">
                  <c:v>314.10000000000002</c:v>
                </c:pt>
                <c:pt idx="1319">
                  <c:v>312.3</c:v>
                </c:pt>
                <c:pt idx="1320">
                  <c:v>310.2</c:v>
                </c:pt>
                <c:pt idx="1321">
                  <c:v>308.39999999999998</c:v>
                </c:pt>
                <c:pt idx="1322">
                  <c:v>321.89999999999998</c:v>
                </c:pt>
                <c:pt idx="1323">
                  <c:v>335.4</c:v>
                </c:pt>
                <c:pt idx="1324">
                  <c:v>333.3</c:v>
                </c:pt>
                <c:pt idx="1325">
                  <c:v>346.8</c:v>
                </c:pt>
                <c:pt idx="1326">
                  <c:v>345</c:v>
                </c:pt>
                <c:pt idx="1327">
                  <c:v>346.5</c:v>
                </c:pt>
                <c:pt idx="1328">
                  <c:v>344.4</c:v>
                </c:pt>
                <c:pt idx="1329">
                  <c:v>357.9</c:v>
                </c:pt>
                <c:pt idx="1330">
                  <c:v>356.1</c:v>
                </c:pt>
                <c:pt idx="1331">
                  <c:v>369.6</c:v>
                </c:pt>
                <c:pt idx="1332">
                  <c:v>382.8</c:v>
                </c:pt>
                <c:pt idx="1333">
                  <c:v>396.3</c:v>
                </c:pt>
                <c:pt idx="1334">
                  <c:v>409.8</c:v>
                </c:pt>
                <c:pt idx="1335">
                  <c:v>422.4</c:v>
                </c:pt>
                <c:pt idx="1336">
                  <c:v>435.6</c:v>
                </c:pt>
                <c:pt idx="1337">
                  <c:v>433.8</c:v>
                </c:pt>
                <c:pt idx="1338">
                  <c:v>432</c:v>
                </c:pt>
                <c:pt idx="1339">
                  <c:v>443.1</c:v>
                </c:pt>
                <c:pt idx="1340">
                  <c:v>453.9</c:v>
                </c:pt>
                <c:pt idx="1341">
                  <c:v>462.3</c:v>
                </c:pt>
                <c:pt idx="1342">
                  <c:v>460.5</c:v>
                </c:pt>
                <c:pt idx="1343">
                  <c:v>458.7</c:v>
                </c:pt>
                <c:pt idx="1344">
                  <c:v>469.5</c:v>
                </c:pt>
                <c:pt idx="1345">
                  <c:v>478.5</c:v>
                </c:pt>
                <c:pt idx="1346">
                  <c:v>485.1</c:v>
                </c:pt>
                <c:pt idx="1347">
                  <c:v>496.2</c:v>
                </c:pt>
                <c:pt idx="1348">
                  <c:v>509.4</c:v>
                </c:pt>
                <c:pt idx="1349">
                  <c:v>515.1</c:v>
                </c:pt>
                <c:pt idx="1350">
                  <c:v>528.6</c:v>
                </c:pt>
                <c:pt idx="1351">
                  <c:v>542.1</c:v>
                </c:pt>
                <c:pt idx="1352">
                  <c:v>554.4</c:v>
                </c:pt>
                <c:pt idx="1353">
                  <c:v>564</c:v>
                </c:pt>
                <c:pt idx="1354">
                  <c:v>572.4</c:v>
                </c:pt>
                <c:pt idx="1355">
                  <c:v>581.4</c:v>
                </c:pt>
                <c:pt idx="1356">
                  <c:v>590.1</c:v>
                </c:pt>
                <c:pt idx="1357">
                  <c:v>597.29999999999995</c:v>
                </c:pt>
                <c:pt idx="1358">
                  <c:v>604.5</c:v>
                </c:pt>
                <c:pt idx="1359">
                  <c:v>611.70000000000005</c:v>
                </c:pt>
                <c:pt idx="1360">
                  <c:v>619.79999999999995</c:v>
                </c:pt>
                <c:pt idx="1361">
                  <c:v>627</c:v>
                </c:pt>
                <c:pt idx="1362">
                  <c:v>635.4</c:v>
                </c:pt>
                <c:pt idx="1363">
                  <c:v>643.79999999999995</c:v>
                </c:pt>
                <c:pt idx="1364">
                  <c:v>651.9</c:v>
                </c:pt>
                <c:pt idx="1365">
                  <c:v>660.3</c:v>
                </c:pt>
                <c:pt idx="1366">
                  <c:v>667.5</c:v>
                </c:pt>
                <c:pt idx="1367">
                  <c:v>676.5</c:v>
                </c:pt>
                <c:pt idx="1368">
                  <c:v>674.4</c:v>
                </c:pt>
                <c:pt idx="1369">
                  <c:v>672.6</c:v>
                </c:pt>
                <c:pt idx="1370">
                  <c:v>670.8</c:v>
                </c:pt>
                <c:pt idx="1371">
                  <c:v>676.5</c:v>
                </c:pt>
                <c:pt idx="1372">
                  <c:v>681.9</c:v>
                </c:pt>
                <c:pt idx="1373">
                  <c:v>687.6</c:v>
                </c:pt>
                <c:pt idx="1374">
                  <c:v>696</c:v>
                </c:pt>
                <c:pt idx="1375">
                  <c:v>703.2</c:v>
                </c:pt>
                <c:pt idx="1376">
                  <c:v>710.1</c:v>
                </c:pt>
                <c:pt idx="1377">
                  <c:v>718.5</c:v>
                </c:pt>
                <c:pt idx="1378">
                  <c:v>727.5</c:v>
                </c:pt>
                <c:pt idx="1379">
                  <c:v>738.6</c:v>
                </c:pt>
                <c:pt idx="1380">
                  <c:v>742.5</c:v>
                </c:pt>
                <c:pt idx="1381">
                  <c:v>747.6</c:v>
                </c:pt>
                <c:pt idx="1382">
                  <c:v>752.7</c:v>
                </c:pt>
                <c:pt idx="1383">
                  <c:v>759.9</c:v>
                </c:pt>
                <c:pt idx="1384">
                  <c:v>757.8</c:v>
                </c:pt>
                <c:pt idx="1385">
                  <c:v>765</c:v>
                </c:pt>
                <c:pt idx="1386">
                  <c:v>772.2</c:v>
                </c:pt>
                <c:pt idx="1387">
                  <c:v>780.6</c:v>
                </c:pt>
                <c:pt idx="1388">
                  <c:v>791.4</c:v>
                </c:pt>
                <c:pt idx="1389">
                  <c:v>802.5</c:v>
                </c:pt>
                <c:pt idx="1390">
                  <c:v>800.7</c:v>
                </c:pt>
                <c:pt idx="1391">
                  <c:v>805.8</c:v>
                </c:pt>
                <c:pt idx="1392">
                  <c:v>814.5</c:v>
                </c:pt>
                <c:pt idx="1393">
                  <c:v>821.7</c:v>
                </c:pt>
                <c:pt idx="1394">
                  <c:v>835.2</c:v>
                </c:pt>
                <c:pt idx="1395">
                  <c:v>840.3</c:v>
                </c:pt>
                <c:pt idx="1396">
                  <c:v>853.5</c:v>
                </c:pt>
                <c:pt idx="1397">
                  <c:v>858.6</c:v>
                </c:pt>
                <c:pt idx="1398">
                  <c:v>865.8</c:v>
                </c:pt>
                <c:pt idx="1399">
                  <c:v>870</c:v>
                </c:pt>
                <c:pt idx="1400">
                  <c:v>878.1</c:v>
                </c:pt>
                <c:pt idx="1401">
                  <c:v>883.8</c:v>
                </c:pt>
                <c:pt idx="1402">
                  <c:v>892.2</c:v>
                </c:pt>
                <c:pt idx="1403">
                  <c:v>897.9</c:v>
                </c:pt>
                <c:pt idx="1404">
                  <c:v>902.7</c:v>
                </c:pt>
                <c:pt idx="1405">
                  <c:v>906.9</c:v>
                </c:pt>
                <c:pt idx="1406">
                  <c:v>912</c:v>
                </c:pt>
                <c:pt idx="1407">
                  <c:v>916.2</c:v>
                </c:pt>
                <c:pt idx="1408">
                  <c:v>914.1</c:v>
                </c:pt>
                <c:pt idx="1409">
                  <c:v>912.3</c:v>
                </c:pt>
                <c:pt idx="1410">
                  <c:v>910.5</c:v>
                </c:pt>
                <c:pt idx="1411">
                  <c:v>918.9</c:v>
                </c:pt>
                <c:pt idx="1412">
                  <c:v>916.8</c:v>
                </c:pt>
                <c:pt idx="1413">
                  <c:v>915</c:v>
                </c:pt>
                <c:pt idx="1414">
                  <c:v>913.2</c:v>
                </c:pt>
                <c:pt idx="1415">
                  <c:v>911.4</c:v>
                </c:pt>
                <c:pt idx="1416">
                  <c:v>909.3</c:v>
                </c:pt>
                <c:pt idx="1417">
                  <c:v>907.5</c:v>
                </c:pt>
                <c:pt idx="1418">
                  <c:v>905.7</c:v>
                </c:pt>
                <c:pt idx="1419">
                  <c:v>903.9</c:v>
                </c:pt>
                <c:pt idx="1420">
                  <c:v>901.8</c:v>
                </c:pt>
                <c:pt idx="1421">
                  <c:v>900</c:v>
                </c:pt>
                <c:pt idx="1422">
                  <c:v>913.5</c:v>
                </c:pt>
                <c:pt idx="1423">
                  <c:v>917.1</c:v>
                </c:pt>
                <c:pt idx="1424">
                  <c:v>921.9</c:v>
                </c:pt>
                <c:pt idx="1425">
                  <c:v>927.6</c:v>
                </c:pt>
                <c:pt idx="1426">
                  <c:v>936.6</c:v>
                </c:pt>
                <c:pt idx="1427">
                  <c:v>945</c:v>
                </c:pt>
                <c:pt idx="1428">
                  <c:v>948.9</c:v>
                </c:pt>
                <c:pt idx="1429">
                  <c:v>952.8</c:v>
                </c:pt>
                <c:pt idx="1430">
                  <c:v>958.5</c:v>
                </c:pt>
                <c:pt idx="1431">
                  <c:v>963.6</c:v>
                </c:pt>
                <c:pt idx="1432">
                  <c:v>966.9</c:v>
                </c:pt>
                <c:pt idx="1433">
                  <c:v>970.5</c:v>
                </c:pt>
                <c:pt idx="1434">
                  <c:v>974.7</c:v>
                </c:pt>
                <c:pt idx="1435">
                  <c:v>972.9</c:v>
                </c:pt>
                <c:pt idx="1436">
                  <c:v>970.8</c:v>
                </c:pt>
                <c:pt idx="1437">
                  <c:v>969</c:v>
                </c:pt>
                <c:pt idx="1438">
                  <c:v>967.2</c:v>
                </c:pt>
                <c:pt idx="1439">
                  <c:v>965.4</c:v>
                </c:pt>
                <c:pt idx="1440">
                  <c:v>963.3</c:v>
                </c:pt>
                <c:pt idx="1441">
                  <c:v>961.5</c:v>
                </c:pt>
                <c:pt idx="1442">
                  <c:v>959.7</c:v>
                </c:pt>
                <c:pt idx="1443">
                  <c:v>957.9</c:v>
                </c:pt>
                <c:pt idx="1444">
                  <c:v>955.8</c:v>
                </c:pt>
                <c:pt idx="1445">
                  <c:v>954</c:v>
                </c:pt>
                <c:pt idx="1446">
                  <c:v>952.2</c:v>
                </c:pt>
                <c:pt idx="1447">
                  <c:v>950.4</c:v>
                </c:pt>
                <c:pt idx="1448">
                  <c:v>948.3</c:v>
                </c:pt>
                <c:pt idx="1449">
                  <c:v>946.5</c:v>
                </c:pt>
                <c:pt idx="1450">
                  <c:v>944.7</c:v>
                </c:pt>
                <c:pt idx="1451">
                  <c:v>942.9</c:v>
                </c:pt>
                <c:pt idx="1452">
                  <c:v>940.8</c:v>
                </c:pt>
                <c:pt idx="1453">
                  <c:v>939</c:v>
                </c:pt>
                <c:pt idx="1454">
                  <c:v>937.2</c:v>
                </c:pt>
                <c:pt idx="1455">
                  <c:v>935.4</c:v>
                </c:pt>
                <c:pt idx="1456">
                  <c:v>933.3</c:v>
                </c:pt>
                <c:pt idx="1457">
                  <c:v>931.5</c:v>
                </c:pt>
                <c:pt idx="1458">
                  <c:v>929.7</c:v>
                </c:pt>
                <c:pt idx="1459">
                  <c:v>927.9</c:v>
                </c:pt>
                <c:pt idx="1460">
                  <c:v>925.8</c:v>
                </c:pt>
                <c:pt idx="1461">
                  <c:v>924</c:v>
                </c:pt>
                <c:pt idx="1462">
                  <c:v>922.2</c:v>
                </c:pt>
                <c:pt idx="1463">
                  <c:v>920.4</c:v>
                </c:pt>
                <c:pt idx="1464">
                  <c:v>918.3</c:v>
                </c:pt>
                <c:pt idx="1465">
                  <c:v>916.5</c:v>
                </c:pt>
                <c:pt idx="1466">
                  <c:v>914.7</c:v>
                </c:pt>
                <c:pt idx="1467">
                  <c:v>912.9</c:v>
                </c:pt>
                <c:pt idx="1468">
                  <c:v>910.8</c:v>
                </c:pt>
                <c:pt idx="1469">
                  <c:v>909</c:v>
                </c:pt>
                <c:pt idx="1470">
                  <c:v>907.2</c:v>
                </c:pt>
                <c:pt idx="1471">
                  <c:v>905.4</c:v>
                </c:pt>
                <c:pt idx="1472">
                  <c:v>903.3</c:v>
                </c:pt>
                <c:pt idx="1473">
                  <c:v>901.5</c:v>
                </c:pt>
                <c:pt idx="1474">
                  <c:v>899.7</c:v>
                </c:pt>
                <c:pt idx="1475">
                  <c:v>897.9</c:v>
                </c:pt>
                <c:pt idx="1476">
                  <c:v>895.8</c:v>
                </c:pt>
                <c:pt idx="1477">
                  <c:v>894</c:v>
                </c:pt>
                <c:pt idx="1478">
                  <c:v>892.2</c:v>
                </c:pt>
                <c:pt idx="1479">
                  <c:v>890.4</c:v>
                </c:pt>
                <c:pt idx="1480">
                  <c:v>888.3</c:v>
                </c:pt>
                <c:pt idx="1481">
                  <c:v>886.5</c:v>
                </c:pt>
                <c:pt idx="1482">
                  <c:v>884.7</c:v>
                </c:pt>
                <c:pt idx="1483">
                  <c:v>882.9</c:v>
                </c:pt>
                <c:pt idx="1484">
                  <c:v>880.8</c:v>
                </c:pt>
                <c:pt idx="1485">
                  <c:v>879</c:v>
                </c:pt>
                <c:pt idx="1486">
                  <c:v>877.2</c:v>
                </c:pt>
                <c:pt idx="1487">
                  <c:v>875.4</c:v>
                </c:pt>
                <c:pt idx="1488">
                  <c:v>873.3</c:v>
                </c:pt>
                <c:pt idx="1489">
                  <c:v>871.5</c:v>
                </c:pt>
                <c:pt idx="1490">
                  <c:v>869.7</c:v>
                </c:pt>
                <c:pt idx="1491">
                  <c:v>867.9</c:v>
                </c:pt>
                <c:pt idx="1492">
                  <c:v>865.8</c:v>
                </c:pt>
                <c:pt idx="1493">
                  <c:v>864</c:v>
                </c:pt>
                <c:pt idx="1494">
                  <c:v>862.2</c:v>
                </c:pt>
                <c:pt idx="1495">
                  <c:v>860.4</c:v>
                </c:pt>
                <c:pt idx="1496">
                  <c:v>858.3</c:v>
                </c:pt>
                <c:pt idx="1497">
                  <c:v>856.5</c:v>
                </c:pt>
                <c:pt idx="1498">
                  <c:v>854.7</c:v>
                </c:pt>
                <c:pt idx="1499">
                  <c:v>852.9</c:v>
                </c:pt>
                <c:pt idx="1500">
                  <c:v>850.8</c:v>
                </c:pt>
                <c:pt idx="1501">
                  <c:v>849</c:v>
                </c:pt>
                <c:pt idx="1502">
                  <c:v>847.2</c:v>
                </c:pt>
                <c:pt idx="1503">
                  <c:v>845.4</c:v>
                </c:pt>
                <c:pt idx="1504">
                  <c:v>843.3</c:v>
                </c:pt>
                <c:pt idx="1505">
                  <c:v>841.5</c:v>
                </c:pt>
                <c:pt idx="1506">
                  <c:v>839.7</c:v>
                </c:pt>
                <c:pt idx="1507">
                  <c:v>837.9</c:v>
                </c:pt>
                <c:pt idx="1508">
                  <c:v>835.8</c:v>
                </c:pt>
                <c:pt idx="1509">
                  <c:v>834</c:v>
                </c:pt>
                <c:pt idx="1510">
                  <c:v>832.2</c:v>
                </c:pt>
                <c:pt idx="1511">
                  <c:v>830.4</c:v>
                </c:pt>
                <c:pt idx="1512">
                  <c:v>828.3</c:v>
                </c:pt>
                <c:pt idx="1513">
                  <c:v>826.5</c:v>
                </c:pt>
                <c:pt idx="1514">
                  <c:v>824.7</c:v>
                </c:pt>
                <c:pt idx="1515">
                  <c:v>822.9</c:v>
                </c:pt>
                <c:pt idx="1516">
                  <c:v>820.8</c:v>
                </c:pt>
                <c:pt idx="1517">
                  <c:v>819</c:v>
                </c:pt>
                <c:pt idx="1518">
                  <c:v>817.2</c:v>
                </c:pt>
                <c:pt idx="1519">
                  <c:v>815.4</c:v>
                </c:pt>
                <c:pt idx="1520">
                  <c:v>813.3</c:v>
                </c:pt>
                <c:pt idx="1521">
                  <c:v>811.5</c:v>
                </c:pt>
                <c:pt idx="1522">
                  <c:v>809.7</c:v>
                </c:pt>
                <c:pt idx="1523">
                  <c:v>807.9</c:v>
                </c:pt>
                <c:pt idx="1524">
                  <c:v>805.8</c:v>
                </c:pt>
                <c:pt idx="1525">
                  <c:v>804</c:v>
                </c:pt>
                <c:pt idx="1526">
                  <c:v>802.2</c:v>
                </c:pt>
                <c:pt idx="1527">
                  <c:v>800.4</c:v>
                </c:pt>
                <c:pt idx="1528">
                  <c:v>798.3</c:v>
                </c:pt>
                <c:pt idx="1529">
                  <c:v>796.5</c:v>
                </c:pt>
                <c:pt idx="1530">
                  <c:v>794.7</c:v>
                </c:pt>
                <c:pt idx="1531">
                  <c:v>792.9</c:v>
                </c:pt>
                <c:pt idx="1532">
                  <c:v>790.8</c:v>
                </c:pt>
                <c:pt idx="1533">
                  <c:v>789</c:v>
                </c:pt>
                <c:pt idx="1534">
                  <c:v>787.2</c:v>
                </c:pt>
                <c:pt idx="1535">
                  <c:v>785.4</c:v>
                </c:pt>
                <c:pt idx="1536">
                  <c:v>783.3</c:v>
                </c:pt>
                <c:pt idx="1537">
                  <c:v>781.5</c:v>
                </c:pt>
                <c:pt idx="1538">
                  <c:v>779.7</c:v>
                </c:pt>
                <c:pt idx="1539">
                  <c:v>777.9</c:v>
                </c:pt>
                <c:pt idx="1540">
                  <c:v>775.8</c:v>
                </c:pt>
                <c:pt idx="1541">
                  <c:v>774</c:v>
                </c:pt>
                <c:pt idx="1542">
                  <c:v>772.2</c:v>
                </c:pt>
                <c:pt idx="1543">
                  <c:v>770.4</c:v>
                </c:pt>
                <c:pt idx="1544">
                  <c:v>768.3</c:v>
                </c:pt>
                <c:pt idx="1545">
                  <c:v>766.5</c:v>
                </c:pt>
                <c:pt idx="1546">
                  <c:v>764.7</c:v>
                </c:pt>
                <c:pt idx="1547">
                  <c:v>762.9</c:v>
                </c:pt>
                <c:pt idx="1548">
                  <c:v>760.8</c:v>
                </c:pt>
                <c:pt idx="1549">
                  <c:v>759</c:v>
                </c:pt>
                <c:pt idx="1550">
                  <c:v>757.2</c:v>
                </c:pt>
                <c:pt idx="1551">
                  <c:v>755.4</c:v>
                </c:pt>
                <c:pt idx="1552">
                  <c:v>753.3</c:v>
                </c:pt>
                <c:pt idx="1553">
                  <c:v>751.5</c:v>
                </c:pt>
                <c:pt idx="1554">
                  <c:v>749.7</c:v>
                </c:pt>
                <c:pt idx="1555">
                  <c:v>747.9</c:v>
                </c:pt>
                <c:pt idx="1556">
                  <c:v>745.8</c:v>
                </c:pt>
                <c:pt idx="1557">
                  <c:v>744</c:v>
                </c:pt>
                <c:pt idx="1558">
                  <c:v>742.2</c:v>
                </c:pt>
                <c:pt idx="1559">
                  <c:v>740.4</c:v>
                </c:pt>
                <c:pt idx="1560">
                  <c:v>738.3</c:v>
                </c:pt>
                <c:pt idx="1561">
                  <c:v>736.5</c:v>
                </c:pt>
                <c:pt idx="1562">
                  <c:v>734.7</c:v>
                </c:pt>
                <c:pt idx="1563">
                  <c:v>732.9</c:v>
                </c:pt>
                <c:pt idx="1564">
                  <c:v>730.8</c:v>
                </c:pt>
                <c:pt idx="1565">
                  <c:v>729</c:v>
                </c:pt>
                <c:pt idx="1566">
                  <c:v>727.2</c:v>
                </c:pt>
                <c:pt idx="1567">
                  <c:v>725.4</c:v>
                </c:pt>
                <c:pt idx="1568">
                  <c:v>723.3</c:v>
                </c:pt>
                <c:pt idx="1569">
                  <c:v>721.5</c:v>
                </c:pt>
                <c:pt idx="1570">
                  <c:v>719.7</c:v>
                </c:pt>
                <c:pt idx="1571">
                  <c:v>717.9</c:v>
                </c:pt>
                <c:pt idx="1572">
                  <c:v>715.8</c:v>
                </c:pt>
                <c:pt idx="1573">
                  <c:v>714</c:v>
                </c:pt>
                <c:pt idx="1574">
                  <c:v>712.2</c:v>
                </c:pt>
                <c:pt idx="1575">
                  <c:v>710.4</c:v>
                </c:pt>
                <c:pt idx="1576">
                  <c:v>708.3</c:v>
                </c:pt>
                <c:pt idx="1577">
                  <c:v>706.5</c:v>
                </c:pt>
                <c:pt idx="1578">
                  <c:v>704.7</c:v>
                </c:pt>
                <c:pt idx="1579">
                  <c:v>702.9</c:v>
                </c:pt>
                <c:pt idx="1580">
                  <c:v>700.8</c:v>
                </c:pt>
                <c:pt idx="1581">
                  <c:v>699</c:v>
                </c:pt>
                <c:pt idx="1582">
                  <c:v>697.2</c:v>
                </c:pt>
                <c:pt idx="1583">
                  <c:v>695.4</c:v>
                </c:pt>
                <c:pt idx="1584">
                  <c:v>693.3</c:v>
                </c:pt>
                <c:pt idx="1585">
                  <c:v>691.5</c:v>
                </c:pt>
                <c:pt idx="1586">
                  <c:v>689.7</c:v>
                </c:pt>
                <c:pt idx="1587">
                  <c:v>687.9</c:v>
                </c:pt>
                <c:pt idx="1588">
                  <c:v>685.8</c:v>
                </c:pt>
                <c:pt idx="1589">
                  <c:v>684</c:v>
                </c:pt>
                <c:pt idx="1590">
                  <c:v>682.2</c:v>
                </c:pt>
                <c:pt idx="1591">
                  <c:v>680.4</c:v>
                </c:pt>
                <c:pt idx="1592">
                  <c:v>678.3</c:v>
                </c:pt>
                <c:pt idx="1593">
                  <c:v>676.5</c:v>
                </c:pt>
                <c:pt idx="1594">
                  <c:v>674.7</c:v>
                </c:pt>
                <c:pt idx="1595">
                  <c:v>672.9</c:v>
                </c:pt>
                <c:pt idx="1596">
                  <c:v>670.8</c:v>
                </c:pt>
                <c:pt idx="1597">
                  <c:v>669</c:v>
                </c:pt>
                <c:pt idx="1598">
                  <c:v>667.2</c:v>
                </c:pt>
                <c:pt idx="1599">
                  <c:v>665.4</c:v>
                </c:pt>
                <c:pt idx="1600">
                  <c:v>663.3</c:v>
                </c:pt>
                <c:pt idx="1601">
                  <c:v>661.5</c:v>
                </c:pt>
                <c:pt idx="1602">
                  <c:v>659.7</c:v>
                </c:pt>
                <c:pt idx="1603">
                  <c:v>657.9</c:v>
                </c:pt>
                <c:pt idx="1604">
                  <c:v>655.8</c:v>
                </c:pt>
                <c:pt idx="1605">
                  <c:v>654</c:v>
                </c:pt>
                <c:pt idx="1606">
                  <c:v>652.20000000000005</c:v>
                </c:pt>
                <c:pt idx="1607">
                  <c:v>650.4</c:v>
                </c:pt>
                <c:pt idx="1608">
                  <c:v>648.29999999999995</c:v>
                </c:pt>
                <c:pt idx="1609">
                  <c:v>646.5</c:v>
                </c:pt>
                <c:pt idx="1610">
                  <c:v>644.70000000000005</c:v>
                </c:pt>
                <c:pt idx="1611">
                  <c:v>642.9</c:v>
                </c:pt>
                <c:pt idx="1612">
                  <c:v>640.79999999999995</c:v>
                </c:pt>
                <c:pt idx="1613">
                  <c:v>639</c:v>
                </c:pt>
                <c:pt idx="1614">
                  <c:v>637.20000000000005</c:v>
                </c:pt>
                <c:pt idx="1615">
                  <c:v>635.4</c:v>
                </c:pt>
                <c:pt idx="1616">
                  <c:v>633.29999999999995</c:v>
                </c:pt>
                <c:pt idx="1617">
                  <c:v>631.5</c:v>
                </c:pt>
                <c:pt idx="1618">
                  <c:v>629.70000000000005</c:v>
                </c:pt>
                <c:pt idx="1619">
                  <c:v>627.9</c:v>
                </c:pt>
                <c:pt idx="1620">
                  <c:v>625.79999999999995</c:v>
                </c:pt>
                <c:pt idx="1621">
                  <c:v>624</c:v>
                </c:pt>
                <c:pt idx="1622">
                  <c:v>622.20000000000005</c:v>
                </c:pt>
                <c:pt idx="1623">
                  <c:v>620.4</c:v>
                </c:pt>
                <c:pt idx="1624">
                  <c:v>618.29999999999995</c:v>
                </c:pt>
                <c:pt idx="1625">
                  <c:v>616.5</c:v>
                </c:pt>
                <c:pt idx="1626">
                  <c:v>614.70000000000005</c:v>
                </c:pt>
                <c:pt idx="1627">
                  <c:v>612.9</c:v>
                </c:pt>
                <c:pt idx="1628">
                  <c:v>610.79999999999995</c:v>
                </c:pt>
                <c:pt idx="1629">
                  <c:v>609</c:v>
                </c:pt>
                <c:pt idx="1630">
                  <c:v>607.20000000000005</c:v>
                </c:pt>
                <c:pt idx="1631">
                  <c:v>605.4</c:v>
                </c:pt>
                <c:pt idx="1632">
                  <c:v>603.29999999999995</c:v>
                </c:pt>
                <c:pt idx="1633">
                  <c:v>601.5</c:v>
                </c:pt>
                <c:pt idx="1634">
                  <c:v>599.70000000000005</c:v>
                </c:pt>
                <c:pt idx="1635">
                  <c:v>597.9</c:v>
                </c:pt>
                <c:pt idx="1636">
                  <c:v>595.79999999999995</c:v>
                </c:pt>
                <c:pt idx="1637">
                  <c:v>594</c:v>
                </c:pt>
                <c:pt idx="1638">
                  <c:v>592.20000000000005</c:v>
                </c:pt>
                <c:pt idx="1639">
                  <c:v>590.4</c:v>
                </c:pt>
                <c:pt idx="1640">
                  <c:v>588.29999999999995</c:v>
                </c:pt>
                <c:pt idx="1641">
                  <c:v>586.5</c:v>
                </c:pt>
                <c:pt idx="1642">
                  <c:v>584.70000000000005</c:v>
                </c:pt>
                <c:pt idx="1643">
                  <c:v>582.9</c:v>
                </c:pt>
                <c:pt idx="1644">
                  <c:v>580.79999999999995</c:v>
                </c:pt>
                <c:pt idx="1645">
                  <c:v>579</c:v>
                </c:pt>
                <c:pt idx="1646">
                  <c:v>577.20000000000005</c:v>
                </c:pt>
                <c:pt idx="1647">
                  <c:v>575.4</c:v>
                </c:pt>
                <c:pt idx="1648">
                  <c:v>573.29999999999995</c:v>
                </c:pt>
                <c:pt idx="1649">
                  <c:v>571.5</c:v>
                </c:pt>
                <c:pt idx="1650">
                  <c:v>569.70000000000005</c:v>
                </c:pt>
                <c:pt idx="1651">
                  <c:v>567.9</c:v>
                </c:pt>
                <c:pt idx="1652">
                  <c:v>565.79999999999995</c:v>
                </c:pt>
                <c:pt idx="1653">
                  <c:v>564</c:v>
                </c:pt>
                <c:pt idx="1654">
                  <c:v>562.20000000000005</c:v>
                </c:pt>
                <c:pt idx="1655">
                  <c:v>560.4</c:v>
                </c:pt>
                <c:pt idx="1656">
                  <c:v>558.29999999999995</c:v>
                </c:pt>
                <c:pt idx="1657">
                  <c:v>556.5</c:v>
                </c:pt>
                <c:pt idx="1658">
                  <c:v>554.70000000000005</c:v>
                </c:pt>
                <c:pt idx="1659">
                  <c:v>552.9</c:v>
                </c:pt>
                <c:pt idx="1660">
                  <c:v>550.79999999999995</c:v>
                </c:pt>
                <c:pt idx="1661">
                  <c:v>549</c:v>
                </c:pt>
                <c:pt idx="1662">
                  <c:v>547.20000000000005</c:v>
                </c:pt>
                <c:pt idx="1663">
                  <c:v>545.4</c:v>
                </c:pt>
                <c:pt idx="1664">
                  <c:v>543.29999999999995</c:v>
                </c:pt>
                <c:pt idx="1665">
                  <c:v>541.5</c:v>
                </c:pt>
                <c:pt idx="1666">
                  <c:v>539.70000000000005</c:v>
                </c:pt>
                <c:pt idx="1667">
                  <c:v>537.9</c:v>
                </c:pt>
                <c:pt idx="1668">
                  <c:v>535.79999999999995</c:v>
                </c:pt>
                <c:pt idx="1669">
                  <c:v>534</c:v>
                </c:pt>
                <c:pt idx="1670">
                  <c:v>532.20000000000005</c:v>
                </c:pt>
                <c:pt idx="1671">
                  <c:v>530.4</c:v>
                </c:pt>
                <c:pt idx="1672">
                  <c:v>528.29999999999995</c:v>
                </c:pt>
                <c:pt idx="1673">
                  <c:v>526.5</c:v>
                </c:pt>
                <c:pt idx="1674">
                  <c:v>524.70000000000005</c:v>
                </c:pt>
                <c:pt idx="1675">
                  <c:v>522.9</c:v>
                </c:pt>
                <c:pt idx="1676">
                  <c:v>520.79999999999995</c:v>
                </c:pt>
                <c:pt idx="1677">
                  <c:v>519</c:v>
                </c:pt>
                <c:pt idx="1678">
                  <c:v>517.20000000000005</c:v>
                </c:pt>
                <c:pt idx="1679">
                  <c:v>515.4</c:v>
                </c:pt>
                <c:pt idx="1680">
                  <c:v>513.29999999999995</c:v>
                </c:pt>
                <c:pt idx="1681">
                  <c:v>511.5</c:v>
                </c:pt>
                <c:pt idx="1682">
                  <c:v>509.7</c:v>
                </c:pt>
                <c:pt idx="1683">
                  <c:v>507.9</c:v>
                </c:pt>
                <c:pt idx="1684">
                  <c:v>505.8</c:v>
                </c:pt>
                <c:pt idx="1685">
                  <c:v>504</c:v>
                </c:pt>
                <c:pt idx="1686">
                  <c:v>502.2</c:v>
                </c:pt>
                <c:pt idx="1687">
                  <c:v>500.4</c:v>
                </c:pt>
                <c:pt idx="1688">
                  <c:v>498.3</c:v>
                </c:pt>
                <c:pt idx="1689">
                  <c:v>496.5</c:v>
                </c:pt>
                <c:pt idx="1690">
                  <c:v>494.7</c:v>
                </c:pt>
                <c:pt idx="1691">
                  <c:v>492.9</c:v>
                </c:pt>
                <c:pt idx="1692">
                  <c:v>490.8</c:v>
                </c:pt>
                <c:pt idx="1693">
                  <c:v>489</c:v>
                </c:pt>
                <c:pt idx="1694">
                  <c:v>487.2</c:v>
                </c:pt>
                <c:pt idx="1695">
                  <c:v>485.4</c:v>
                </c:pt>
                <c:pt idx="1696">
                  <c:v>483.3</c:v>
                </c:pt>
                <c:pt idx="1697">
                  <c:v>481.5</c:v>
                </c:pt>
                <c:pt idx="1698">
                  <c:v>479.7</c:v>
                </c:pt>
                <c:pt idx="1699">
                  <c:v>477.9</c:v>
                </c:pt>
                <c:pt idx="1700">
                  <c:v>475.8</c:v>
                </c:pt>
                <c:pt idx="1701">
                  <c:v>474</c:v>
                </c:pt>
                <c:pt idx="1702">
                  <c:v>472.2</c:v>
                </c:pt>
                <c:pt idx="1703">
                  <c:v>470.4</c:v>
                </c:pt>
                <c:pt idx="1704">
                  <c:v>468.3</c:v>
                </c:pt>
                <c:pt idx="1705">
                  <c:v>466.5</c:v>
                </c:pt>
                <c:pt idx="1706">
                  <c:v>464.7</c:v>
                </c:pt>
                <c:pt idx="1707">
                  <c:v>462.9</c:v>
                </c:pt>
                <c:pt idx="1708">
                  <c:v>460.8</c:v>
                </c:pt>
                <c:pt idx="1709">
                  <c:v>459</c:v>
                </c:pt>
                <c:pt idx="1710">
                  <c:v>457.2</c:v>
                </c:pt>
                <c:pt idx="1711">
                  <c:v>455.4</c:v>
                </c:pt>
                <c:pt idx="1712">
                  <c:v>453.3</c:v>
                </c:pt>
                <c:pt idx="1713">
                  <c:v>451.5</c:v>
                </c:pt>
                <c:pt idx="1714">
                  <c:v>449.7</c:v>
                </c:pt>
                <c:pt idx="1715">
                  <c:v>447.9</c:v>
                </c:pt>
                <c:pt idx="1716">
                  <c:v>445.8</c:v>
                </c:pt>
                <c:pt idx="1717">
                  <c:v>444</c:v>
                </c:pt>
                <c:pt idx="1718">
                  <c:v>442.2</c:v>
                </c:pt>
                <c:pt idx="1719">
                  <c:v>440.4</c:v>
                </c:pt>
                <c:pt idx="1720">
                  <c:v>438.3</c:v>
                </c:pt>
                <c:pt idx="1721">
                  <c:v>436.5</c:v>
                </c:pt>
                <c:pt idx="1722">
                  <c:v>434.7</c:v>
                </c:pt>
                <c:pt idx="1723">
                  <c:v>432.9</c:v>
                </c:pt>
                <c:pt idx="1724">
                  <c:v>430.8</c:v>
                </c:pt>
                <c:pt idx="1725">
                  <c:v>429</c:v>
                </c:pt>
                <c:pt idx="1726">
                  <c:v>427.2</c:v>
                </c:pt>
                <c:pt idx="1727">
                  <c:v>425.4</c:v>
                </c:pt>
                <c:pt idx="1728">
                  <c:v>423.3</c:v>
                </c:pt>
                <c:pt idx="1729">
                  <c:v>421.5</c:v>
                </c:pt>
                <c:pt idx="1730">
                  <c:v>419.7</c:v>
                </c:pt>
                <c:pt idx="1731">
                  <c:v>417.9</c:v>
                </c:pt>
                <c:pt idx="1732">
                  <c:v>415.8</c:v>
                </c:pt>
                <c:pt idx="1733">
                  <c:v>414</c:v>
                </c:pt>
                <c:pt idx="1734">
                  <c:v>412.2</c:v>
                </c:pt>
                <c:pt idx="1735">
                  <c:v>410.4</c:v>
                </c:pt>
                <c:pt idx="1736">
                  <c:v>408.3</c:v>
                </c:pt>
                <c:pt idx="1737">
                  <c:v>406.5</c:v>
                </c:pt>
                <c:pt idx="1738">
                  <c:v>404.7</c:v>
                </c:pt>
                <c:pt idx="1739">
                  <c:v>402.9</c:v>
                </c:pt>
                <c:pt idx="1740">
                  <c:v>400.8</c:v>
                </c:pt>
                <c:pt idx="1741">
                  <c:v>399</c:v>
                </c:pt>
                <c:pt idx="1742">
                  <c:v>397.2</c:v>
                </c:pt>
                <c:pt idx="1743">
                  <c:v>395.4</c:v>
                </c:pt>
                <c:pt idx="1744">
                  <c:v>393.3</c:v>
                </c:pt>
                <c:pt idx="1745">
                  <c:v>391.5</c:v>
                </c:pt>
                <c:pt idx="1746">
                  <c:v>389.7</c:v>
                </c:pt>
                <c:pt idx="1747">
                  <c:v>387.9</c:v>
                </c:pt>
                <c:pt idx="1748">
                  <c:v>385.8</c:v>
                </c:pt>
                <c:pt idx="1749">
                  <c:v>384</c:v>
                </c:pt>
                <c:pt idx="1750">
                  <c:v>382.2</c:v>
                </c:pt>
                <c:pt idx="1751">
                  <c:v>380.4</c:v>
                </c:pt>
                <c:pt idx="1752">
                  <c:v>378.3</c:v>
                </c:pt>
                <c:pt idx="1753">
                  <c:v>376.5</c:v>
                </c:pt>
                <c:pt idx="1754">
                  <c:v>374.7</c:v>
                </c:pt>
                <c:pt idx="1755">
                  <c:v>372.9</c:v>
                </c:pt>
                <c:pt idx="1756">
                  <c:v>370.8</c:v>
                </c:pt>
                <c:pt idx="1757">
                  <c:v>369</c:v>
                </c:pt>
                <c:pt idx="1758">
                  <c:v>367.2</c:v>
                </c:pt>
                <c:pt idx="1759">
                  <c:v>365.4</c:v>
                </c:pt>
                <c:pt idx="1760">
                  <c:v>363.3</c:v>
                </c:pt>
                <c:pt idx="1761">
                  <c:v>361.5</c:v>
                </c:pt>
                <c:pt idx="1762">
                  <c:v>359.7</c:v>
                </c:pt>
                <c:pt idx="1763">
                  <c:v>357.9</c:v>
                </c:pt>
                <c:pt idx="1764">
                  <c:v>355.8</c:v>
                </c:pt>
                <c:pt idx="1765">
                  <c:v>354</c:v>
                </c:pt>
                <c:pt idx="1766">
                  <c:v>352.2</c:v>
                </c:pt>
                <c:pt idx="1767">
                  <c:v>350.4</c:v>
                </c:pt>
                <c:pt idx="1768">
                  <c:v>348.3</c:v>
                </c:pt>
                <c:pt idx="1769">
                  <c:v>346.5</c:v>
                </c:pt>
                <c:pt idx="1770">
                  <c:v>344.7</c:v>
                </c:pt>
                <c:pt idx="1771">
                  <c:v>342.9</c:v>
                </c:pt>
                <c:pt idx="1772">
                  <c:v>340.8</c:v>
                </c:pt>
                <c:pt idx="1773">
                  <c:v>339</c:v>
                </c:pt>
                <c:pt idx="1774">
                  <c:v>337.2</c:v>
                </c:pt>
                <c:pt idx="1775">
                  <c:v>335.4</c:v>
                </c:pt>
                <c:pt idx="1776">
                  <c:v>333.3</c:v>
                </c:pt>
                <c:pt idx="1777">
                  <c:v>331.5</c:v>
                </c:pt>
                <c:pt idx="1778">
                  <c:v>329.7</c:v>
                </c:pt>
                <c:pt idx="1779">
                  <c:v>327.9</c:v>
                </c:pt>
                <c:pt idx="1780">
                  <c:v>325.8</c:v>
                </c:pt>
                <c:pt idx="1781">
                  <c:v>324</c:v>
                </c:pt>
                <c:pt idx="1782">
                  <c:v>322.2</c:v>
                </c:pt>
                <c:pt idx="1783">
                  <c:v>320.39999999999998</c:v>
                </c:pt>
                <c:pt idx="1784">
                  <c:v>318.3</c:v>
                </c:pt>
                <c:pt idx="1785">
                  <c:v>316.5</c:v>
                </c:pt>
                <c:pt idx="1786">
                  <c:v>314.7</c:v>
                </c:pt>
                <c:pt idx="1787">
                  <c:v>312.89999999999998</c:v>
                </c:pt>
                <c:pt idx="1788">
                  <c:v>310.8</c:v>
                </c:pt>
                <c:pt idx="1789">
                  <c:v>309</c:v>
                </c:pt>
                <c:pt idx="1790">
                  <c:v>307.2</c:v>
                </c:pt>
                <c:pt idx="1791">
                  <c:v>305.39999999999998</c:v>
                </c:pt>
                <c:pt idx="1792">
                  <c:v>303.3</c:v>
                </c:pt>
                <c:pt idx="1793">
                  <c:v>301.5</c:v>
                </c:pt>
                <c:pt idx="1794">
                  <c:v>299.7</c:v>
                </c:pt>
                <c:pt idx="1795">
                  <c:v>297.89999999999998</c:v>
                </c:pt>
                <c:pt idx="1796">
                  <c:v>295.8</c:v>
                </c:pt>
                <c:pt idx="1797">
                  <c:v>294</c:v>
                </c:pt>
                <c:pt idx="1798">
                  <c:v>292.2</c:v>
                </c:pt>
                <c:pt idx="1799">
                  <c:v>290.39999999999998</c:v>
                </c:pt>
                <c:pt idx="1800">
                  <c:v>288.3</c:v>
                </c:pt>
                <c:pt idx="1801">
                  <c:v>286.5</c:v>
                </c:pt>
                <c:pt idx="1802">
                  <c:v>284.7</c:v>
                </c:pt>
                <c:pt idx="1803">
                  <c:v>282.89999999999998</c:v>
                </c:pt>
                <c:pt idx="1804">
                  <c:v>280.8</c:v>
                </c:pt>
                <c:pt idx="1805">
                  <c:v>279</c:v>
                </c:pt>
                <c:pt idx="1806">
                  <c:v>277.2</c:v>
                </c:pt>
                <c:pt idx="1807">
                  <c:v>275.39999999999998</c:v>
                </c:pt>
                <c:pt idx="1808">
                  <c:v>273.3</c:v>
                </c:pt>
                <c:pt idx="1809">
                  <c:v>271.5</c:v>
                </c:pt>
                <c:pt idx="1810">
                  <c:v>269.7</c:v>
                </c:pt>
                <c:pt idx="1811">
                  <c:v>267.89999999999998</c:v>
                </c:pt>
                <c:pt idx="1812">
                  <c:v>265.8</c:v>
                </c:pt>
                <c:pt idx="1813">
                  <c:v>264</c:v>
                </c:pt>
                <c:pt idx="1814">
                  <c:v>262.2</c:v>
                </c:pt>
                <c:pt idx="1815">
                  <c:v>260.39999999999998</c:v>
                </c:pt>
                <c:pt idx="1816">
                  <c:v>258.3</c:v>
                </c:pt>
                <c:pt idx="1817">
                  <c:v>256.5</c:v>
                </c:pt>
                <c:pt idx="1818">
                  <c:v>254.7</c:v>
                </c:pt>
                <c:pt idx="1819">
                  <c:v>252.9</c:v>
                </c:pt>
                <c:pt idx="1820">
                  <c:v>250.8</c:v>
                </c:pt>
                <c:pt idx="1821">
                  <c:v>249</c:v>
                </c:pt>
                <c:pt idx="1822">
                  <c:v>247.2</c:v>
                </c:pt>
                <c:pt idx="1823">
                  <c:v>245.4</c:v>
                </c:pt>
                <c:pt idx="1824">
                  <c:v>243.3</c:v>
                </c:pt>
                <c:pt idx="1825">
                  <c:v>241.5</c:v>
                </c:pt>
                <c:pt idx="1826">
                  <c:v>239.7</c:v>
                </c:pt>
                <c:pt idx="1827">
                  <c:v>237.9</c:v>
                </c:pt>
                <c:pt idx="1828">
                  <c:v>235.8</c:v>
                </c:pt>
                <c:pt idx="1829">
                  <c:v>234</c:v>
                </c:pt>
                <c:pt idx="1830">
                  <c:v>232.2</c:v>
                </c:pt>
                <c:pt idx="1831">
                  <c:v>230.4</c:v>
                </c:pt>
                <c:pt idx="1832">
                  <c:v>228.3</c:v>
                </c:pt>
                <c:pt idx="1833">
                  <c:v>226.5</c:v>
                </c:pt>
                <c:pt idx="1834">
                  <c:v>224.7</c:v>
                </c:pt>
                <c:pt idx="1835">
                  <c:v>222.9</c:v>
                </c:pt>
                <c:pt idx="1836">
                  <c:v>220.8</c:v>
                </c:pt>
                <c:pt idx="1837">
                  <c:v>219</c:v>
                </c:pt>
                <c:pt idx="1838">
                  <c:v>217.2</c:v>
                </c:pt>
                <c:pt idx="1839">
                  <c:v>215.4</c:v>
                </c:pt>
                <c:pt idx="1840">
                  <c:v>213.3</c:v>
                </c:pt>
                <c:pt idx="1841">
                  <c:v>211.5</c:v>
                </c:pt>
                <c:pt idx="1842">
                  <c:v>209.7</c:v>
                </c:pt>
                <c:pt idx="1843">
                  <c:v>207.9</c:v>
                </c:pt>
                <c:pt idx="1844">
                  <c:v>205.8</c:v>
                </c:pt>
                <c:pt idx="1845">
                  <c:v>204</c:v>
                </c:pt>
                <c:pt idx="1846">
                  <c:v>202.2</c:v>
                </c:pt>
                <c:pt idx="1847">
                  <c:v>200.4</c:v>
                </c:pt>
                <c:pt idx="1848">
                  <c:v>198.3</c:v>
                </c:pt>
                <c:pt idx="1849">
                  <c:v>196.5</c:v>
                </c:pt>
                <c:pt idx="1850">
                  <c:v>194.7</c:v>
                </c:pt>
                <c:pt idx="1851">
                  <c:v>192.9</c:v>
                </c:pt>
                <c:pt idx="1852">
                  <c:v>190.8</c:v>
                </c:pt>
                <c:pt idx="1853">
                  <c:v>189</c:v>
                </c:pt>
                <c:pt idx="1854">
                  <c:v>187.2</c:v>
                </c:pt>
                <c:pt idx="1855">
                  <c:v>185.4</c:v>
                </c:pt>
                <c:pt idx="1856">
                  <c:v>183.3</c:v>
                </c:pt>
                <c:pt idx="1857">
                  <c:v>181.5</c:v>
                </c:pt>
                <c:pt idx="1858">
                  <c:v>179.7</c:v>
                </c:pt>
                <c:pt idx="1859">
                  <c:v>177.9</c:v>
                </c:pt>
                <c:pt idx="1860">
                  <c:v>175.8</c:v>
                </c:pt>
                <c:pt idx="1861">
                  <c:v>174</c:v>
                </c:pt>
                <c:pt idx="1862">
                  <c:v>172.2</c:v>
                </c:pt>
                <c:pt idx="1863">
                  <c:v>170.4</c:v>
                </c:pt>
                <c:pt idx="1864">
                  <c:v>168.3</c:v>
                </c:pt>
                <c:pt idx="1865">
                  <c:v>166.5</c:v>
                </c:pt>
                <c:pt idx="1866">
                  <c:v>164.7</c:v>
                </c:pt>
                <c:pt idx="1867">
                  <c:v>162.9</c:v>
                </c:pt>
                <c:pt idx="1868">
                  <c:v>160.80000000000001</c:v>
                </c:pt>
                <c:pt idx="1869">
                  <c:v>159</c:v>
                </c:pt>
                <c:pt idx="1870">
                  <c:v>157.19999999999999</c:v>
                </c:pt>
                <c:pt idx="1871">
                  <c:v>155.4</c:v>
                </c:pt>
                <c:pt idx="1872">
                  <c:v>153.30000000000001</c:v>
                </c:pt>
                <c:pt idx="1873">
                  <c:v>151.5</c:v>
                </c:pt>
                <c:pt idx="1874">
                  <c:v>149.69999999999999</c:v>
                </c:pt>
                <c:pt idx="1875">
                  <c:v>147.9</c:v>
                </c:pt>
                <c:pt idx="1876">
                  <c:v>145.80000000000001</c:v>
                </c:pt>
                <c:pt idx="1877">
                  <c:v>144</c:v>
                </c:pt>
                <c:pt idx="1878">
                  <c:v>142.19999999999999</c:v>
                </c:pt>
                <c:pt idx="1879">
                  <c:v>140.4</c:v>
                </c:pt>
                <c:pt idx="1880">
                  <c:v>138.30000000000001</c:v>
                </c:pt>
                <c:pt idx="1881">
                  <c:v>136.5</c:v>
                </c:pt>
                <c:pt idx="1882">
                  <c:v>134.69999999999999</c:v>
                </c:pt>
                <c:pt idx="1883">
                  <c:v>132.9</c:v>
                </c:pt>
                <c:pt idx="1884">
                  <c:v>130.80000000000001</c:v>
                </c:pt>
                <c:pt idx="1885">
                  <c:v>129</c:v>
                </c:pt>
                <c:pt idx="1886">
                  <c:v>127.2</c:v>
                </c:pt>
                <c:pt idx="1887">
                  <c:v>125.4</c:v>
                </c:pt>
                <c:pt idx="1888">
                  <c:v>123.3</c:v>
                </c:pt>
                <c:pt idx="1889">
                  <c:v>121.5</c:v>
                </c:pt>
                <c:pt idx="1890">
                  <c:v>119.7</c:v>
                </c:pt>
                <c:pt idx="1891">
                  <c:v>117.9</c:v>
                </c:pt>
                <c:pt idx="1892">
                  <c:v>115.8</c:v>
                </c:pt>
                <c:pt idx="1893">
                  <c:v>114</c:v>
                </c:pt>
                <c:pt idx="1894">
                  <c:v>112.2</c:v>
                </c:pt>
                <c:pt idx="1895">
                  <c:v>110.4</c:v>
                </c:pt>
                <c:pt idx="1896">
                  <c:v>108.3</c:v>
                </c:pt>
                <c:pt idx="1897">
                  <c:v>106.5</c:v>
                </c:pt>
                <c:pt idx="1898">
                  <c:v>104.7</c:v>
                </c:pt>
                <c:pt idx="1899">
                  <c:v>102.9</c:v>
                </c:pt>
                <c:pt idx="1900">
                  <c:v>100.8</c:v>
                </c:pt>
                <c:pt idx="1901">
                  <c:v>99</c:v>
                </c:pt>
                <c:pt idx="1902">
                  <c:v>97.2</c:v>
                </c:pt>
                <c:pt idx="1903">
                  <c:v>95.4</c:v>
                </c:pt>
                <c:pt idx="1904">
                  <c:v>93.3</c:v>
                </c:pt>
                <c:pt idx="1905">
                  <c:v>91.5</c:v>
                </c:pt>
                <c:pt idx="1906">
                  <c:v>89.7</c:v>
                </c:pt>
                <c:pt idx="1907">
                  <c:v>87.9</c:v>
                </c:pt>
                <c:pt idx="1908">
                  <c:v>85.8</c:v>
                </c:pt>
                <c:pt idx="1909">
                  <c:v>84</c:v>
                </c:pt>
                <c:pt idx="1910">
                  <c:v>82.2</c:v>
                </c:pt>
                <c:pt idx="1911">
                  <c:v>80.400000000000006</c:v>
                </c:pt>
                <c:pt idx="1912">
                  <c:v>78.3</c:v>
                </c:pt>
                <c:pt idx="1913">
                  <c:v>76.5</c:v>
                </c:pt>
                <c:pt idx="1914">
                  <c:v>74.7</c:v>
                </c:pt>
                <c:pt idx="1915">
                  <c:v>72.900000000000006</c:v>
                </c:pt>
                <c:pt idx="1916">
                  <c:v>70.8</c:v>
                </c:pt>
                <c:pt idx="1917">
                  <c:v>69</c:v>
                </c:pt>
                <c:pt idx="1918">
                  <c:v>67.2</c:v>
                </c:pt>
                <c:pt idx="1919">
                  <c:v>72.3</c:v>
                </c:pt>
                <c:pt idx="1920">
                  <c:v>70.2</c:v>
                </c:pt>
                <c:pt idx="1921">
                  <c:v>68.400000000000006</c:v>
                </c:pt>
                <c:pt idx="1922">
                  <c:v>66.599999999999994</c:v>
                </c:pt>
                <c:pt idx="1923">
                  <c:v>64.8</c:v>
                </c:pt>
                <c:pt idx="1924">
                  <c:v>62.7</c:v>
                </c:pt>
                <c:pt idx="1925">
                  <c:v>60.9</c:v>
                </c:pt>
                <c:pt idx="1926">
                  <c:v>59.1</c:v>
                </c:pt>
                <c:pt idx="1927">
                  <c:v>57.3</c:v>
                </c:pt>
                <c:pt idx="1928">
                  <c:v>55.2</c:v>
                </c:pt>
                <c:pt idx="1929">
                  <c:v>53.4</c:v>
                </c:pt>
                <c:pt idx="1930">
                  <c:v>51.6</c:v>
                </c:pt>
                <c:pt idx="1931">
                  <c:v>49.8</c:v>
                </c:pt>
                <c:pt idx="1932">
                  <c:v>47.7</c:v>
                </c:pt>
                <c:pt idx="1933">
                  <c:v>45.9</c:v>
                </c:pt>
                <c:pt idx="1934">
                  <c:v>44.1</c:v>
                </c:pt>
                <c:pt idx="1935">
                  <c:v>42.3</c:v>
                </c:pt>
                <c:pt idx="1936">
                  <c:v>40.200000000000003</c:v>
                </c:pt>
                <c:pt idx="1937">
                  <c:v>38.4</c:v>
                </c:pt>
                <c:pt idx="1938">
                  <c:v>36.6</c:v>
                </c:pt>
                <c:pt idx="1939">
                  <c:v>34.799999999999997</c:v>
                </c:pt>
                <c:pt idx="1940">
                  <c:v>32.700000000000003</c:v>
                </c:pt>
                <c:pt idx="1941">
                  <c:v>30.9</c:v>
                </c:pt>
                <c:pt idx="1942">
                  <c:v>29.1</c:v>
                </c:pt>
                <c:pt idx="1943">
                  <c:v>27.3</c:v>
                </c:pt>
                <c:pt idx="1944">
                  <c:v>25.2</c:v>
                </c:pt>
                <c:pt idx="1945">
                  <c:v>23.4</c:v>
                </c:pt>
                <c:pt idx="1946">
                  <c:v>21.6</c:v>
                </c:pt>
                <c:pt idx="1947">
                  <c:v>19.8</c:v>
                </c:pt>
                <c:pt idx="1948">
                  <c:v>17.7</c:v>
                </c:pt>
                <c:pt idx="1949">
                  <c:v>15.9</c:v>
                </c:pt>
                <c:pt idx="1950">
                  <c:v>14.1</c:v>
                </c:pt>
                <c:pt idx="1951">
                  <c:v>12.3</c:v>
                </c:pt>
                <c:pt idx="1952">
                  <c:v>10.199999999999999</c:v>
                </c:pt>
                <c:pt idx="1953">
                  <c:v>8.4</c:v>
                </c:pt>
                <c:pt idx="1954">
                  <c:v>6.6</c:v>
                </c:pt>
                <c:pt idx="1955">
                  <c:v>4.8</c:v>
                </c:pt>
                <c:pt idx="1956">
                  <c:v>2.7</c:v>
                </c:pt>
                <c:pt idx="1957">
                  <c:v>0.9</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3.9</c:v>
                </c:pt>
                <c:pt idx="1971">
                  <c:v>2.1</c:v>
                </c:pt>
                <c:pt idx="1972">
                  <c:v>3.9</c:v>
                </c:pt>
                <c:pt idx="1973">
                  <c:v>1.8</c:v>
                </c:pt>
                <c:pt idx="1974">
                  <c:v>6</c:v>
                </c:pt>
                <c:pt idx="1975">
                  <c:v>4.2</c:v>
                </c:pt>
                <c:pt idx="1976">
                  <c:v>2.4</c:v>
                </c:pt>
                <c:pt idx="1977">
                  <c:v>11.1</c:v>
                </c:pt>
                <c:pt idx="1978">
                  <c:v>16.2</c:v>
                </c:pt>
                <c:pt idx="1979">
                  <c:v>14.4</c:v>
                </c:pt>
                <c:pt idx="1980">
                  <c:v>12.6</c:v>
                </c:pt>
                <c:pt idx="1981">
                  <c:v>10.5</c:v>
                </c:pt>
                <c:pt idx="1982">
                  <c:v>8.6999999999999993</c:v>
                </c:pt>
                <c:pt idx="1983">
                  <c:v>6.9</c:v>
                </c:pt>
                <c:pt idx="1984">
                  <c:v>5.0999999999999996</c:v>
                </c:pt>
                <c:pt idx="1985">
                  <c:v>3</c:v>
                </c:pt>
                <c:pt idx="1986">
                  <c:v>1.2</c:v>
                </c:pt>
                <c:pt idx="1987">
                  <c:v>0</c:v>
                </c:pt>
                <c:pt idx="1988">
                  <c:v>4.2</c:v>
                </c:pt>
                <c:pt idx="1989">
                  <c:v>9.3000000000000007</c:v>
                </c:pt>
                <c:pt idx="1990">
                  <c:v>8.4</c:v>
                </c:pt>
                <c:pt idx="1991">
                  <c:v>13.2</c:v>
                </c:pt>
                <c:pt idx="1992">
                  <c:v>11.4</c:v>
                </c:pt>
                <c:pt idx="1993">
                  <c:v>9.6</c:v>
                </c:pt>
                <c:pt idx="1994">
                  <c:v>7.8</c:v>
                </c:pt>
                <c:pt idx="1995">
                  <c:v>11.1</c:v>
                </c:pt>
                <c:pt idx="1996">
                  <c:v>15</c:v>
                </c:pt>
                <c:pt idx="1997">
                  <c:v>13.2</c:v>
                </c:pt>
                <c:pt idx="1998">
                  <c:v>18.3</c:v>
                </c:pt>
                <c:pt idx="1999">
                  <c:v>16.2</c:v>
                </c:pt>
                <c:pt idx="2000">
                  <c:v>14.4</c:v>
                </c:pt>
                <c:pt idx="2001">
                  <c:v>12.6</c:v>
                </c:pt>
                <c:pt idx="2002">
                  <c:v>10.8</c:v>
                </c:pt>
                <c:pt idx="2003">
                  <c:v>8.6999999999999993</c:v>
                </c:pt>
                <c:pt idx="2004">
                  <c:v>6.9</c:v>
                </c:pt>
                <c:pt idx="2005">
                  <c:v>5.0999999999999996</c:v>
                </c:pt>
                <c:pt idx="2006">
                  <c:v>3.3</c:v>
                </c:pt>
                <c:pt idx="2007">
                  <c:v>1.2</c:v>
                </c:pt>
                <c:pt idx="2008">
                  <c:v>0</c:v>
                </c:pt>
                <c:pt idx="2009">
                  <c:v>0</c:v>
                </c:pt>
                <c:pt idx="2010">
                  <c:v>3.9</c:v>
                </c:pt>
                <c:pt idx="2011">
                  <c:v>2.1</c:v>
                </c:pt>
                <c:pt idx="2012">
                  <c:v>0.3</c:v>
                </c:pt>
                <c:pt idx="2013">
                  <c:v>9</c:v>
                </c:pt>
                <c:pt idx="2014">
                  <c:v>16.2</c:v>
                </c:pt>
                <c:pt idx="2015">
                  <c:v>14.4</c:v>
                </c:pt>
                <c:pt idx="2016">
                  <c:v>12.6</c:v>
                </c:pt>
                <c:pt idx="2017">
                  <c:v>10.5</c:v>
                </c:pt>
                <c:pt idx="2018">
                  <c:v>8.6999999999999993</c:v>
                </c:pt>
                <c:pt idx="2019">
                  <c:v>6.9</c:v>
                </c:pt>
                <c:pt idx="2020">
                  <c:v>5.0999999999999996</c:v>
                </c:pt>
                <c:pt idx="2021">
                  <c:v>3</c:v>
                </c:pt>
                <c:pt idx="2022">
                  <c:v>1.2</c:v>
                </c:pt>
                <c:pt idx="2023">
                  <c:v>0</c:v>
                </c:pt>
                <c:pt idx="2024">
                  <c:v>5.4</c:v>
                </c:pt>
                <c:pt idx="2025">
                  <c:v>3.6</c:v>
                </c:pt>
                <c:pt idx="2026">
                  <c:v>17.100000000000001</c:v>
                </c:pt>
                <c:pt idx="2027">
                  <c:v>22.2</c:v>
                </c:pt>
                <c:pt idx="2028">
                  <c:v>20.399999999999999</c:v>
                </c:pt>
                <c:pt idx="2029">
                  <c:v>18.600000000000001</c:v>
                </c:pt>
                <c:pt idx="2030">
                  <c:v>23.7</c:v>
                </c:pt>
                <c:pt idx="2031">
                  <c:v>21.6</c:v>
                </c:pt>
                <c:pt idx="2032">
                  <c:v>19.8</c:v>
                </c:pt>
                <c:pt idx="2033">
                  <c:v>18</c:v>
                </c:pt>
                <c:pt idx="2034">
                  <c:v>16.2</c:v>
                </c:pt>
                <c:pt idx="2035">
                  <c:v>14.1</c:v>
                </c:pt>
                <c:pt idx="2036">
                  <c:v>12.3</c:v>
                </c:pt>
                <c:pt idx="2037">
                  <c:v>10.5</c:v>
                </c:pt>
                <c:pt idx="2038">
                  <c:v>8.6999999999999993</c:v>
                </c:pt>
                <c:pt idx="2039">
                  <c:v>6.6</c:v>
                </c:pt>
                <c:pt idx="2040">
                  <c:v>4.8</c:v>
                </c:pt>
                <c:pt idx="2041">
                  <c:v>18.3</c:v>
                </c:pt>
                <c:pt idx="2042">
                  <c:v>16.5</c:v>
                </c:pt>
                <c:pt idx="2043">
                  <c:v>14.4</c:v>
                </c:pt>
                <c:pt idx="2044">
                  <c:v>12.6</c:v>
                </c:pt>
                <c:pt idx="2045">
                  <c:v>10.8</c:v>
                </c:pt>
                <c:pt idx="2046">
                  <c:v>9</c:v>
                </c:pt>
                <c:pt idx="2047">
                  <c:v>6.9</c:v>
                </c:pt>
                <c:pt idx="2048">
                  <c:v>5.0999999999999996</c:v>
                </c:pt>
                <c:pt idx="2049">
                  <c:v>3.3</c:v>
                </c:pt>
                <c:pt idx="2050">
                  <c:v>1.5</c:v>
                </c:pt>
                <c:pt idx="2051">
                  <c:v>0</c:v>
                </c:pt>
                <c:pt idx="2052">
                  <c:v>0</c:v>
                </c:pt>
                <c:pt idx="2053">
                  <c:v>9</c:v>
                </c:pt>
                <c:pt idx="2054">
                  <c:v>7.2</c:v>
                </c:pt>
                <c:pt idx="2055">
                  <c:v>5.4</c:v>
                </c:pt>
                <c:pt idx="2056">
                  <c:v>12.3</c:v>
                </c:pt>
                <c:pt idx="2057">
                  <c:v>10.5</c:v>
                </c:pt>
                <c:pt idx="2058">
                  <c:v>24</c:v>
                </c:pt>
                <c:pt idx="2059">
                  <c:v>22.2</c:v>
                </c:pt>
                <c:pt idx="2060">
                  <c:v>20.100000000000001</c:v>
                </c:pt>
                <c:pt idx="2061">
                  <c:v>18.3</c:v>
                </c:pt>
                <c:pt idx="2062">
                  <c:v>31.8</c:v>
                </c:pt>
                <c:pt idx="2063">
                  <c:v>30</c:v>
                </c:pt>
                <c:pt idx="2064">
                  <c:v>27.9</c:v>
                </c:pt>
                <c:pt idx="2065">
                  <c:v>26.1</c:v>
                </c:pt>
                <c:pt idx="2066">
                  <c:v>31.2</c:v>
                </c:pt>
                <c:pt idx="2067">
                  <c:v>40.200000000000003</c:v>
                </c:pt>
                <c:pt idx="2068">
                  <c:v>47.1</c:v>
                </c:pt>
                <c:pt idx="2069">
                  <c:v>54.3</c:v>
                </c:pt>
                <c:pt idx="2070">
                  <c:v>52.5</c:v>
                </c:pt>
                <c:pt idx="2071">
                  <c:v>50.7</c:v>
                </c:pt>
                <c:pt idx="2072">
                  <c:v>48.6</c:v>
                </c:pt>
                <c:pt idx="2073">
                  <c:v>57.6</c:v>
                </c:pt>
                <c:pt idx="2074">
                  <c:v>67.2</c:v>
                </c:pt>
                <c:pt idx="2075">
                  <c:v>65.400000000000006</c:v>
                </c:pt>
                <c:pt idx="2076">
                  <c:v>63.3</c:v>
                </c:pt>
                <c:pt idx="2077">
                  <c:v>61.5</c:v>
                </c:pt>
                <c:pt idx="2078">
                  <c:v>75</c:v>
                </c:pt>
                <c:pt idx="2079">
                  <c:v>84</c:v>
                </c:pt>
                <c:pt idx="2080">
                  <c:v>92.7</c:v>
                </c:pt>
                <c:pt idx="2081">
                  <c:v>90.9</c:v>
                </c:pt>
                <c:pt idx="2082">
                  <c:v>99.9</c:v>
                </c:pt>
                <c:pt idx="2083">
                  <c:v>108.3</c:v>
                </c:pt>
                <c:pt idx="2084">
                  <c:v>115.2</c:v>
                </c:pt>
                <c:pt idx="2085">
                  <c:v>126.3</c:v>
                </c:pt>
                <c:pt idx="2086">
                  <c:v>139.80000000000001</c:v>
                </c:pt>
                <c:pt idx="2087">
                  <c:v>150.9</c:v>
                </c:pt>
                <c:pt idx="2088">
                  <c:v>161.69999999999999</c:v>
                </c:pt>
                <c:pt idx="2089">
                  <c:v>175.2</c:v>
                </c:pt>
                <c:pt idx="2090">
                  <c:v>175.2</c:v>
                </c:pt>
                <c:pt idx="2091">
                  <c:v>183.6</c:v>
                </c:pt>
                <c:pt idx="2092">
                  <c:v>187.5</c:v>
                </c:pt>
                <c:pt idx="2093">
                  <c:v>193.2</c:v>
                </c:pt>
                <c:pt idx="2094">
                  <c:v>191.4</c:v>
                </c:pt>
                <c:pt idx="2095">
                  <c:v>189.6</c:v>
                </c:pt>
                <c:pt idx="2096">
                  <c:v>202.8</c:v>
                </c:pt>
                <c:pt idx="2097">
                  <c:v>207.9</c:v>
                </c:pt>
                <c:pt idx="2098">
                  <c:v>221.4</c:v>
                </c:pt>
                <c:pt idx="2099">
                  <c:v>219.6</c:v>
                </c:pt>
                <c:pt idx="2100">
                  <c:v>217.5</c:v>
                </c:pt>
                <c:pt idx="2101">
                  <c:v>215.7</c:v>
                </c:pt>
                <c:pt idx="2102">
                  <c:v>222.9</c:v>
                </c:pt>
                <c:pt idx="2103">
                  <c:v>221.1</c:v>
                </c:pt>
                <c:pt idx="2104">
                  <c:v>219</c:v>
                </c:pt>
                <c:pt idx="2105">
                  <c:v>217.2</c:v>
                </c:pt>
                <c:pt idx="2106">
                  <c:v>222.3</c:v>
                </c:pt>
                <c:pt idx="2107">
                  <c:v>220.5</c:v>
                </c:pt>
                <c:pt idx="2108">
                  <c:v>218.4</c:v>
                </c:pt>
                <c:pt idx="2109">
                  <c:v>231.9</c:v>
                </c:pt>
                <c:pt idx="2110">
                  <c:v>245.4</c:v>
                </c:pt>
                <c:pt idx="2111">
                  <c:v>258.89999999999998</c:v>
                </c:pt>
                <c:pt idx="2112">
                  <c:v>256.8</c:v>
                </c:pt>
                <c:pt idx="2113">
                  <c:v>255</c:v>
                </c:pt>
                <c:pt idx="2114">
                  <c:v>253.2</c:v>
                </c:pt>
                <c:pt idx="2115">
                  <c:v>251.4</c:v>
                </c:pt>
                <c:pt idx="2116">
                  <c:v>256.8</c:v>
                </c:pt>
                <c:pt idx="2117">
                  <c:v>255</c:v>
                </c:pt>
                <c:pt idx="2118">
                  <c:v>266.10000000000002</c:v>
                </c:pt>
                <c:pt idx="2119">
                  <c:v>278.7</c:v>
                </c:pt>
                <c:pt idx="2120">
                  <c:v>291</c:v>
                </c:pt>
                <c:pt idx="2121">
                  <c:v>302.10000000000002</c:v>
                </c:pt>
                <c:pt idx="2122">
                  <c:v>313.2</c:v>
                </c:pt>
                <c:pt idx="2123">
                  <c:v>325.8</c:v>
                </c:pt>
                <c:pt idx="2124">
                  <c:v>332.7</c:v>
                </c:pt>
                <c:pt idx="2125">
                  <c:v>338.4</c:v>
                </c:pt>
                <c:pt idx="2126">
                  <c:v>346.8</c:v>
                </c:pt>
                <c:pt idx="2127">
                  <c:v>356.4</c:v>
                </c:pt>
                <c:pt idx="2128">
                  <c:v>363.3</c:v>
                </c:pt>
                <c:pt idx="2129">
                  <c:v>372.3</c:v>
                </c:pt>
                <c:pt idx="2130">
                  <c:v>379.5</c:v>
                </c:pt>
                <c:pt idx="2131">
                  <c:v>393</c:v>
                </c:pt>
                <c:pt idx="2132">
                  <c:v>390.9</c:v>
                </c:pt>
                <c:pt idx="2133">
                  <c:v>402</c:v>
                </c:pt>
                <c:pt idx="2134">
                  <c:v>409.2</c:v>
                </c:pt>
                <c:pt idx="2135">
                  <c:v>418.2</c:v>
                </c:pt>
                <c:pt idx="2136">
                  <c:v>416.1</c:v>
                </c:pt>
                <c:pt idx="2137">
                  <c:v>417.6</c:v>
                </c:pt>
                <c:pt idx="2138">
                  <c:v>424.8</c:v>
                </c:pt>
                <c:pt idx="2139">
                  <c:v>432</c:v>
                </c:pt>
                <c:pt idx="2140">
                  <c:v>442.8</c:v>
                </c:pt>
                <c:pt idx="2141">
                  <c:v>456.3</c:v>
                </c:pt>
                <c:pt idx="2142">
                  <c:v>454.5</c:v>
                </c:pt>
                <c:pt idx="2143">
                  <c:v>452.7</c:v>
                </c:pt>
                <c:pt idx="2144">
                  <c:v>450.6</c:v>
                </c:pt>
                <c:pt idx="2145">
                  <c:v>455.7</c:v>
                </c:pt>
                <c:pt idx="2146">
                  <c:v>466.8</c:v>
                </c:pt>
                <c:pt idx="2147">
                  <c:v>477.9</c:v>
                </c:pt>
                <c:pt idx="2148">
                  <c:v>487.2</c:v>
                </c:pt>
                <c:pt idx="2149">
                  <c:v>498.3</c:v>
                </c:pt>
                <c:pt idx="2150">
                  <c:v>511.8</c:v>
                </c:pt>
                <c:pt idx="2151">
                  <c:v>510</c:v>
                </c:pt>
                <c:pt idx="2152">
                  <c:v>520.79999999999995</c:v>
                </c:pt>
                <c:pt idx="2153">
                  <c:v>528</c:v>
                </c:pt>
                <c:pt idx="2154">
                  <c:v>541.5</c:v>
                </c:pt>
                <c:pt idx="2155">
                  <c:v>539.70000000000005</c:v>
                </c:pt>
                <c:pt idx="2156">
                  <c:v>546.6</c:v>
                </c:pt>
                <c:pt idx="2157">
                  <c:v>544.79999999999995</c:v>
                </c:pt>
                <c:pt idx="2158">
                  <c:v>549.9</c:v>
                </c:pt>
                <c:pt idx="2159">
                  <c:v>557.1</c:v>
                </c:pt>
                <c:pt idx="2160">
                  <c:v>565.20000000000005</c:v>
                </c:pt>
                <c:pt idx="2161">
                  <c:v>573.6</c:v>
                </c:pt>
                <c:pt idx="2162">
                  <c:v>584.70000000000005</c:v>
                </c:pt>
                <c:pt idx="2163">
                  <c:v>590.4</c:v>
                </c:pt>
                <c:pt idx="2164">
                  <c:v>597.29999999999995</c:v>
                </c:pt>
                <c:pt idx="2165">
                  <c:v>595.5</c:v>
                </c:pt>
                <c:pt idx="2166">
                  <c:v>593.70000000000005</c:v>
                </c:pt>
                <c:pt idx="2167">
                  <c:v>591.9</c:v>
                </c:pt>
                <c:pt idx="2168">
                  <c:v>598.79999999999995</c:v>
                </c:pt>
                <c:pt idx="2169">
                  <c:v>597</c:v>
                </c:pt>
                <c:pt idx="2170">
                  <c:v>595.20000000000005</c:v>
                </c:pt>
                <c:pt idx="2171">
                  <c:v>603.6</c:v>
                </c:pt>
                <c:pt idx="2172">
                  <c:v>601.5</c:v>
                </c:pt>
                <c:pt idx="2173">
                  <c:v>610.5</c:v>
                </c:pt>
                <c:pt idx="2174">
                  <c:v>616.20000000000005</c:v>
                </c:pt>
                <c:pt idx="2175">
                  <c:v>614.4</c:v>
                </c:pt>
                <c:pt idx="2176">
                  <c:v>622.5</c:v>
                </c:pt>
                <c:pt idx="2177">
                  <c:v>629.70000000000005</c:v>
                </c:pt>
                <c:pt idx="2178">
                  <c:v>638.70000000000005</c:v>
                </c:pt>
                <c:pt idx="2179">
                  <c:v>643.79999999999995</c:v>
                </c:pt>
                <c:pt idx="2180">
                  <c:v>648.6</c:v>
                </c:pt>
                <c:pt idx="2181">
                  <c:v>652.79999999999995</c:v>
                </c:pt>
                <c:pt idx="2182">
                  <c:v>657.9</c:v>
                </c:pt>
                <c:pt idx="2183">
                  <c:v>669</c:v>
                </c:pt>
                <c:pt idx="2184">
                  <c:v>675.9</c:v>
                </c:pt>
                <c:pt idx="2185">
                  <c:v>674.1</c:v>
                </c:pt>
                <c:pt idx="2186">
                  <c:v>672.3</c:v>
                </c:pt>
                <c:pt idx="2187">
                  <c:v>670.5</c:v>
                </c:pt>
                <c:pt idx="2188">
                  <c:v>668.4</c:v>
                </c:pt>
                <c:pt idx="2189">
                  <c:v>666.6</c:v>
                </c:pt>
                <c:pt idx="2190">
                  <c:v>670.8</c:v>
                </c:pt>
                <c:pt idx="2191">
                  <c:v>669</c:v>
                </c:pt>
                <c:pt idx="2192">
                  <c:v>672.9</c:v>
                </c:pt>
                <c:pt idx="2193">
                  <c:v>671.1</c:v>
                </c:pt>
                <c:pt idx="2194">
                  <c:v>669.3</c:v>
                </c:pt>
                <c:pt idx="2195">
                  <c:v>667.5</c:v>
                </c:pt>
                <c:pt idx="2196">
                  <c:v>665.4</c:v>
                </c:pt>
                <c:pt idx="2197">
                  <c:v>669</c:v>
                </c:pt>
                <c:pt idx="2198">
                  <c:v>676.2</c:v>
                </c:pt>
                <c:pt idx="2199">
                  <c:v>674.4</c:v>
                </c:pt>
                <c:pt idx="2200">
                  <c:v>672.3</c:v>
                </c:pt>
                <c:pt idx="2201">
                  <c:v>677.4</c:v>
                </c:pt>
                <c:pt idx="2202">
                  <c:v>675.6</c:v>
                </c:pt>
                <c:pt idx="2203">
                  <c:v>689.1</c:v>
                </c:pt>
                <c:pt idx="2204">
                  <c:v>687</c:v>
                </c:pt>
                <c:pt idx="2205">
                  <c:v>685.2</c:v>
                </c:pt>
                <c:pt idx="2206">
                  <c:v>690.3</c:v>
                </c:pt>
                <c:pt idx="2207">
                  <c:v>695.4</c:v>
                </c:pt>
                <c:pt idx="2208">
                  <c:v>702.3</c:v>
                </c:pt>
                <c:pt idx="2209">
                  <c:v>710.7</c:v>
                </c:pt>
                <c:pt idx="2210">
                  <c:v>708.9</c:v>
                </c:pt>
                <c:pt idx="2211">
                  <c:v>714</c:v>
                </c:pt>
                <c:pt idx="2212">
                  <c:v>719.4</c:v>
                </c:pt>
                <c:pt idx="2213">
                  <c:v>717.6</c:v>
                </c:pt>
                <c:pt idx="2214">
                  <c:v>715.8</c:v>
                </c:pt>
                <c:pt idx="2215">
                  <c:v>714</c:v>
                </c:pt>
                <c:pt idx="2216">
                  <c:v>711.9</c:v>
                </c:pt>
                <c:pt idx="2217">
                  <c:v>710.1</c:v>
                </c:pt>
                <c:pt idx="2218">
                  <c:v>708.3</c:v>
                </c:pt>
                <c:pt idx="2219">
                  <c:v>706.5</c:v>
                </c:pt>
                <c:pt idx="2220">
                  <c:v>704.4</c:v>
                </c:pt>
                <c:pt idx="2221">
                  <c:v>702.6</c:v>
                </c:pt>
                <c:pt idx="2222">
                  <c:v>700.8</c:v>
                </c:pt>
                <c:pt idx="2223">
                  <c:v>699</c:v>
                </c:pt>
                <c:pt idx="2224">
                  <c:v>702.3</c:v>
                </c:pt>
                <c:pt idx="2225">
                  <c:v>700.5</c:v>
                </c:pt>
                <c:pt idx="2226">
                  <c:v>698.7</c:v>
                </c:pt>
                <c:pt idx="2227">
                  <c:v>696.9</c:v>
                </c:pt>
                <c:pt idx="2228">
                  <c:v>701.7</c:v>
                </c:pt>
                <c:pt idx="2229">
                  <c:v>699.9</c:v>
                </c:pt>
                <c:pt idx="2230">
                  <c:v>698.1</c:v>
                </c:pt>
                <c:pt idx="2231">
                  <c:v>696.3</c:v>
                </c:pt>
                <c:pt idx="2232">
                  <c:v>694.2</c:v>
                </c:pt>
                <c:pt idx="2233">
                  <c:v>692.4</c:v>
                </c:pt>
                <c:pt idx="2234">
                  <c:v>690.6</c:v>
                </c:pt>
                <c:pt idx="2235">
                  <c:v>688.8</c:v>
                </c:pt>
                <c:pt idx="2236">
                  <c:v>686.7</c:v>
                </c:pt>
                <c:pt idx="2237">
                  <c:v>684.9</c:v>
                </c:pt>
                <c:pt idx="2238">
                  <c:v>683.1</c:v>
                </c:pt>
                <c:pt idx="2239">
                  <c:v>681.3</c:v>
                </c:pt>
                <c:pt idx="2240">
                  <c:v>679.2</c:v>
                </c:pt>
                <c:pt idx="2241">
                  <c:v>677.4</c:v>
                </c:pt>
                <c:pt idx="2242">
                  <c:v>675.6</c:v>
                </c:pt>
                <c:pt idx="2243">
                  <c:v>673.8</c:v>
                </c:pt>
                <c:pt idx="2244">
                  <c:v>671.7</c:v>
                </c:pt>
                <c:pt idx="2245">
                  <c:v>669.9</c:v>
                </c:pt>
                <c:pt idx="2246">
                  <c:v>668.1</c:v>
                </c:pt>
                <c:pt idx="2247">
                  <c:v>666.3</c:v>
                </c:pt>
                <c:pt idx="2248">
                  <c:v>664.2</c:v>
                </c:pt>
                <c:pt idx="2249">
                  <c:v>662.4</c:v>
                </c:pt>
                <c:pt idx="2250">
                  <c:v>660.6</c:v>
                </c:pt>
                <c:pt idx="2251">
                  <c:v>658.8</c:v>
                </c:pt>
                <c:pt idx="2252">
                  <c:v>656.7</c:v>
                </c:pt>
                <c:pt idx="2253">
                  <c:v>654.9</c:v>
                </c:pt>
                <c:pt idx="2254">
                  <c:v>653.1</c:v>
                </c:pt>
                <c:pt idx="2255">
                  <c:v>651.29999999999995</c:v>
                </c:pt>
                <c:pt idx="2256">
                  <c:v>649.20000000000005</c:v>
                </c:pt>
                <c:pt idx="2257">
                  <c:v>647.4</c:v>
                </c:pt>
                <c:pt idx="2258">
                  <c:v>645.6</c:v>
                </c:pt>
                <c:pt idx="2259">
                  <c:v>643.79999999999995</c:v>
                </c:pt>
                <c:pt idx="2260">
                  <c:v>641.70000000000005</c:v>
                </c:pt>
                <c:pt idx="2261">
                  <c:v>639.9</c:v>
                </c:pt>
                <c:pt idx="2262">
                  <c:v>638.1</c:v>
                </c:pt>
                <c:pt idx="2263">
                  <c:v>636.29999999999995</c:v>
                </c:pt>
                <c:pt idx="2264">
                  <c:v>634.20000000000005</c:v>
                </c:pt>
                <c:pt idx="2265">
                  <c:v>632.4</c:v>
                </c:pt>
                <c:pt idx="2266">
                  <c:v>630.6</c:v>
                </c:pt>
                <c:pt idx="2267">
                  <c:v>628.79999999999995</c:v>
                </c:pt>
                <c:pt idx="2268">
                  <c:v>626.70000000000005</c:v>
                </c:pt>
                <c:pt idx="2269">
                  <c:v>624.9</c:v>
                </c:pt>
                <c:pt idx="2270">
                  <c:v>623.1</c:v>
                </c:pt>
                <c:pt idx="2271">
                  <c:v>621.29999999999995</c:v>
                </c:pt>
                <c:pt idx="2272">
                  <c:v>619.20000000000005</c:v>
                </c:pt>
                <c:pt idx="2273">
                  <c:v>617.4</c:v>
                </c:pt>
                <c:pt idx="2274">
                  <c:v>615.6</c:v>
                </c:pt>
                <c:pt idx="2275">
                  <c:v>613.79999999999995</c:v>
                </c:pt>
                <c:pt idx="2276">
                  <c:v>611.70000000000005</c:v>
                </c:pt>
                <c:pt idx="2277">
                  <c:v>609.9</c:v>
                </c:pt>
                <c:pt idx="2278">
                  <c:v>608.1</c:v>
                </c:pt>
                <c:pt idx="2279">
                  <c:v>606.29999999999995</c:v>
                </c:pt>
                <c:pt idx="2280">
                  <c:v>604.20000000000005</c:v>
                </c:pt>
                <c:pt idx="2281">
                  <c:v>602.4</c:v>
                </c:pt>
                <c:pt idx="2282">
                  <c:v>600.6</c:v>
                </c:pt>
                <c:pt idx="2283">
                  <c:v>598.79999999999995</c:v>
                </c:pt>
                <c:pt idx="2284">
                  <c:v>596.70000000000005</c:v>
                </c:pt>
                <c:pt idx="2285">
                  <c:v>594.9</c:v>
                </c:pt>
                <c:pt idx="2286">
                  <c:v>593.1</c:v>
                </c:pt>
                <c:pt idx="2287">
                  <c:v>591.29999999999995</c:v>
                </c:pt>
                <c:pt idx="2288">
                  <c:v>589.20000000000005</c:v>
                </c:pt>
                <c:pt idx="2289">
                  <c:v>587.4</c:v>
                </c:pt>
                <c:pt idx="2290">
                  <c:v>585.6</c:v>
                </c:pt>
                <c:pt idx="2291">
                  <c:v>583.79999999999995</c:v>
                </c:pt>
                <c:pt idx="2292">
                  <c:v>581.70000000000005</c:v>
                </c:pt>
                <c:pt idx="2293">
                  <c:v>579.9</c:v>
                </c:pt>
                <c:pt idx="2294">
                  <c:v>578.1</c:v>
                </c:pt>
                <c:pt idx="2295">
                  <c:v>576.29999999999995</c:v>
                </c:pt>
                <c:pt idx="2296">
                  <c:v>574.20000000000005</c:v>
                </c:pt>
                <c:pt idx="2297">
                  <c:v>572.4</c:v>
                </c:pt>
                <c:pt idx="2298">
                  <c:v>570.6</c:v>
                </c:pt>
                <c:pt idx="2299">
                  <c:v>568.79999999999995</c:v>
                </c:pt>
                <c:pt idx="2300">
                  <c:v>566.70000000000005</c:v>
                </c:pt>
                <c:pt idx="2301">
                  <c:v>564.9</c:v>
                </c:pt>
                <c:pt idx="2302">
                  <c:v>563.1</c:v>
                </c:pt>
                <c:pt idx="2303">
                  <c:v>561.29999999999995</c:v>
                </c:pt>
                <c:pt idx="2304">
                  <c:v>559.20000000000005</c:v>
                </c:pt>
                <c:pt idx="2305">
                  <c:v>557.4</c:v>
                </c:pt>
                <c:pt idx="2306">
                  <c:v>555.6</c:v>
                </c:pt>
                <c:pt idx="2307">
                  <c:v>553.79999999999995</c:v>
                </c:pt>
                <c:pt idx="2308">
                  <c:v>551.70000000000005</c:v>
                </c:pt>
                <c:pt idx="2309">
                  <c:v>549.9</c:v>
                </c:pt>
                <c:pt idx="2310">
                  <c:v>548.1</c:v>
                </c:pt>
                <c:pt idx="2311">
                  <c:v>546.29999999999995</c:v>
                </c:pt>
                <c:pt idx="2312">
                  <c:v>544.20000000000005</c:v>
                </c:pt>
                <c:pt idx="2313">
                  <c:v>542.4</c:v>
                </c:pt>
                <c:pt idx="2314">
                  <c:v>540.6</c:v>
                </c:pt>
                <c:pt idx="2315">
                  <c:v>538.79999999999995</c:v>
                </c:pt>
                <c:pt idx="2316">
                  <c:v>536.70000000000005</c:v>
                </c:pt>
                <c:pt idx="2317">
                  <c:v>534.9</c:v>
                </c:pt>
                <c:pt idx="2318">
                  <c:v>533.1</c:v>
                </c:pt>
                <c:pt idx="2319">
                  <c:v>531.29999999999995</c:v>
                </c:pt>
                <c:pt idx="2320">
                  <c:v>529.20000000000005</c:v>
                </c:pt>
                <c:pt idx="2321">
                  <c:v>527.4</c:v>
                </c:pt>
                <c:pt idx="2322">
                  <c:v>525.6</c:v>
                </c:pt>
                <c:pt idx="2323">
                  <c:v>523.79999999999995</c:v>
                </c:pt>
                <c:pt idx="2324">
                  <c:v>521.70000000000005</c:v>
                </c:pt>
                <c:pt idx="2325">
                  <c:v>519.9</c:v>
                </c:pt>
                <c:pt idx="2326">
                  <c:v>518.1</c:v>
                </c:pt>
                <c:pt idx="2327">
                  <c:v>516.29999999999995</c:v>
                </c:pt>
                <c:pt idx="2328">
                  <c:v>514.20000000000005</c:v>
                </c:pt>
                <c:pt idx="2329">
                  <c:v>512.4</c:v>
                </c:pt>
                <c:pt idx="2330">
                  <c:v>510.6</c:v>
                </c:pt>
                <c:pt idx="2331">
                  <c:v>508.8</c:v>
                </c:pt>
                <c:pt idx="2332">
                  <c:v>506.7</c:v>
                </c:pt>
                <c:pt idx="2333">
                  <c:v>504.9</c:v>
                </c:pt>
                <c:pt idx="2334">
                  <c:v>503.1</c:v>
                </c:pt>
                <c:pt idx="2335">
                  <c:v>501.3</c:v>
                </c:pt>
                <c:pt idx="2336">
                  <c:v>499.2</c:v>
                </c:pt>
                <c:pt idx="2337">
                  <c:v>497.4</c:v>
                </c:pt>
                <c:pt idx="2338">
                  <c:v>495.6</c:v>
                </c:pt>
                <c:pt idx="2339">
                  <c:v>493.8</c:v>
                </c:pt>
                <c:pt idx="2340">
                  <c:v>491.7</c:v>
                </c:pt>
                <c:pt idx="2341">
                  <c:v>489.9</c:v>
                </c:pt>
                <c:pt idx="2342">
                  <c:v>488.1</c:v>
                </c:pt>
                <c:pt idx="2343">
                  <c:v>486.3</c:v>
                </c:pt>
                <c:pt idx="2344">
                  <c:v>484.2</c:v>
                </c:pt>
                <c:pt idx="2345">
                  <c:v>482.4</c:v>
                </c:pt>
                <c:pt idx="2346">
                  <c:v>480.6</c:v>
                </c:pt>
                <c:pt idx="2347">
                  <c:v>478.8</c:v>
                </c:pt>
                <c:pt idx="2348">
                  <c:v>476.7</c:v>
                </c:pt>
                <c:pt idx="2349">
                  <c:v>474.9</c:v>
                </c:pt>
                <c:pt idx="2350">
                  <c:v>473.1</c:v>
                </c:pt>
                <c:pt idx="2351">
                  <c:v>471.3</c:v>
                </c:pt>
                <c:pt idx="2352">
                  <c:v>469.2</c:v>
                </c:pt>
                <c:pt idx="2353">
                  <c:v>467.4</c:v>
                </c:pt>
                <c:pt idx="2354">
                  <c:v>465.6</c:v>
                </c:pt>
                <c:pt idx="2355">
                  <c:v>463.8</c:v>
                </c:pt>
                <c:pt idx="2356">
                  <c:v>461.7</c:v>
                </c:pt>
                <c:pt idx="2357">
                  <c:v>459.9</c:v>
                </c:pt>
                <c:pt idx="2358">
                  <c:v>458.1</c:v>
                </c:pt>
                <c:pt idx="2359">
                  <c:v>456.3</c:v>
                </c:pt>
                <c:pt idx="2360">
                  <c:v>454.2</c:v>
                </c:pt>
                <c:pt idx="2361">
                  <c:v>452.4</c:v>
                </c:pt>
                <c:pt idx="2362">
                  <c:v>450.6</c:v>
                </c:pt>
                <c:pt idx="2363">
                  <c:v>448.8</c:v>
                </c:pt>
                <c:pt idx="2364">
                  <c:v>446.7</c:v>
                </c:pt>
                <c:pt idx="2365">
                  <c:v>444.9</c:v>
                </c:pt>
                <c:pt idx="2366">
                  <c:v>443.1</c:v>
                </c:pt>
                <c:pt idx="2367">
                  <c:v>441.3</c:v>
                </c:pt>
                <c:pt idx="2368">
                  <c:v>439.2</c:v>
                </c:pt>
                <c:pt idx="2369">
                  <c:v>437.4</c:v>
                </c:pt>
                <c:pt idx="2370">
                  <c:v>435.6</c:v>
                </c:pt>
                <c:pt idx="2371">
                  <c:v>433.8</c:v>
                </c:pt>
                <c:pt idx="2372">
                  <c:v>431.7</c:v>
                </c:pt>
                <c:pt idx="2373">
                  <c:v>429.9</c:v>
                </c:pt>
                <c:pt idx="2374">
                  <c:v>428.1</c:v>
                </c:pt>
                <c:pt idx="2375">
                  <c:v>426.3</c:v>
                </c:pt>
                <c:pt idx="2376">
                  <c:v>424.2</c:v>
                </c:pt>
                <c:pt idx="2377">
                  <c:v>422.4</c:v>
                </c:pt>
                <c:pt idx="2378">
                  <c:v>420.6</c:v>
                </c:pt>
                <c:pt idx="2379">
                  <c:v>418.8</c:v>
                </c:pt>
                <c:pt idx="2380">
                  <c:v>416.7</c:v>
                </c:pt>
                <c:pt idx="2381">
                  <c:v>414.9</c:v>
                </c:pt>
                <c:pt idx="2382">
                  <c:v>413.1</c:v>
                </c:pt>
                <c:pt idx="2383">
                  <c:v>411.3</c:v>
                </c:pt>
                <c:pt idx="2384">
                  <c:v>409.2</c:v>
                </c:pt>
                <c:pt idx="2385">
                  <c:v>407.4</c:v>
                </c:pt>
                <c:pt idx="2386">
                  <c:v>405.6</c:v>
                </c:pt>
                <c:pt idx="2387">
                  <c:v>403.8</c:v>
                </c:pt>
                <c:pt idx="2388">
                  <c:v>401.7</c:v>
                </c:pt>
                <c:pt idx="2389">
                  <c:v>399.9</c:v>
                </c:pt>
                <c:pt idx="2390">
                  <c:v>398.1</c:v>
                </c:pt>
                <c:pt idx="2391">
                  <c:v>396.3</c:v>
                </c:pt>
                <c:pt idx="2392">
                  <c:v>394.2</c:v>
                </c:pt>
                <c:pt idx="2393">
                  <c:v>392.4</c:v>
                </c:pt>
                <c:pt idx="2394">
                  <c:v>390.6</c:v>
                </c:pt>
                <c:pt idx="2395">
                  <c:v>388.8</c:v>
                </c:pt>
                <c:pt idx="2396">
                  <c:v>386.7</c:v>
                </c:pt>
                <c:pt idx="2397">
                  <c:v>384.9</c:v>
                </c:pt>
                <c:pt idx="2398">
                  <c:v>383.1</c:v>
                </c:pt>
                <c:pt idx="2399">
                  <c:v>381.3</c:v>
                </c:pt>
                <c:pt idx="2400">
                  <c:v>379.2</c:v>
                </c:pt>
                <c:pt idx="2401">
                  <c:v>377.4</c:v>
                </c:pt>
                <c:pt idx="2402">
                  <c:v>375.6</c:v>
                </c:pt>
                <c:pt idx="2403">
                  <c:v>373.8</c:v>
                </c:pt>
                <c:pt idx="2404">
                  <c:v>371.7</c:v>
                </c:pt>
                <c:pt idx="2405">
                  <c:v>369.9</c:v>
                </c:pt>
                <c:pt idx="2406">
                  <c:v>368.1</c:v>
                </c:pt>
                <c:pt idx="2407">
                  <c:v>366.3</c:v>
                </c:pt>
                <c:pt idx="2408">
                  <c:v>364.2</c:v>
                </c:pt>
                <c:pt idx="2409">
                  <c:v>362.4</c:v>
                </c:pt>
                <c:pt idx="2410">
                  <c:v>360.6</c:v>
                </c:pt>
                <c:pt idx="2411">
                  <c:v>358.8</c:v>
                </c:pt>
                <c:pt idx="2412">
                  <c:v>356.7</c:v>
                </c:pt>
                <c:pt idx="2413">
                  <c:v>354.9</c:v>
                </c:pt>
                <c:pt idx="2414">
                  <c:v>353.1</c:v>
                </c:pt>
                <c:pt idx="2415">
                  <c:v>351.3</c:v>
                </c:pt>
                <c:pt idx="2416">
                  <c:v>349.2</c:v>
                </c:pt>
                <c:pt idx="2417">
                  <c:v>347.4</c:v>
                </c:pt>
                <c:pt idx="2418">
                  <c:v>345.6</c:v>
                </c:pt>
                <c:pt idx="2419">
                  <c:v>343.8</c:v>
                </c:pt>
                <c:pt idx="2420">
                  <c:v>341.7</c:v>
                </c:pt>
                <c:pt idx="2421">
                  <c:v>339.9</c:v>
                </c:pt>
                <c:pt idx="2422">
                  <c:v>338.1</c:v>
                </c:pt>
                <c:pt idx="2423">
                  <c:v>336.3</c:v>
                </c:pt>
                <c:pt idx="2424">
                  <c:v>334.2</c:v>
                </c:pt>
                <c:pt idx="2425">
                  <c:v>332.4</c:v>
                </c:pt>
                <c:pt idx="2426">
                  <c:v>330.6</c:v>
                </c:pt>
                <c:pt idx="2427">
                  <c:v>328.8</c:v>
                </c:pt>
                <c:pt idx="2428">
                  <c:v>326.7</c:v>
                </c:pt>
                <c:pt idx="2429">
                  <c:v>324.89999999999998</c:v>
                </c:pt>
                <c:pt idx="2430">
                  <c:v>323.10000000000002</c:v>
                </c:pt>
                <c:pt idx="2431">
                  <c:v>321.3</c:v>
                </c:pt>
                <c:pt idx="2432">
                  <c:v>319.2</c:v>
                </c:pt>
                <c:pt idx="2433">
                  <c:v>317.39999999999998</c:v>
                </c:pt>
                <c:pt idx="2434">
                  <c:v>315.60000000000002</c:v>
                </c:pt>
                <c:pt idx="2435">
                  <c:v>313.8</c:v>
                </c:pt>
                <c:pt idx="2436">
                  <c:v>311.7</c:v>
                </c:pt>
                <c:pt idx="2437">
                  <c:v>309.89999999999998</c:v>
                </c:pt>
                <c:pt idx="2438">
                  <c:v>308.10000000000002</c:v>
                </c:pt>
                <c:pt idx="2439">
                  <c:v>306.3</c:v>
                </c:pt>
                <c:pt idx="2440">
                  <c:v>304.2</c:v>
                </c:pt>
                <c:pt idx="2441">
                  <c:v>302.39999999999998</c:v>
                </c:pt>
                <c:pt idx="2442">
                  <c:v>300.60000000000002</c:v>
                </c:pt>
                <c:pt idx="2443">
                  <c:v>298.8</c:v>
                </c:pt>
                <c:pt idx="2444">
                  <c:v>296.7</c:v>
                </c:pt>
                <c:pt idx="2445">
                  <c:v>294.89999999999998</c:v>
                </c:pt>
                <c:pt idx="2446">
                  <c:v>293.10000000000002</c:v>
                </c:pt>
                <c:pt idx="2447">
                  <c:v>291.3</c:v>
                </c:pt>
                <c:pt idx="2448">
                  <c:v>289.2</c:v>
                </c:pt>
                <c:pt idx="2449">
                  <c:v>287.39999999999998</c:v>
                </c:pt>
                <c:pt idx="2450">
                  <c:v>285.60000000000002</c:v>
                </c:pt>
                <c:pt idx="2451">
                  <c:v>283.8</c:v>
                </c:pt>
                <c:pt idx="2452">
                  <c:v>281.7</c:v>
                </c:pt>
                <c:pt idx="2453">
                  <c:v>279.89999999999998</c:v>
                </c:pt>
                <c:pt idx="2454">
                  <c:v>278.10000000000002</c:v>
                </c:pt>
                <c:pt idx="2455">
                  <c:v>276.3</c:v>
                </c:pt>
                <c:pt idx="2456">
                  <c:v>274.2</c:v>
                </c:pt>
                <c:pt idx="2457">
                  <c:v>272.39999999999998</c:v>
                </c:pt>
                <c:pt idx="2458">
                  <c:v>270.60000000000002</c:v>
                </c:pt>
                <c:pt idx="2459">
                  <c:v>268.8</c:v>
                </c:pt>
                <c:pt idx="2460">
                  <c:v>266.7</c:v>
                </c:pt>
                <c:pt idx="2461">
                  <c:v>264.89999999999998</c:v>
                </c:pt>
                <c:pt idx="2462">
                  <c:v>263.10000000000002</c:v>
                </c:pt>
                <c:pt idx="2463">
                  <c:v>261.3</c:v>
                </c:pt>
                <c:pt idx="2464">
                  <c:v>259.2</c:v>
                </c:pt>
                <c:pt idx="2465">
                  <c:v>257.39999999999998</c:v>
                </c:pt>
                <c:pt idx="2466">
                  <c:v>255.6</c:v>
                </c:pt>
                <c:pt idx="2467">
                  <c:v>253.8</c:v>
                </c:pt>
                <c:pt idx="2468">
                  <c:v>251.7</c:v>
                </c:pt>
                <c:pt idx="2469">
                  <c:v>249.9</c:v>
                </c:pt>
                <c:pt idx="2470">
                  <c:v>248.1</c:v>
                </c:pt>
                <c:pt idx="2471">
                  <c:v>246.3</c:v>
                </c:pt>
                <c:pt idx="2472">
                  <c:v>244.2</c:v>
                </c:pt>
                <c:pt idx="2473">
                  <c:v>242.4</c:v>
                </c:pt>
                <c:pt idx="2474">
                  <c:v>240.6</c:v>
                </c:pt>
                <c:pt idx="2475">
                  <c:v>238.8</c:v>
                </c:pt>
                <c:pt idx="2476">
                  <c:v>236.7</c:v>
                </c:pt>
                <c:pt idx="2477">
                  <c:v>234.9</c:v>
                </c:pt>
                <c:pt idx="2478">
                  <c:v>233.1</c:v>
                </c:pt>
                <c:pt idx="2479">
                  <c:v>231.3</c:v>
                </c:pt>
                <c:pt idx="2480">
                  <c:v>229.2</c:v>
                </c:pt>
                <c:pt idx="2481">
                  <c:v>227.4</c:v>
                </c:pt>
                <c:pt idx="2482">
                  <c:v>225.6</c:v>
                </c:pt>
                <c:pt idx="2483">
                  <c:v>223.8</c:v>
                </c:pt>
                <c:pt idx="2484">
                  <c:v>221.7</c:v>
                </c:pt>
                <c:pt idx="2485">
                  <c:v>219.9</c:v>
                </c:pt>
                <c:pt idx="2486">
                  <c:v>218.1</c:v>
                </c:pt>
                <c:pt idx="2487">
                  <c:v>216.3</c:v>
                </c:pt>
                <c:pt idx="2488">
                  <c:v>214.2</c:v>
                </c:pt>
                <c:pt idx="2489">
                  <c:v>212.4</c:v>
                </c:pt>
                <c:pt idx="2490">
                  <c:v>210.6</c:v>
                </c:pt>
                <c:pt idx="2491">
                  <c:v>208.8</c:v>
                </c:pt>
                <c:pt idx="2492">
                  <c:v>206.7</c:v>
                </c:pt>
                <c:pt idx="2493">
                  <c:v>204.9</c:v>
                </c:pt>
                <c:pt idx="2494">
                  <c:v>203.1</c:v>
                </c:pt>
                <c:pt idx="2495">
                  <c:v>201.3</c:v>
                </c:pt>
                <c:pt idx="2496">
                  <c:v>199.2</c:v>
                </c:pt>
                <c:pt idx="2497">
                  <c:v>197.4</c:v>
                </c:pt>
                <c:pt idx="2498">
                  <c:v>195.6</c:v>
                </c:pt>
                <c:pt idx="2499">
                  <c:v>193.8</c:v>
                </c:pt>
                <c:pt idx="2500">
                  <c:v>191.7</c:v>
                </c:pt>
                <c:pt idx="2501">
                  <c:v>189.9</c:v>
                </c:pt>
                <c:pt idx="2502">
                  <c:v>188.1</c:v>
                </c:pt>
                <c:pt idx="2503">
                  <c:v>186.3</c:v>
                </c:pt>
                <c:pt idx="2504">
                  <c:v>184.2</c:v>
                </c:pt>
                <c:pt idx="2505">
                  <c:v>182.4</c:v>
                </c:pt>
                <c:pt idx="2506">
                  <c:v>180.6</c:v>
                </c:pt>
                <c:pt idx="2507">
                  <c:v>178.8</c:v>
                </c:pt>
                <c:pt idx="2508">
                  <c:v>176.7</c:v>
                </c:pt>
                <c:pt idx="2509">
                  <c:v>174.9</c:v>
                </c:pt>
                <c:pt idx="2510">
                  <c:v>173.1</c:v>
                </c:pt>
                <c:pt idx="2511">
                  <c:v>171.3</c:v>
                </c:pt>
                <c:pt idx="2512">
                  <c:v>169.2</c:v>
                </c:pt>
                <c:pt idx="2513">
                  <c:v>167.4</c:v>
                </c:pt>
                <c:pt idx="2514">
                  <c:v>165.6</c:v>
                </c:pt>
                <c:pt idx="2515">
                  <c:v>163.80000000000001</c:v>
                </c:pt>
                <c:pt idx="2516">
                  <c:v>161.69999999999999</c:v>
                </c:pt>
                <c:pt idx="2517">
                  <c:v>159.9</c:v>
                </c:pt>
                <c:pt idx="2518">
                  <c:v>158.1</c:v>
                </c:pt>
                <c:pt idx="2519">
                  <c:v>156.30000000000001</c:v>
                </c:pt>
                <c:pt idx="2520">
                  <c:v>154.19999999999999</c:v>
                </c:pt>
                <c:pt idx="2521">
                  <c:v>152.4</c:v>
                </c:pt>
                <c:pt idx="2522">
                  <c:v>150.6</c:v>
                </c:pt>
                <c:pt idx="2523">
                  <c:v>148.80000000000001</c:v>
                </c:pt>
                <c:pt idx="2524">
                  <c:v>146.69999999999999</c:v>
                </c:pt>
                <c:pt idx="2525">
                  <c:v>144.9</c:v>
                </c:pt>
                <c:pt idx="2526">
                  <c:v>143.1</c:v>
                </c:pt>
                <c:pt idx="2527">
                  <c:v>141.30000000000001</c:v>
                </c:pt>
                <c:pt idx="2528">
                  <c:v>139.19999999999999</c:v>
                </c:pt>
                <c:pt idx="2529">
                  <c:v>137.4</c:v>
                </c:pt>
                <c:pt idx="2530">
                  <c:v>135.6</c:v>
                </c:pt>
                <c:pt idx="2531">
                  <c:v>133.80000000000001</c:v>
                </c:pt>
                <c:pt idx="2532">
                  <c:v>131.69999999999999</c:v>
                </c:pt>
                <c:pt idx="2533">
                  <c:v>129.9</c:v>
                </c:pt>
                <c:pt idx="2534">
                  <c:v>128.1</c:v>
                </c:pt>
                <c:pt idx="2535">
                  <c:v>126.3</c:v>
                </c:pt>
                <c:pt idx="2536">
                  <c:v>124.2</c:v>
                </c:pt>
                <c:pt idx="2537">
                  <c:v>122.4</c:v>
                </c:pt>
                <c:pt idx="2538">
                  <c:v>120.6</c:v>
                </c:pt>
                <c:pt idx="2539">
                  <c:v>118.8</c:v>
                </c:pt>
                <c:pt idx="2540">
                  <c:v>116.7</c:v>
                </c:pt>
                <c:pt idx="2541">
                  <c:v>114.9</c:v>
                </c:pt>
                <c:pt idx="2542">
                  <c:v>113.1</c:v>
                </c:pt>
                <c:pt idx="2543">
                  <c:v>111.3</c:v>
                </c:pt>
                <c:pt idx="2544">
                  <c:v>109.2</c:v>
                </c:pt>
                <c:pt idx="2545">
                  <c:v>107.4</c:v>
                </c:pt>
                <c:pt idx="2546">
                  <c:v>105.6</c:v>
                </c:pt>
                <c:pt idx="2547">
                  <c:v>103.8</c:v>
                </c:pt>
                <c:pt idx="2548">
                  <c:v>101.7</c:v>
                </c:pt>
                <c:pt idx="2549">
                  <c:v>99.9</c:v>
                </c:pt>
                <c:pt idx="2550">
                  <c:v>98.1</c:v>
                </c:pt>
                <c:pt idx="2551">
                  <c:v>96.3</c:v>
                </c:pt>
                <c:pt idx="2552">
                  <c:v>94.2</c:v>
                </c:pt>
                <c:pt idx="2553">
                  <c:v>92.4</c:v>
                </c:pt>
                <c:pt idx="2554">
                  <c:v>90.6</c:v>
                </c:pt>
                <c:pt idx="2555">
                  <c:v>88.8</c:v>
                </c:pt>
                <c:pt idx="2556">
                  <c:v>86.7</c:v>
                </c:pt>
                <c:pt idx="2557">
                  <c:v>84.9</c:v>
                </c:pt>
                <c:pt idx="2558">
                  <c:v>83.1</c:v>
                </c:pt>
                <c:pt idx="2559">
                  <c:v>81.3</c:v>
                </c:pt>
                <c:pt idx="2560">
                  <c:v>79.2</c:v>
                </c:pt>
                <c:pt idx="2561">
                  <c:v>77.400000000000006</c:v>
                </c:pt>
                <c:pt idx="2562">
                  <c:v>75.599999999999994</c:v>
                </c:pt>
                <c:pt idx="2563">
                  <c:v>73.8</c:v>
                </c:pt>
                <c:pt idx="2564">
                  <c:v>71.7</c:v>
                </c:pt>
                <c:pt idx="2565">
                  <c:v>69.900000000000006</c:v>
                </c:pt>
                <c:pt idx="2566">
                  <c:v>68.099999999999994</c:v>
                </c:pt>
                <c:pt idx="2567">
                  <c:v>66.3</c:v>
                </c:pt>
                <c:pt idx="2568">
                  <c:v>64.2</c:v>
                </c:pt>
                <c:pt idx="2569">
                  <c:v>62.4</c:v>
                </c:pt>
                <c:pt idx="2570">
                  <c:v>60.6</c:v>
                </c:pt>
                <c:pt idx="2571">
                  <c:v>58.8</c:v>
                </c:pt>
                <c:pt idx="2572">
                  <c:v>56.7</c:v>
                </c:pt>
                <c:pt idx="2573">
                  <c:v>54.9</c:v>
                </c:pt>
                <c:pt idx="2574">
                  <c:v>53.1</c:v>
                </c:pt>
                <c:pt idx="2575">
                  <c:v>51.3</c:v>
                </c:pt>
                <c:pt idx="2576">
                  <c:v>49.2</c:v>
                </c:pt>
                <c:pt idx="2577">
                  <c:v>47.4</c:v>
                </c:pt>
                <c:pt idx="2578">
                  <c:v>45.6</c:v>
                </c:pt>
                <c:pt idx="2579">
                  <c:v>43.8</c:v>
                </c:pt>
                <c:pt idx="2580">
                  <c:v>41.7</c:v>
                </c:pt>
                <c:pt idx="2581">
                  <c:v>39.9</c:v>
                </c:pt>
                <c:pt idx="2582">
                  <c:v>38.1</c:v>
                </c:pt>
                <c:pt idx="2583">
                  <c:v>36.299999999999997</c:v>
                </c:pt>
                <c:pt idx="2584">
                  <c:v>34.200000000000003</c:v>
                </c:pt>
                <c:pt idx="2585">
                  <c:v>32.4</c:v>
                </c:pt>
                <c:pt idx="2586">
                  <c:v>30.6</c:v>
                </c:pt>
                <c:pt idx="2587">
                  <c:v>28.8</c:v>
                </c:pt>
                <c:pt idx="2588">
                  <c:v>26.7</c:v>
                </c:pt>
                <c:pt idx="2589">
                  <c:v>24.9</c:v>
                </c:pt>
                <c:pt idx="2590">
                  <c:v>23.1</c:v>
                </c:pt>
                <c:pt idx="2591">
                  <c:v>21.3</c:v>
                </c:pt>
                <c:pt idx="2592">
                  <c:v>19.2</c:v>
                </c:pt>
                <c:pt idx="2593">
                  <c:v>17.399999999999999</c:v>
                </c:pt>
                <c:pt idx="2594">
                  <c:v>15.6</c:v>
                </c:pt>
                <c:pt idx="2595">
                  <c:v>13.8</c:v>
                </c:pt>
                <c:pt idx="2596">
                  <c:v>11.7</c:v>
                </c:pt>
                <c:pt idx="2597">
                  <c:v>9.9</c:v>
                </c:pt>
                <c:pt idx="2598">
                  <c:v>8.1</c:v>
                </c:pt>
                <c:pt idx="2599">
                  <c:v>6.3</c:v>
                </c:pt>
                <c:pt idx="2600">
                  <c:v>4.2</c:v>
                </c:pt>
                <c:pt idx="2601">
                  <c:v>2.4</c:v>
                </c:pt>
                <c:pt idx="2602">
                  <c:v>0.6</c:v>
                </c:pt>
                <c:pt idx="2603">
                  <c:v>0</c:v>
                </c:pt>
                <c:pt idx="2604">
                  <c:v>0</c:v>
                </c:pt>
                <c:pt idx="2605">
                  <c:v>0</c:v>
                </c:pt>
                <c:pt idx="2606">
                  <c:v>0</c:v>
                </c:pt>
                <c:pt idx="2607">
                  <c:v>4.2</c:v>
                </c:pt>
                <c:pt idx="2608">
                  <c:v>8.4</c:v>
                </c:pt>
                <c:pt idx="2609">
                  <c:v>6.6</c:v>
                </c:pt>
                <c:pt idx="2610">
                  <c:v>4.5</c:v>
                </c:pt>
                <c:pt idx="2611">
                  <c:v>2.7</c:v>
                </c:pt>
                <c:pt idx="2612">
                  <c:v>0.9</c:v>
                </c:pt>
                <c:pt idx="2613">
                  <c:v>0</c:v>
                </c:pt>
                <c:pt idx="2614">
                  <c:v>0</c:v>
                </c:pt>
                <c:pt idx="2615">
                  <c:v>0</c:v>
                </c:pt>
                <c:pt idx="2616">
                  <c:v>0</c:v>
                </c:pt>
                <c:pt idx="2617">
                  <c:v>0</c:v>
                </c:pt>
                <c:pt idx="2618">
                  <c:v>11.1</c:v>
                </c:pt>
                <c:pt idx="2619">
                  <c:v>9.3000000000000007</c:v>
                </c:pt>
                <c:pt idx="2620">
                  <c:v>15</c:v>
                </c:pt>
                <c:pt idx="2621">
                  <c:v>18</c:v>
                </c:pt>
                <c:pt idx="2622">
                  <c:v>16.2</c:v>
                </c:pt>
                <c:pt idx="2623">
                  <c:v>14.4</c:v>
                </c:pt>
                <c:pt idx="2624">
                  <c:v>20.100000000000001</c:v>
                </c:pt>
                <c:pt idx="2625">
                  <c:v>18</c:v>
                </c:pt>
                <c:pt idx="2626">
                  <c:v>16.2</c:v>
                </c:pt>
                <c:pt idx="2627">
                  <c:v>14.4</c:v>
                </c:pt>
                <c:pt idx="2628">
                  <c:v>12.6</c:v>
                </c:pt>
                <c:pt idx="2629">
                  <c:v>10.5</c:v>
                </c:pt>
                <c:pt idx="2630">
                  <c:v>8.6999999999999993</c:v>
                </c:pt>
                <c:pt idx="2631">
                  <c:v>6.9</c:v>
                </c:pt>
                <c:pt idx="2632">
                  <c:v>5.0999999999999996</c:v>
                </c:pt>
                <c:pt idx="2633">
                  <c:v>3</c:v>
                </c:pt>
                <c:pt idx="2634">
                  <c:v>1.2</c:v>
                </c:pt>
                <c:pt idx="2635">
                  <c:v>0</c:v>
                </c:pt>
                <c:pt idx="2636">
                  <c:v>5.7</c:v>
                </c:pt>
                <c:pt idx="2637">
                  <c:v>3.9</c:v>
                </c:pt>
                <c:pt idx="2638">
                  <c:v>2.1</c:v>
                </c:pt>
                <c:pt idx="2639">
                  <c:v>9</c:v>
                </c:pt>
                <c:pt idx="2640">
                  <c:v>14.7</c:v>
                </c:pt>
                <c:pt idx="2641">
                  <c:v>23.7</c:v>
                </c:pt>
                <c:pt idx="2642">
                  <c:v>21.9</c:v>
                </c:pt>
                <c:pt idx="2643">
                  <c:v>19.8</c:v>
                </c:pt>
                <c:pt idx="2644">
                  <c:v>18</c:v>
                </c:pt>
                <c:pt idx="2645">
                  <c:v>16.2</c:v>
                </c:pt>
                <c:pt idx="2646">
                  <c:v>14.4</c:v>
                </c:pt>
                <c:pt idx="2647">
                  <c:v>12.3</c:v>
                </c:pt>
                <c:pt idx="2648">
                  <c:v>10.5</c:v>
                </c:pt>
                <c:pt idx="2649">
                  <c:v>8.6999999999999993</c:v>
                </c:pt>
                <c:pt idx="2650">
                  <c:v>6.9</c:v>
                </c:pt>
                <c:pt idx="2651">
                  <c:v>4.8</c:v>
                </c:pt>
                <c:pt idx="2652">
                  <c:v>3</c:v>
                </c:pt>
                <c:pt idx="2653">
                  <c:v>1.2</c:v>
                </c:pt>
                <c:pt idx="2654">
                  <c:v>0</c:v>
                </c:pt>
                <c:pt idx="2655">
                  <c:v>13.5</c:v>
                </c:pt>
                <c:pt idx="2656">
                  <c:v>11.7</c:v>
                </c:pt>
                <c:pt idx="2657">
                  <c:v>9.9</c:v>
                </c:pt>
                <c:pt idx="2658">
                  <c:v>7.8</c:v>
                </c:pt>
                <c:pt idx="2659">
                  <c:v>6</c:v>
                </c:pt>
                <c:pt idx="2660">
                  <c:v>17.100000000000001</c:v>
                </c:pt>
                <c:pt idx="2661">
                  <c:v>24.3</c:v>
                </c:pt>
                <c:pt idx="2662">
                  <c:v>22.2</c:v>
                </c:pt>
                <c:pt idx="2663">
                  <c:v>20.399999999999999</c:v>
                </c:pt>
                <c:pt idx="2664">
                  <c:v>18.600000000000001</c:v>
                </c:pt>
                <c:pt idx="2665">
                  <c:v>16.8</c:v>
                </c:pt>
                <c:pt idx="2666">
                  <c:v>14.7</c:v>
                </c:pt>
                <c:pt idx="2667">
                  <c:v>12.9</c:v>
                </c:pt>
                <c:pt idx="2668">
                  <c:v>11.1</c:v>
                </c:pt>
                <c:pt idx="2669">
                  <c:v>9.3000000000000007</c:v>
                </c:pt>
                <c:pt idx="2670">
                  <c:v>7.2</c:v>
                </c:pt>
                <c:pt idx="2671">
                  <c:v>20.7</c:v>
                </c:pt>
                <c:pt idx="2672">
                  <c:v>18.899999999999999</c:v>
                </c:pt>
                <c:pt idx="2673">
                  <c:v>30</c:v>
                </c:pt>
                <c:pt idx="2674">
                  <c:v>27.9</c:v>
                </c:pt>
                <c:pt idx="2675">
                  <c:v>26.1</c:v>
                </c:pt>
                <c:pt idx="2676">
                  <c:v>24.3</c:v>
                </c:pt>
                <c:pt idx="2677">
                  <c:v>22.5</c:v>
                </c:pt>
                <c:pt idx="2678">
                  <c:v>20.399999999999999</c:v>
                </c:pt>
                <c:pt idx="2679">
                  <c:v>18.600000000000001</c:v>
                </c:pt>
                <c:pt idx="2680">
                  <c:v>29.7</c:v>
                </c:pt>
                <c:pt idx="2681">
                  <c:v>27.9</c:v>
                </c:pt>
                <c:pt idx="2682">
                  <c:v>41.1</c:v>
                </c:pt>
                <c:pt idx="2683">
                  <c:v>39.299999999999997</c:v>
                </c:pt>
                <c:pt idx="2684">
                  <c:v>37.5</c:v>
                </c:pt>
                <c:pt idx="2685">
                  <c:v>51</c:v>
                </c:pt>
                <c:pt idx="2686">
                  <c:v>59.7</c:v>
                </c:pt>
                <c:pt idx="2687">
                  <c:v>57.9</c:v>
                </c:pt>
                <c:pt idx="2688">
                  <c:v>56.1</c:v>
                </c:pt>
                <c:pt idx="2689">
                  <c:v>69.599999999999994</c:v>
                </c:pt>
                <c:pt idx="2690">
                  <c:v>82.8</c:v>
                </c:pt>
                <c:pt idx="2691">
                  <c:v>81</c:v>
                </c:pt>
                <c:pt idx="2692">
                  <c:v>79.2</c:v>
                </c:pt>
                <c:pt idx="2693">
                  <c:v>77.400000000000006</c:v>
                </c:pt>
                <c:pt idx="2694">
                  <c:v>75.3</c:v>
                </c:pt>
                <c:pt idx="2695">
                  <c:v>73.5</c:v>
                </c:pt>
                <c:pt idx="2696">
                  <c:v>71.7</c:v>
                </c:pt>
                <c:pt idx="2697">
                  <c:v>85.2</c:v>
                </c:pt>
                <c:pt idx="2698">
                  <c:v>98.4</c:v>
                </c:pt>
                <c:pt idx="2699">
                  <c:v>96.6</c:v>
                </c:pt>
                <c:pt idx="2700">
                  <c:v>94.8</c:v>
                </c:pt>
                <c:pt idx="2701">
                  <c:v>108.3</c:v>
                </c:pt>
                <c:pt idx="2702">
                  <c:v>106.2</c:v>
                </c:pt>
                <c:pt idx="2703">
                  <c:v>118.8</c:v>
                </c:pt>
                <c:pt idx="2704">
                  <c:v>132.30000000000001</c:v>
                </c:pt>
                <c:pt idx="2705">
                  <c:v>130.5</c:v>
                </c:pt>
                <c:pt idx="2706">
                  <c:v>143.69999999999999</c:v>
                </c:pt>
                <c:pt idx="2707">
                  <c:v>154.80000000000001</c:v>
                </c:pt>
                <c:pt idx="2708">
                  <c:v>153</c:v>
                </c:pt>
                <c:pt idx="2709">
                  <c:v>151.19999999999999</c:v>
                </c:pt>
                <c:pt idx="2710">
                  <c:v>149.1</c:v>
                </c:pt>
                <c:pt idx="2711">
                  <c:v>147.30000000000001</c:v>
                </c:pt>
                <c:pt idx="2712">
                  <c:v>145.5</c:v>
                </c:pt>
                <c:pt idx="2713">
                  <c:v>143.69999999999999</c:v>
                </c:pt>
                <c:pt idx="2714">
                  <c:v>141.6</c:v>
                </c:pt>
                <c:pt idx="2715">
                  <c:v>139.80000000000001</c:v>
                </c:pt>
                <c:pt idx="2716">
                  <c:v>153.30000000000001</c:v>
                </c:pt>
                <c:pt idx="2717">
                  <c:v>166.8</c:v>
                </c:pt>
                <c:pt idx="2718">
                  <c:v>180</c:v>
                </c:pt>
                <c:pt idx="2719">
                  <c:v>178.2</c:v>
                </c:pt>
                <c:pt idx="2720">
                  <c:v>191.7</c:v>
                </c:pt>
                <c:pt idx="2721">
                  <c:v>189.9</c:v>
                </c:pt>
                <c:pt idx="2722">
                  <c:v>203.1</c:v>
                </c:pt>
                <c:pt idx="2723">
                  <c:v>201.3</c:v>
                </c:pt>
                <c:pt idx="2724">
                  <c:v>206.4</c:v>
                </c:pt>
                <c:pt idx="2725">
                  <c:v>219.9</c:v>
                </c:pt>
                <c:pt idx="2726">
                  <c:v>217.8</c:v>
                </c:pt>
                <c:pt idx="2727">
                  <c:v>231.3</c:v>
                </c:pt>
                <c:pt idx="2728">
                  <c:v>229.5</c:v>
                </c:pt>
                <c:pt idx="2729">
                  <c:v>227.7</c:v>
                </c:pt>
                <c:pt idx="2730">
                  <c:v>225.6</c:v>
                </c:pt>
                <c:pt idx="2731">
                  <c:v>239.1</c:v>
                </c:pt>
                <c:pt idx="2732">
                  <c:v>237.3</c:v>
                </c:pt>
                <c:pt idx="2733">
                  <c:v>250.8</c:v>
                </c:pt>
                <c:pt idx="2734">
                  <c:v>264</c:v>
                </c:pt>
                <c:pt idx="2735">
                  <c:v>277.5</c:v>
                </c:pt>
                <c:pt idx="2736">
                  <c:v>275.7</c:v>
                </c:pt>
                <c:pt idx="2737">
                  <c:v>273.89999999999998</c:v>
                </c:pt>
                <c:pt idx="2738">
                  <c:v>271.8</c:v>
                </c:pt>
                <c:pt idx="2739">
                  <c:v>270</c:v>
                </c:pt>
                <c:pt idx="2740">
                  <c:v>268.2</c:v>
                </c:pt>
                <c:pt idx="2741">
                  <c:v>280.8</c:v>
                </c:pt>
                <c:pt idx="2742">
                  <c:v>278.7</c:v>
                </c:pt>
                <c:pt idx="2743">
                  <c:v>276.89999999999998</c:v>
                </c:pt>
                <c:pt idx="2744">
                  <c:v>283.2</c:v>
                </c:pt>
                <c:pt idx="2745">
                  <c:v>296.7</c:v>
                </c:pt>
                <c:pt idx="2746">
                  <c:v>309.89999999999998</c:v>
                </c:pt>
                <c:pt idx="2747">
                  <c:v>323.39999999999998</c:v>
                </c:pt>
                <c:pt idx="2748">
                  <c:v>321.60000000000002</c:v>
                </c:pt>
                <c:pt idx="2749">
                  <c:v>319.8</c:v>
                </c:pt>
                <c:pt idx="2750">
                  <c:v>317.7</c:v>
                </c:pt>
                <c:pt idx="2751">
                  <c:v>315.89999999999998</c:v>
                </c:pt>
                <c:pt idx="2752">
                  <c:v>329.4</c:v>
                </c:pt>
                <c:pt idx="2753">
                  <c:v>342.9</c:v>
                </c:pt>
                <c:pt idx="2754">
                  <c:v>356.1</c:v>
                </c:pt>
                <c:pt idx="2755">
                  <c:v>369.6</c:v>
                </c:pt>
                <c:pt idx="2756">
                  <c:v>380.7</c:v>
                </c:pt>
                <c:pt idx="2757">
                  <c:v>378.9</c:v>
                </c:pt>
                <c:pt idx="2758">
                  <c:v>392.1</c:v>
                </c:pt>
                <c:pt idx="2759">
                  <c:v>405.6</c:v>
                </c:pt>
                <c:pt idx="2760">
                  <c:v>419.1</c:v>
                </c:pt>
                <c:pt idx="2761">
                  <c:v>432.6</c:v>
                </c:pt>
                <c:pt idx="2762">
                  <c:v>445.8</c:v>
                </c:pt>
                <c:pt idx="2763">
                  <c:v>456.9</c:v>
                </c:pt>
                <c:pt idx="2764">
                  <c:v>455.1</c:v>
                </c:pt>
                <c:pt idx="2765">
                  <c:v>468.6</c:v>
                </c:pt>
                <c:pt idx="2766">
                  <c:v>477.3</c:v>
                </c:pt>
                <c:pt idx="2767">
                  <c:v>488.4</c:v>
                </c:pt>
                <c:pt idx="2768">
                  <c:v>486.6</c:v>
                </c:pt>
                <c:pt idx="2769">
                  <c:v>484.8</c:v>
                </c:pt>
                <c:pt idx="2770">
                  <c:v>497.1</c:v>
                </c:pt>
                <c:pt idx="2771">
                  <c:v>495.3</c:v>
                </c:pt>
                <c:pt idx="2772">
                  <c:v>493.5</c:v>
                </c:pt>
                <c:pt idx="2773">
                  <c:v>507</c:v>
                </c:pt>
                <c:pt idx="2774">
                  <c:v>517.79999999999995</c:v>
                </c:pt>
                <c:pt idx="2775">
                  <c:v>516</c:v>
                </c:pt>
                <c:pt idx="2776">
                  <c:v>523.20000000000005</c:v>
                </c:pt>
                <c:pt idx="2777">
                  <c:v>526.79999999999995</c:v>
                </c:pt>
                <c:pt idx="2778">
                  <c:v>524.70000000000005</c:v>
                </c:pt>
                <c:pt idx="2779">
                  <c:v>522.9</c:v>
                </c:pt>
                <c:pt idx="2780">
                  <c:v>521.1</c:v>
                </c:pt>
                <c:pt idx="2781">
                  <c:v>519.29999999999995</c:v>
                </c:pt>
                <c:pt idx="2782">
                  <c:v>523.20000000000005</c:v>
                </c:pt>
                <c:pt idx="2783">
                  <c:v>521.4</c:v>
                </c:pt>
                <c:pt idx="2784">
                  <c:v>528.6</c:v>
                </c:pt>
                <c:pt idx="2785">
                  <c:v>539.70000000000005</c:v>
                </c:pt>
                <c:pt idx="2786">
                  <c:v>540.6</c:v>
                </c:pt>
                <c:pt idx="2787">
                  <c:v>551.70000000000005</c:v>
                </c:pt>
                <c:pt idx="2788">
                  <c:v>549.9</c:v>
                </c:pt>
                <c:pt idx="2789">
                  <c:v>548.1</c:v>
                </c:pt>
                <c:pt idx="2790">
                  <c:v>561.29999999999995</c:v>
                </c:pt>
                <c:pt idx="2791">
                  <c:v>574.79999999999995</c:v>
                </c:pt>
                <c:pt idx="2792">
                  <c:v>585.9</c:v>
                </c:pt>
                <c:pt idx="2793">
                  <c:v>599.4</c:v>
                </c:pt>
                <c:pt idx="2794">
                  <c:v>608.70000000000005</c:v>
                </c:pt>
                <c:pt idx="2795">
                  <c:v>622.20000000000005</c:v>
                </c:pt>
                <c:pt idx="2796">
                  <c:v>633.29999999999995</c:v>
                </c:pt>
                <c:pt idx="2797">
                  <c:v>631.5</c:v>
                </c:pt>
                <c:pt idx="2798">
                  <c:v>642.29999999999995</c:v>
                </c:pt>
                <c:pt idx="2799">
                  <c:v>640.5</c:v>
                </c:pt>
                <c:pt idx="2800">
                  <c:v>649.5</c:v>
                </c:pt>
                <c:pt idx="2801">
                  <c:v>660.6</c:v>
                </c:pt>
                <c:pt idx="2802">
                  <c:v>672.9</c:v>
                </c:pt>
                <c:pt idx="2803">
                  <c:v>684</c:v>
                </c:pt>
                <c:pt idx="2804">
                  <c:v>693.6</c:v>
                </c:pt>
                <c:pt idx="2805">
                  <c:v>697.2</c:v>
                </c:pt>
                <c:pt idx="2806">
                  <c:v>702</c:v>
                </c:pt>
                <c:pt idx="2807">
                  <c:v>700.2</c:v>
                </c:pt>
                <c:pt idx="2808">
                  <c:v>709.8</c:v>
                </c:pt>
                <c:pt idx="2809">
                  <c:v>720.9</c:v>
                </c:pt>
                <c:pt idx="2810">
                  <c:v>731.7</c:v>
                </c:pt>
                <c:pt idx="2811">
                  <c:v>738.9</c:v>
                </c:pt>
                <c:pt idx="2812">
                  <c:v>747.3</c:v>
                </c:pt>
                <c:pt idx="2813">
                  <c:v>754.5</c:v>
                </c:pt>
                <c:pt idx="2814">
                  <c:v>761.4</c:v>
                </c:pt>
                <c:pt idx="2815">
                  <c:v>767.1</c:v>
                </c:pt>
                <c:pt idx="2816">
                  <c:v>774.3</c:v>
                </c:pt>
                <c:pt idx="2817">
                  <c:v>782.7</c:v>
                </c:pt>
                <c:pt idx="2818">
                  <c:v>780.6</c:v>
                </c:pt>
                <c:pt idx="2819">
                  <c:v>790.2</c:v>
                </c:pt>
                <c:pt idx="2820">
                  <c:v>798.6</c:v>
                </c:pt>
                <c:pt idx="2821">
                  <c:v>805.8</c:v>
                </c:pt>
                <c:pt idx="2822">
                  <c:v>812.7</c:v>
                </c:pt>
                <c:pt idx="2823">
                  <c:v>819.9</c:v>
                </c:pt>
                <c:pt idx="2824">
                  <c:v>818.1</c:v>
                </c:pt>
                <c:pt idx="2825">
                  <c:v>823.2</c:v>
                </c:pt>
                <c:pt idx="2826">
                  <c:v>827.1</c:v>
                </c:pt>
                <c:pt idx="2827">
                  <c:v>825.3</c:v>
                </c:pt>
                <c:pt idx="2828">
                  <c:v>830.4</c:v>
                </c:pt>
                <c:pt idx="2829">
                  <c:v>837.6</c:v>
                </c:pt>
                <c:pt idx="2830">
                  <c:v>848.4</c:v>
                </c:pt>
                <c:pt idx="2831">
                  <c:v>854.1</c:v>
                </c:pt>
                <c:pt idx="2832">
                  <c:v>861.3</c:v>
                </c:pt>
                <c:pt idx="2833">
                  <c:v>865.5</c:v>
                </c:pt>
                <c:pt idx="2834">
                  <c:v>863.4</c:v>
                </c:pt>
                <c:pt idx="2835">
                  <c:v>861.6</c:v>
                </c:pt>
                <c:pt idx="2836">
                  <c:v>862.2</c:v>
                </c:pt>
                <c:pt idx="2837">
                  <c:v>866.1</c:v>
                </c:pt>
                <c:pt idx="2838">
                  <c:v>870</c:v>
                </c:pt>
                <c:pt idx="2839">
                  <c:v>875.7</c:v>
                </c:pt>
                <c:pt idx="2840">
                  <c:v>884.1</c:v>
                </c:pt>
                <c:pt idx="2841">
                  <c:v>895.2</c:v>
                </c:pt>
                <c:pt idx="2842">
                  <c:v>906</c:v>
                </c:pt>
                <c:pt idx="2843">
                  <c:v>914.4</c:v>
                </c:pt>
                <c:pt idx="2844">
                  <c:v>920.1</c:v>
                </c:pt>
                <c:pt idx="2845">
                  <c:v>924.3</c:v>
                </c:pt>
                <c:pt idx="2846">
                  <c:v>922.2</c:v>
                </c:pt>
                <c:pt idx="2847">
                  <c:v>920.4</c:v>
                </c:pt>
                <c:pt idx="2848">
                  <c:v>933.9</c:v>
                </c:pt>
                <c:pt idx="2849">
                  <c:v>932.1</c:v>
                </c:pt>
                <c:pt idx="2850">
                  <c:v>930</c:v>
                </c:pt>
                <c:pt idx="2851">
                  <c:v>928.2</c:v>
                </c:pt>
                <c:pt idx="2852">
                  <c:v>926.4</c:v>
                </c:pt>
                <c:pt idx="2853">
                  <c:v>930.6</c:v>
                </c:pt>
                <c:pt idx="2854">
                  <c:v>934.5</c:v>
                </c:pt>
                <c:pt idx="2855">
                  <c:v>940.2</c:v>
                </c:pt>
                <c:pt idx="2856">
                  <c:v>945.9</c:v>
                </c:pt>
                <c:pt idx="2857">
                  <c:v>950.1</c:v>
                </c:pt>
                <c:pt idx="2858">
                  <c:v>954</c:v>
                </c:pt>
                <c:pt idx="2859">
                  <c:v>952.2</c:v>
                </c:pt>
                <c:pt idx="2860">
                  <c:v>950.4</c:v>
                </c:pt>
                <c:pt idx="2861">
                  <c:v>948.6</c:v>
                </c:pt>
                <c:pt idx="2862">
                  <c:v>953.4</c:v>
                </c:pt>
                <c:pt idx="2863">
                  <c:v>951.6</c:v>
                </c:pt>
                <c:pt idx="2864">
                  <c:v>949.8</c:v>
                </c:pt>
                <c:pt idx="2865">
                  <c:v>948</c:v>
                </c:pt>
                <c:pt idx="2866">
                  <c:v>945.9</c:v>
                </c:pt>
                <c:pt idx="2867">
                  <c:v>944.1</c:v>
                </c:pt>
                <c:pt idx="2868">
                  <c:v>942.3</c:v>
                </c:pt>
                <c:pt idx="2869">
                  <c:v>946.5</c:v>
                </c:pt>
                <c:pt idx="2870">
                  <c:v>944.4</c:v>
                </c:pt>
                <c:pt idx="2871">
                  <c:v>942.6</c:v>
                </c:pt>
                <c:pt idx="2872">
                  <c:v>940.8</c:v>
                </c:pt>
                <c:pt idx="2873">
                  <c:v>939</c:v>
                </c:pt>
                <c:pt idx="2874">
                  <c:v>936.9</c:v>
                </c:pt>
                <c:pt idx="2875">
                  <c:v>935.1</c:v>
                </c:pt>
                <c:pt idx="2876">
                  <c:v>933.3</c:v>
                </c:pt>
                <c:pt idx="2877">
                  <c:v>931.5</c:v>
                </c:pt>
                <c:pt idx="2878">
                  <c:v>929.4</c:v>
                </c:pt>
                <c:pt idx="2879">
                  <c:v>927.6</c:v>
                </c:pt>
                <c:pt idx="2880">
                  <c:v>925.8</c:v>
                </c:pt>
                <c:pt idx="2881">
                  <c:v>924</c:v>
                </c:pt>
                <c:pt idx="2882">
                  <c:v>921.9</c:v>
                </c:pt>
                <c:pt idx="2883">
                  <c:v>920.1</c:v>
                </c:pt>
                <c:pt idx="2884">
                  <c:v>918.3</c:v>
                </c:pt>
                <c:pt idx="2885">
                  <c:v>916.5</c:v>
                </c:pt>
                <c:pt idx="2886">
                  <c:v>914.4</c:v>
                </c:pt>
                <c:pt idx="2887">
                  <c:v>912.6</c:v>
                </c:pt>
                <c:pt idx="2888">
                  <c:v>910.8</c:v>
                </c:pt>
                <c:pt idx="2889">
                  <c:v>909</c:v>
                </c:pt>
                <c:pt idx="2890">
                  <c:v>906.9</c:v>
                </c:pt>
                <c:pt idx="2891">
                  <c:v>905.1</c:v>
                </c:pt>
                <c:pt idx="2892">
                  <c:v>903.3</c:v>
                </c:pt>
                <c:pt idx="2893">
                  <c:v>914.4</c:v>
                </c:pt>
                <c:pt idx="2894">
                  <c:v>912.3</c:v>
                </c:pt>
                <c:pt idx="2895">
                  <c:v>910.5</c:v>
                </c:pt>
                <c:pt idx="2896">
                  <c:v>924</c:v>
                </c:pt>
                <c:pt idx="2897">
                  <c:v>922.2</c:v>
                </c:pt>
                <c:pt idx="2898">
                  <c:v>926.1</c:v>
                </c:pt>
                <c:pt idx="2899">
                  <c:v>924.3</c:v>
                </c:pt>
                <c:pt idx="2900">
                  <c:v>922.5</c:v>
                </c:pt>
                <c:pt idx="2901">
                  <c:v>920.7</c:v>
                </c:pt>
                <c:pt idx="2902">
                  <c:v>918.6</c:v>
                </c:pt>
                <c:pt idx="2903">
                  <c:v>916.8</c:v>
                </c:pt>
                <c:pt idx="2904">
                  <c:v>915</c:v>
                </c:pt>
                <c:pt idx="2905">
                  <c:v>913.2</c:v>
                </c:pt>
                <c:pt idx="2906">
                  <c:v>911.1</c:v>
                </c:pt>
                <c:pt idx="2907">
                  <c:v>909.3</c:v>
                </c:pt>
                <c:pt idx="2908">
                  <c:v>907.5</c:v>
                </c:pt>
                <c:pt idx="2909">
                  <c:v>905.7</c:v>
                </c:pt>
                <c:pt idx="2910">
                  <c:v>903.6</c:v>
                </c:pt>
                <c:pt idx="2911">
                  <c:v>901.8</c:v>
                </c:pt>
                <c:pt idx="2912">
                  <c:v>900</c:v>
                </c:pt>
                <c:pt idx="2913">
                  <c:v>898.2</c:v>
                </c:pt>
                <c:pt idx="2914">
                  <c:v>896.1</c:v>
                </c:pt>
                <c:pt idx="2915">
                  <c:v>894.3</c:v>
                </c:pt>
                <c:pt idx="2916">
                  <c:v>892.5</c:v>
                </c:pt>
                <c:pt idx="2917">
                  <c:v>890.7</c:v>
                </c:pt>
                <c:pt idx="2918">
                  <c:v>888.6</c:v>
                </c:pt>
                <c:pt idx="2919">
                  <c:v>886.8</c:v>
                </c:pt>
                <c:pt idx="2920">
                  <c:v>885</c:v>
                </c:pt>
                <c:pt idx="2921">
                  <c:v>883.2</c:v>
                </c:pt>
                <c:pt idx="2922">
                  <c:v>881.1</c:v>
                </c:pt>
                <c:pt idx="2923">
                  <c:v>879.3</c:v>
                </c:pt>
                <c:pt idx="2924">
                  <c:v>877.5</c:v>
                </c:pt>
                <c:pt idx="2925">
                  <c:v>875.7</c:v>
                </c:pt>
                <c:pt idx="2926">
                  <c:v>873.6</c:v>
                </c:pt>
                <c:pt idx="2927">
                  <c:v>871.8</c:v>
                </c:pt>
                <c:pt idx="2928">
                  <c:v>870</c:v>
                </c:pt>
                <c:pt idx="2929">
                  <c:v>868.2</c:v>
                </c:pt>
                <c:pt idx="2930">
                  <c:v>866.1</c:v>
                </c:pt>
                <c:pt idx="2931">
                  <c:v>864.3</c:v>
                </c:pt>
                <c:pt idx="2932">
                  <c:v>862.5</c:v>
                </c:pt>
                <c:pt idx="2933">
                  <c:v>860.7</c:v>
                </c:pt>
                <c:pt idx="2934">
                  <c:v>858.6</c:v>
                </c:pt>
                <c:pt idx="2935">
                  <c:v>856.8</c:v>
                </c:pt>
                <c:pt idx="2936">
                  <c:v>855</c:v>
                </c:pt>
                <c:pt idx="2937">
                  <c:v>853.2</c:v>
                </c:pt>
                <c:pt idx="2938">
                  <c:v>851.1</c:v>
                </c:pt>
                <c:pt idx="2939">
                  <c:v>849.3</c:v>
                </c:pt>
                <c:pt idx="2940">
                  <c:v>847.5</c:v>
                </c:pt>
                <c:pt idx="2941">
                  <c:v>845.7</c:v>
                </c:pt>
                <c:pt idx="2942">
                  <c:v>843.6</c:v>
                </c:pt>
                <c:pt idx="2943">
                  <c:v>841.8</c:v>
                </c:pt>
                <c:pt idx="2944">
                  <c:v>840</c:v>
                </c:pt>
                <c:pt idx="2945">
                  <c:v>838.2</c:v>
                </c:pt>
                <c:pt idx="2946">
                  <c:v>836.1</c:v>
                </c:pt>
                <c:pt idx="2947">
                  <c:v>834.3</c:v>
                </c:pt>
                <c:pt idx="2948">
                  <c:v>832.5</c:v>
                </c:pt>
                <c:pt idx="2949">
                  <c:v>830.7</c:v>
                </c:pt>
                <c:pt idx="2950">
                  <c:v>828.6</c:v>
                </c:pt>
                <c:pt idx="2951">
                  <c:v>826.8</c:v>
                </c:pt>
                <c:pt idx="2952">
                  <c:v>825</c:v>
                </c:pt>
                <c:pt idx="2953">
                  <c:v>823.2</c:v>
                </c:pt>
                <c:pt idx="2954">
                  <c:v>821.1</c:v>
                </c:pt>
                <c:pt idx="2955">
                  <c:v>819.3</c:v>
                </c:pt>
                <c:pt idx="2956">
                  <c:v>817.5</c:v>
                </c:pt>
                <c:pt idx="2957">
                  <c:v>815.7</c:v>
                </c:pt>
                <c:pt idx="2958">
                  <c:v>813.6</c:v>
                </c:pt>
                <c:pt idx="2959">
                  <c:v>811.8</c:v>
                </c:pt>
                <c:pt idx="2960">
                  <c:v>810</c:v>
                </c:pt>
                <c:pt idx="2961">
                  <c:v>808.2</c:v>
                </c:pt>
                <c:pt idx="2962">
                  <c:v>806.1</c:v>
                </c:pt>
                <c:pt idx="2963">
                  <c:v>804.3</c:v>
                </c:pt>
                <c:pt idx="2964">
                  <c:v>802.5</c:v>
                </c:pt>
                <c:pt idx="2965">
                  <c:v>800.7</c:v>
                </c:pt>
                <c:pt idx="2966">
                  <c:v>798.6</c:v>
                </c:pt>
                <c:pt idx="2967">
                  <c:v>796.8</c:v>
                </c:pt>
                <c:pt idx="2968">
                  <c:v>795</c:v>
                </c:pt>
                <c:pt idx="2969">
                  <c:v>793.2</c:v>
                </c:pt>
                <c:pt idx="2970">
                  <c:v>791.1</c:v>
                </c:pt>
                <c:pt idx="2971">
                  <c:v>789.3</c:v>
                </c:pt>
                <c:pt idx="2972">
                  <c:v>787.5</c:v>
                </c:pt>
                <c:pt idx="2973">
                  <c:v>785.7</c:v>
                </c:pt>
                <c:pt idx="2974">
                  <c:v>783.6</c:v>
                </c:pt>
                <c:pt idx="2975">
                  <c:v>781.8</c:v>
                </c:pt>
                <c:pt idx="2976">
                  <c:v>780</c:v>
                </c:pt>
                <c:pt idx="2977">
                  <c:v>778.2</c:v>
                </c:pt>
                <c:pt idx="2978">
                  <c:v>776.1</c:v>
                </c:pt>
                <c:pt idx="2979">
                  <c:v>774.3</c:v>
                </c:pt>
                <c:pt idx="2980">
                  <c:v>772.5</c:v>
                </c:pt>
                <c:pt idx="2981">
                  <c:v>770.7</c:v>
                </c:pt>
                <c:pt idx="2982">
                  <c:v>768.6</c:v>
                </c:pt>
                <c:pt idx="2983">
                  <c:v>766.8</c:v>
                </c:pt>
                <c:pt idx="2984">
                  <c:v>765</c:v>
                </c:pt>
                <c:pt idx="2985">
                  <c:v>763.2</c:v>
                </c:pt>
                <c:pt idx="2986">
                  <c:v>761.1</c:v>
                </c:pt>
                <c:pt idx="2987">
                  <c:v>759.3</c:v>
                </c:pt>
                <c:pt idx="2988">
                  <c:v>757.5</c:v>
                </c:pt>
                <c:pt idx="2989">
                  <c:v>755.7</c:v>
                </c:pt>
                <c:pt idx="2990">
                  <c:v>753.6</c:v>
                </c:pt>
                <c:pt idx="2991">
                  <c:v>751.8</c:v>
                </c:pt>
                <c:pt idx="2992">
                  <c:v>750</c:v>
                </c:pt>
                <c:pt idx="2993">
                  <c:v>748.2</c:v>
                </c:pt>
                <c:pt idx="2994">
                  <c:v>746.1</c:v>
                </c:pt>
                <c:pt idx="2995">
                  <c:v>744.3</c:v>
                </c:pt>
                <c:pt idx="2996">
                  <c:v>742.5</c:v>
                </c:pt>
                <c:pt idx="2997">
                  <c:v>740.7</c:v>
                </c:pt>
                <c:pt idx="2998">
                  <c:v>738.6</c:v>
                </c:pt>
                <c:pt idx="2999">
                  <c:v>736.8</c:v>
                </c:pt>
                <c:pt idx="3000">
                  <c:v>735</c:v>
                </c:pt>
                <c:pt idx="3001">
                  <c:v>733.2</c:v>
                </c:pt>
                <c:pt idx="3002">
                  <c:v>731.1</c:v>
                </c:pt>
                <c:pt idx="3003">
                  <c:v>729.3</c:v>
                </c:pt>
                <c:pt idx="3004">
                  <c:v>727.5</c:v>
                </c:pt>
                <c:pt idx="3005">
                  <c:v>725.7</c:v>
                </c:pt>
                <c:pt idx="3006">
                  <c:v>723.6</c:v>
                </c:pt>
                <c:pt idx="3007">
                  <c:v>721.8</c:v>
                </c:pt>
                <c:pt idx="3008">
                  <c:v>720</c:v>
                </c:pt>
                <c:pt idx="3009">
                  <c:v>718.2</c:v>
                </c:pt>
                <c:pt idx="3010">
                  <c:v>716.1</c:v>
                </c:pt>
                <c:pt idx="3011">
                  <c:v>714.3</c:v>
                </c:pt>
                <c:pt idx="3012">
                  <c:v>712.5</c:v>
                </c:pt>
                <c:pt idx="3013">
                  <c:v>710.7</c:v>
                </c:pt>
                <c:pt idx="3014">
                  <c:v>708.6</c:v>
                </c:pt>
                <c:pt idx="3015">
                  <c:v>706.8</c:v>
                </c:pt>
                <c:pt idx="3016">
                  <c:v>705</c:v>
                </c:pt>
                <c:pt idx="3017">
                  <c:v>703.2</c:v>
                </c:pt>
                <c:pt idx="3018">
                  <c:v>701.1</c:v>
                </c:pt>
                <c:pt idx="3019">
                  <c:v>699.3</c:v>
                </c:pt>
                <c:pt idx="3020">
                  <c:v>697.5</c:v>
                </c:pt>
                <c:pt idx="3021">
                  <c:v>695.7</c:v>
                </c:pt>
                <c:pt idx="3022">
                  <c:v>693.6</c:v>
                </c:pt>
                <c:pt idx="3023">
                  <c:v>691.8</c:v>
                </c:pt>
                <c:pt idx="3024">
                  <c:v>690</c:v>
                </c:pt>
                <c:pt idx="3025">
                  <c:v>688.2</c:v>
                </c:pt>
                <c:pt idx="3026">
                  <c:v>686.1</c:v>
                </c:pt>
                <c:pt idx="3027">
                  <c:v>684.3</c:v>
                </c:pt>
                <c:pt idx="3028">
                  <c:v>682.5</c:v>
                </c:pt>
                <c:pt idx="3029">
                  <c:v>680.7</c:v>
                </c:pt>
                <c:pt idx="3030">
                  <c:v>678.6</c:v>
                </c:pt>
                <c:pt idx="3031">
                  <c:v>676.8</c:v>
                </c:pt>
                <c:pt idx="3032">
                  <c:v>675</c:v>
                </c:pt>
                <c:pt idx="3033">
                  <c:v>673.2</c:v>
                </c:pt>
                <c:pt idx="3034">
                  <c:v>671.1</c:v>
                </c:pt>
                <c:pt idx="3035">
                  <c:v>669.3</c:v>
                </c:pt>
                <c:pt idx="3036">
                  <c:v>667.5</c:v>
                </c:pt>
                <c:pt idx="3037">
                  <c:v>665.7</c:v>
                </c:pt>
                <c:pt idx="3038">
                  <c:v>663.6</c:v>
                </c:pt>
                <c:pt idx="3039">
                  <c:v>661.8</c:v>
                </c:pt>
                <c:pt idx="3040">
                  <c:v>660</c:v>
                </c:pt>
                <c:pt idx="3041">
                  <c:v>658.2</c:v>
                </c:pt>
                <c:pt idx="3042">
                  <c:v>656.1</c:v>
                </c:pt>
                <c:pt idx="3043">
                  <c:v>654.29999999999995</c:v>
                </c:pt>
                <c:pt idx="3044">
                  <c:v>652.5</c:v>
                </c:pt>
                <c:pt idx="3045">
                  <c:v>650.70000000000005</c:v>
                </c:pt>
                <c:pt idx="3046">
                  <c:v>648.6</c:v>
                </c:pt>
                <c:pt idx="3047">
                  <c:v>646.79999999999995</c:v>
                </c:pt>
                <c:pt idx="3048">
                  <c:v>645</c:v>
                </c:pt>
                <c:pt idx="3049">
                  <c:v>643.20000000000005</c:v>
                </c:pt>
                <c:pt idx="3050">
                  <c:v>641.1</c:v>
                </c:pt>
                <c:pt idx="3051">
                  <c:v>639.29999999999995</c:v>
                </c:pt>
                <c:pt idx="3052">
                  <c:v>637.5</c:v>
                </c:pt>
                <c:pt idx="3053">
                  <c:v>635.70000000000005</c:v>
                </c:pt>
                <c:pt idx="3054">
                  <c:v>633.6</c:v>
                </c:pt>
                <c:pt idx="3055">
                  <c:v>631.79999999999995</c:v>
                </c:pt>
                <c:pt idx="3056">
                  <c:v>630</c:v>
                </c:pt>
                <c:pt idx="3057">
                  <c:v>628.20000000000005</c:v>
                </c:pt>
                <c:pt idx="3058">
                  <c:v>626.1</c:v>
                </c:pt>
                <c:pt idx="3059">
                  <c:v>624.29999999999995</c:v>
                </c:pt>
                <c:pt idx="3060">
                  <c:v>622.5</c:v>
                </c:pt>
                <c:pt idx="3061">
                  <c:v>620.70000000000005</c:v>
                </c:pt>
                <c:pt idx="3062">
                  <c:v>618.6</c:v>
                </c:pt>
                <c:pt idx="3063">
                  <c:v>616.79999999999995</c:v>
                </c:pt>
                <c:pt idx="3064">
                  <c:v>615</c:v>
                </c:pt>
                <c:pt idx="3065">
                  <c:v>613.20000000000005</c:v>
                </c:pt>
                <c:pt idx="3066">
                  <c:v>611.1</c:v>
                </c:pt>
                <c:pt idx="3067">
                  <c:v>609.29999999999995</c:v>
                </c:pt>
                <c:pt idx="3068">
                  <c:v>607.5</c:v>
                </c:pt>
                <c:pt idx="3069">
                  <c:v>605.70000000000005</c:v>
                </c:pt>
                <c:pt idx="3070">
                  <c:v>603.6</c:v>
                </c:pt>
                <c:pt idx="3071">
                  <c:v>601.79999999999995</c:v>
                </c:pt>
                <c:pt idx="3072">
                  <c:v>600</c:v>
                </c:pt>
                <c:pt idx="3073">
                  <c:v>598.20000000000005</c:v>
                </c:pt>
                <c:pt idx="3074">
                  <c:v>596.1</c:v>
                </c:pt>
                <c:pt idx="3075">
                  <c:v>594.29999999999995</c:v>
                </c:pt>
                <c:pt idx="3076">
                  <c:v>592.5</c:v>
                </c:pt>
                <c:pt idx="3077">
                  <c:v>590.70000000000005</c:v>
                </c:pt>
                <c:pt idx="3078">
                  <c:v>588.6</c:v>
                </c:pt>
                <c:pt idx="3079">
                  <c:v>586.79999999999995</c:v>
                </c:pt>
                <c:pt idx="3080">
                  <c:v>585</c:v>
                </c:pt>
                <c:pt idx="3081">
                  <c:v>583.20000000000005</c:v>
                </c:pt>
                <c:pt idx="3082">
                  <c:v>581.1</c:v>
                </c:pt>
                <c:pt idx="3083">
                  <c:v>579.29999999999995</c:v>
                </c:pt>
                <c:pt idx="3084">
                  <c:v>577.5</c:v>
                </c:pt>
                <c:pt idx="3085">
                  <c:v>575.70000000000005</c:v>
                </c:pt>
                <c:pt idx="3086">
                  <c:v>573.6</c:v>
                </c:pt>
                <c:pt idx="3087">
                  <c:v>571.79999999999995</c:v>
                </c:pt>
                <c:pt idx="3088">
                  <c:v>570</c:v>
                </c:pt>
                <c:pt idx="3089">
                  <c:v>568.20000000000005</c:v>
                </c:pt>
                <c:pt idx="3090">
                  <c:v>566.1</c:v>
                </c:pt>
                <c:pt idx="3091">
                  <c:v>564.29999999999995</c:v>
                </c:pt>
                <c:pt idx="3092">
                  <c:v>562.5</c:v>
                </c:pt>
                <c:pt idx="3093">
                  <c:v>560.70000000000005</c:v>
                </c:pt>
                <c:pt idx="3094">
                  <c:v>558.6</c:v>
                </c:pt>
                <c:pt idx="3095">
                  <c:v>556.79999999999995</c:v>
                </c:pt>
                <c:pt idx="3096">
                  <c:v>555</c:v>
                </c:pt>
                <c:pt idx="3097">
                  <c:v>553.20000000000005</c:v>
                </c:pt>
                <c:pt idx="3098">
                  <c:v>551.1</c:v>
                </c:pt>
                <c:pt idx="3099">
                  <c:v>549.29999999999995</c:v>
                </c:pt>
                <c:pt idx="3100">
                  <c:v>547.5</c:v>
                </c:pt>
                <c:pt idx="3101">
                  <c:v>545.70000000000005</c:v>
                </c:pt>
                <c:pt idx="3102">
                  <c:v>543.6</c:v>
                </c:pt>
                <c:pt idx="3103">
                  <c:v>541.79999999999995</c:v>
                </c:pt>
                <c:pt idx="3104">
                  <c:v>540</c:v>
                </c:pt>
                <c:pt idx="3105">
                  <c:v>538.20000000000005</c:v>
                </c:pt>
                <c:pt idx="3106">
                  <c:v>536.1</c:v>
                </c:pt>
                <c:pt idx="3107">
                  <c:v>534.29999999999995</c:v>
                </c:pt>
                <c:pt idx="3108">
                  <c:v>532.5</c:v>
                </c:pt>
                <c:pt idx="3109">
                  <c:v>530.70000000000005</c:v>
                </c:pt>
                <c:pt idx="3110">
                  <c:v>528.6</c:v>
                </c:pt>
                <c:pt idx="3111">
                  <c:v>526.79999999999995</c:v>
                </c:pt>
                <c:pt idx="3112">
                  <c:v>525</c:v>
                </c:pt>
                <c:pt idx="3113">
                  <c:v>523.20000000000005</c:v>
                </c:pt>
                <c:pt idx="3114">
                  <c:v>521.1</c:v>
                </c:pt>
                <c:pt idx="3115">
                  <c:v>519.29999999999995</c:v>
                </c:pt>
                <c:pt idx="3116">
                  <c:v>517.5</c:v>
                </c:pt>
                <c:pt idx="3117">
                  <c:v>515.70000000000005</c:v>
                </c:pt>
                <c:pt idx="3118">
                  <c:v>513.6</c:v>
                </c:pt>
                <c:pt idx="3119">
                  <c:v>511.8</c:v>
                </c:pt>
                <c:pt idx="3120">
                  <c:v>510</c:v>
                </c:pt>
                <c:pt idx="3121">
                  <c:v>508.2</c:v>
                </c:pt>
                <c:pt idx="3122">
                  <c:v>506.1</c:v>
                </c:pt>
                <c:pt idx="3123">
                  <c:v>504.3</c:v>
                </c:pt>
                <c:pt idx="3124">
                  <c:v>502.5</c:v>
                </c:pt>
                <c:pt idx="3125">
                  <c:v>500.7</c:v>
                </c:pt>
                <c:pt idx="3126">
                  <c:v>498.6</c:v>
                </c:pt>
                <c:pt idx="3127">
                  <c:v>496.8</c:v>
                </c:pt>
                <c:pt idx="3128">
                  <c:v>495</c:v>
                </c:pt>
                <c:pt idx="3129">
                  <c:v>493.2</c:v>
                </c:pt>
                <c:pt idx="3130">
                  <c:v>491.1</c:v>
                </c:pt>
                <c:pt idx="3131">
                  <c:v>489.3</c:v>
                </c:pt>
                <c:pt idx="3132">
                  <c:v>487.5</c:v>
                </c:pt>
                <c:pt idx="3133">
                  <c:v>485.7</c:v>
                </c:pt>
                <c:pt idx="3134">
                  <c:v>483.6</c:v>
                </c:pt>
                <c:pt idx="3135">
                  <c:v>481.8</c:v>
                </c:pt>
                <c:pt idx="3136">
                  <c:v>480</c:v>
                </c:pt>
                <c:pt idx="3137">
                  <c:v>478.2</c:v>
                </c:pt>
                <c:pt idx="3138">
                  <c:v>476.1</c:v>
                </c:pt>
                <c:pt idx="3139">
                  <c:v>474.3</c:v>
                </c:pt>
                <c:pt idx="3140">
                  <c:v>472.5</c:v>
                </c:pt>
                <c:pt idx="3141">
                  <c:v>470.7</c:v>
                </c:pt>
                <c:pt idx="3142">
                  <c:v>468.6</c:v>
                </c:pt>
                <c:pt idx="3143">
                  <c:v>466.8</c:v>
                </c:pt>
                <c:pt idx="3144">
                  <c:v>465</c:v>
                </c:pt>
                <c:pt idx="3145">
                  <c:v>463.2</c:v>
                </c:pt>
                <c:pt idx="3146">
                  <c:v>461.1</c:v>
                </c:pt>
                <c:pt idx="3147">
                  <c:v>459.3</c:v>
                </c:pt>
                <c:pt idx="3148">
                  <c:v>457.5</c:v>
                </c:pt>
                <c:pt idx="3149">
                  <c:v>455.7</c:v>
                </c:pt>
                <c:pt idx="3150">
                  <c:v>453.6</c:v>
                </c:pt>
                <c:pt idx="3151">
                  <c:v>451.8</c:v>
                </c:pt>
                <c:pt idx="3152">
                  <c:v>450</c:v>
                </c:pt>
                <c:pt idx="3153">
                  <c:v>448.2</c:v>
                </c:pt>
                <c:pt idx="3154">
                  <c:v>446.1</c:v>
                </c:pt>
                <c:pt idx="3155">
                  <c:v>444.3</c:v>
                </c:pt>
                <c:pt idx="3156">
                  <c:v>442.5</c:v>
                </c:pt>
                <c:pt idx="3157">
                  <c:v>440.7</c:v>
                </c:pt>
                <c:pt idx="3158">
                  <c:v>438.6</c:v>
                </c:pt>
                <c:pt idx="3159">
                  <c:v>436.8</c:v>
                </c:pt>
                <c:pt idx="3160">
                  <c:v>435</c:v>
                </c:pt>
                <c:pt idx="3161">
                  <c:v>433.2</c:v>
                </c:pt>
                <c:pt idx="3162">
                  <c:v>431.1</c:v>
                </c:pt>
                <c:pt idx="3163">
                  <c:v>429.3</c:v>
                </c:pt>
                <c:pt idx="3164">
                  <c:v>427.5</c:v>
                </c:pt>
                <c:pt idx="3165">
                  <c:v>425.7</c:v>
                </c:pt>
                <c:pt idx="3166">
                  <c:v>423.6</c:v>
                </c:pt>
                <c:pt idx="3167">
                  <c:v>421.8</c:v>
                </c:pt>
                <c:pt idx="3168">
                  <c:v>420</c:v>
                </c:pt>
                <c:pt idx="3169">
                  <c:v>418.2</c:v>
                </c:pt>
                <c:pt idx="3170">
                  <c:v>416.1</c:v>
                </c:pt>
                <c:pt idx="3171">
                  <c:v>414.3</c:v>
                </c:pt>
                <c:pt idx="3172">
                  <c:v>412.5</c:v>
                </c:pt>
                <c:pt idx="3173">
                  <c:v>410.7</c:v>
                </c:pt>
                <c:pt idx="3174">
                  <c:v>408.6</c:v>
                </c:pt>
                <c:pt idx="3175">
                  <c:v>406.8</c:v>
                </c:pt>
                <c:pt idx="3176">
                  <c:v>405</c:v>
                </c:pt>
                <c:pt idx="3177">
                  <c:v>403.2</c:v>
                </c:pt>
                <c:pt idx="3178">
                  <c:v>401.1</c:v>
                </c:pt>
                <c:pt idx="3179">
                  <c:v>399.3</c:v>
                </c:pt>
                <c:pt idx="3180">
                  <c:v>397.5</c:v>
                </c:pt>
                <c:pt idx="3181">
                  <c:v>395.7</c:v>
                </c:pt>
                <c:pt idx="3182">
                  <c:v>393.6</c:v>
                </c:pt>
                <c:pt idx="3183">
                  <c:v>391.8</c:v>
                </c:pt>
                <c:pt idx="3184">
                  <c:v>390</c:v>
                </c:pt>
                <c:pt idx="3185">
                  <c:v>388.2</c:v>
                </c:pt>
                <c:pt idx="3186">
                  <c:v>386.1</c:v>
                </c:pt>
                <c:pt idx="3187">
                  <c:v>384.3</c:v>
                </c:pt>
                <c:pt idx="3188">
                  <c:v>382.5</c:v>
                </c:pt>
                <c:pt idx="3189">
                  <c:v>380.7</c:v>
                </c:pt>
                <c:pt idx="3190">
                  <c:v>378.6</c:v>
                </c:pt>
                <c:pt idx="3191">
                  <c:v>376.8</c:v>
                </c:pt>
                <c:pt idx="3192">
                  <c:v>375</c:v>
                </c:pt>
                <c:pt idx="3193">
                  <c:v>373.2</c:v>
                </c:pt>
                <c:pt idx="3194">
                  <c:v>371.1</c:v>
                </c:pt>
                <c:pt idx="3195">
                  <c:v>369.3</c:v>
                </c:pt>
                <c:pt idx="3196">
                  <c:v>367.5</c:v>
                </c:pt>
                <c:pt idx="3197">
                  <c:v>365.7</c:v>
                </c:pt>
                <c:pt idx="3198">
                  <c:v>363.6</c:v>
                </c:pt>
                <c:pt idx="3199">
                  <c:v>361.8</c:v>
                </c:pt>
                <c:pt idx="3200">
                  <c:v>360</c:v>
                </c:pt>
                <c:pt idx="3201">
                  <c:v>358.2</c:v>
                </c:pt>
                <c:pt idx="3202">
                  <c:v>356.1</c:v>
                </c:pt>
                <c:pt idx="3203">
                  <c:v>354.3</c:v>
                </c:pt>
                <c:pt idx="3204">
                  <c:v>352.5</c:v>
                </c:pt>
                <c:pt idx="3205">
                  <c:v>350.7</c:v>
                </c:pt>
                <c:pt idx="3206">
                  <c:v>348.6</c:v>
                </c:pt>
                <c:pt idx="3207">
                  <c:v>346.8</c:v>
                </c:pt>
                <c:pt idx="3208">
                  <c:v>345</c:v>
                </c:pt>
                <c:pt idx="3209">
                  <c:v>343.2</c:v>
                </c:pt>
                <c:pt idx="3210">
                  <c:v>341.1</c:v>
                </c:pt>
                <c:pt idx="3211">
                  <c:v>339.3</c:v>
                </c:pt>
                <c:pt idx="3212">
                  <c:v>337.5</c:v>
                </c:pt>
                <c:pt idx="3213">
                  <c:v>335.7</c:v>
                </c:pt>
                <c:pt idx="3214">
                  <c:v>333.6</c:v>
                </c:pt>
                <c:pt idx="3215">
                  <c:v>331.8</c:v>
                </c:pt>
                <c:pt idx="3216">
                  <c:v>330</c:v>
                </c:pt>
                <c:pt idx="3217">
                  <c:v>328.2</c:v>
                </c:pt>
                <c:pt idx="3218">
                  <c:v>326.10000000000002</c:v>
                </c:pt>
                <c:pt idx="3219">
                  <c:v>324.3</c:v>
                </c:pt>
                <c:pt idx="3220">
                  <c:v>322.5</c:v>
                </c:pt>
                <c:pt idx="3221">
                  <c:v>320.7</c:v>
                </c:pt>
                <c:pt idx="3222">
                  <c:v>318.60000000000002</c:v>
                </c:pt>
                <c:pt idx="3223">
                  <c:v>316.8</c:v>
                </c:pt>
                <c:pt idx="3224">
                  <c:v>315</c:v>
                </c:pt>
                <c:pt idx="3225">
                  <c:v>313.2</c:v>
                </c:pt>
                <c:pt idx="3226">
                  <c:v>311.10000000000002</c:v>
                </c:pt>
                <c:pt idx="3227">
                  <c:v>309.3</c:v>
                </c:pt>
                <c:pt idx="3228">
                  <c:v>307.5</c:v>
                </c:pt>
                <c:pt idx="3229">
                  <c:v>305.7</c:v>
                </c:pt>
                <c:pt idx="3230">
                  <c:v>303.60000000000002</c:v>
                </c:pt>
                <c:pt idx="3231">
                  <c:v>301.8</c:v>
                </c:pt>
                <c:pt idx="3232">
                  <c:v>300</c:v>
                </c:pt>
                <c:pt idx="3233">
                  <c:v>298.2</c:v>
                </c:pt>
                <c:pt idx="3234">
                  <c:v>296.10000000000002</c:v>
                </c:pt>
                <c:pt idx="3235">
                  <c:v>294.3</c:v>
                </c:pt>
                <c:pt idx="3236">
                  <c:v>292.5</c:v>
                </c:pt>
                <c:pt idx="3237">
                  <c:v>290.7</c:v>
                </c:pt>
                <c:pt idx="3238">
                  <c:v>288.60000000000002</c:v>
                </c:pt>
                <c:pt idx="3239">
                  <c:v>286.8</c:v>
                </c:pt>
                <c:pt idx="3240">
                  <c:v>285</c:v>
                </c:pt>
                <c:pt idx="3241">
                  <c:v>283.2</c:v>
                </c:pt>
                <c:pt idx="3242">
                  <c:v>281.10000000000002</c:v>
                </c:pt>
                <c:pt idx="3243">
                  <c:v>279.3</c:v>
                </c:pt>
                <c:pt idx="3244">
                  <c:v>277.5</c:v>
                </c:pt>
                <c:pt idx="3245">
                  <c:v>275.7</c:v>
                </c:pt>
                <c:pt idx="3246">
                  <c:v>273.60000000000002</c:v>
                </c:pt>
                <c:pt idx="3247">
                  <c:v>271.8</c:v>
                </c:pt>
                <c:pt idx="3248">
                  <c:v>270</c:v>
                </c:pt>
                <c:pt idx="3249">
                  <c:v>268.2</c:v>
                </c:pt>
                <c:pt idx="3250">
                  <c:v>266.10000000000002</c:v>
                </c:pt>
                <c:pt idx="3251">
                  <c:v>264.3</c:v>
                </c:pt>
                <c:pt idx="3252">
                  <c:v>262.5</c:v>
                </c:pt>
                <c:pt idx="3253">
                  <c:v>260.7</c:v>
                </c:pt>
                <c:pt idx="3254">
                  <c:v>258.60000000000002</c:v>
                </c:pt>
                <c:pt idx="3255">
                  <c:v>256.8</c:v>
                </c:pt>
                <c:pt idx="3256">
                  <c:v>255</c:v>
                </c:pt>
                <c:pt idx="3257">
                  <c:v>253.2</c:v>
                </c:pt>
                <c:pt idx="3258">
                  <c:v>251.1</c:v>
                </c:pt>
                <c:pt idx="3259">
                  <c:v>249.3</c:v>
                </c:pt>
                <c:pt idx="3260">
                  <c:v>247.5</c:v>
                </c:pt>
                <c:pt idx="3261">
                  <c:v>245.7</c:v>
                </c:pt>
                <c:pt idx="3262">
                  <c:v>243.6</c:v>
                </c:pt>
                <c:pt idx="3263">
                  <c:v>241.8</c:v>
                </c:pt>
                <c:pt idx="3264">
                  <c:v>240</c:v>
                </c:pt>
                <c:pt idx="3265">
                  <c:v>238.2</c:v>
                </c:pt>
                <c:pt idx="3266">
                  <c:v>236.1</c:v>
                </c:pt>
                <c:pt idx="3267">
                  <c:v>234.3</c:v>
                </c:pt>
                <c:pt idx="3268">
                  <c:v>232.5</c:v>
                </c:pt>
                <c:pt idx="3269">
                  <c:v>230.7</c:v>
                </c:pt>
                <c:pt idx="3270">
                  <c:v>228.6</c:v>
                </c:pt>
                <c:pt idx="3271">
                  <c:v>226.8</c:v>
                </c:pt>
                <c:pt idx="3272">
                  <c:v>225</c:v>
                </c:pt>
                <c:pt idx="3273">
                  <c:v>223.2</c:v>
                </c:pt>
                <c:pt idx="3274">
                  <c:v>221.1</c:v>
                </c:pt>
                <c:pt idx="3275">
                  <c:v>219.3</c:v>
                </c:pt>
                <c:pt idx="3276">
                  <c:v>217.5</c:v>
                </c:pt>
                <c:pt idx="3277">
                  <c:v>215.7</c:v>
                </c:pt>
                <c:pt idx="3278">
                  <c:v>213.6</c:v>
                </c:pt>
                <c:pt idx="3279">
                  <c:v>211.8</c:v>
                </c:pt>
                <c:pt idx="3280">
                  <c:v>210</c:v>
                </c:pt>
                <c:pt idx="3281">
                  <c:v>208.2</c:v>
                </c:pt>
                <c:pt idx="3282">
                  <c:v>206.1</c:v>
                </c:pt>
                <c:pt idx="3283">
                  <c:v>204.3</c:v>
                </c:pt>
                <c:pt idx="3284">
                  <c:v>202.5</c:v>
                </c:pt>
                <c:pt idx="3285">
                  <c:v>200.7</c:v>
                </c:pt>
                <c:pt idx="3286">
                  <c:v>198.6</c:v>
                </c:pt>
                <c:pt idx="3287">
                  <c:v>196.8</c:v>
                </c:pt>
                <c:pt idx="3288">
                  <c:v>195</c:v>
                </c:pt>
                <c:pt idx="3289">
                  <c:v>193.2</c:v>
                </c:pt>
                <c:pt idx="3290">
                  <c:v>191.1</c:v>
                </c:pt>
                <c:pt idx="3291">
                  <c:v>189.3</c:v>
                </c:pt>
                <c:pt idx="3292">
                  <c:v>187.5</c:v>
                </c:pt>
                <c:pt idx="3293">
                  <c:v>185.7</c:v>
                </c:pt>
                <c:pt idx="3294">
                  <c:v>183.6</c:v>
                </c:pt>
                <c:pt idx="3295">
                  <c:v>181.8</c:v>
                </c:pt>
                <c:pt idx="3296">
                  <c:v>180</c:v>
                </c:pt>
                <c:pt idx="3297">
                  <c:v>178.2</c:v>
                </c:pt>
                <c:pt idx="3298">
                  <c:v>176.1</c:v>
                </c:pt>
                <c:pt idx="3299">
                  <c:v>174.3</c:v>
                </c:pt>
                <c:pt idx="3300">
                  <c:v>172.5</c:v>
                </c:pt>
                <c:pt idx="3301">
                  <c:v>170.7</c:v>
                </c:pt>
                <c:pt idx="3302">
                  <c:v>168.6</c:v>
                </c:pt>
                <c:pt idx="3303">
                  <c:v>166.8</c:v>
                </c:pt>
                <c:pt idx="3304">
                  <c:v>165</c:v>
                </c:pt>
                <c:pt idx="3305">
                  <c:v>163.19999999999999</c:v>
                </c:pt>
                <c:pt idx="3306">
                  <c:v>161.1</c:v>
                </c:pt>
                <c:pt idx="3307">
                  <c:v>159.30000000000001</c:v>
                </c:pt>
                <c:pt idx="3308">
                  <c:v>157.5</c:v>
                </c:pt>
                <c:pt idx="3309">
                  <c:v>155.69999999999999</c:v>
                </c:pt>
                <c:pt idx="3310">
                  <c:v>153.6</c:v>
                </c:pt>
                <c:pt idx="3311">
                  <c:v>151.80000000000001</c:v>
                </c:pt>
                <c:pt idx="3312">
                  <c:v>150</c:v>
                </c:pt>
                <c:pt idx="3313">
                  <c:v>148.19999999999999</c:v>
                </c:pt>
                <c:pt idx="3314">
                  <c:v>146.1</c:v>
                </c:pt>
                <c:pt idx="3315">
                  <c:v>144.30000000000001</c:v>
                </c:pt>
                <c:pt idx="3316">
                  <c:v>142.5</c:v>
                </c:pt>
                <c:pt idx="3317">
                  <c:v>140.69999999999999</c:v>
                </c:pt>
                <c:pt idx="3318">
                  <c:v>138.6</c:v>
                </c:pt>
                <c:pt idx="3319">
                  <c:v>136.80000000000001</c:v>
                </c:pt>
                <c:pt idx="3320">
                  <c:v>135</c:v>
                </c:pt>
                <c:pt idx="3321">
                  <c:v>133.19999999999999</c:v>
                </c:pt>
                <c:pt idx="3322">
                  <c:v>131.1</c:v>
                </c:pt>
                <c:pt idx="3323">
                  <c:v>129.30000000000001</c:v>
                </c:pt>
                <c:pt idx="3324">
                  <c:v>127.5</c:v>
                </c:pt>
                <c:pt idx="3325">
                  <c:v>125.7</c:v>
                </c:pt>
                <c:pt idx="3326">
                  <c:v>123.6</c:v>
                </c:pt>
                <c:pt idx="3327">
                  <c:v>121.8</c:v>
                </c:pt>
                <c:pt idx="3328">
                  <c:v>120</c:v>
                </c:pt>
                <c:pt idx="3329">
                  <c:v>118.2</c:v>
                </c:pt>
                <c:pt idx="3330">
                  <c:v>116.1</c:v>
                </c:pt>
                <c:pt idx="3331">
                  <c:v>114.3</c:v>
                </c:pt>
                <c:pt idx="3332">
                  <c:v>112.5</c:v>
                </c:pt>
                <c:pt idx="3333">
                  <c:v>110.7</c:v>
                </c:pt>
                <c:pt idx="3334">
                  <c:v>108.6</c:v>
                </c:pt>
                <c:pt idx="3335">
                  <c:v>106.8</c:v>
                </c:pt>
                <c:pt idx="3336">
                  <c:v>105</c:v>
                </c:pt>
                <c:pt idx="3337">
                  <c:v>103.2</c:v>
                </c:pt>
                <c:pt idx="3338">
                  <c:v>101.1</c:v>
                </c:pt>
                <c:pt idx="3339">
                  <c:v>99.3</c:v>
                </c:pt>
                <c:pt idx="3340">
                  <c:v>97.5</c:v>
                </c:pt>
                <c:pt idx="3341">
                  <c:v>95.7</c:v>
                </c:pt>
                <c:pt idx="3342">
                  <c:v>93.6</c:v>
                </c:pt>
                <c:pt idx="3343">
                  <c:v>91.8</c:v>
                </c:pt>
                <c:pt idx="3344">
                  <c:v>90</c:v>
                </c:pt>
                <c:pt idx="3345">
                  <c:v>88.2</c:v>
                </c:pt>
                <c:pt idx="3346">
                  <c:v>86.1</c:v>
                </c:pt>
                <c:pt idx="3347">
                  <c:v>84.3</c:v>
                </c:pt>
                <c:pt idx="3348">
                  <c:v>82.5</c:v>
                </c:pt>
                <c:pt idx="3349">
                  <c:v>80.7</c:v>
                </c:pt>
                <c:pt idx="3350">
                  <c:v>78.599999999999994</c:v>
                </c:pt>
                <c:pt idx="3351">
                  <c:v>76.8</c:v>
                </c:pt>
                <c:pt idx="3352">
                  <c:v>75</c:v>
                </c:pt>
                <c:pt idx="3353">
                  <c:v>73.2</c:v>
                </c:pt>
                <c:pt idx="3354">
                  <c:v>71.099999999999994</c:v>
                </c:pt>
                <c:pt idx="3355">
                  <c:v>69.3</c:v>
                </c:pt>
                <c:pt idx="3356">
                  <c:v>67.5</c:v>
                </c:pt>
                <c:pt idx="3357">
                  <c:v>65.7</c:v>
                </c:pt>
                <c:pt idx="3358">
                  <c:v>63.6</c:v>
                </c:pt>
                <c:pt idx="3359">
                  <c:v>61.8</c:v>
                </c:pt>
                <c:pt idx="3360">
                  <c:v>60</c:v>
                </c:pt>
                <c:pt idx="3361">
                  <c:v>58.2</c:v>
                </c:pt>
                <c:pt idx="3362">
                  <c:v>56.1</c:v>
                </c:pt>
                <c:pt idx="3363">
                  <c:v>54.3</c:v>
                </c:pt>
                <c:pt idx="3364">
                  <c:v>52.5</c:v>
                </c:pt>
                <c:pt idx="3365">
                  <c:v>50.7</c:v>
                </c:pt>
                <c:pt idx="3366">
                  <c:v>48.6</c:v>
                </c:pt>
                <c:pt idx="3367">
                  <c:v>46.8</c:v>
                </c:pt>
                <c:pt idx="3368">
                  <c:v>45</c:v>
                </c:pt>
                <c:pt idx="3369">
                  <c:v>43.2</c:v>
                </c:pt>
                <c:pt idx="3370">
                  <c:v>41.1</c:v>
                </c:pt>
                <c:pt idx="3371">
                  <c:v>39.299999999999997</c:v>
                </c:pt>
                <c:pt idx="3372">
                  <c:v>37.5</c:v>
                </c:pt>
                <c:pt idx="3373">
                  <c:v>35.700000000000003</c:v>
                </c:pt>
                <c:pt idx="3374">
                  <c:v>33.6</c:v>
                </c:pt>
                <c:pt idx="3375">
                  <c:v>31.8</c:v>
                </c:pt>
                <c:pt idx="3376">
                  <c:v>30</c:v>
                </c:pt>
                <c:pt idx="3377">
                  <c:v>28.2</c:v>
                </c:pt>
                <c:pt idx="3378">
                  <c:v>26.1</c:v>
                </c:pt>
                <c:pt idx="3379">
                  <c:v>24.3</c:v>
                </c:pt>
                <c:pt idx="3380">
                  <c:v>22.5</c:v>
                </c:pt>
                <c:pt idx="3381">
                  <c:v>20.7</c:v>
                </c:pt>
                <c:pt idx="3382">
                  <c:v>18.600000000000001</c:v>
                </c:pt>
                <c:pt idx="3383">
                  <c:v>16.8</c:v>
                </c:pt>
                <c:pt idx="3384">
                  <c:v>15</c:v>
                </c:pt>
                <c:pt idx="3385">
                  <c:v>13.2</c:v>
                </c:pt>
                <c:pt idx="3386">
                  <c:v>11.1</c:v>
                </c:pt>
                <c:pt idx="3387">
                  <c:v>9.3000000000000007</c:v>
                </c:pt>
                <c:pt idx="3388">
                  <c:v>7.5</c:v>
                </c:pt>
                <c:pt idx="3389">
                  <c:v>5.7</c:v>
                </c:pt>
                <c:pt idx="3390">
                  <c:v>3.6</c:v>
                </c:pt>
                <c:pt idx="3391">
                  <c:v>1.8</c:v>
                </c:pt>
                <c:pt idx="3392">
                  <c:v>0</c:v>
                </c:pt>
                <c:pt idx="3393">
                  <c:v>0</c:v>
                </c:pt>
                <c:pt idx="3394">
                  <c:v>0</c:v>
                </c:pt>
                <c:pt idx="3395">
                  <c:v>4.2</c:v>
                </c:pt>
                <c:pt idx="3396">
                  <c:v>2.4</c:v>
                </c:pt>
                <c:pt idx="3397">
                  <c:v>0.6</c:v>
                </c:pt>
                <c:pt idx="3398">
                  <c:v>0</c:v>
                </c:pt>
                <c:pt idx="3399">
                  <c:v>0</c:v>
                </c:pt>
                <c:pt idx="3400">
                  <c:v>0</c:v>
                </c:pt>
                <c:pt idx="3401">
                  <c:v>0</c:v>
                </c:pt>
                <c:pt idx="3402">
                  <c:v>0</c:v>
                </c:pt>
                <c:pt idx="3403">
                  <c:v>0</c:v>
                </c:pt>
                <c:pt idx="3404">
                  <c:v>0</c:v>
                </c:pt>
                <c:pt idx="3405">
                  <c:v>0</c:v>
                </c:pt>
                <c:pt idx="3406">
                  <c:v>5.0999999999999996</c:v>
                </c:pt>
                <c:pt idx="3407">
                  <c:v>9.3000000000000007</c:v>
                </c:pt>
                <c:pt idx="3408">
                  <c:v>7.5</c:v>
                </c:pt>
                <c:pt idx="3409">
                  <c:v>5.4</c:v>
                </c:pt>
                <c:pt idx="3410">
                  <c:v>3.6</c:v>
                </c:pt>
                <c:pt idx="3411">
                  <c:v>1.8</c:v>
                </c:pt>
                <c:pt idx="3412">
                  <c:v>0</c:v>
                </c:pt>
                <c:pt idx="3413">
                  <c:v>8.4</c:v>
                </c:pt>
                <c:pt idx="3414">
                  <c:v>6.6</c:v>
                </c:pt>
                <c:pt idx="3415">
                  <c:v>4.8</c:v>
                </c:pt>
                <c:pt idx="3416">
                  <c:v>8.6999999999999993</c:v>
                </c:pt>
                <c:pt idx="3417">
                  <c:v>14.4</c:v>
                </c:pt>
                <c:pt idx="3418">
                  <c:v>12.6</c:v>
                </c:pt>
                <c:pt idx="3419">
                  <c:v>18.3</c:v>
                </c:pt>
                <c:pt idx="3420">
                  <c:v>18.899999999999999</c:v>
                </c:pt>
                <c:pt idx="3421">
                  <c:v>17.100000000000001</c:v>
                </c:pt>
                <c:pt idx="3422">
                  <c:v>15.3</c:v>
                </c:pt>
                <c:pt idx="3423">
                  <c:v>13.5</c:v>
                </c:pt>
                <c:pt idx="3424">
                  <c:v>11.4</c:v>
                </c:pt>
                <c:pt idx="3425">
                  <c:v>9.6</c:v>
                </c:pt>
                <c:pt idx="3426">
                  <c:v>13.8</c:v>
                </c:pt>
                <c:pt idx="3427">
                  <c:v>12</c:v>
                </c:pt>
                <c:pt idx="3428">
                  <c:v>9.9</c:v>
                </c:pt>
                <c:pt idx="3429">
                  <c:v>8.1</c:v>
                </c:pt>
                <c:pt idx="3430">
                  <c:v>6.3</c:v>
                </c:pt>
                <c:pt idx="3431">
                  <c:v>4.5</c:v>
                </c:pt>
                <c:pt idx="3432">
                  <c:v>2.4</c:v>
                </c:pt>
                <c:pt idx="3433">
                  <c:v>0.6</c:v>
                </c:pt>
                <c:pt idx="3434">
                  <c:v>0</c:v>
                </c:pt>
                <c:pt idx="3435">
                  <c:v>5.7</c:v>
                </c:pt>
                <c:pt idx="3436">
                  <c:v>3.9</c:v>
                </c:pt>
                <c:pt idx="3437">
                  <c:v>2.1</c:v>
                </c:pt>
                <c:pt idx="3438">
                  <c:v>0</c:v>
                </c:pt>
                <c:pt idx="3439">
                  <c:v>9.6</c:v>
                </c:pt>
                <c:pt idx="3440">
                  <c:v>19.2</c:v>
                </c:pt>
                <c:pt idx="3441">
                  <c:v>17.399999999999999</c:v>
                </c:pt>
                <c:pt idx="3442">
                  <c:v>15.3</c:v>
                </c:pt>
                <c:pt idx="3443">
                  <c:v>13.5</c:v>
                </c:pt>
                <c:pt idx="3444">
                  <c:v>21.9</c:v>
                </c:pt>
                <c:pt idx="3445">
                  <c:v>20.100000000000001</c:v>
                </c:pt>
                <c:pt idx="3446">
                  <c:v>30.9</c:v>
                </c:pt>
                <c:pt idx="3447">
                  <c:v>31.2</c:v>
                </c:pt>
                <c:pt idx="3448">
                  <c:v>29.4</c:v>
                </c:pt>
                <c:pt idx="3449">
                  <c:v>27.6</c:v>
                </c:pt>
                <c:pt idx="3450">
                  <c:v>25.5</c:v>
                </c:pt>
                <c:pt idx="3451">
                  <c:v>23.7</c:v>
                </c:pt>
                <c:pt idx="3452">
                  <c:v>21.9</c:v>
                </c:pt>
                <c:pt idx="3453">
                  <c:v>20.100000000000001</c:v>
                </c:pt>
                <c:pt idx="3454">
                  <c:v>18</c:v>
                </c:pt>
                <c:pt idx="3455">
                  <c:v>16.2</c:v>
                </c:pt>
                <c:pt idx="3456">
                  <c:v>14.4</c:v>
                </c:pt>
                <c:pt idx="3457">
                  <c:v>12.6</c:v>
                </c:pt>
                <c:pt idx="3458">
                  <c:v>10.5</c:v>
                </c:pt>
                <c:pt idx="3459">
                  <c:v>8.6999999999999993</c:v>
                </c:pt>
                <c:pt idx="3460">
                  <c:v>6.9</c:v>
                </c:pt>
                <c:pt idx="3461">
                  <c:v>5.0999999999999996</c:v>
                </c:pt>
                <c:pt idx="3462">
                  <c:v>3</c:v>
                </c:pt>
                <c:pt idx="3463">
                  <c:v>1.2</c:v>
                </c:pt>
                <c:pt idx="3464">
                  <c:v>0</c:v>
                </c:pt>
                <c:pt idx="3465">
                  <c:v>11.1</c:v>
                </c:pt>
                <c:pt idx="3466">
                  <c:v>15</c:v>
                </c:pt>
                <c:pt idx="3467">
                  <c:v>13.2</c:v>
                </c:pt>
                <c:pt idx="3468">
                  <c:v>11.1</c:v>
                </c:pt>
                <c:pt idx="3469">
                  <c:v>9.3000000000000007</c:v>
                </c:pt>
                <c:pt idx="3470">
                  <c:v>7.5</c:v>
                </c:pt>
                <c:pt idx="3471">
                  <c:v>5.7</c:v>
                </c:pt>
                <c:pt idx="3472">
                  <c:v>3.6</c:v>
                </c:pt>
                <c:pt idx="3473">
                  <c:v>1.8</c:v>
                </c:pt>
                <c:pt idx="3474">
                  <c:v>7.5</c:v>
                </c:pt>
                <c:pt idx="3475">
                  <c:v>5.7</c:v>
                </c:pt>
                <c:pt idx="3476">
                  <c:v>3.6</c:v>
                </c:pt>
                <c:pt idx="3477">
                  <c:v>1.8</c:v>
                </c:pt>
                <c:pt idx="3478">
                  <c:v>0</c:v>
                </c:pt>
                <c:pt idx="3479">
                  <c:v>5.7</c:v>
                </c:pt>
                <c:pt idx="3480">
                  <c:v>3.9</c:v>
                </c:pt>
                <c:pt idx="3481">
                  <c:v>2.1</c:v>
                </c:pt>
                <c:pt idx="3482">
                  <c:v>0</c:v>
                </c:pt>
                <c:pt idx="3483">
                  <c:v>10.199999999999999</c:v>
                </c:pt>
                <c:pt idx="3484">
                  <c:v>8.4</c:v>
                </c:pt>
                <c:pt idx="3485">
                  <c:v>6.6</c:v>
                </c:pt>
                <c:pt idx="3486">
                  <c:v>4.5</c:v>
                </c:pt>
                <c:pt idx="3487">
                  <c:v>2.7</c:v>
                </c:pt>
                <c:pt idx="3488">
                  <c:v>0.9</c:v>
                </c:pt>
                <c:pt idx="3489">
                  <c:v>13.5</c:v>
                </c:pt>
                <c:pt idx="3490">
                  <c:v>11.4</c:v>
                </c:pt>
                <c:pt idx="3491">
                  <c:v>9.6</c:v>
                </c:pt>
                <c:pt idx="3492">
                  <c:v>7.8</c:v>
                </c:pt>
                <c:pt idx="3493">
                  <c:v>6</c:v>
                </c:pt>
                <c:pt idx="3494">
                  <c:v>16.8</c:v>
                </c:pt>
                <c:pt idx="3495">
                  <c:v>15</c:v>
                </c:pt>
                <c:pt idx="3496">
                  <c:v>13.2</c:v>
                </c:pt>
                <c:pt idx="3497">
                  <c:v>11.4</c:v>
                </c:pt>
                <c:pt idx="3498">
                  <c:v>9.3000000000000007</c:v>
                </c:pt>
                <c:pt idx="3499">
                  <c:v>7.5</c:v>
                </c:pt>
                <c:pt idx="3500">
                  <c:v>5.7</c:v>
                </c:pt>
                <c:pt idx="3501">
                  <c:v>3.9</c:v>
                </c:pt>
                <c:pt idx="3502">
                  <c:v>1.8</c:v>
                </c:pt>
                <c:pt idx="3503">
                  <c:v>0</c:v>
                </c:pt>
                <c:pt idx="3504">
                  <c:v>5.0999999999999996</c:v>
                </c:pt>
                <c:pt idx="3505">
                  <c:v>16.2</c:v>
                </c:pt>
                <c:pt idx="3506">
                  <c:v>14.4</c:v>
                </c:pt>
                <c:pt idx="3507">
                  <c:v>12.3</c:v>
                </c:pt>
                <c:pt idx="3508">
                  <c:v>16.5</c:v>
                </c:pt>
                <c:pt idx="3509">
                  <c:v>14.7</c:v>
                </c:pt>
                <c:pt idx="3510">
                  <c:v>12.9</c:v>
                </c:pt>
                <c:pt idx="3511">
                  <c:v>10.8</c:v>
                </c:pt>
                <c:pt idx="3512">
                  <c:v>16.5</c:v>
                </c:pt>
                <c:pt idx="3513">
                  <c:v>27.6</c:v>
                </c:pt>
                <c:pt idx="3514">
                  <c:v>25.8</c:v>
                </c:pt>
                <c:pt idx="3515">
                  <c:v>23.7</c:v>
                </c:pt>
                <c:pt idx="3516">
                  <c:v>21.9</c:v>
                </c:pt>
                <c:pt idx="3517">
                  <c:v>20.100000000000001</c:v>
                </c:pt>
                <c:pt idx="3518">
                  <c:v>18.3</c:v>
                </c:pt>
                <c:pt idx="3519">
                  <c:v>16.2</c:v>
                </c:pt>
                <c:pt idx="3520">
                  <c:v>14.4</c:v>
                </c:pt>
                <c:pt idx="3521">
                  <c:v>21.6</c:v>
                </c:pt>
                <c:pt idx="3522">
                  <c:v>19.8</c:v>
                </c:pt>
                <c:pt idx="3523">
                  <c:v>17.7</c:v>
                </c:pt>
                <c:pt idx="3524">
                  <c:v>15.9</c:v>
                </c:pt>
                <c:pt idx="3525">
                  <c:v>14.1</c:v>
                </c:pt>
                <c:pt idx="3526">
                  <c:v>27.6</c:v>
                </c:pt>
                <c:pt idx="3527">
                  <c:v>39.299999999999997</c:v>
                </c:pt>
                <c:pt idx="3528">
                  <c:v>37.5</c:v>
                </c:pt>
                <c:pt idx="3529">
                  <c:v>35.700000000000003</c:v>
                </c:pt>
                <c:pt idx="3530">
                  <c:v>46.8</c:v>
                </c:pt>
                <c:pt idx="3531">
                  <c:v>44.7</c:v>
                </c:pt>
                <c:pt idx="3532">
                  <c:v>42.9</c:v>
                </c:pt>
                <c:pt idx="3533">
                  <c:v>41.1</c:v>
                </c:pt>
                <c:pt idx="3534">
                  <c:v>39.299999999999997</c:v>
                </c:pt>
                <c:pt idx="3535">
                  <c:v>37.200000000000003</c:v>
                </c:pt>
                <c:pt idx="3536">
                  <c:v>50.7</c:v>
                </c:pt>
                <c:pt idx="3537">
                  <c:v>48.9</c:v>
                </c:pt>
                <c:pt idx="3538">
                  <c:v>62.4</c:v>
                </c:pt>
                <c:pt idx="3539">
                  <c:v>75.599999999999994</c:v>
                </c:pt>
                <c:pt idx="3540">
                  <c:v>89.1</c:v>
                </c:pt>
                <c:pt idx="3541">
                  <c:v>87.3</c:v>
                </c:pt>
                <c:pt idx="3542">
                  <c:v>100.8</c:v>
                </c:pt>
                <c:pt idx="3543">
                  <c:v>98.7</c:v>
                </c:pt>
                <c:pt idx="3544">
                  <c:v>96.9</c:v>
                </c:pt>
                <c:pt idx="3545">
                  <c:v>108</c:v>
                </c:pt>
                <c:pt idx="3546">
                  <c:v>115.2</c:v>
                </c:pt>
                <c:pt idx="3547">
                  <c:v>113.1</c:v>
                </c:pt>
                <c:pt idx="3548">
                  <c:v>111.3</c:v>
                </c:pt>
                <c:pt idx="3549">
                  <c:v>109.5</c:v>
                </c:pt>
                <c:pt idx="3550">
                  <c:v>107.7</c:v>
                </c:pt>
                <c:pt idx="3551">
                  <c:v>120.9</c:v>
                </c:pt>
                <c:pt idx="3552">
                  <c:v>119.1</c:v>
                </c:pt>
                <c:pt idx="3553">
                  <c:v>132.6</c:v>
                </c:pt>
                <c:pt idx="3554">
                  <c:v>146.1</c:v>
                </c:pt>
                <c:pt idx="3555">
                  <c:v>158.4</c:v>
                </c:pt>
                <c:pt idx="3556">
                  <c:v>159.9</c:v>
                </c:pt>
                <c:pt idx="3557">
                  <c:v>163.80000000000001</c:v>
                </c:pt>
                <c:pt idx="3558">
                  <c:v>177.3</c:v>
                </c:pt>
                <c:pt idx="3559">
                  <c:v>190.5</c:v>
                </c:pt>
                <c:pt idx="3560">
                  <c:v>201.6</c:v>
                </c:pt>
                <c:pt idx="3561">
                  <c:v>208.8</c:v>
                </c:pt>
                <c:pt idx="3562">
                  <c:v>207</c:v>
                </c:pt>
                <c:pt idx="3563">
                  <c:v>212.4</c:v>
                </c:pt>
                <c:pt idx="3564">
                  <c:v>221.4</c:v>
                </c:pt>
                <c:pt idx="3565">
                  <c:v>226.5</c:v>
                </c:pt>
                <c:pt idx="3566">
                  <c:v>240</c:v>
                </c:pt>
                <c:pt idx="3567">
                  <c:v>252.3</c:v>
                </c:pt>
                <c:pt idx="3568">
                  <c:v>264.89999999999998</c:v>
                </c:pt>
                <c:pt idx="3569">
                  <c:v>263.10000000000002</c:v>
                </c:pt>
                <c:pt idx="3570">
                  <c:v>272.7</c:v>
                </c:pt>
                <c:pt idx="3571">
                  <c:v>285</c:v>
                </c:pt>
                <c:pt idx="3572">
                  <c:v>283.2</c:v>
                </c:pt>
                <c:pt idx="3573">
                  <c:v>288.89999999999998</c:v>
                </c:pt>
                <c:pt idx="3574">
                  <c:v>287.10000000000002</c:v>
                </c:pt>
                <c:pt idx="3575">
                  <c:v>297.89999999999998</c:v>
                </c:pt>
                <c:pt idx="3576">
                  <c:v>309</c:v>
                </c:pt>
                <c:pt idx="3577">
                  <c:v>314.10000000000002</c:v>
                </c:pt>
                <c:pt idx="3578">
                  <c:v>327.60000000000002</c:v>
                </c:pt>
                <c:pt idx="3579">
                  <c:v>333</c:v>
                </c:pt>
                <c:pt idx="3580">
                  <c:v>344.1</c:v>
                </c:pt>
                <c:pt idx="3581">
                  <c:v>353.1</c:v>
                </c:pt>
                <c:pt idx="3582">
                  <c:v>360.3</c:v>
                </c:pt>
                <c:pt idx="3583">
                  <c:v>358.2</c:v>
                </c:pt>
                <c:pt idx="3584">
                  <c:v>356.4</c:v>
                </c:pt>
                <c:pt idx="3585">
                  <c:v>367.5</c:v>
                </c:pt>
                <c:pt idx="3586">
                  <c:v>376.5</c:v>
                </c:pt>
                <c:pt idx="3587">
                  <c:v>384.6</c:v>
                </c:pt>
                <c:pt idx="3588">
                  <c:v>390.3</c:v>
                </c:pt>
                <c:pt idx="3589">
                  <c:v>401.4</c:v>
                </c:pt>
                <c:pt idx="3590">
                  <c:v>410.4</c:v>
                </c:pt>
                <c:pt idx="3591">
                  <c:v>419.7</c:v>
                </c:pt>
                <c:pt idx="3592">
                  <c:v>428.7</c:v>
                </c:pt>
                <c:pt idx="3593">
                  <c:v>426.9</c:v>
                </c:pt>
                <c:pt idx="3594">
                  <c:v>439.5</c:v>
                </c:pt>
                <c:pt idx="3595">
                  <c:v>450.3</c:v>
                </c:pt>
                <c:pt idx="3596">
                  <c:v>461.4</c:v>
                </c:pt>
                <c:pt idx="3597">
                  <c:v>465.6</c:v>
                </c:pt>
                <c:pt idx="3598">
                  <c:v>472.8</c:v>
                </c:pt>
                <c:pt idx="3599">
                  <c:v>477.6</c:v>
                </c:pt>
                <c:pt idx="3600">
                  <c:v>475.8</c:v>
                </c:pt>
                <c:pt idx="3601">
                  <c:v>484.8</c:v>
                </c:pt>
                <c:pt idx="3602">
                  <c:v>495.9</c:v>
                </c:pt>
                <c:pt idx="3603">
                  <c:v>504.6</c:v>
                </c:pt>
                <c:pt idx="3604">
                  <c:v>502.8</c:v>
                </c:pt>
                <c:pt idx="3605">
                  <c:v>501</c:v>
                </c:pt>
                <c:pt idx="3606">
                  <c:v>499.2</c:v>
                </c:pt>
                <c:pt idx="3607">
                  <c:v>497.1</c:v>
                </c:pt>
                <c:pt idx="3608">
                  <c:v>508.2</c:v>
                </c:pt>
                <c:pt idx="3609">
                  <c:v>515.4</c:v>
                </c:pt>
                <c:pt idx="3610">
                  <c:v>522.6</c:v>
                </c:pt>
                <c:pt idx="3611">
                  <c:v>528</c:v>
                </c:pt>
                <c:pt idx="3612">
                  <c:v>535.20000000000005</c:v>
                </c:pt>
                <c:pt idx="3613">
                  <c:v>542.4</c:v>
                </c:pt>
                <c:pt idx="3614">
                  <c:v>548.1</c:v>
                </c:pt>
                <c:pt idx="3615">
                  <c:v>553.5</c:v>
                </c:pt>
                <c:pt idx="3616">
                  <c:v>558.6</c:v>
                </c:pt>
                <c:pt idx="3617">
                  <c:v>564.29999999999995</c:v>
                </c:pt>
                <c:pt idx="3618">
                  <c:v>572.70000000000005</c:v>
                </c:pt>
                <c:pt idx="3619">
                  <c:v>578.1</c:v>
                </c:pt>
                <c:pt idx="3620">
                  <c:v>583.20000000000005</c:v>
                </c:pt>
                <c:pt idx="3621">
                  <c:v>588.29999999999995</c:v>
                </c:pt>
                <c:pt idx="3622">
                  <c:v>592.5</c:v>
                </c:pt>
                <c:pt idx="3623">
                  <c:v>590.4</c:v>
                </c:pt>
                <c:pt idx="3624">
                  <c:v>588.6</c:v>
                </c:pt>
                <c:pt idx="3625">
                  <c:v>593.70000000000005</c:v>
                </c:pt>
                <c:pt idx="3626">
                  <c:v>598.79999999999995</c:v>
                </c:pt>
                <c:pt idx="3627">
                  <c:v>603.6</c:v>
                </c:pt>
                <c:pt idx="3628">
                  <c:v>607.79999999999995</c:v>
                </c:pt>
                <c:pt idx="3629">
                  <c:v>612</c:v>
                </c:pt>
                <c:pt idx="3630">
                  <c:v>616.20000000000005</c:v>
                </c:pt>
                <c:pt idx="3631">
                  <c:v>614.1</c:v>
                </c:pt>
                <c:pt idx="3632">
                  <c:v>612.29999999999995</c:v>
                </c:pt>
                <c:pt idx="3633">
                  <c:v>615.9</c:v>
                </c:pt>
                <c:pt idx="3634">
                  <c:v>621</c:v>
                </c:pt>
                <c:pt idx="3635">
                  <c:v>624.9</c:v>
                </c:pt>
                <c:pt idx="3636">
                  <c:v>630.6</c:v>
                </c:pt>
                <c:pt idx="3637">
                  <c:v>635.70000000000005</c:v>
                </c:pt>
                <c:pt idx="3638">
                  <c:v>639.9</c:v>
                </c:pt>
                <c:pt idx="3639">
                  <c:v>646.79999999999995</c:v>
                </c:pt>
                <c:pt idx="3640">
                  <c:v>651.9</c:v>
                </c:pt>
                <c:pt idx="3641">
                  <c:v>657.6</c:v>
                </c:pt>
                <c:pt idx="3642">
                  <c:v>661.5</c:v>
                </c:pt>
                <c:pt idx="3643">
                  <c:v>666.3</c:v>
                </c:pt>
                <c:pt idx="3644">
                  <c:v>674.7</c:v>
                </c:pt>
                <c:pt idx="3645">
                  <c:v>679.8</c:v>
                </c:pt>
                <c:pt idx="3646">
                  <c:v>684.9</c:v>
                </c:pt>
                <c:pt idx="3647">
                  <c:v>689.7</c:v>
                </c:pt>
                <c:pt idx="3648">
                  <c:v>695.4</c:v>
                </c:pt>
                <c:pt idx="3649">
                  <c:v>702.6</c:v>
                </c:pt>
                <c:pt idx="3650">
                  <c:v>707.7</c:v>
                </c:pt>
                <c:pt idx="3651">
                  <c:v>705.6</c:v>
                </c:pt>
                <c:pt idx="3652">
                  <c:v>703.8</c:v>
                </c:pt>
                <c:pt idx="3653">
                  <c:v>702</c:v>
                </c:pt>
                <c:pt idx="3654">
                  <c:v>700.2</c:v>
                </c:pt>
                <c:pt idx="3655">
                  <c:v>698.1</c:v>
                </c:pt>
                <c:pt idx="3656">
                  <c:v>696.3</c:v>
                </c:pt>
                <c:pt idx="3657">
                  <c:v>694.5</c:v>
                </c:pt>
                <c:pt idx="3658">
                  <c:v>692.7</c:v>
                </c:pt>
                <c:pt idx="3659">
                  <c:v>690.6</c:v>
                </c:pt>
                <c:pt idx="3660">
                  <c:v>688.8</c:v>
                </c:pt>
                <c:pt idx="3661">
                  <c:v>687</c:v>
                </c:pt>
                <c:pt idx="3662">
                  <c:v>685.2</c:v>
                </c:pt>
                <c:pt idx="3663">
                  <c:v>683.1</c:v>
                </c:pt>
                <c:pt idx="3664">
                  <c:v>681.3</c:v>
                </c:pt>
                <c:pt idx="3665">
                  <c:v>679.5</c:v>
                </c:pt>
                <c:pt idx="3666">
                  <c:v>677.7</c:v>
                </c:pt>
                <c:pt idx="3667">
                  <c:v>675.6</c:v>
                </c:pt>
                <c:pt idx="3668">
                  <c:v>673.8</c:v>
                </c:pt>
                <c:pt idx="3669">
                  <c:v>677.4</c:v>
                </c:pt>
                <c:pt idx="3670">
                  <c:v>682.5</c:v>
                </c:pt>
                <c:pt idx="3671">
                  <c:v>680.4</c:v>
                </c:pt>
                <c:pt idx="3672">
                  <c:v>685.5</c:v>
                </c:pt>
                <c:pt idx="3673">
                  <c:v>689.1</c:v>
                </c:pt>
                <c:pt idx="3674">
                  <c:v>687.3</c:v>
                </c:pt>
                <c:pt idx="3675">
                  <c:v>685.2</c:v>
                </c:pt>
                <c:pt idx="3676">
                  <c:v>683.4</c:v>
                </c:pt>
                <c:pt idx="3677">
                  <c:v>681.6</c:v>
                </c:pt>
                <c:pt idx="3678">
                  <c:v>679.8</c:v>
                </c:pt>
                <c:pt idx="3679">
                  <c:v>677.7</c:v>
                </c:pt>
                <c:pt idx="3680">
                  <c:v>675.9</c:v>
                </c:pt>
                <c:pt idx="3681">
                  <c:v>674.1</c:v>
                </c:pt>
                <c:pt idx="3682">
                  <c:v>672.3</c:v>
                </c:pt>
                <c:pt idx="3683">
                  <c:v>670.2</c:v>
                </c:pt>
                <c:pt idx="3684">
                  <c:v>668.4</c:v>
                </c:pt>
                <c:pt idx="3685">
                  <c:v>666.6</c:v>
                </c:pt>
                <c:pt idx="3686">
                  <c:v>664.8</c:v>
                </c:pt>
                <c:pt idx="3687">
                  <c:v>662.7</c:v>
                </c:pt>
                <c:pt idx="3688">
                  <c:v>660.9</c:v>
                </c:pt>
                <c:pt idx="3689">
                  <c:v>659.1</c:v>
                </c:pt>
                <c:pt idx="3690">
                  <c:v>657.3</c:v>
                </c:pt>
                <c:pt idx="3691">
                  <c:v>655.20000000000005</c:v>
                </c:pt>
                <c:pt idx="3692">
                  <c:v>653.4</c:v>
                </c:pt>
                <c:pt idx="3693">
                  <c:v>651.6</c:v>
                </c:pt>
                <c:pt idx="3694">
                  <c:v>649.79999999999995</c:v>
                </c:pt>
                <c:pt idx="3695">
                  <c:v>647.70000000000005</c:v>
                </c:pt>
                <c:pt idx="3696">
                  <c:v>645.9</c:v>
                </c:pt>
                <c:pt idx="3697">
                  <c:v>644.1</c:v>
                </c:pt>
                <c:pt idx="3698">
                  <c:v>642.29999999999995</c:v>
                </c:pt>
                <c:pt idx="3699">
                  <c:v>640.20000000000005</c:v>
                </c:pt>
                <c:pt idx="3700">
                  <c:v>638.4</c:v>
                </c:pt>
                <c:pt idx="3701">
                  <c:v>636.6</c:v>
                </c:pt>
                <c:pt idx="3702">
                  <c:v>634.79999999999995</c:v>
                </c:pt>
                <c:pt idx="3703">
                  <c:v>632.70000000000005</c:v>
                </c:pt>
                <c:pt idx="3704">
                  <c:v>630.9</c:v>
                </c:pt>
                <c:pt idx="3705">
                  <c:v>629.1</c:v>
                </c:pt>
                <c:pt idx="3706">
                  <c:v>627.29999999999995</c:v>
                </c:pt>
                <c:pt idx="3707">
                  <c:v>625.20000000000005</c:v>
                </c:pt>
                <c:pt idx="3708">
                  <c:v>623.4</c:v>
                </c:pt>
                <c:pt idx="3709">
                  <c:v>621.6</c:v>
                </c:pt>
                <c:pt idx="3710">
                  <c:v>619.79999999999995</c:v>
                </c:pt>
                <c:pt idx="3711">
                  <c:v>617.70000000000005</c:v>
                </c:pt>
                <c:pt idx="3712">
                  <c:v>615.9</c:v>
                </c:pt>
                <c:pt idx="3713">
                  <c:v>614.1</c:v>
                </c:pt>
                <c:pt idx="3714">
                  <c:v>612.29999999999995</c:v>
                </c:pt>
                <c:pt idx="3715">
                  <c:v>610.20000000000005</c:v>
                </c:pt>
                <c:pt idx="3716">
                  <c:v>608.4</c:v>
                </c:pt>
                <c:pt idx="3717">
                  <c:v>606.6</c:v>
                </c:pt>
                <c:pt idx="3718">
                  <c:v>604.79999999999995</c:v>
                </c:pt>
                <c:pt idx="3719">
                  <c:v>602.70000000000005</c:v>
                </c:pt>
                <c:pt idx="3720">
                  <c:v>600.9</c:v>
                </c:pt>
                <c:pt idx="3721">
                  <c:v>599.1</c:v>
                </c:pt>
                <c:pt idx="3722">
                  <c:v>597.29999999999995</c:v>
                </c:pt>
                <c:pt idx="3723">
                  <c:v>595.20000000000005</c:v>
                </c:pt>
                <c:pt idx="3724">
                  <c:v>593.4</c:v>
                </c:pt>
                <c:pt idx="3725">
                  <c:v>591.6</c:v>
                </c:pt>
                <c:pt idx="3726">
                  <c:v>589.79999999999995</c:v>
                </c:pt>
                <c:pt idx="3727">
                  <c:v>587.70000000000005</c:v>
                </c:pt>
                <c:pt idx="3728">
                  <c:v>585.9</c:v>
                </c:pt>
                <c:pt idx="3729">
                  <c:v>584.1</c:v>
                </c:pt>
                <c:pt idx="3730">
                  <c:v>582.29999999999995</c:v>
                </c:pt>
                <c:pt idx="3731">
                  <c:v>580.20000000000005</c:v>
                </c:pt>
                <c:pt idx="3732">
                  <c:v>578.4</c:v>
                </c:pt>
                <c:pt idx="3733">
                  <c:v>576.6</c:v>
                </c:pt>
                <c:pt idx="3734">
                  <c:v>574.79999999999995</c:v>
                </c:pt>
                <c:pt idx="3735">
                  <c:v>572.70000000000005</c:v>
                </c:pt>
                <c:pt idx="3736">
                  <c:v>570.9</c:v>
                </c:pt>
                <c:pt idx="3737">
                  <c:v>569.1</c:v>
                </c:pt>
                <c:pt idx="3738">
                  <c:v>567.29999999999995</c:v>
                </c:pt>
                <c:pt idx="3739">
                  <c:v>565.20000000000005</c:v>
                </c:pt>
                <c:pt idx="3740">
                  <c:v>563.4</c:v>
                </c:pt>
                <c:pt idx="3741">
                  <c:v>561.6</c:v>
                </c:pt>
                <c:pt idx="3742">
                  <c:v>559.79999999999995</c:v>
                </c:pt>
                <c:pt idx="3743">
                  <c:v>557.70000000000005</c:v>
                </c:pt>
                <c:pt idx="3744">
                  <c:v>555.9</c:v>
                </c:pt>
                <c:pt idx="3745">
                  <c:v>554.1</c:v>
                </c:pt>
                <c:pt idx="3746">
                  <c:v>552.29999999999995</c:v>
                </c:pt>
                <c:pt idx="3747">
                  <c:v>550.20000000000005</c:v>
                </c:pt>
                <c:pt idx="3748">
                  <c:v>548.4</c:v>
                </c:pt>
                <c:pt idx="3749">
                  <c:v>546.6</c:v>
                </c:pt>
                <c:pt idx="3750">
                  <c:v>544.79999999999995</c:v>
                </c:pt>
                <c:pt idx="3751">
                  <c:v>542.70000000000005</c:v>
                </c:pt>
                <c:pt idx="3752">
                  <c:v>540.9</c:v>
                </c:pt>
                <c:pt idx="3753">
                  <c:v>539.1</c:v>
                </c:pt>
                <c:pt idx="3754">
                  <c:v>537.29999999999995</c:v>
                </c:pt>
                <c:pt idx="3755">
                  <c:v>535.20000000000005</c:v>
                </c:pt>
                <c:pt idx="3756">
                  <c:v>533.4</c:v>
                </c:pt>
                <c:pt idx="3757">
                  <c:v>531.6</c:v>
                </c:pt>
                <c:pt idx="3758">
                  <c:v>529.79999999999995</c:v>
                </c:pt>
                <c:pt idx="3759">
                  <c:v>527.70000000000005</c:v>
                </c:pt>
                <c:pt idx="3760">
                  <c:v>525.9</c:v>
                </c:pt>
                <c:pt idx="3761">
                  <c:v>524.1</c:v>
                </c:pt>
                <c:pt idx="3762">
                  <c:v>522.29999999999995</c:v>
                </c:pt>
                <c:pt idx="3763">
                  <c:v>520.20000000000005</c:v>
                </c:pt>
                <c:pt idx="3764">
                  <c:v>518.4</c:v>
                </c:pt>
                <c:pt idx="3765">
                  <c:v>516.6</c:v>
                </c:pt>
                <c:pt idx="3766">
                  <c:v>514.79999999999995</c:v>
                </c:pt>
                <c:pt idx="3767">
                  <c:v>512.70000000000005</c:v>
                </c:pt>
                <c:pt idx="3768">
                  <c:v>510.9</c:v>
                </c:pt>
                <c:pt idx="3769">
                  <c:v>509.1</c:v>
                </c:pt>
                <c:pt idx="3770">
                  <c:v>507.3</c:v>
                </c:pt>
                <c:pt idx="3771">
                  <c:v>505.2</c:v>
                </c:pt>
                <c:pt idx="3772">
                  <c:v>503.4</c:v>
                </c:pt>
                <c:pt idx="3773">
                  <c:v>501.6</c:v>
                </c:pt>
                <c:pt idx="3774">
                  <c:v>499.8</c:v>
                </c:pt>
                <c:pt idx="3775">
                  <c:v>497.7</c:v>
                </c:pt>
                <c:pt idx="3776">
                  <c:v>495.9</c:v>
                </c:pt>
                <c:pt idx="3777">
                  <c:v>494.1</c:v>
                </c:pt>
                <c:pt idx="3778">
                  <c:v>492.3</c:v>
                </c:pt>
                <c:pt idx="3779">
                  <c:v>490.2</c:v>
                </c:pt>
                <c:pt idx="3780">
                  <c:v>488.4</c:v>
                </c:pt>
                <c:pt idx="3781">
                  <c:v>486.6</c:v>
                </c:pt>
                <c:pt idx="3782">
                  <c:v>484.8</c:v>
                </c:pt>
                <c:pt idx="3783">
                  <c:v>482.7</c:v>
                </c:pt>
                <c:pt idx="3784">
                  <c:v>480.9</c:v>
                </c:pt>
                <c:pt idx="3785">
                  <c:v>479.1</c:v>
                </c:pt>
                <c:pt idx="3786">
                  <c:v>477.3</c:v>
                </c:pt>
                <c:pt idx="3787">
                  <c:v>475.2</c:v>
                </c:pt>
                <c:pt idx="3788">
                  <c:v>473.4</c:v>
                </c:pt>
                <c:pt idx="3789">
                  <c:v>471.6</c:v>
                </c:pt>
                <c:pt idx="3790">
                  <c:v>469.8</c:v>
                </c:pt>
                <c:pt idx="3791">
                  <c:v>467.7</c:v>
                </c:pt>
                <c:pt idx="3792">
                  <c:v>465.9</c:v>
                </c:pt>
                <c:pt idx="3793">
                  <c:v>464.1</c:v>
                </c:pt>
                <c:pt idx="3794">
                  <c:v>462.3</c:v>
                </c:pt>
                <c:pt idx="3795">
                  <c:v>460.2</c:v>
                </c:pt>
                <c:pt idx="3796">
                  <c:v>458.4</c:v>
                </c:pt>
                <c:pt idx="3797">
                  <c:v>456.6</c:v>
                </c:pt>
                <c:pt idx="3798">
                  <c:v>454.8</c:v>
                </c:pt>
                <c:pt idx="3799">
                  <c:v>452.7</c:v>
                </c:pt>
                <c:pt idx="3800">
                  <c:v>450.9</c:v>
                </c:pt>
                <c:pt idx="3801">
                  <c:v>449.1</c:v>
                </c:pt>
                <c:pt idx="3802">
                  <c:v>447.3</c:v>
                </c:pt>
                <c:pt idx="3803">
                  <c:v>445.2</c:v>
                </c:pt>
                <c:pt idx="3804">
                  <c:v>443.4</c:v>
                </c:pt>
                <c:pt idx="3805">
                  <c:v>441.6</c:v>
                </c:pt>
                <c:pt idx="3806">
                  <c:v>439.8</c:v>
                </c:pt>
                <c:pt idx="3807">
                  <c:v>437.7</c:v>
                </c:pt>
                <c:pt idx="3808">
                  <c:v>435.9</c:v>
                </c:pt>
                <c:pt idx="3809">
                  <c:v>434.1</c:v>
                </c:pt>
                <c:pt idx="3810">
                  <c:v>432.3</c:v>
                </c:pt>
                <c:pt idx="3811">
                  <c:v>430.2</c:v>
                </c:pt>
                <c:pt idx="3812">
                  <c:v>428.4</c:v>
                </c:pt>
                <c:pt idx="3813">
                  <c:v>426.6</c:v>
                </c:pt>
                <c:pt idx="3814">
                  <c:v>424.8</c:v>
                </c:pt>
                <c:pt idx="3815">
                  <c:v>422.7</c:v>
                </c:pt>
                <c:pt idx="3816">
                  <c:v>420.9</c:v>
                </c:pt>
                <c:pt idx="3817">
                  <c:v>419.1</c:v>
                </c:pt>
                <c:pt idx="3818">
                  <c:v>417.3</c:v>
                </c:pt>
                <c:pt idx="3819">
                  <c:v>415.2</c:v>
                </c:pt>
                <c:pt idx="3820">
                  <c:v>413.4</c:v>
                </c:pt>
                <c:pt idx="3821">
                  <c:v>411.6</c:v>
                </c:pt>
                <c:pt idx="3822">
                  <c:v>409.8</c:v>
                </c:pt>
                <c:pt idx="3823">
                  <c:v>407.7</c:v>
                </c:pt>
                <c:pt idx="3824">
                  <c:v>405.9</c:v>
                </c:pt>
                <c:pt idx="3825">
                  <c:v>404.1</c:v>
                </c:pt>
                <c:pt idx="3826">
                  <c:v>402.3</c:v>
                </c:pt>
                <c:pt idx="3827">
                  <c:v>400.2</c:v>
                </c:pt>
                <c:pt idx="3828">
                  <c:v>398.4</c:v>
                </c:pt>
                <c:pt idx="3829">
                  <c:v>396.6</c:v>
                </c:pt>
                <c:pt idx="3830">
                  <c:v>394.8</c:v>
                </c:pt>
                <c:pt idx="3831">
                  <c:v>392.7</c:v>
                </c:pt>
                <c:pt idx="3832">
                  <c:v>390.9</c:v>
                </c:pt>
                <c:pt idx="3833">
                  <c:v>389.1</c:v>
                </c:pt>
                <c:pt idx="3834">
                  <c:v>387.3</c:v>
                </c:pt>
                <c:pt idx="3835">
                  <c:v>385.2</c:v>
                </c:pt>
                <c:pt idx="3836">
                  <c:v>383.4</c:v>
                </c:pt>
                <c:pt idx="3837">
                  <c:v>381.6</c:v>
                </c:pt>
                <c:pt idx="3838">
                  <c:v>379.8</c:v>
                </c:pt>
                <c:pt idx="3839">
                  <c:v>377.7</c:v>
                </c:pt>
                <c:pt idx="3840">
                  <c:v>375.9</c:v>
                </c:pt>
                <c:pt idx="3841">
                  <c:v>374.1</c:v>
                </c:pt>
                <c:pt idx="3842">
                  <c:v>372.3</c:v>
                </c:pt>
                <c:pt idx="3843">
                  <c:v>370.2</c:v>
                </c:pt>
                <c:pt idx="3844">
                  <c:v>368.4</c:v>
                </c:pt>
                <c:pt idx="3845">
                  <c:v>366.6</c:v>
                </c:pt>
                <c:pt idx="3846">
                  <c:v>364.8</c:v>
                </c:pt>
                <c:pt idx="3847">
                  <c:v>362.7</c:v>
                </c:pt>
                <c:pt idx="3848">
                  <c:v>360.9</c:v>
                </c:pt>
                <c:pt idx="3849">
                  <c:v>359.1</c:v>
                </c:pt>
                <c:pt idx="3850">
                  <c:v>357.3</c:v>
                </c:pt>
                <c:pt idx="3851">
                  <c:v>355.2</c:v>
                </c:pt>
                <c:pt idx="3852">
                  <c:v>353.4</c:v>
                </c:pt>
                <c:pt idx="3853">
                  <c:v>351.6</c:v>
                </c:pt>
                <c:pt idx="3854">
                  <c:v>349.8</c:v>
                </c:pt>
                <c:pt idx="3855">
                  <c:v>347.7</c:v>
                </c:pt>
                <c:pt idx="3856">
                  <c:v>345.9</c:v>
                </c:pt>
                <c:pt idx="3857">
                  <c:v>344.1</c:v>
                </c:pt>
                <c:pt idx="3858">
                  <c:v>342.3</c:v>
                </c:pt>
                <c:pt idx="3859">
                  <c:v>340.2</c:v>
                </c:pt>
                <c:pt idx="3860">
                  <c:v>338.4</c:v>
                </c:pt>
                <c:pt idx="3861">
                  <c:v>336.6</c:v>
                </c:pt>
                <c:pt idx="3862">
                  <c:v>334.8</c:v>
                </c:pt>
                <c:pt idx="3863">
                  <c:v>332.7</c:v>
                </c:pt>
                <c:pt idx="3864">
                  <c:v>330.9</c:v>
                </c:pt>
                <c:pt idx="3865">
                  <c:v>329.1</c:v>
                </c:pt>
                <c:pt idx="3866">
                  <c:v>327.3</c:v>
                </c:pt>
                <c:pt idx="3867">
                  <c:v>325.2</c:v>
                </c:pt>
                <c:pt idx="3868">
                  <c:v>323.39999999999998</c:v>
                </c:pt>
                <c:pt idx="3869">
                  <c:v>321.60000000000002</c:v>
                </c:pt>
                <c:pt idx="3870">
                  <c:v>319.8</c:v>
                </c:pt>
                <c:pt idx="3871">
                  <c:v>317.7</c:v>
                </c:pt>
                <c:pt idx="3872">
                  <c:v>315.89999999999998</c:v>
                </c:pt>
                <c:pt idx="3873">
                  <c:v>314.10000000000002</c:v>
                </c:pt>
                <c:pt idx="3874">
                  <c:v>312.3</c:v>
                </c:pt>
                <c:pt idx="3875">
                  <c:v>310.2</c:v>
                </c:pt>
                <c:pt idx="3876">
                  <c:v>308.39999999999998</c:v>
                </c:pt>
                <c:pt idx="3877">
                  <c:v>306.60000000000002</c:v>
                </c:pt>
                <c:pt idx="3878">
                  <c:v>304.8</c:v>
                </c:pt>
                <c:pt idx="3879">
                  <c:v>302.7</c:v>
                </c:pt>
                <c:pt idx="3880">
                  <c:v>300.89999999999998</c:v>
                </c:pt>
                <c:pt idx="3881">
                  <c:v>299.10000000000002</c:v>
                </c:pt>
                <c:pt idx="3882">
                  <c:v>297.3</c:v>
                </c:pt>
                <c:pt idx="3883">
                  <c:v>295.2</c:v>
                </c:pt>
                <c:pt idx="3884">
                  <c:v>293.39999999999998</c:v>
                </c:pt>
                <c:pt idx="3885">
                  <c:v>291.60000000000002</c:v>
                </c:pt>
                <c:pt idx="3886">
                  <c:v>289.8</c:v>
                </c:pt>
                <c:pt idx="3887">
                  <c:v>287.7</c:v>
                </c:pt>
                <c:pt idx="3888">
                  <c:v>285.89999999999998</c:v>
                </c:pt>
                <c:pt idx="3889">
                  <c:v>284.10000000000002</c:v>
                </c:pt>
                <c:pt idx="3890">
                  <c:v>282.3</c:v>
                </c:pt>
                <c:pt idx="3891">
                  <c:v>280.2</c:v>
                </c:pt>
                <c:pt idx="3892">
                  <c:v>278.39999999999998</c:v>
                </c:pt>
                <c:pt idx="3893">
                  <c:v>276.60000000000002</c:v>
                </c:pt>
                <c:pt idx="3894">
                  <c:v>274.8</c:v>
                </c:pt>
                <c:pt idx="3895">
                  <c:v>272.7</c:v>
                </c:pt>
                <c:pt idx="3896">
                  <c:v>270.89999999999998</c:v>
                </c:pt>
                <c:pt idx="3897">
                  <c:v>269.10000000000002</c:v>
                </c:pt>
                <c:pt idx="3898">
                  <c:v>267.3</c:v>
                </c:pt>
                <c:pt idx="3899">
                  <c:v>265.2</c:v>
                </c:pt>
                <c:pt idx="3900">
                  <c:v>263.39999999999998</c:v>
                </c:pt>
                <c:pt idx="3901">
                  <c:v>261.60000000000002</c:v>
                </c:pt>
                <c:pt idx="3902">
                  <c:v>259.8</c:v>
                </c:pt>
                <c:pt idx="3903">
                  <c:v>257.7</c:v>
                </c:pt>
                <c:pt idx="3904">
                  <c:v>255.9</c:v>
                </c:pt>
                <c:pt idx="3905">
                  <c:v>254.1</c:v>
                </c:pt>
                <c:pt idx="3906">
                  <c:v>252.3</c:v>
                </c:pt>
                <c:pt idx="3907">
                  <c:v>250.2</c:v>
                </c:pt>
                <c:pt idx="3908">
                  <c:v>248.4</c:v>
                </c:pt>
                <c:pt idx="3909">
                  <c:v>246.6</c:v>
                </c:pt>
                <c:pt idx="3910">
                  <c:v>244.8</c:v>
                </c:pt>
                <c:pt idx="3911">
                  <c:v>242.7</c:v>
                </c:pt>
                <c:pt idx="3912">
                  <c:v>240.9</c:v>
                </c:pt>
                <c:pt idx="3913">
                  <c:v>239.1</c:v>
                </c:pt>
                <c:pt idx="3914">
                  <c:v>237.3</c:v>
                </c:pt>
                <c:pt idx="3915">
                  <c:v>235.2</c:v>
                </c:pt>
                <c:pt idx="3916">
                  <c:v>233.4</c:v>
                </c:pt>
                <c:pt idx="3917">
                  <c:v>231.6</c:v>
                </c:pt>
                <c:pt idx="3918">
                  <c:v>229.8</c:v>
                </c:pt>
                <c:pt idx="3919">
                  <c:v>227.7</c:v>
                </c:pt>
                <c:pt idx="3920">
                  <c:v>225.9</c:v>
                </c:pt>
                <c:pt idx="3921">
                  <c:v>224.1</c:v>
                </c:pt>
                <c:pt idx="3922">
                  <c:v>222.3</c:v>
                </c:pt>
                <c:pt idx="3923">
                  <c:v>220.2</c:v>
                </c:pt>
                <c:pt idx="3924">
                  <c:v>218.4</c:v>
                </c:pt>
                <c:pt idx="3925">
                  <c:v>216.6</c:v>
                </c:pt>
                <c:pt idx="3926">
                  <c:v>214.8</c:v>
                </c:pt>
                <c:pt idx="3927">
                  <c:v>212.7</c:v>
                </c:pt>
                <c:pt idx="3928">
                  <c:v>210.9</c:v>
                </c:pt>
                <c:pt idx="3929">
                  <c:v>209.1</c:v>
                </c:pt>
                <c:pt idx="3930">
                  <c:v>207.3</c:v>
                </c:pt>
                <c:pt idx="3931">
                  <c:v>205.2</c:v>
                </c:pt>
                <c:pt idx="3932">
                  <c:v>203.4</c:v>
                </c:pt>
                <c:pt idx="3933">
                  <c:v>201.6</c:v>
                </c:pt>
                <c:pt idx="3934">
                  <c:v>199.8</c:v>
                </c:pt>
                <c:pt idx="3935">
                  <c:v>197.7</c:v>
                </c:pt>
                <c:pt idx="3936">
                  <c:v>195.9</c:v>
                </c:pt>
                <c:pt idx="3937">
                  <c:v>194.1</c:v>
                </c:pt>
                <c:pt idx="3938">
                  <c:v>192.3</c:v>
                </c:pt>
                <c:pt idx="3939">
                  <c:v>190.2</c:v>
                </c:pt>
                <c:pt idx="3940">
                  <c:v>188.4</c:v>
                </c:pt>
                <c:pt idx="3941">
                  <c:v>186.6</c:v>
                </c:pt>
                <c:pt idx="3942">
                  <c:v>184.8</c:v>
                </c:pt>
                <c:pt idx="3943">
                  <c:v>182.7</c:v>
                </c:pt>
                <c:pt idx="3944">
                  <c:v>180.9</c:v>
                </c:pt>
                <c:pt idx="3945">
                  <c:v>179.1</c:v>
                </c:pt>
                <c:pt idx="3946">
                  <c:v>177.3</c:v>
                </c:pt>
                <c:pt idx="3947">
                  <c:v>175.2</c:v>
                </c:pt>
                <c:pt idx="3948">
                  <c:v>173.4</c:v>
                </c:pt>
                <c:pt idx="3949">
                  <c:v>171.6</c:v>
                </c:pt>
                <c:pt idx="3950">
                  <c:v>169.8</c:v>
                </c:pt>
                <c:pt idx="3951">
                  <c:v>167.7</c:v>
                </c:pt>
                <c:pt idx="3952">
                  <c:v>165.9</c:v>
                </c:pt>
                <c:pt idx="3953">
                  <c:v>164.1</c:v>
                </c:pt>
                <c:pt idx="3954">
                  <c:v>162.30000000000001</c:v>
                </c:pt>
                <c:pt idx="3955">
                  <c:v>160.19999999999999</c:v>
                </c:pt>
                <c:pt idx="3956">
                  <c:v>158.4</c:v>
                </c:pt>
                <c:pt idx="3957">
                  <c:v>156.6</c:v>
                </c:pt>
                <c:pt idx="3958">
                  <c:v>154.80000000000001</c:v>
                </c:pt>
                <c:pt idx="3959">
                  <c:v>152.69999999999999</c:v>
                </c:pt>
                <c:pt idx="3960">
                  <c:v>150.9</c:v>
                </c:pt>
                <c:pt idx="3961">
                  <c:v>149.1</c:v>
                </c:pt>
                <c:pt idx="3962">
                  <c:v>147.30000000000001</c:v>
                </c:pt>
                <c:pt idx="3963">
                  <c:v>145.19999999999999</c:v>
                </c:pt>
                <c:pt idx="3964">
                  <c:v>143.4</c:v>
                </c:pt>
                <c:pt idx="3965">
                  <c:v>141.6</c:v>
                </c:pt>
                <c:pt idx="3966">
                  <c:v>139.80000000000001</c:v>
                </c:pt>
                <c:pt idx="3967">
                  <c:v>137.69999999999999</c:v>
                </c:pt>
                <c:pt idx="3968">
                  <c:v>135.9</c:v>
                </c:pt>
                <c:pt idx="3969">
                  <c:v>134.1</c:v>
                </c:pt>
                <c:pt idx="3970">
                  <c:v>132.30000000000001</c:v>
                </c:pt>
                <c:pt idx="3971">
                  <c:v>130.19999999999999</c:v>
                </c:pt>
                <c:pt idx="3972">
                  <c:v>128.4</c:v>
                </c:pt>
                <c:pt idx="3973">
                  <c:v>126.6</c:v>
                </c:pt>
                <c:pt idx="3974">
                  <c:v>124.8</c:v>
                </c:pt>
                <c:pt idx="3975">
                  <c:v>122.7</c:v>
                </c:pt>
                <c:pt idx="3976">
                  <c:v>120.9</c:v>
                </c:pt>
                <c:pt idx="3977">
                  <c:v>119.1</c:v>
                </c:pt>
                <c:pt idx="3978">
                  <c:v>117.3</c:v>
                </c:pt>
                <c:pt idx="3979">
                  <c:v>115.2</c:v>
                </c:pt>
                <c:pt idx="3980">
                  <c:v>113.4</c:v>
                </c:pt>
                <c:pt idx="3981">
                  <c:v>111.6</c:v>
                </c:pt>
                <c:pt idx="3982">
                  <c:v>109.8</c:v>
                </c:pt>
                <c:pt idx="3983">
                  <c:v>107.7</c:v>
                </c:pt>
                <c:pt idx="3984">
                  <c:v>105.9</c:v>
                </c:pt>
                <c:pt idx="3985">
                  <c:v>104.1</c:v>
                </c:pt>
                <c:pt idx="3986">
                  <c:v>102.3</c:v>
                </c:pt>
                <c:pt idx="3987">
                  <c:v>100.2</c:v>
                </c:pt>
                <c:pt idx="3988">
                  <c:v>98.4</c:v>
                </c:pt>
                <c:pt idx="3989">
                  <c:v>96.6</c:v>
                </c:pt>
                <c:pt idx="3990">
                  <c:v>94.8</c:v>
                </c:pt>
                <c:pt idx="3991">
                  <c:v>92.7</c:v>
                </c:pt>
                <c:pt idx="3992">
                  <c:v>90.9</c:v>
                </c:pt>
                <c:pt idx="3993">
                  <c:v>89.1</c:v>
                </c:pt>
                <c:pt idx="3994">
                  <c:v>87.3</c:v>
                </c:pt>
                <c:pt idx="3995">
                  <c:v>85.2</c:v>
                </c:pt>
                <c:pt idx="3996">
                  <c:v>83.4</c:v>
                </c:pt>
                <c:pt idx="3997">
                  <c:v>81.599999999999994</c:v>
                </c:pt>
                <c:pt idx="3998">
                  <c:v>79.8</c:v>
                </c:pt>
                <c:pt idx="3999">
                  <c:v>77.7</c:v>
                </c:pt>
                <c:pt idx="4000">
                  <c:v>75.900000000000006</c:v>
                </c:pt>
                <c:pt idx="4001">
                  <c:v>74.099999999999994</c:v>
                </c:pt>
                <c:pt idx="4002">
                  <c:v>72.3</c:v>
                </c:pt>
                <c:pt idx="4003">
                  <c:v>70.2</c:v>
                </c:pt>
                <c:pt idx="4004">
                  <c:v>68.400000000000006</c:v>
                </c:pt>
                <c:pt idx="4005">
                  <c:v>66.599999999999994</c:v>
                </c:pt>
                <c:pt idx="4006">
                  <c:v>64.8</c:v>
                </c:pt>
                <c:pt idx="4007">
                  <c:v>62.7</c:v>
                </c:pt>
                <c:pt idx="4008">
                  <c:v>60.9</c:v>
                </c:pt>
                <c:pt idx="4009">
                  <c:v>59.1</c:v>
                </c:pt>
                <c:pt idx="4010">
                  <c:v>57.3</c:v>
                </c:pt>
                <c:pt idx="4011">
                  <c:v>55.2</c:v>
                </c:pt>
                <c:pt idx="4012">
                  <c:v>53.4</c:v>
                </c:pt>
                <c:pt idx="4013">
                  <c:v>51.6</c:v>
                </c:pt>
                <c:pt idx="4014">
                  <c:v>49.8</c:v>
                </c:pt>
                <c:pt idx="4015">
                  <c:v>47.7</c:v>
                </c:pt>
                <c:pt idx="4016">
                  <c:v>45.9</c:v>
                </c:pt>
                <c:pt idx="4017">
                  <c:v>44.1</c:v>
                </c:pt>
                <c:pt idx="4018">
                  <c:v>42.3</c:v>
                </c:pt>
                <c:pt idx="4019">
                  <c:v>40.200000000000003</c:v>
                </c:pt>
                <c:pt idx="4020">
                  <c:v>38.4</c:v>
                </c:pt>
                <c:pt idx="4021">
                  <c:v>36.6</c:v>
                </c:pt>
                <c:pt idx="4022">
                  <c:v>34.799999999999997</c:v>
                </c:pt>
                <c:pt idx="4023">
                  <c:v>32.700000000000003</c:v>
                </c:pt>
                <c:pt idx="4024">
                  <c:v>30.9</c:v>
                </c:pt>
                <c:pt idx="4025">
                  <c:v>29.1</c:v>
                </c:pt>
                <c:pt idx="4026">
                  <c:v>27.3</c:v>
                </c:pt>
                <c:pt idx="4027">
                  <c:v>25.2</c:v>
                </c:pt>
                <c:pt idx="4028">
                  <c:v>23.4</c:v>
                </c:pt>
                <c:pt idx="4029">
                  <c:v>21.6</c:v>
                </c:pt>
                <c:pt idx="4030">
                  <c:v>19.8</c:v>
                </c:pt>
                <c:pt idx="4031">
                  <c:v>17.7</c:v>
                </c:pt>
                <c:pt idx="4032">
                  <c:v>15.9</c:v>
                </c:pt>
                <c:pt idx="4033">
                  <c:v>14.1</c:v>
                </c:pt>
                <c:pt idx="4034">
                  <c:v>12.3</c:v>
                </c:pt>
                <c:pt idx="4035">
                  <c:v>10.199999999999999</c:v>
                </c:pt>
                <c:pt idx="4036">
                  <c:v>8.4</c:v>
                </c:pt>
                <c:pt idx="4037">
                  <c:v>6.6</c:v>
                </c:pt>
                <c:pt idx="4038">
                  <c:v>4.8</c:v>
                </c:pt>
                <c:pt idx="4039">
                  <c:v>2.7</c:v>
                </c:pt>
                <c:pt idx="4040">
                  <c:v>0.9</c:v>
                </c:pt>
                <c:pt idx="4041">
                  <c:v>0</c:v>
                </c:pt>
                <c:pt idx="4042">
                  <c:v>0</c:v>
                </c:pt>
                <c:pt idx="4043">
                  <c:v>0</c:v>
                </c:pt>
                <c:pt idx="4044">
                  <c:v>0</c:v>
                </c:pt>
                <c:pt idx="4045">
                  <c:v>0</c:v>
                </c:pt>
                <c:pt idx="4046">
                  <c:v>0</c:v>
                </c:pt>
                <c:pt idx="4047">
                  <c:v>0</c:v>
                </c:pt>
                <c:pt idx="4048">
                  <c:v>0</c:v>
                </c:pt>
                <c:pt idx="4049">
                  <c:v>0</c:v>
                </c:pt>
                <c:pt idx="4050">
                  <c:v>1.8</c:v>
                </c:pt>
                <c:pt idx="4051">
                  <c:v>0</c:v>
                </c:pt>
                <c:pt idx="4052">
                  <c:v>11.1</c:v>
                </c:pt>
                <c:pt idx="4053">
                  <c:v>11.7</c:v>
                </c:pt>
                <c:pt idx="4054">
                  <c:v>9.9</c:v>
                </c:pt>
                <c:pt idx="4055">
                  <c:v>7.8</c:v>
                </c:pt>
                <c:pt idx="4056">
                  <c:v>6</c:v>
                </c:pt>
                <c:pt idx="4057">
                  <c:v>4.2</c:v>
                </c:pt>
                <c:pt idx="4058">
                  <c:v>2.4</c:v>
                </c:pt>
                <c:pt idx="4059">
                  <c:v>7.2</c:v>
                </c:pt>
                <c:pt idx="4060">
                  <c:v>5.4</c:v>
                </c:pt>
                <c:pt idx="4061">
                  <c:v>3.6</c:v>
                </c:pt>
                <c:pt idx="4062">
                  <c:v>1.8</c:v>
                </c:pt>
                <c:pt idx="4063">
                  <c:v>0</c:v>
                </c:pt>
                <c:pt idx="4064">
                  <c:v>5.0999999999999996</c:v>
                </c:pt>
                <c:pt idx="4065">
                  <c:v>3.3</c:v>
                </c:pt>
                <c:pt idx="4066">
                  <c:v>6.6</c:v>
                </c:pt>
                <c:pt idx="4067">
                  <c:v>14.7</c:v>
                </c:pt>
                <c:pt idx="4068">
                  <c:v>25.8</c:v>
                </c:pt>
                <c:pt idx="4069">
                  <c:v>24</c:v>
                </c:pt>
                <c:pt idx="4070">
                  <c:v>22.2</c:v>
                </c:pt>
                <c:pt idx="4071">
                  <c:v>20.100000000000001</c:v>
                </c:pt>
                <c:pt idx="4072">
                  <c:v>28.5</c:v>
                </c:pt>
                <c:pt idx="4073">
                  <c:v>26.7</c:v>
                </c:pt>
                <c:pt idx="4074">
                  <c:v>24.9</c:v>
                </c:pt>
                <c:pt idx="4075">
                  <c:v>22.8</c:v>
                </c:pt>
                <c:pt idx="4076">
                  <c:v>21</c:v>
                </c:pt>
                <c:pt idx="4077">
                  <c:v>19.2</c:v>
                </c:pt>
                <c:pt idx="4078">
                  <c:v>17.399999999999999</c:v>
                </c:pt>
                <c:pt idx="4079">
                  <c:v>15.3</c:v>
                </c:pt>
                <c:pt idx="4080">
                  <c:v>13.5</c:v>
                </c:pt>
                <c:pt idx="4081">
                  <c:v>11.7</c:v>
                </c:pt>
                <c:pt idx="4082">
                  <c:v>9.9</c:v>
                </c:pt>
                <c:pt idx="4083">
                  <c:v>23.1</c:v>
                </c:pt>
                <c:pt idx="4084">
                  <c:v>36.6</c:v>
                </c:pt>
                <c:pt idx="4085">
                  <c:v>34.799999999999997</c:v>
                </c:pt>
                <c:pt idx="4086">
                  <c:v>33</c:v>
                </c:pt>
                <c:pt idx="4087">
                  <c:v>30.9</c:v>
                </c:pt>
                <c:pt idx="4088">
                  <c:v>29.1</c:v>
                </c:pt>
                <c:pt idx="4089">
                  <c:v>27.3</c:v>
                </c:pt>
                <c:pt idx="4090">
                  <c:v>25.5</c:v>
                </c:pt>
                <c:pt idx="4091">
                  <c:v>30.9</c:v>
                </c:pt>
                <c:pt idx="4092">
                  <c:v>29.1</c:v>
                </c:pt>
                <c:pt idx="4093">
                  <c:v>27.3</c:v>
                </c:pt>
                <c:pt idx="4094">
                  <c:v>25.5</c:v>
                </c:pt>
                <c:pt idx="4095">
                  <c:v>23.4</c:v>
                </c:pt>
                <c:pt idx="4096">
                  <c:v>21.6</c:v>
                </c:pt>
                <c:pt idx="4097">
                  <c:v>19.8</c:v>
                </c:pt>
                <c:pt idx="4098">
                  <c:v>18</c:v>
                </c:pt>
                <c:pt idx="4099">
                  <c:v>15.9</c:v>
                </c:pt>
                <c:pt idx="4100">
                  <c:v>14.1</c:v>
                </c:pt>
                <c:pt idx="4101">
                  <c:v>12.3</c:v>
                </c:pt>
                <c:pt idx="4102">
                  <c:v>10.5</c:v>
                </c:pt>
                <c:pt idx="4103">
                  <c:v>8.4</c:v>
                </c:pt>
                <c:pt idx="4104">
                  <c:v>6.6</c:v>
                </c:pt>
                <c:pt idx="4105">
                  <c:v>4.8</c:v>
                </c:pt>
                <c:pt idx="4106">
                  <c:v>3</c:v>
                </c:pt>
                <c:pt idx="4107">
                  <c:v>0.9</c:v>
                </c:pt>
                <c:pt idx="4108">
                  <c:v>0</c:v>
                </c:pt>
                <c:pt idx="4109">
                  <c:v>13.5</c:v>
                </c:pt>
                <c:pt idx="4110">
                  <c:v>27</c:v>
                </c:pt>
                <c:pt idx="4111">
                  <c:v>25.2</c:v>
                </c:pt>
                <c:pt idx="4112">
                  <c:v>23.1</c:v>
                </c:pt>
                <c:pt idx="4113">
                  <c:v>21.3</c:v>
                </c:pt>
                <c:pt idx="4114">
                  <c:v>28.5</c:v>
                </c:pt>
                <c:pt idx="4115">
                  <c:v>26.7</c:v>
                </c:pt>
                <c:pt idx="4116">
                  <c:v>24.6</c:v>
                </c:pt>
                <c:pt idx="4117">
                  <c:v>22.8</c:v>
                </c:pt>
                <c:pt idx="4118">
                  <c:v>21</c:v>
                </c:pt>
                <c:pt idx="4119">
                  <c:v>19.2</c:v>
                </c:pt>
                <c:pt idx="4120">
                  <c:v>17.100000000000001</c:v>
                </c:pt>
                <c:pt idx="4121">
                  <c:v>15.3</c:v>
                </c:pt>
                <c:pt idx="4122">
                  <c:v>13.5</c:v>
                </c:pt>
                <c:pt idx="4123">
                  <c:v>11.7</c:v>
                </c:pt>
                <c:pt idx="4124">
                  <c:v>9.6</c:v>
                </c:pt>
                <c:pt idx="4125">
                  <c:v>7.8</c:v>
                </c:pt>
                <c:pt idx="4126">
                  <c:v>6</c:v>
                </c:pt>
                <c:pt idx="4127">
                  <c:v>4.2</c:v>
                </c:pt>
                <c:pt idx="4128">
                  <c:v>2.1</c:v>
                </c:pt>
                <c:pt idx="4129">
                  <c:v>0.3</c:v>
                </c:pt>
                <c:pt idx="4130">
                  <c:v>13.8</c:v>
                </c:pt>
                <c:pt idx="4131">
                  <c:v>15.9</c:v>
                </c:pt>
                <c:pt idx="4132">
                  <c:v>13.8</c:v>
                </c:pt>
                <c:pt idx="4133">
                  <c:v>12</c:v>
                </c:pt>
                <c:pt idx="4134">
                  <c:v>10.199999999999999</c:v>
                </c:pt>
                <c:pt idx="4135">
                  <c:v>8.4</c:v>
                </c:pt>
                <c:pt idx="4136">
                  <c:v>6.3</c:v>
                </c:pt>
                <c:pt idx="4137">
                  <c:v>4.5</c:v>
                </c:pt>
                <c:pt idx="4138">
                  <c:v>2.7</c:v>
                </c:pt>
                <c:pt idx="4139">
                  <c:v>0.9</c:v>
                </c:pt>
                <c:pt idx="4140">
                  <c:v>0</c:v>
                </c:pt>
                <c:pt idx="4141">
                  <c:v>13.5</c:v>
                </c:pt>
                <c:pt idx="4142">
                  <c:v>11.7</c:v>
                </c:pt>
                <c:pt idx="4143">
                  <c:v>9.9</c:v>
                </c:pt>
                <c:pt idx="4144">
                  <c:v>7.8</c:v>
                </c:pt>
                <c:pt idx="4145">
                  <c:v>6</c:v>
                </c:pt>
                <c:pt idx="4146">
                  <c:v>4.2</c:v>
                </c:pt>
                <c:pt idx="4147">
                  <c:v>2.4</c:v>
                </c:pt>
                <c:pt idx="4148">
                  <c:v>0.3</c:v>
                </c:pt>
                <c:pt idx="4149">
                  <c:v>13.8</c:v>
                </c:pt>
                <c:pt idx="4150">
                  <c:v>27.3</c:v>
                </c:pt>
                <c:pt idx="4151">
                  <c:v>25.5</c:v>
                </c:pt>
                <c:pt idx="4152">
                  <c:v>23.4</c:v>
                </c:pt>
                <c:pt idx="4153">
                  <c:v>21.6</c:v>
                </c:pt>
                <c:pt idx="4154">
                  <c:v>35.1</c:v>
                </c:pt>
                <c:pt idx="4155">
                  <c:v>33.299999999999997</c:v>
                </c:pt>
                <c:pt idx="4156">
                  <c:v>44.1</c:v>
                </c:pt>
                <c:pt idx="4157">
                  <c:v>42.3</c:v>
                </c:pt>
                <c:pt idx="4158">
                  <c:v>40.5</c:v>
                </c:pt>
                <c:pt idx="4159">
                  <c:v>38.700000000000003</c:v>
                </c:pt>
                <c:pt idx="4160">
                  <c:v>51</c:v>
                </c:pt>
                <c:pt idx="4161">
                  <c:v>64.5</c:v>
                </c:pt>
                <c:pt idx="4162">
                  <c:v>78</c:v>
                </c:pt>
                <c:pt idx="4163">
                  <c:v>91.5</c:v>
                </c:pt>
                <c:pt idx="4164">
                  <c:v>89.4</c:v>
                </c:pt>
                <c:pt idx="4165">
                  <c:v>87.6</c:v>
                </c:pt>
                <c:pt idx="4166">
                  <c:v>85.8</c:v>
                </c:pt>
                <c:pt idx="4167">
                  <c:v>84</c:v>
                </c:pt>
                <c:pt idx="4168">
                  <c:v>81.900000000000006</c:v>
                </c:pt>
                <c:pt idx="4169">
                  <c:v>95.4</c:v>
                </c:pt>
                <c:pt idx="4170">
                  <c:v>108.9</c:v>
                </c:pt>
                <c:pt idx="4171">
                  <c:v>107.1</c:v>
                </c:pt>
                <c:pt idx="4172">
                  <c:v>120</c:v>
                </c:pt>
                <c:pt idx="4173">
                  <c:v>133.5</c:v>
                </c:pt>
                <c:pt idx="4174">
                  <c:v>147</c:v>
                </c:pt>
                <c:pt idx="4175">
                  <c:v>160.5</c:v>
                </c:pt>
                <c:pt idx="4176">
                  <c:v>158.4</c:v>
                </c:pt>
                <c:pt idx="4177">
                  <c:v>169.5</c:v>
                </c:pt>
                <c:pt idx="4178">
                  <c:v>179.1</c:v>
                </c:pt>
                <c:pt idx="4179">
                  <c:v>191.7</c:v>
                </c:pt>
                <c:pt idx="4180">
                  <c:v>204</c:v>
                </c:pt>
                <c:pt idx="4181">
                  <c:v>202.2</c:v>
                </c:pt>
                <c:pt idx="4182">
                  <c:v>215.7</c:v>
                </c:pt>
                <c:pt idx="4183">
                  <c:v>227.4</c:v>
                </c:pt>
                <c:pt idx="4184">
                  <c:v>240.6</c:v>
                </c:pt>
                <c:pt idx="4185">
                  <c:v>238.8</c:v>
                </c:pt>
                <c:pt idx="4186">
                  <c:v>237</c:v>
                </c:pt>
                <c:pt idx="4187">
                  <c:v>235.2</c:v>
                </c:pt>
                <c:pt idx="4188">
                  <c:v>233.1</c:v>
                </c:pt>
                <c:pt idx="4189">
                  <c:v>231.3</c:v>
                </c:pt>
                <c:pt idx="4190">
                  <c:v>229.5</c:v>
                </c:pt>
                <c:pt idx="4191">
                  <c:v>227.7</c:v>
                </c:pt>
                <c:pt idx="4192">
                  <c:v>225.6</c:v>
                </c:pt>
                <c:pt idx="4193">
                  <c:v>223.8</c:v>
                </c:pt>
                <c:pt idx="4194">
                  <c:v>222</c:v>
                </c:pt>
                <c:pt idx="4195">
                  <c:v>220.2</c:v>
                </c:pt>
                <c:pt idx="4196">
                  <c:v>228.9</c:v>
                </c:pt>
                <c:pt idx="4197">
                  <c:v>242.4</c:v>
                </c:pt>
                <c:pt idx="4198">
                  <c:v>240.6</c:v>
                </c:pt>
                <c:pt idx="4199">
                  <c:v>254.1</c:v>
                </c:pt>
                <c:pt idx="4200">
                  <c:v>252</c:v>
                </c:pt>
                <c:pt idx="4201">
                  <c:v>265.5</c:v>
                </c:pt>
                <c:pt idx="4202">
                  <c:v>276.60000000000002</c:v>
                </c:pt>
                <c:pt idx="4203">
                  <c:v>290.10000000000002</c:v>
                </c:pt>
                <c:pt idx="4204">
                  <c:v>288</c:v>
                </c:pt>
                <c:pt idx="4205">
                  <c:v>286.2</c:v>
                </c:pt>
                <c:pt idx="4206">
                  <c:v>284.39999999999998</c:v>
                </c:pt>
                <c:pt idx="4207">
                  <c:v>297.89999999999998</c:v>
                </c:pt>
                <c:pt idx="4208">
                  <c:v>308.7</c:v>
                </c:pt>
                <c:pt idx="4209">
                  <c:v>312.89999999999998</c:v>
                </c:pt>
                <c:pt idx="4210">
                  <c:v>320.10000000000002</c:v>
                </c:pt>
                <c:pt idx="4211">
                  <c:v>332.7</c:v>
                </c:pt>
                <c:pt idx="4212">
                  <c:v>345.9</c:v>
                </c:pt>
                <c:pt idx="4213">
                  <c:v>359.4</c:v>
                </c:pt>
                <c:pt idx="4214">
                  <c:v>372.9</c:v>
                </c:pt>
                <c:pt idx="4215">
                  <c:v>385.5</c:v>
                </c:pt>
                <c:pt idx="4216">
                  <c:v>398.7</c:v>
                </c:pt>
                <c:pt idx="4217">
                  <c:v>411.3</c:v>
                </c:pt>
                <c:pt idx="4218">
                  <c:v>424.8</c:v>
                </c:pt>
                <c:pt idx="4219">
                  <c:v>437.4</c:v>
                </c:pt>
                <c:pt idx="4220">
                  <c:v>435.3</c:v>
                </c:pt>
                <c:pt idx="4221">
                  <c:v>440.4</c:v>
                </c:pt>
                <c:pt idx="4222">
                  <c:v>453.9</c:v>
                </c:pt>
                <c:pt idx="4223">
                  <c:v>467.4</c:v>
                </c:pt>
                <c:pt idx="4224">
                  <c:v>465.3</c:v>
                </c:pt>
                <c:pt idx="4225">
                  <c:v>476.4</c:v>
                </c:pt>
                <c:pt idx="4226">
                  <c:v>489</c:v>
                </c:pt>
                <c:pt idx="4227">
                  <c:v>500.1</c:v>
                </c:pt>
                <c:pt idx="4228">
                  <c:v>504.9</c:v>
                </c:pt>
                <c:pt idx="4229">
                  <c:v>513.29999999999995</c:v>
                </c:pt>
                <c:pt idx="4230">
                  <c:v>519</c:v>
                </c:pt>
                <c:pt idx="4231">
                  <c:v>524.70000000000005</c:v>
                </c:pt>
                <c:pt idx="4232">
                  <c:v>534</c:v>
                </c:pt>
                <c:pt idx="4233">
                  <c:v>542.4</c:v>
                </c:pt>
                <c:pt idx="4234">
                  <c:v>555.9</c:v>
                </c:pt>
                <c:pt idx="4235">
                  <c:v>568.5</c:v>
                </c:pt>
                <c:pt idx="4236">
                  <c:v>581.70000000000005</c:v>
                </c:pt>
                <c:pt idx="4237">
                  <c:v>594.29999999999995</c:v>
                </c:pt>
                <c:pt idx="4238">
                  <c:v>602.70000000000005</c:v>
                </c:pt>
                <c:pt idx="4239">
                  <c:v>613.79999999999995</c:v>
                </c:pt>
                <c:pt idx="4240">
                  <c:v>620.70000000000005</c:v>
                </c:pt>
                <c:pt idx="4241">
                  <c:v>627.9</c:v>
                </c:pt>
                <c:pt idx="4242">
                  <c:v>635.1</c:v>
                </c:pt>
                <c:pt idx="4243">
                  <c:v>643.5</c:v>
                </c:pt>
                <c:pt idx="4244">
                  <c:v>648.9</c:v>
                </c:pt>
                <c:pt idx="4245">
                  <c:v>660</c:v>
                </c:pt>
                <c:pt idx="4246">
                  <c:v>669</c:v>
                </c:pt>
                <c:pt idx="4247">
                  <c:v>680.1</c:v>
                </c:pt>
                <c:pt idx="4248">
                  <c:v>690.9</c:v>
                </c:pt>
                <c:pt idx="4249">
                  <c:v>689.1</c:v>
                </c:pt>
                <c:pt idx="4250">
                  <c:v>687.3</c:v>
                </c:pt>
                <c:pt idx="4251">
                  <c:v>698.4</c:v>
                </c:pt>
                <c:pt idx="4252">
                  <c:v>706.5</c:v>
                </c:pt>
                <c:pt idx="4253">
                  <c:v>704.7</c:v>
                </c:pt>
                <c:pt idx="4254">
                  <c:v>715.8</c:v>
                </c:pt>
                <c:pt idx="4255">
                  <c:v>721.5</c:v>
                </c:pt>
                <c:pt idx="4256">
                  <c:v>729.6</c:v>
                </c:pt>
                <c:pt idx="4257">
                  <c:v>736.8</c:v>
                </c:pt>
                <c:pt idx="4258">
                  <c:v>741.9</c:v>
                </c:pt>
                <c:pt idx="4259">
                  <c:v>750.9</c:v>
                </c:pt>
                <c:pt idx="4260">
                  <c:v>757.8</c:v>
                </c:pt>
                <c:pt idx="4261">
                  <c:v>762.9</c:v>
                </c:pt>
                <c:pt idx="4262">
                  <c:v>768</c:v>
                </c:pt>
                <c:pt idx="4263">
                  <c:v>771.9</c:v>
                </c:pt>
                <c:pt idx="4264">
                  <c:v>776.7</c:v>
                </c:pt>
                <c:pt idx="4265">
                  <c:v>780.9</c:v>
                </c:pt>
                <c:pt idx="4266">
                  <c:v>789.3</c:v>
                </c:pt>
                <c:pt idx="4267">
                  <c:v>795</c:v>
                </c:pt>
                <c:pt idx="4268">
                  <c:v>800.4</c:v>
                </c:pt>
                <c:pt idx="4269">
                  <c:v>805.5</c:v>
                </c:pt>
                <c:pt idx="4270">
                  <c:v>809.4</c:v>
                </c:pt>
                <c:pt idx="4271">
                  <c:v>813.3</c:v>
                </c:pt>
                <c:pt idx="4272">
                  <c:v>811.2</c:v>
                </c:pt>
                <c:pt idx="4273">
                  <c:v>809.4</c:v>
                </c:pt>
                <c:pt idx="4274">
                  <c:v>813.3</c:v>
                </c:pt>
                <c:pt idx="4275">
                  <c:v>811.5</c:v>
                </c:pt>
                <c:pt idx="4276">
                  <c:v>809.4</c:v>
                </c:pt>
                <c:pt idx="4277">
                  <c:v>807.6</c:v>
                </c:pt>
                <c:pt idx="4278">
                  <c:v>805.8</c:v>
                </c:pt>
                <c:pt idx="4279">
                  <c:v>810.9</c:v>
                </c:pt>
                <c:pt idx="4280">
                  <c:v>816.3</c:v>
                </c:pt>
                <c:pt idx="4281">
                  <c:v>822</c:v>
                </c:pt>
                <c:pt idx="4282">
                  <c:v>827.7</c:v>
                </c:pt>
                <c:pt idx="4283">
                  <c:v>834.9</c:v>
                </c:pt>
                <c:pt idx="4284">
                  <c:v>845.7</c:v>
                </c:pt>
                <c:pt idx="4285">
                  <c:v>854.1</c:v>
                </c:pt>
                <c:pt idx="4286">
                  <c:v>859.8</c:v>
                </c:pt>
                <c:pt idx="4287">
                  <c:v>865.5</c:v>
                </c:pt>
                <c:pt idx="4288">
                  <c:v>869.4</c:v>
                </c:pt>
                <c:pt idx="4289">
                  <c:v>867.6</c:v>
                </c:pt>
                <c:pt idx="4290">
                  <c:v>871.8</c:v>
                </c:pt>
                <c:pt idx="4291">
                  <c:v>876</c:v>
                </c:pt>
                <c:pt idx="4292">
                  <c:v>873.9</c:v>
                </c:pt>
                <c:pt idx="4293">
                  <c:v>879.6</c:v>
                </c:pt>
                <c:pt idx="4294">
                  <c:v>886.8</c:v>
                </c:pt>
                <c:pt idx="4295">
                  <c:v>892.5</c:v>
                </c:pt>
                <c:pt idx="4296">
                  <c:v>896.4</c:v>
                </c:pt>
                <c:pt idx="4297">
                  <c:v>894.6</c:v>
                </c:pt>
                <c:pt idx="4298">
                  <c:v>892.8</c:v>
                </c:pt>
                <c:pt idx="4299">
                  <c:v>891</c:v>
                </c:pt>
                <c:pt idx="4300">
                  <c:v>888.9</c:v>
                </c:pt>
                <c:pt idx="4301">
                  <c:v>887.1</c:v>
                </c:pt>
                <c:pt idx="4302">
                  <c:v>885.3</c:v>
                </c:pt>
                <c:pt idx="4303">
                  <c:v>883.5</c:v>
                </c:pt>
                <c:pt idx="4304">
                  <c:v>888.3</c:v>
                </c:pt>
                <c:pt idx="4305">
                  <c:v>886.5</c:v>
                </c:pt>
                <c:pt idx="4306">
                  <c:v>884.7</c:v>
                </c:pt>
                <c:pt idx="4307">
                  <c:v>889.8</c:v>
                </c:pt>
                <c:pt idx="4308">
                  <c:v>893.7</c:v>
                </c:pt>
                <c:pt idx="4309">
                  <c:v>898.8</c:v>
                </c:pt>
                <c:pt idx="4310">
                  <c:v>897</c:v>
                </c:pt>
                <c:pt idx="4311">
                  <c:v>910.5</c:v>
                </c:pt>
                <c:pt idx="4312">
                  <c:v>908.4</c:v>
                </c:pt>
                <c:pt idx="4313">
                  <c:v>919.5</c:v>
                </c:pt>
                <c:pt idx="4314">
                  <c:v>926.7</c:v>
                </c:pt>
                <c:pt idx="4315">
                  <c:v>935.1</c:v>
                </c:pt>
                <c:pt idx="4316">
                  <c:v>939</c:v>
                </c:pt>
                <c:pt idx="4317">
                  <c:v>946.2</c:v>
                </c:pt>
                <c:pt idx="4318">
                  <c:v>944.4</c:v>
                </c:pt>
                <c:pt idx="4319">
                  <c:v>942.6</c:v>
                </c:pt>
                <c:pt idx="4320">
                  <c:v>946.2</c:v>
                </c:pt>
                <c:pt idx="4321">
                  <c:v>944.4</c:v>
                </c:pt>
                <c:pt idx="4322">
                  <c:v>942.6</c:v>
                </c:pt>
                <c:pt idx="4323">
                  <c:v>940.8</c:v>
                </c:pt>
                <c:pt idx="4324">
                  <c:v>938.7</c:v>
                </c:pt>
                <c:pt idx="4325">
                  <c:v>936.9</c:v>
                </c:pt>
                <c:pt idx="4326">
                  <c:v>935.1</c:v>
                </c:pt>
                <c:pt idx="4327">
                  <c:v>933.3</c:v>
                </c:pt>
                <c:pt idx="4328">
                  <c:v>931.2</c:v>
                </c:pt>
                <c:pt idx="4329">
                  <c:v>929.4</c:v>
                </c:pt>
                <c:pt idx="4330">
                  <c:v>927.6</c:v>
                </c:pt>
                <c:pt idx="4331">
                  <c:v>941.1</c:v>
                </c:pt>
                <c:pt idx="4332">
                  <c:v>939</c:v>
                </c:pt>
                <c:pt idx="4333">
                  <c:v>937.2</c:v>
                </c:pt>
                <c:pt idx="4334">
                  <c:v>945.6</c:v>
                </c:pt>
                <c:pt idx="4335">
                  <c:v>943.8</c:v>
                </c:pt>
                <c:pt idx="4336">
                  <c:v>941.7</c:v>
                </c:pt>
                <c:pt idx="4337">
                  <c:v>939.9</c:v>
                </c:pt>
                <c:pt idx="4338">
                  <c:v>938.1</c:v>
                </c:pt>
                <c:pt idx="4339">
                  <c:v>936.3</c:v>
                </c:pt>
                <c:pt idx="4340">
                  <c:v>934.2</c:v>
                </c:pt>
                <c:pt idx="4341">
                  <c:v>932.4</c:v>
                </c:pt>
                <c:pt idx="4342">
                  <c:v>930.6</c:v>
                </c:pt>
                <c:pt idx="4343">
                  <c:v>928.8</c:v>
                </c:pt>
                <c:pt idx="4344">
                  <c:v>926.7</c:v>
                </c:pt>
                <c:pt idx="4345">
                  <c:v>924.9</c:v>
                </c:pt>
                <c:pt idx="4346">
                  <c:v>923.1</c:v>
                </c:pt>
                <c:pt idx="4347">
                  <c:v>921.3</c:v>
                </c:pt>
                <c:pt idx="4348">
                  <c:v>919.2</c:v>
                </c:pt>
                <c:pt idx="4349">
                  <c:v>917.4</c:v>
                </c:pt>
                <c:pt idx="4350">
                  <c:v>915.6</c:v>
                </c:pt>
                <c:pt idx="4351">
                  <c:v>913.8</c:v>
                </c:pt>
                <c:pt idx="4352">
                  <c:v>911.7</c:v>
                </c:pt>
                <c:pt idx="4353">
                  <c:v>909.9</c:v>
                </c:pt>
                <c:pt idx="4354">
                  <c:v>908.1</c:v>
                </c:pt>
                <c:pt idx="4355">
                  <c:v>906.3</c:v>
                </c:pt>
                <c:pt idx="4356">
                  <c:v>904.2</c:v>
                </c:pt>
                <c:pt idx="4357">
                  <c:v>902.4</c:v>
                </c:pt>
                <c:pt idx="4358">
                  <c:v>900.6</c:v>
                </c:pt>
                <c:pt idx="4359">
                  <c:v>898.8</c:v>
                </c:pt>
                <c:pt idx="4360">
                  <c:v>896.7</c:v>
                </c:pt>
                <c:pt idx="4361">
                  <c:v>894.9</c:v>
                </c:pt>
                <c:pt idx="4362">
                  <c:v>893.1</c:v>
                </c:pt>
                <c:pt idx="4363">
                  <c:v>891.3</c:v>
                </c:pt>
                <c:pt idx="4364">
                  <c:v>889.2</c:v>
                </c:pt>
                <c:pt idx="4365">
                  <c:v>887.4</c:v>
                </c:pt>
                <c:pt idx="4366">
                  <c:v>885.6</c:v>
                </c:pt>
                <c:pt idx="4367">
                  <c:v>883.8</c:v>
                </c:pt>
                <c:pt idx="4368">
                  <c:v>881.7</c:v>
                </c:pt>
                <c:pt idx="4369">
                  <c:v>879.9</c:v>
                </c:pt>
                <c:pt idx="4370">
                  <c:v>878.1</c:v>
                </c:pt>
                <c:pt idx="4371">
                  <c:v>876.3</c:v>
                </c:pt>
                <c:pt idx="4372">
                  <c:v>874.2</c:v>
                </c:pt>
                <c:pt idx="4373">
                  <c:v>872.4</c:v>
                </c:pt>
                <c:pt idx="4374">
                  <c:v>870.6</c:v>
                </c:pt>
                <c:pt idx="4375">
                  <c:v>868.8</c:v>
                </c:pt>
                <c:pt idx="4376">
                  <c:v>866.7</c:v>
                </c:pt>
                <c:pt idx="4377">
                  <c:v>864.9</c:v>
                </c:pt>
                <c:pt idx="4378">
                  <c:v>863.1</c:v>
                </c:pt>
                <c:pt idx="4379">
                  <c:v>861.3</c:v>
                </c:pt>
                <c:pt idx="4380">
                  <c:v>859.2</c:v>
                </c:pt>
                <c:pt idx="4381">
                  <c:v>857.4</c:v>
                </c:pt>
                <c:pt idx="4382">
                  <c:v>855.6</c:v>
                </c:pt>
                <c:pt idx="4383">
                  <c:v>853.8</c:v>
                </c:pt>
                <c:pt idx="4384">
                  <c:v>851.7</c:v>
                </c:pt>
                <c:pt idx="4385">
                  <c:v>849.9</c:v>
                </c:pt>
                <c:pt idx="4386">
                  <c:v>848.1</c:v>
                </c:pt>
                <c:pt idx="4387">
                  <c:v>846.3</c:v>
                </c:pt>
                <c:pt idx="4388">
                  <c:v>844.2</c:v>
                </c:pt>
                <c:pt idx="4389">
                  <c:v>842.4</c:v>
                </c:pt>
                <c:pt idx="4390">
                  <c:v>840.6</c:v>
                </c:pt>
                <c:pt idx="4391">
                  <c:v>838.8</c:v>
                </c:pt>
                <c:pt idx="4392">
                  <c:v>836.7</c:v>
                </c:pt>
                <c:pt idx="4393">
                  <c:v>834.9</c:v>
                </c:pt>
                <c:pt idx="4394">
                  <c:v>833.1</c:v>
                </c:pt>
                <c:pt idx="4395">
                  <c:v>831.3</c:v>
                </c:pt>
                <c:pt idx="4396">
                  <c:v>829.2</c:v>
                </c:pt>
                <c:pt idx="4397">
                  <c:v>827.4</c:v>
                </c:pt>
                <c:pt idx="4398">
                  <c:v>825.6</c:v>
                </c:pt>
                <c:pt idx="4399">
                  <c:v>823.8</c:v>
                </c:pt>
                <c:pt idx="4400">
                  <c:v>821.7</c:v>
                </c:pt>
                <c:pt idx="4401">
                  <c:v>819.9</c:v>
                </c:pt>
                <c:pt idx="4402">
                  <c:v>818.1</c:v>
                </c:pt>
                <c:pt idx="4403">
                  <c:v>816.3</c:v>
                </c:pt>
                <c:pt idx="4404">
                  <c:v>814.2</c:v>
                </c:pt>
                <c:pt idx="4405">
                  <c:v>812.4</c:v>
                </c:pt>
                <c:pt idx="4406">
                  <c:v>810.6</c:v>
                </c:pt>
                <c:pt idx="4407">
                  <c:v>808.8</c:v>
                </c:pt>
                <c:pt idx="4408">
                  <c:v>806.7</c:v>
                </c:pt>
                <c:pt idx="4409">
                  <c:v>804.9</c:v>
                </c:pt>
                <c:pt idx="4410">
                  <c:v>803.1</c:v>
                </c:pt>
                <c:pt idx="4411">
                  <c:v>801.3</c:v>
                </c:pt>
                <c:pt idx="4412">
                  <c:v>799.2</c:v>
                </c:pt>
                <c:pt idx="4413">
                  <c:v>797.4</c:v>
                </c:pt>
                <c:pt idx="4414">
                  <c:v>795.6</c:v>
                </c:pt>
                <c:pt idx="4415">
                  <c:v>793.8</c:v>
                </c:pt>
                <c:pt idx="4416">
                  <c:v>791.7</c:v>
                </c:pt>
                <c:pt idx="4417">
                  <c:v>789.9</c:v>
                </c:pt>
                <c:pt idx="4418">
                  <c:v>788.1</c:v>
                </c:pt>
                <c:pt idx="4419">
                  <c:v>786.3</c:v>
                </c:pt>
                <c:pt idx="4420">
                  <c:v>784.2</c:v>
                </c:pt>
                <c:pt idx="4421">
                  <c:v>782.4</c:v>
                </c:pt>
                <c:pt idx="4422">
                  <c:v>780.6</c:v>
                </c:pt>
                <c:pt idx="4423">
                  <c:v>778.8</c:v>
                </c:pt>
                <c:pt idx="4424">
                  <c:v>776.7</c:v>
                </c:pt>
                <c:pt idx="4425">
                  <c:v>774.9</c:v>
                </c:pt>
                <c:pt idx="4426">
                  <c:v>773.1</c:v>
                </c:pt>
                <c:pt idx="4427">
                  <c:v>771.3</c:v>
                </c:pt>
                <c:pt idx="4428">
                  <c:v>769.2</c:v>
                </c:pt>
                <c:pt idx="4429">
                  <c:v>767.4</c:v>
                </c:pt>
                <c:pt idx="4430">
                  <c:v>765.6</c:v>
                </c:pt>
                <c:pt idx="4431">
                  <c:v>763.8</c:v>
                </c:pt>
                <c:pt idx="4432">
                  <c:v>761.7</c:v>
                </c:pt>
                <c:pt idx="4433">
                  <c:v>759.9</c:v>
                </c:pt>
                <c:pt idx="4434">
                  <c:v>758.1</c:v>
                </c:pt>
                <c:pt idx="4435">
                  <c:v>756.3</c:v>
                </c:pt>
                <c:pt idx="4436">
                  <c:v>754.2</c:v>
                </c:pt>
                <c:pt idx="4437">
                  <c:v>752.4</c:v>
                </c:pt>
                <c:pt idx="4438">
                  <c:v>750.6</c:v>
                </c:pt>
                <c:pt idx="4439">
                  <c:v>748.8</c:v>
                </c:pt>
                <c:pt idx="4440">
                  <c:v>746.7</c:v>
                </c:pt>
                <c:pt idx="4441">
                  <c:v>744.9</c:v>
                </c:pt>
                <c:pt idx="4442">
                  <c:v>743.1</c:v>
                </c:pt>
                <c:pt idx="4443">
                  <c:v>741.3</c:v>
                </c:pt>
                <c:pt idx="4444">
                  <c:v>739.2</c:v>
                </c:pt>
                <c:pt idx="4445">
                  <c:v>737.4</c:v>
                </c:pt>
                <c:pt idx="4446">
                  <c:v>735.6</c:v>
                </c:pt>
                <c:pt idx="4447">
                  <c:v>733.8</c:v>
                </c:pt>
                <c:pt idx="4448">
                  <c:v>731.7</c:v>
                </c:pt>
                <c:pt idx="4449">
                  <c:v>729.9</c:v>
                </c:pt>
                <c:pt idx="4450">
                  <c:v>728.1</c:v>
                </c:pt>
                <c:pt idx="4451">
                  <c:v>726.3</c:v>
                </c:pt>
                <c:pt idx="4452">
                  <c:v>724.2</c:v>
                </c:pt>
                <c:pt idx="4453">
                  <c:v>722.4</c:v>
                </c:pt>
                <c:pt idx="4454">
                  <c:v>720.6</c:v>
                </c:pt>
                <c:pt idx="4455">
                  <c:v>718.8</c:v>
                </c:pt>
                <c:pt idx="4456">
                  <c:v>716.7</c:v>
                </c:pt>
                <c:pt idx="4457">
                  <c:v>714.9</c:v>
                </c:pt>
                <c:pt idx="4458">
                  <c:v>713.1</c:v>
                </c:pt>
                <c:pt idx="4459">
                  <c:v>711.3</c:v>
                </c:pt>
                <c:pt idx="4460">
                  <c:v>709.2</c:v>
                </c:pt>
                <c:pt idx="4461">
                  <c:v>707.4</c:v>
                </c:pt>
                <c:pt idx="4462">
                  <c:v>705.6</c:v>
                </c:pt>
                <c:pt idx="4463">
                  <c:v>703.8</c:v>
                </c:pt>
                <c:pt idx="4464">
                  <c:v>701.7</c:v>
                </c:pt>
                <c:pt idx="4465">
                  <c:v>699.9</c:v>
                </c:pt>
                <c:pt idx="4466">
                  <c:v>698.1</c:v>
                </c:pt>
                <c:pt idx="4467">
                  <c:v>696.3</c:v>
                </c:pt>
                <c:pt idx="4468">
                  <c:v>694.2</c:v>
                </c:pt>
                <c:pt idx="4469">
                  <c:v>692.4</c:v>
                </c:pt>
                <c:pt idx="4470">
                  <c:v>690.6</c:v>
                </c:pt>
                <c:pt idx="4471">
                  <c:v>688.8</c:v>
                </c:pt>
                <c:pt idx="4472">
                  <c:v>686.7</c:v>
                </c:pt>
                <c:pt idx="4473">
                  <c:v>684.9</c:v>
                </c:pt>
                <c:pt idx="4474">
                  <c:v>683.1</c:v>
                </c:pt>
                <c:pt idx="4475">
                  <c:v>681.3</c:v>
                </c:pt>
                <c:pt idx="4476">
                  <c:v>679.2</c:v>
                </c:pt>
                <c:pt idx="4477">
                  <c:v>677.4</c:v>
                </c:pt>
                <c:pt idx="4478">
                  <c:v>675.6</c:v>
                </c:pt>
                <c:pt idx="4479">
                  <c:v>673.8</c:v>
                </c:pt>
                <c:pt idx="4480">
                  <c:v>671.7</c:v>
                </c:pt>
                <c:pt idx="4481">
                  <c:v>669.9</c:v>
                </c:pt>
                <c:pt idx="4482">
                  <c:v>668.1</c:v>
                </c:pt>
                <c:pt idx="4483">
                  <c:v>666.3</c:v>
                </c:pt>
                <c:pt idx="4484">
                  <c:v>664.2</c:v>
                </c:pt>
                <c:pt idx="4485">
                  <c:v>662.4</c:v>
                </c:pt>
                <c:pt idx="4486">
                  <c:v>660.6</c:v>
                </c:pt>
                <c:pt idx="4487">
                  <c:v>658.8</c:v>
                </c:pt>
                <c:pt idx="4488">
                  <c:v>656.7</c:v>
                </c:pt>
                <c:pt idx="4489">
                  <c:v>654.9</c:v>
                </c:pt>
                <c:pt idx="4490">
                  <c:v>653.1</c:v>
                </c:pt>
                <c:pt idx="4491">
                  <c:v>651.29999999999995</c:v>
                </c:pt>
                <c:pt idx="4492">
                  <c:v>649.20000000000005</c:v>
                </c:pt>
                <c:pt idx="4493">
                  <c:v>647.4</c:v>
                </c:pt>
                <c:pt idx="4494">
                  <c:v>645.6</c:v>
                </c:pt>
                <c:pt idx="4495">
                  <c:v>643.79999999999995</c:v>
                </c:pt>
                <c:pt idx="4496">
                  <c:v>641.70000000000005</c:v>
                </c:pt>
                <c:pt idx="4497">
                  <c:v>639.9</c:v>
                </c:pt>
                <c:pt idx="4498">
                  <c:v>638.1</c:v>
                </c:pt>
                <c:pt idx="4499">
                  <c:v>636.29999999999995</c:v>
                </c:pt>
                <c:pt idx="4500">
                  <c:v>634.20000000000005</c:v>
                </c:pt>
                <c:pt idx="4501">
                  <c:v>632.4</c:v>
                </c:pt>
                <c:pt idx="4502">
                  <c:v>630.6</c:v>
                </c:pt>
                <c:pt idx="4503">
                  <c:v>628.79999999999995</c:v>
                </c:pt>
                <c:pt idx="4504">
                  <c:v>626.70000000000005</c:v>
                </c:pt>
                <c:pt idx="4505">
                  <c:v>624.9</c:v>
                </c:pt>
                <c:pt idx="4506">
                  <c:v>623.1</c:v>
                </c:pt>
                <c:pt idx="4507">
                  <c:v>621.29999999999995</c:v>
                </c:pt>
                <c:pt idx="4508">
                  <c:v>619.20000000000005</c:v>
                </c:pt>
                <c:pt idx="4509">
                  <c:v>617.4</c:v>
                </c:pt>
                <c:pt idx="4510">
                  <c:v>615.6</c:v>
                </c:pt>
                <c:pt idx="4511">
                  <c:v>613.79999999999995</c:v>
                </c:pt>
                <c:pt idx="4512">
                  <c:v>611.70000000000005</c:v>
                </c:pt>
                <c:pt idx="4513">
                  <c:v>609.9</c:v>
                </c:pt>
                <c:pt idx="4514">
                  <c:v>608.1</c:v>
                </c:pt>
                <c:pt idx="4515">
                  <c:v>606.29999999999995</c:v>
                </c:pt>
                <c:pt idx="4516">
                  <c:v>604.20000000000005</c:v>
                </c:pt>
                <c:pt idx="4517">
                  <c:v>602.4</c:v>
                </c:pt>
                <c:pt idx="4518">
                  <c:v>600.6</c:v>
                </c:pt>
                <c:pt idx="4519">
                  <c:v>598.79999999999995</c:v>
                </c:pt>
                <c:pt idx="4520">
                  <c:v>596.70000000000005</c:v>
                </c:pt>
                <c:pt idx="4521">
                  <c:v>594.9</c:v>
                </c:pt>
                <c:pt idx="4522">
                  <c:v>593.1</c:v>
                </c:pt>
                <c:pt idx="4523">
                  <c:v>591.29999999999995</c:v>
                </c:pt>
                <c:pt idx="4524">
                  <c:v>589.20000000000005</c:v>
                </c:pt>
                <c:pt idx="4525">
                  <c:v>587.4</c:v>
                </c:pt>
                <c:pt idx="4526">
                  <c:v>585.6</c:v>
                </c:pt>
                <c:pt idx="4527">
                  <c:v>583.79999999999995</c:v>
                </c:pt>
                <c:pt idx="4528">
                  <c:v>581.70000000000005</c:v>
                </c:pt>
                <c:pt idx="4529">
                  <c:v>579.9</c:v>
                </c:pt>
                <c:pt idx="4530">
                  <c:v>578.1</c:v>
                </c:pt>
                <c:pt idx="4531">
                  <c:v>576.29999999999995</c:v>
                </c:pt>
                <c:pt idx="4532">
                  <c:v>574.20000000000005</c:v>
                </c:pt>
                <c:pt idx="4533">
                  <c:v>572.4</c:v>
                </c:pt>
                <c:pt idx="4534">
                  <c:v>570.6</c:v>
                </c:pt>
                <c:pt idx="4535">
                  <c:v>568.79999999999995</c:v>
                </c:pt>
                <c:pt idx="4536">
                  <c:v>566.70000000000005</c:v>
                </c:pt>
                <c:pt idx="4537">
                  <c:v>564.9</c:v>
                </c:pt>
                <c:pt idx="4538">
                  <c:v>563.1</c:v>
                </c:pt>
                <c:pt idx="4539">
                  <c:v>561.29999999999995</c:v>
                </c:pt>
                <c:pt idx="4540">
                  <c:v>559.20000000000005</c:v>
                </c:pt>
                <c:pt idx="4541">
                  <c:v>557.4</c:v>
                </c:pt>
                <c:pt idx="4542">
                  <c:v>555.6</c:v>
                </c:pt>
                <c:pt idx="4543">
                  <c:v>553.79999999999995</c:v>
                </c:pt>
                <c:pt idx="4544">
                  <c:v>551.70000000000005</c:v>
                </c:pt>
                <c:pt idx="4545">
                  <c:v>549.9</c:v>
                </c:pt>
                <c:pt idx="4546">
                  <c:v>548.1</c:v>
                </c:pt>
                <c:pt idx="4547">
                  <c:v>546.29999999999995</c:v>
                </c:pt>
                <c:pt idx="4548">
                  <c:v>544.20000000000005</c:v>
                </c:pt>
                <c:pt idx="4549">
                  <c:v>542.4</c:v>
                </c:pt>
                <c:pt idx="4550">
                  <c:v>540.6</c:v>
                </c:pt>
                <c:pt idx="4551">
                  <c:v>538.79999999999995</c:v>
                </c:pt>
                <c:pt idx="4552">
                  <c:v>536.70000000000005</c:v>
                </c:pt>
                <c:pt idx="4553">
                  <c:v>534.9</c:v>
                </c:pt>
                <c:pt idx="4554">
                  <c:v>533.1</c:v>
                </c:pt>
                <c:pt idx="4555">
                  <c:v>531.29999999999995</c:v>
                </c:pt>
                <c:pt idx="4556">
                  <c:v>529.20000000000005</c:v>
                </c:pt>
                <c:pt idx="4557">
                  <c:v>527.4</c:v>
                </c:pt>
                <c:pt idx="4558">
                  <c:v>525.6</c:v>
                </c:pt>
                <c:pt idx="4559">
                  <c:v>523.79999999999995</c:v>
                </c:pt>
                <c:pt idx="4560">
                  <c:v>521.70000000000005</c:v>
                </c:pt>
                <c:pt idx="4561">
                  <c:v>519.9</c:v>
                </c:pt>
                <c:pt idx="4562">
                  <c:v>518.1</c:v>
                </c:pt>
                <c:pt idx="4563">
                  <c:v>516.29999999999995</c:v>
                </c:pt>
                <c:pt idx="4564">
                  <c:v>514.20000000000005</c:v>
                </c:pt>
                <c:pt idx="4565">
                  <c:v>512.4</c:v>
                </c:pt>
                <c:pt idx="4566">
                  <c:v>510.6</c:v>
                </c:pt>
                <c:pt idx="4567">
                  <c:v>508.8</c:v>
                </c:pt>
                <c:pt idx="4568">
                  <c:v>506.7</c:v>
                </c:pt>
                <c:pt idx="4569">
                  <c:v>504.9</c:v>
                </c:pt>
                <c:pt idx="4570">
                  <c:v>503.1</c:v>
                </c:pt>
                <c:pt idx="4571">
                  <c:v>501.3</c:v>
                </c:pt>
                <c:pt idx="4572">
                  <c:v>499.2</c:v>
                </c:pt>
                <c:pt idx="4573">
                  <c:v>497.4</c:v>
                </c:pt>
                <c:pt idx="4574">
                  <c:v>495.6</c:v>
                </c:pt>
                <c:pt idx="4575">
                  <c:v>493.8</c:v>
                </c:pt>
                <c:pt idx="4576">
                  <c:v>491.7</c:v>
                </c:pt>
                <c:pt idx="4577">
                  <c:v>489.9</c:v>
                </c:pt>
                <c:pt idx="4578">
                  <c:v>488.1</c:v>
                </c:pt>
                <c:pt idx="4579">
                  <c:v>486.3</c:v>
                </c:pt>
                <c:pt idx="4580">
                  <c:v>484.2</c:v>
                </c:pt>
                <c:pt idx="4581">
                  <c:v>482.4</c:v>
                </c:pt>
                <c:pt idx="4582">
                  <c:v>480.6</c:v>
                </c:pt>
                <c:pt idx="4583">
                  <c:v>478.8</c:v>
                </c:pt>
                <c:pt idx="4584">
                  <c:v>476.7</c:v>
                </c:pt>
                <c:pt idx="4585">
                  <c:v>474.9</c:v>
                </c:pt>
                <c:pt idx="4586">
                  <c:v>473.1</c:v>
                </c:pt>
                <c:pt idx="4587">
                  <c:v>471.3</c:v>
                </c:pt>
                <c:pt idx="4588">
                  <c:v>469.2</c:v>
                </c:pt>
                <c:pt idx="4589">
                  <c:v>467.4</c:v>
                </c:pt>
                <c:pt idx="4590">
                  <c:v>465.6</c:v>
                </c:pt>
                <c:pt idx="4591">
                  <c:v>463.8</c:v>
                </c:pt>
                <c:pt idx="4592">
                  <c:v>461.7</c:v>
                </c:pt>
                <c:pt idx="4593">
                  <c:v>459.9</c:v>
                </c:pt>
                <c:pt idx="4594">
                  <c:v>458.1</c:v>
                </c:pt>
                <c:pt idx="4595">
                  <c:v>456.3</c:v>
                </c:pt>
                <c:pt idx="4596">
                  <c:v>454.2</c:v>
                </c:pt>
                <c:pt idx="4597">
                  <c:v>452.4</c:v>
                </c:pt>
                <c:pt idx="4598">
                  <c:v>450.6</c:v>
                </c:pt>
                <c:pt idx="4599">
                  <c:v>448.8</c:v>
                </c:pt>
                <c:pt idx="4600">
                  <c:v>446.7</c:v>
                </c:pt>
                <c:pt idx="4601">
                  <c:v>444.9</c:v>
                </c:pt>
                <c:pt idx="4602">
                  <c:v>443.1</c:v>
                </c:pt>
                <c:pt idx="4603">
                  <c:v>441.3</c:v>
                </c:pt>
                <c:pt idx="4604">
                  <c:v>439.2</c:v>
                </c:pt>
                <c:pt idx="4605">
                  <c:v>437.4</c:v>
                </c:pt>
                <c:pt idx="4606">
                  <c:v>435.6</c:v>
                </c:pt>
                <c:pt idx="4607">
                  <c:v>433.8</c:v>
                </c:pt>
                <c:pt idx="4608">
                  <c:v>431.7</c:v>
                </c:pt>
                <c:pt idx="4609">
                  <c:v>429.9</c:v>
                </c:pt>
                <c:pt idx="4610">
                  <c:v>428.1</c:v>
                </c:pt>
                <c:pt idx="4611">
                  <c:v>426.3</c:v>
                </c:pt>
                <c:pt idx="4612">
                  <c:v>424.2</c:v>
                </c:pt>
                <c:pt idx="4613">
                  <c:v>422.4</c:v>
                </c:pt>
                <c:pt idx="4614">
                  <c:v>420.6</c:v>
                </c:pt>
                <c:pt idx="4615">
                  <c:v>418.8</c:v>
                </c:pt>
                <c:pt idx="4616">
                  <c:v>416.7</c:v>
                </c:pt>
                <c:pt idx="4617">
                  <c:v>414.9</c:v>
                </c:pt>
                <c:pt idx="4618">
                  <c:v>413.1</c:v>
                </c:pt>
                <c:pt idx="4619">
                  <c:v>411.3</c:v>
                </c:pt>
                <c:pt idx="4620">
                  <c:v>409.2</c:v>
                </c:pt>
                <c:pt idx="4621">
                  <c:v>407.4</c:v>
                </c:pt>
                <c:pt idx="4622">
                  <c:v>405.6</c:v>
                </c:pt>
                <c:pt idx="4623">
                  <c:v>403.8</c:v>
                </c:pt>
                <c:pt idx="4624">
                  <c:v>401.7</c:v>
                </c:pt>
                <c:pt idx="4625">
                  <c:v>399.9</c:v>
                </c:pt>
                <c:pt idx="4626">
                  <c:v>398.1</c:v>
                </c:pt>
                <c:pt idx="4627">
                  <c:v>396.3</c:v>
                </c:pt>
                <c:pt idx="4628">
                  <c:v>394.2</c:v>
                </c:pt>
                <c:pt idx="4629">
                  <c:v>392.4</c:v>
                </c:pt>
                <c:pt idx="4630">
                  <c:v>390.6</c:v>
                </c:pt>
                <c:pt idx="4631">
                  <c:v>388.8</c:v>
                </c:pt>
                <c:pt idx="4632">
                  <c:v>386.7</c:v>
                </c:pt>
                <c:pt idx="4633">
                  <c:v>384.9</c:v>
                </c:pt>
                <c:pt idx="4634">
                  <c:v>383.1</c:v>
                </c:pt>
                <c:pt idx="4635">
                  <c:v>381.3</c:v>
                </c:pt>
                <c:pt idx="4636">
                  <c:v>379.2</c:v>
                </c:pt>
                <c:pt idx="4637">
                  <c:v>377.4</c:v>
                </c:pt>
                <c:pt idx="4638">
                  <c:v>375.6</c:v>
                </c:pt>
                <c:pt idx="4639">
                  <c:v>373.8</c:v>
                </c:pt>
                <c:pt idx="4640">
                  <c:v>371.7</c:v>
                </c:pt>
                <c:pt idx="4641">
                  <c:v>369.9</c:v>
                </c:pt>
                <c:pt idx="4642">
                  <c:v>368.1</c:v>
                </c:pt>
                <c:pt idx="4643">
                  <c:v>366.3</c:v>
                </c:pt>
                <c:pt idx="4644">
                  <c:v>364.2</c:v>
                </c:pt>
                <c:pt idx="4645">
                  <c:v>362.4</c:v>
                </c:pt>
                <c:pt idx="4646">
                  <c:v>360.6</c:v>
                </c:pt>
                <c:pt idx="4647">
                  <c:v>358.8</c:v>
                </c:pt>
                <c:pt idx="4648">
                  <c:v>356.7</c:v>
                </c:pt>
                <c:pt idx="4649">
                  <c:v>354.9</c:v>
                </c:pt>
                <c:pt idx="4650">
                  <c:v>353.1</c:v>
                </c:pt>
                <c:pt idx="4651">
                  <c:v>351.3</c:v>
                </c:pt>
                <c:pt idx="4652">
                  <c:v>349.2</c:v>
                </c:pt>
                <c:pt idx="4653">
                  <c:v>347.4</c:v>
                </c:pt>
                <c:pt idx="4654">
                  <c:v>345.6</c:v>
                </c:pt>
                <c:pt idx="4655">
                  <c:v>343.8</c:v>
                </c:pt>
                <c:pt idx="4656">
                  <c:v>341.7</c:v>
                </c:pt>
                <c:pt idx="4657">
                  <c:v>339.9</c:v>
                </c:pt>
                <c:pt idx="4658">
                  <c:v>338.1</c:v>
                </c:pt>
                <c:pt idx="4659">
                  <c:v>336.3</c:v>
                </c:pt>
                <c:pt idx="4660">
                  <c:v>334.2</c:v>
                </c:pt>
                <c:pt idx="4661">
                  <c:v>332.4</c:v>
                </c:pt>
                <c:pt idx="4662">
                  <c:v>330.6</c:v>
                </c:pt>
                <c:pt idx="4663">
                  <c:v>328.8</c:v>
                </c:pt>
                <c:pt idx="4664">
                  <c:v>326.7</c:v>
                </c:pt>
                <c:pt idx="4665">
                  <c:v>324.89999999999998</c:v>
                </c:pt>
                <c:pt idx="4666">
                  <c:v>323.10000000000002</c:v>
                </c:pt>
                <c:pt idx="4667">
                  <c:v>321.3</c:v>
                </c:pt>
                <c:pt idx="4668">
                  <c:v>319.2</c:v>
                </c:pt>
                <c:pt idx="4669">
                  <c:v>317.39999999999998</c:v>
                </c:pt>
                <c:pt idx="4670">
                  <c:v>315.60000000000002</c:v>
                </c:pt>
                <c:pt idx="4671">
                  <c:v>313.8</c:v>
                </c:pt>
                <c:pt idx="4672">
                  <c:v>311.7</c:v>
                </c:pt>
                <c:pt idx="4673">
                  <c:v>309.89999999999998</c:v>
                </c:pt>
                <c:pt idx="4674">
                  <c:v>308.10000000000002</c:v>
                </c:pt>
                <c:pt idx="4675">
                  <c:v>306.3</c:v>
                </c:pt>
                <c:pt idx="4676">
                  <c:v>304.2</c:v>
                </c:pt>
                <c:pt idx="4677">
                  <c:v>302.39999999999998</c:v>
                </c:pt>
                <c:pt idx="4678">
                  <c:v>300.60000000000002</c:v>
                </c:pt>
                <c:pt idx="4679">
                  <c:v>298.8</c:v>
                </c:pt>
                <c:pt idx="4680">
                  <c:v>296.7</c:v>
                </c:pt>
                <c:pt idx="4681">
                  <c:v>294.89999999999998</c:v>
                </c:pt>
                <c:pt idx="4682">
                  <c:v>293.10000000000002</c:v>
                </c:pt>
                <c:pt idx="4683">
                  <c:v>291.3</c:v>
                </c:pt>
                <c:pt idx="4684">
                  <c:v>289.2</c:v>
                </c:pt>
                <c:pt idx="4685">
                  <c:v>287.39999999999998</c:v>
                </c:pt>
                <c:pt idx="4686">
                  <c:v>285.60000000000002</c:v>
                </c:pt>
                <c:pt idx="4687">
                  <c:v>283.8</c:v>
                </c:pt>
                <c:pt idx="4688">
                  <c:v>281.7</c:v>
                </c:pt>
                <c:pt idx="4689">
                  <c:v>279.89999999999998</c:v>
                </c:pt>
                <c:pt idx="4690">
                  <c:v>278.10000000000002</c:v>
                </c:pt>
                <c:pt idx="4691">
                  <c:v>276.3</c:v>
                </c:pt>
                <c:pt idx="4692">
                  <c:v>274.2</c:v>
                </c:pt>
                <c:pt idx="4693">
                  <c:v>272.39999999999998</c:v>
                </c:pt>
                <c:pt idx="4694">
                  <c:v>270.60000000000002</c:v>
                </c:pt>
                <c:pt idx="4695">
                  <c:v>268.8</c:v>
                </c:pt>
                <c:pt idx="4696">
                  <c:v>266.7</c:v>
                </c:pt>
                <c:pt idx="4697">
                  <c:v>264.89999999999998</c:v>
                </c:pt>
                <c:pt idx="4698">
                  <c:v>263.10000000000002</c:v>
                </c:pt>
                <c:pt idx="4699">
                  <c:v>261.3</c:v>
                </c:pt>
                <c:pt idx="4700">
                  <c:v>259.2</c:v>
                </c:pt>
                <c:pt idx="4701">
                  <c:v>257.39999999999998</c:v>
                </c:pt>
                <c:pt idx="4702">
                  <c:v>255.6</c:v>
                </c:pt>
                <c:pt idx="4703">
                  <c:v>253.8</c:v>
                </c:pt>
                <c:pt idx="4704">
                  <c:v>251.7</c:v>
                </c:pt>
                <c:pt idx="4705">
                  <c:v>249.9</c:v>
                </c:pt>
                <c:pt idx="4706">
                  <c:v>248.1</c:v>
                </c:pt>
                <c:pt idx="4707">
                  <c:v>246.3</c:v>
                </c:pt>
                <c:pt idx="4708">
                  <c:v>244.2</c:v>
                </c:pt>
                <c:pt idx="4709">
                  <c:v>242.4</c:v>
                </c:pt>
                <c:pt idx="4710">
                  <c:v>240.6</c:v>
                </c:pt>
                <c:pt idx="4711">
                  <c:v>238.8</c:v>
                </c:pt>
                <c:pt idx="4712">
                  <c:v>236.7</c:v>
                </c:pt>
                <c:pt idx="4713">
                  <c:v>234.9</c:v>
                </c:pt>
                <c:pt idx="4714">
                  <c:v>233.1</c:v>
                </c:pt>
                <c:pt idx="4715">
                  <c:v>231.3</c:v>
                </c:pt>
                <c:pt idx="4716">
                  <c:v>229.2</c:v>
                </c:pt>
                <c:pt idx="4717">
                  <c:v>227.4</c:v>
                </c:pt>
                <c:pt idx="4718">
                  <c:v>225.6</c:v>
                </c:pt>
                <c:pt idx="4719">
                  <c:v>223.8</c:v>
                </c:pt>
                <c:pt idx="4720">
                  <c:v>221.7</c:v>
                </c:pt>
                <c:pt idx="4721">
                  <c:v>219.9</c:v>
                </c:pt>
                <c:pt idx="4722">
                  <c:v>218.1</c:v>
                </c:pt>
                <c:pt idx="4723">
                  <c:v>216.3</c:v>
                </c:pt>
                <c:pt idx="4724">
                  <c:v>214.2</c:v>
                </c:pt>
                <c:pt idx="4725">
                  <c:v>212.4</c:v>
                </c:pt>
                <c:pt idx="4726">
                  <c:v>210.6</c:v>
                </c:pt>
                <c:pt idx="4727">
                  <c:v>208.8</c:v>
                </c:pt>
                <c:pt idx="4728">
                  <c:v>206.7</c:v>
                </c:pt>
                <c:pt idx="4729">
                  <c:v>204.9</c:v>
                </c:pt>
                <c:pt idx="4730">
                  <c:v>203.1</c:v>
                </c:pt>
                <c:pt idx="4731">
                  <c:v>201.3</c:v>
                </c:pt>
                <c:pt idx="4732">
                  <c:v>199.2</c:v>
                </c:pt>
                <c:pt idx="4733">
                  <c:v>197.4</c:v>
                </c:pt>
                <c:pt idx="4734">
                  <c:v>195.6</c:v>
                </c:pt>
                <c:pt idx="4735">
                  <c:v>193.8</c:v>
                </c:pt>
                <c:pt idx="4736">
                  <c:v>191.7</c:v>
                </c:pt>
                <c:pt idx="4737">
                  <c:v>189.9</c:v>
                </c:pt>
                <c:pt idx="4738">
                  <c:v>188.1</c:v>
                </c:pt>
                <c:pt idx="4739">
                  <c:v>186.3</c:v>
                </c:pt>
                <c:pt idx="4740">
                  <c:v>184.2</c:v>
                </c:pt>
                <c:pt idx="4741">
                  <c:v>182.4</c:v>
                </c:pt>
                <c:pt idx="4742">
                  <c:v>180.6</c:v>
                </c:pt>
                <c:pt idx="4743">
                  <c:v>178.8</c:v>
                </c:pt>
                <c:pt idx="4744">
                  <c:v>176.7</c:v>
                </c:pt>
                <c:pt idx="4745">
                  <c:v>174.9</c:v>
                </c:pt>
                <c:pt idx="4746">
                  <c:v>173.1</c:v>
                </c:pt>
                <c:pt idx="4747">
                  <c:v>171.3</c:v>
                </c:pt>
                <c:pt idx="4748">
                  <c:v>169.2</c:v>
                </c:pt>
                <c:pt idx="4749">
                  <c:v>167.4</c:v>
                </c:pt>
                <c:pt idx="4750">
                  <c:v>165.6</c:v>
                </c:pt>
                <c:pt idx="4751">
                  <c:v>163.80000000000001</c:v>
                </c:pt>
                <c:pt idx="4752">
                  <c:v>161.69999999999999</c:v>
                </c:pt>
                <c:pt idx="4753">
                  <c:v>159.9</c:v>
                </c:pt>
                <c:pt idx="4754">
                  <c:v>158.1</c:v>
                </c:pt>
                <c:pt idx="4755">
                  <c:v>156.30000000000001</c:v>
                </c:pt>
                <c:pt idx="4756">
                  <c:v>154.19999999999999</c:v>
                </c:pt>
                <c:pt idx="4757">
                  <c:v>152.4</c:v>
                </c:pt>
                <c:pt idx="4758">
                  <c:v>150.6</c:v>
                </c:pt>
                <c:pt idx="4759">
                  <c:v>148.80000000000001</c:v>
                </c:pt>
                <c:pt idx="4760">
                  <c:v>146.69999999999999</c:v>
                </c:pt>
                <c:pt idx="4761">
                  <c:v>144.9</c:v>
                </c:pt>
                <c:pt idx="4762">
                  <c:v>143.1</c:v>
                </c:pt>
                <c:pt idx="4763">
                  <c:v>141.30000000000001</c:v>
                </c:pt>
                <c:pt idx="4764">
                  <c:v>139.19999999999999</c:v>
                </c:pt>
                <c:pt idx="4765">
                  <c:v>137.4</c:v>
                </c:pt>
                <c:pt idx="4766">
                  <c:v>135.6</c:v>
                </c:pt>
                <c:pt idx="4767">
                  <c:v>133.80000000000001</c:v>
                </c:pt>
                <c:pt idx="4768">
                  <c:v>131.69999999999999</c:v>
                </c:pt>
                <c:pt idx="4769">
                  <c:v>129.9</c:v>
                </c:pt>
                <c:pt idx="4770">
                  <c:v>128.1</c:v>
                </c:pt>
                <c:pt idx="4771">
                  <c:v>126.3</c:v>
                </c:pt>
                <c:pt idx="4772">
                  <c:v>124.2</c:v>
                </c:pt>
                <c:pt idx="4773">
                  <c:v>122.4</c:v>
                </c:pt>
                <c:pt idx="4774">
                  <c:v>120.6</c:v>
                </c:pt>
                <c:pt idx="4775">
                  <c:v>118.8</c:v>
                </c:pt>
                <c:pt idx="4776">
                  <c:v>116.7</c:v>
                </c:pt>
                <c:pt idx="4777">
                  <c:v>114.9</c:v>
                </c:pt>
                <c:pt idx="4778">
                  <c:v>113.1</c:v>
                </c:pt>
                <c:pt idx="4779">
                  <c:v>111.3</c:v>
                </c:pt>
                <c:pt idx="4780">
                  <c:v>109.2</c:v>
                </c:pt>
                <c:pt idx="4781">
                  <c:v>107.4</c:v>
                </c:pt>
                <c:pt idx="4782">
                  <c:v>105.6</c:v>
                </c:pt>
                <c:pt idx="4783">
                  <c:v>103.8</c:v>
                </c:pt>
                <c:pt idx="4784">
                  <c:v>101.7</c:v>
                </c:pt>
                <c:pt idx="4785">
                  <c:v>99.9</c:v>
                </c:pt>
                <c:pt idx="4786">
                  <c:v>98.1</c:v>
                </c:pt>
                <c:pt idx="4787">
                  <c:v>96.3</c:v>
                </c:pt>
                <c:pt idx="4788">
                  <c:v>94.2</c:v>
                </c:pt>
                <c:pt idx="4789">
                  <c:v>92.4</c:v>
                </c:pt>
                <c:pt idx="4790">
                  <c:v>90.6</c:v>
                </c:pt>
                <c:pt idx="4791">
                  <c:v>88.8</c:v>
                </c:pt>
                <c:pt idx="4792">
                  <c:v>86.7</c:v>
                </c:pt>
                <c:pt idx="4793">
                  <c:v>84.9</c:v>
                </c:pt>
                <c:pt idx="4794">
                  <c:v>83.1</c:v>
                </c:pt>
                <c:pt idx="4795">
                  <c:v>81.3</c:v>
                </c:pt>
                <c:pt idx="4796">
                  <c:v>79.2</c:v>
                </c:pt>
                <c:pt idx="4797">
                  <c:v>77.400000000000006</c:v>
                </c:pt>
                <c:pt idx="4798">
                  <c:v>75.599999999999994</c:v>
                </c:pt>
                <c:pt idx="4799">
                  <c:v>73.8</c:v>
                </c:pt>
                <c:pt idx="4800">
                  <c:v>71.7</c:v>
                </c:pt>
                <c:pt idx="4801">
                  <c:v>69.900000000000006</c:v>
                </c:pt>
                <c:pt idx="4802">
                  <c:v>68.099999999999994</c:v>
                </c:pt>
                <c:pt idx="4803">
                  <c:v>66.3</c:v>
                </c:pt>
                <c:pt idx="4804">
                  <c:v>64.2</c:v>
                </c:pt>
                <c:pt idx="4805">
                  <c:v>62.4</c:v>
                </c:pt>
                <c:pt idx="4806">
                  <c:v>60.6</c:v>
                </c:pt>
                <c:pt idx="4807">
                  <c:v>58.8</c:v>
                </c:pt>
                <c:pt idx="4808">
                  <c:v>56.7</c:v>
                </c:pt>
                <c:pt idx="4809">
                  <c:v>62.4</c:v>
                </c:pt>
                <c:pt idx="4810">
                  <c:v>60.6</c:v>
                </c:pt>
                <c:pt idx="4811">
                  <c:v>58.8</c:v>
                </c:pt>
                <c:pt idx="4812">
                  <c:v>56.7</c:v>
                </c:pt>
                <c:pt idx="4813">
                  <c:v>54.9</c:v>
                </c:pt>
                <c:pt idx="4814">
                  <c:v>53.1</c:v>
                </c:pt>
                <c:pt idx="4815">
                  <c:v>51.3</c:v>
                </c:pt>
                <c:pt idx="4816">
                  <c:v>49.2</c:v>
                </c:pt>
                <c:pt idx="4817">
                  <c:v>47.4</c:v>
                </c:pt>
                <c:pt idx="4818">
                  <c:v>45.6</c:v>
                </c:pt>
                <c:pt idx="4819">
                  <c:v>43.8</c:v>
                </c:pt>
                <c:pt idx="4820">
                  <c:v>41.7</c:v>
                </c:pt>
                <c:pt idx="4821">
                  <c:v>39.9</c:v>
                </c:pt>
                <c:pt idx="4822">
                  <c:v>38.1</c:v>
                </c:pt>
                <c:pt idx="4823">
                  <c:v>36.299999999999997</c:v>
                </c:pt>
                <c:pt idx="4824">
                  <c:v>34.200000000000003</c:v>
                </c:pt>
                <c:pt idx="4825">
                  <c:v>32.4</c:v>
                </c:pt>
                <c:pt idx="4826">
                  <c:v>30.6</c:v>
                </c:pt>
                <c:pt idx="4827">
                  <c:v>28.8</c:v>
                </c:pt>
                <c:pt idx="4828">
                  <c:v>26.7</c:v>
                </c:pt>
                <c:pt idx="4829">
                  <c:v>24.9</c:v>
                </c:pt>
                <c:pt idx="4830">
                  <c:v>23.1</c:v>
                </c:pt>
                <c:pt idx="4831">
                  <c:v>21.3</c:v>
                </c:pt>
                <c:pt idx="4832">
                  <c:v>19.2</c:v>
                </c:pt>
                <c:pt idx="4833">
                  <c:v>17.399999999999999</c:v>
                </c:pt>
                <c:pt idx="4834">
                  <c:v>15.6</c:v>
                </c:pt>
                <c:pt idx="4835">
                  <c:v>13.8</c:v>
                </c:pt>
                <c:pt idx="4836">
                  <c:v>11.7</c:v>
                </c:pt>
                <c:pt idx="4837">
                  <c:v>9.9</c:v>
                </c:pt>
                <c:pt idx="4838">
                  <c:v>8.1</c:v>
                </c:pt>
                <c:pt idx="4839">
                  <c:v>6.3</c:v>
                </c:pt>
                <c:pt idx="4840">
                  <c:v>4.2</c:v>
                </c:pt>
                <c:pt idx="4841">
                  <c:v>2.4</c:v>
                </c:pt>
                <c:pt idx="4842">
                  <c:v>0.6</c:v>
                </c:pt>
                <c:pt idx="4843">
                  <c:v>0</c:v>
                </c:pt>
                <c:pt idx="4844">
                  <c:v>0</c:v>
                </c:pt>
                <c:pt idx="4845">
                  <c:v>0</c:v>
                </c:pt>
                <c:pt idx="4846">
                  <c:v>0</c:v>
                </c:pt>
                <c:pt idx="4847">
                  <c:v>0</c:v>
                </c:pt>
                <c:pt idx="4848">
                  <c:v>0</c:v>
                </c:pt>
                <c:pt idx="4849">
                  <c:v>0</c:v>
                </c:pt>
                <c:pt idx="4850">
                  <c:v>0</c:v>
                </c:pt>
                <c:pt idx="4851">
                  <c:v>0</c:v>
                </c:pt>
                <c:pt idx="4852">
                  <c:v>4.2</c:v>
                </c:pt>
                <c:pt idx="4853">
                  <c:v>9.3000000000000007</c:v>
                </c:pt>
                <c:pt idx="4854">
                  <c:v>15</c:v>
                </c:pt>
                <c:pt idx="4855">
                  <c:v>20.100000000000001</c:v>
                </c:pt>
                <c:pt idx="4856">
                  <c:v>18.3</c:v>
                </c:pt>
                <c:pt idx="4857">
                  <c:v>16.5</c:v>
                </c:pt>
                <c:pt idx="4858">
                  <c:v>14.7</c:v>
                </c:pt>
                <c:pt idx="4859">
                  <c:v>12.6</c:v>
                </c:pt>
                <c:pt idx="4860">
                  <c:v>10.8</c:v>
                </c:pt>
                <c:pt idx="4861">
                  <c:v>9</c:v>
                </c:pt>
                <c:pt idx="4862">
                  <c:v>7.2</c:v>
                </c:pt>
                <c:pt idx="4863">
                  <c:v>5.0999999999999996</c:v>
                </c:pt>
                <c:pt idx="4864">
                  <c:v>3.3</c:v>
                </c:pt>
                <c:pt idx="4865">
                  <c:v>1.5</c:v>
                </c:pt>
                <c:pt idx="4866">
                  <c:v>0</c:v>
                </c:pt>
                <c:pt idx="4867">
                  <c:v>4.2</c:v>
                </c:pt>
                <c:pt idx="4868">
                  <c:v>2.4</c:v>
                </c:pt>
                <c:pt idx="4869">
                  <c:v>7.5</c:v>
                </c:pt>
                <c:pt idx="4870">
                  <c:v>5.4</c:v>
                </c:pt>
                <c:pt idx="4871">
                  <c:v>13.8</c:v>
                </c:pt>
                <c:pt idx="4872">
                  <c:v>19.5</c:v>
                </c:pt>
                <c:pt idx="4873">
                  <c:v>17.7</c:v>
                </c:pt>
                <c:pt idx="4874">
                  <c:v>15.6</c:v>
                </c:pt>
                <c:pt idx="4875">
                  <c:v>14.1</c:v>
                </c:pt>
                <c:pt idx="4876">
                  <c:v>12.3</c:v>
                </c:pt>
                <c:pt idx="4877">
                  <c:v>10.5</c:v>
                </c:pt>
                <c:pt idx="4878">
                  <c:v>8.4</c:v>
                </c:pt>
                <c:pt idx="4879">
                  <c:v>6.6</c:v>
                </c:pt>
                <c:pt idx="4880">
                  <c:v>4.8</c:v>
                </c:pt>
                <c:pt idx="4881">
                  <c:v>3</c:v>
                </c:pt>
                <c:pt idx="4882">
                  <c:v>0.9</c:v>
                </c:pt>
                <c:pt idx="4883">
                  <c:v>0</c:v>
                </c:pt>
                <c:pt idx="4884">
                  <c:v>3.9</c:v>
                </c:pt>
                <c:pt idx="4885">
                  <c:v>2.1</c:v>
                </c:pt>
                <c:pt idx="4886">
                  <c:v>0.3</c:v>
                </c:pt>
                <c:pt idx="4887">
                  <c:v>9.3000000000000007</c:v>
                </c:pt>
                <c:pt idx="4888">
                  <c:v>7.5</c:v>
                </c:pt>
                <c:pt idx="4889">
                  <c:v>5.7</c:v>
                </c:pt>
                <c:pt idx="4890">
                  <c:v>3.9</c:v>
                </c:pt>
                <c:pt idx="4891">
                  <c:v>1.8</c:v>
                </c:pt>
                <c:pt idx="4892">
                  <c:v>0</c:v>
                </c:pt>
                <c:pt idx="4893">
                  <c:v>3.6</c:v>
                </c:pt>
                <c:pt idx="4894">
                  <c:v>1.8</c:v>
                </c:pt>
                <c:pt idx="4895">
                  <c:v>0</c:v>
                </c:pt>
                <c:pt idx="4896">
                  <c:v>12.6</c:v>
                </c:pt>
                <c:pt idx="4897">
                  <c:v>15.6</c:v>
                </c:pt>
                <c:pt idx="4898">
                  <c:v>13.8</c:v>
                </c:pt>
                <c:pt idx="4899">
                  <c:v>11.7</c:v>
                </c:pt>
                <c:pt idx="4900">
                  <c:v>9.9</c:v>
                </c:pt>
                <c:pt idx="4901">
                  <c:v>8.1</c:v>
                </c:pt>
                <c:pt idx="4902">
                  <c:v>6.3</c:v>
                </c:pt>
                <c:pt idx="4903">
                  <c:v>4.2</c:v>
                </c:pt>
                <c:pt idx="4904">
                  <c:v>2.4</c:v>
                </c:pt>
                <c:pt idx="4905">
                  <c:v>7.5</c:v>
                </c:pt>
                <c:pt idx="4906">
                  <c:v>5.7</c:v>
                </c:pt>
                <c:pt idx="4907">
                  <c:v>3.6</c:v>
                </c:pt>
                <c:pt idx="4908">
                  <c:v>1.8</c:v>
                </c:pt>
                <c:pt idx="4909">
                  <c:v>0</c:v>
                </c:pt>
                <c:pt idx="4910">
                  <c:v>0</c:v>
                </c:pt>
                <c:pt idx="4911">
                  <c:v>1.8</c:v>
                </c:pt>
                <c:pt idx="4912">
                  <c:v>0</c:v>
                </c:pt>
                <c:pt idx="4913">
                  <c:v>9</c:v>
                </c:pt>
                <c:pt idx="4914">
                  <c:v>7.2</c:v>
                </c:pt>
                <c:pt idx="4915">
                  <c:v>5.4</c:v>
                </c:pt>
                <c:pt idx="4916">
                  <c:v>3.3</c:v>
                </c:pt>
                <c:pt idx="4917">
                  <c:v>1.5</c:v>
                </c:pt>
                <c:pt idx="4918">
                  <c:v>12.6</c:v>
                </c:pt>
                <c:pt idx="4919">
                  <c:v>10.8</c:v>
                </c:pt>
                <c:pt idx="4920">
                  <c:v>8.6999999999999993</c:v>
                </c:pt>
                <c:pt idx="4921">
                  <c:v>6.9</c:v>
                </c:pt>
                <c:pt idx="4922">
                  <c:v>5.0999999999999996</c:v>
                </c:pt>
                <c:pt idx="4923">
                  <c:v>9</c:v>
                </c:pt>
                <c:pt idx="4924">
                  <c:v>6.9</c:v>
                </c:pt>
                <c:pt idx="4925">
                  <c:v>5.0999999999999996</c:v>
                </c:pt>
                <c:pt idx="4926">
                  <c:v>3.3</c:v>
                </c:pt>
                <c:pt idx="4927">
                  <c:v>1.5</c:v>
                </c:pt>
                <c:pt idx="4928">
                  <c:v>0</c:v>
                </c:pt>
                <c:pt idx="4929">
                  <c:v>13.5</c:v>
                </c:pt>
                <c:pt idx="4930">
                  <c:v>11.7</c:v>
                </c:pt>
                <c:pt idx="4931">
                  <c:v>22.8</c:v>
                </c:pt>
                <c:pt idx="4932">
                  <c:v>20.7</c:v>
                </c:pt>
                <c:pt idx="4933">
                  <c:v>18.899999999999999</c:v>
                </c:pt>
                <c:pt idx="4934">
                  <c:v>31.2</c:v>
                </c:pt>
                <c:pt idx="4935">
                  <c:v>29.4</c:v>
                </c:pt>
                <c:pt idx="4936">
                  <c:v>27.3</c:v>
                </c:pt>
                <c:pt idx="4937">
                  <c:v>25.5</c:v>
                </c:pt>
                <c:pt idx="4938">
                  <c:v>23.7</c:v>
                </c:pt>
                <c:pt idx="4939">
                  <c:v>21.9</c:v>
                </c:pt>
                <c:pt idx="4940">
                  <c:v>19.8</c:v>
                </c:pt>
                <c:pt idx="4941">
                  <c:v>18</c:v>
                </c:pt>
                <c:pt idx="4942">
                  <c:v>16.2</c:v>
                </c:pt>
                <c:pt idx="4943">
                  <c:v>14.4</c:v>
                </c:pt>
                <c:pt idx="4944">
                  <c:v>27.6</c:v>
                </c:pt>
                <c:pt idx="4945">
                  <c:v>25.8</c:v>
                </c:pt>
                <c:pt idx="4946">
                  <c:v>24</c:v>
                </c:pt>
                <c:pt idx="4947">
                  <c:v>22.2</c:v>
                </c:pt>
                <c:pt idx="4948">
                  <c:v>20.100000000000001</c:v>
                </c:pt>
                <c:pt idx="4949">
                  <c:v>18.3</c:v>
                </c:pt>
                <c:pt idx="4950">
                  <c:v>16.5</c:v>
                </c:pt>
                <c:pt idx="4951">
                  <c:v>14.7</c:v>
                </c:pt>
                <c:pt idx="4952">
                  <c:v>12.6</c:v>
                </c:pt>
                <c:pt idx="4953">
                  <c:v>10.8</c:v>
                </c:pt>
                <c:pt idx="4954">
                  <c:v>9</c:v>
                </c:pt>
                <c:pt idx="4955">
                  <c:v>7.2</c:v>
                </c:pt>
                <c:pt idx="4956">
                  <c:v>5.0999999999999996</c:v>
                </c:pt>
                <c:pt idx="4957">
                  <c:v>3.3</c:v>
                </c:pt>
                <c:pt idx="4958">
                  <c:v>1.5</c:v>
                </c:pt>
                <c:pt idx="4959">
                  <c:v>0</c:v>
                </c:pt>
                <c:pt idx="4960">
                  <c:v>8.4</c:v>
                </c:pt>
                <c:pt idx="4961">
                  <c:v>6.6</c:v>
                </c:pt>
                <c:pt idx="4962">
                  <c:v>4.8</c:v>
                </c:pt>
                <c:pt idx="4963">
                  <c:v>3.3</c:v>
                </c:pt>
                <c:pt idx="4964">
                  <c:v>1.5</c:v>
                </c:pt>
                <c:pt idx="4965">
                  <c:v>0</c:v>
                </c:pt>
                <c:pt idx="4966">
                  <c:v>13.5</c:v>
                </c:pt>
                <c:pt idx="4967">
                  <c:v>12.9</c:v>
                </c:pt>
                <c:pt idx="4968">
                  <c:v>11.1</c:v>
                </c:pt>
                <c:pt idx="4969">
                  <c:v>9</c:v>
                </c:pt>
                <c:pt idx="4970">
                  <c:v>7.2</c:v>
                </c:pt>
                <c:pt idx="4971">
                  <c:v>5.4</c:v>
                </c:pt>
                <c:pt idx="4972">
                  <c:v>3.6</c:v>
                </c:pt>
                <c:pt idx="4973">
                  <c:v>1.5</c:v>
                </c:pt>
                <c:pt idx="4974">
                  <c:v>0</c:v>
                </c:pt>
                <c:pt idx="4975">
                  <c:v>7.2</c:v>
                </c:pt>
                <c:pt idx="4976">
                  <c:v>12.3</c:v>
                </c:pt>
                <c:pt idx="4977">
                  <c:v>24.9</c:v>
                </c:pt>
                <c:pt idx="4978">
                  <c:v>38.1</c:v>
                </c:pt>
                <c:pt idx="4979">
                  <c:v>47.7</c:v>
                </c:pt>
                <c:pt idx="4980">
                  <c:v>45.9</c:v>
                </c:pt>
                <c:pt idx="4981">
                  <c:v>57</c:v>
                </c:pt>
                <c:pt idx="4982">
                  <c:v>63.9</c:v>
                </c:pt>
                <c:pt idx="4983">
                  <c:v>62.1</c:v>
                </c:pt>
                <c:pt idx="4984">
                  <c:v>67.8</c:v>
                </c:pt>
                <c:pt idx="4985">
                  <c:v>66</c:v>
                </c:pt>
                <c:pt idx="4986">
                  <c:v>79.2</c:v>
                </c:pt>
                <c:pt idx="4987">
                  <c:v>77.400000000000006</c:v>
                </c:pt>
                <c:pt idx="4988">
                  <c:v>84.3</c:v>
                </c:pt>
                <c:pt idx="4989">
                  <c:v>97.8</c:v>
                </c:pt>
                <c:pt idx="4990">
                  <c:v>95.7</c:v>
                </c:pt>
                <c:pt idx="4991">
                  <c:v>109.2</c:v>
                </c:pt>
                <c:pt idx="4992">
                  <c:v>107.4</c:v>
                </c:pt>
                <c:pt idx="4993">
                  <c:v>120</c:v>
                </c:pt>
                <c:pt idx="4994">
                  <c:v>133.19999999999999</c:v>
                </c:pt>
                <c:pt idx="4995">
                  <c:v>142.19999999999999</c:v>
                </c:pt>
                <c:pt idx="4996">
                  <c:v>140.4</c:v>
                </c:pt>
                <c:pt idx="4997">
                  <c:v>138.6</c:v>
                </c:pt>
                <c:pt idx="4998">
                  <c:v>151.80000000000001</c:v>
                </c:pt>
                <c:pt idx="4999">
                  <c:v>164.4</c:v>
                </c:pt>
                <c:pt idx="5000">
                  <c:v>177.9</c:v>
                </c:pt>
                <c:pt idx="5001">
                  <c:v>191.4</c:v>
                </c:pt>
                <c:pt idx="5002">
                  <c:v>189.3</c:v>
                </c:pt>
                <c:pt idx="5003">
                  <c:v>202.8</c:v>
                </c:pt>
                <c:pt idx="5004">
                  <c:v>216.3</c:v>
                </c:pt>
                <c:pt idx="5005">
                  <c:v>229.8</c:v>
                </c:pt>
                <c:pt idx="5006">
                  <c:v>240.6</c:v>
                </c:pt>
                <c:pt idx="5007">
                  <c:v>247.8</c:v>
                </c:pt>
                <c:pt idx="5008">
                  <c:v>246</c:v>
                </c:pt>
                <c:pt idx="5009">
                  <c:v>244.2</c:v>
                </c:pt>
                <c:pt idx="5010">
                  <c:v>242.1</c:v>
                </c:pt>
                <c:pt idx="5011">
                  <c:v>240.3</c:v>
                </c:pt>
                <c:pt idx="5012">
                  <c:v>248.7</c:v>
                </c:pt>
                <c:pt idx="5013">
                  <c:v>255.9</c:v>
                </c:pt>
                <c:pt idx="5014">
                  <c:v>262.8</c:v>
                </c:pt>
                <c:pt idx="5015">
                  <c:v>261</c:v>
                </c:pt>
                <c:pt idx="5016">
                  <c:v>268.2</c:v>
                </c:pt>
                <c:pt idx="5017">
                  <c:v>277.8</c:v>
                </c:pt>
                <c:pt idx="5018">
                  <c:v>288.60000000000002</c:v>
                </c:pt>
                <c:pt idx="5019">
                  <c:v>299.7</c:v>
                </c:pt>
                <c:pt idx="5020">
                  <c:v>310.8</c:v>
                </c:pt>
                <c:pt idx="5021">
                  <c:v>321.89999999999998</c:v>
                </c:pt>
                <c:pt idx="5022">
                  <c:v>332.7</c:v>
                </c:pt>
                <c:pt idx="5023">
                  <c:v>343.8</c:v>
                </c:pt>
                <c:pt idx="5024">
                  <c:v>354.9</c:v>
                </c:pt>
                <c:pt idx="5025">
                  <c:v>363.9</c:v>
                </c:pt>
                <c:pt idx="5026">
                  <c:v>369.3</c:v>
                </c:pt>
                <c:pt idx="5027">
                  <c:v>380.4</c:v>
                </c:pt>
                <c:pt idx="5028">
                  <c:v>388.8</c:v>
                </c:pt>
                <c:pt idx="5029">
                  <c:v>387</c:v>
                </c:pt>
                <c:pt idx="5030">
                  <c:v>390.9</c:v>
                </c:pt>
                <c:pt idx="5031">
                  <c:v>396.6</c:v>
                </c:pt>
                <c:pt idx="5032">
                  <c:v>402.3</c:v>
                </c:pt>
                <c:pt idx="5033">
                  <c:v>415.8</c:v>
                </c:pt>
                <c:pt idx="5034">
                  <c:v>413.7</c:v>
                </c:pt>
                <c:pt idx="5035">
                  <c:v>411.9</c:v>
                </c:pt>
                <c:pt idx="5036">
                  <c:v>410.1</c:v>
                </c:pt>
                <c:pt idx="5037">
                  <c:v>408.3</c:v>
                </c:pt>
                <c:pt idx="5038">
                  <c:v>416.4</c:v>
                </c:pt>
                <c:pt idx="5039">
                  <c:v>424.8</c:v>
                </c:pt>
                <c:pt idx="5040">
                  <c:v>433.2</c:v>
                </c:pt>
                <c:pt idx="5041">
                  <c:v>440.4</c:v>
                </c:pt>
                <c:pt idx="5042">
                  <c:v>448.5</c:v>
                </c:pt>
                <c:pt idx="5043">
                  <c:v>455.7</c:v>
                </c:pt>
                <c:pt idx="5044">
                  <c:v>453.9</c:v>
                </c:pt>
                <c:pt idx="5045">
                  <c:v>462.3</c:v>
                </c:pt>
                <c:pt idx="5046">
                  <c:v>466.2</c:v>
                </c:pt>
                <c:pt idx="5047">
                  <c:v>477.3</c:v>
                </c:pt>
                <c:pt idx="5048">
                  <c:v>484.5</c:v>
                </c:pt>
                <c:pt idx="5049">
                  <c:v>493.5</c:v>
                </c:pt>
                <c:pt idx="5050">
                  <c:v>498.9</c:v>
                </c:pt>
                <c:pt idx="5051">
                  <c:v>504</c:v>
                </c:pt>
                <c:pt idx="5052">
                  <c:v>513</c:v>
                </c:pt>
                <c:pt idx="5053">
                  <c:v>520.20000000000005</c:v>
                </c:pt>
                <c:pt idx="5054">
                  <c:v>527.1</c:v>
                </c:pt>
                <c:pt idx="5055">
                  <c:v>536.70000000000005</c:v>
                </c:pt>
                <c:pt idx="5056">
                  <c:v>542.4</c:v>
                </c:pt>
                <c:pt idx="5057">
                  <c:v>548.1</c:v>
                </c:pt>
                <c:pt idx="5058">
                  <c:v>553.5</c:v>
                </c:pt>
                <c:pt idx="5059">
                  <c:v>558.6</c:v>
                </c:pt>
                <c:pt idx="5060">
                  <c:v>563.70000000000005</c:v>
                </c:pt>
                <c:pt idx="5061">
                  <c:v>561.9</c:v>
                </c:pt>
                <c:pt idx="5062">
                  <c:v>572.70000000000005</c:v>
                </c:pt>
                <c:pt idx="5063">
                  <c:v>576.9</c:v>
                </c:pt>
                <c:pt idx="5064">
                  <c:v>582</c:v>
                </c:pt>
                <c:pt idx="5065">
                  <c:v>587.70000000000005</c:v>
                </c:pt>
                <c:pt idx="5066">
                  <c:v>592.5</c:v>
                </c:pt>
                <c:pt idx="5067">
                  <c:v>597.6</c:v>
                </c:pt>
                <c:pt idx="5068">
                  <c:v>601.79999999999995</c:v>
                </c:pt>
                <c:pt idx="5069">
                  <c:v>605.4</c:v>
                </c:pt>
                <c:pt idx="5070">
                  <c:v>603.29999999999995</c:v>
                </c:pt>
                <c:pt idx="5071">
                  <c:v>611.70000000000005</c:v>
                </c:pt>
                <c:pt idx="5072">
                  <c:v>625.20000000000005</c:v>
                </c:pt>
                <c:pt idx="5073">
                  <c:v>630.29999999999995</c:v>
                </c:pt>
                <c:pt idx="5074">
                  <c:v>637.20000000000005</c:v>
                </c:pt>
                <c:pt idx="5075">
                  <c:v>645.6</c:v>
                </c:pt>
                <c:pt idx="5076">
                  <c:v>656.7</c:v>
                </c:pt>
                <c:pt idx="5077">
                  <c:v>661.8</c:v>
                </c:pt>
                <c:pt idx="5078">
                  <c:v>667.2</c:v>
                </c:pt>
                <c:pt idx="5079">
                  <c:v>672.3</c:v>
                </c:pt>
                <c:pt idx="5080">
                  <c:v>670.5</c:v>
                </c:pt>
                <c:pt idx="5081">
                  <c:v>676.2</c:v>
                </c:pt>
                <c:pt idx="5082">
                  <c:v>681</c:v>
                </c:pt>
                <c:pt idx="5083">
                  <c:v>685.2</c:v>
                </c:pt>
                <c:pt idx="5084">
                  <c:v>688.8</c:v>
                </c:pt>
                <c:pt idx="5085">
                  <c:v>693.9</c:v>
                </c:pt>
                <c:pt idx="5086">
                  <c:v>698.7</c:v>
                </c:pt>
                <c:pt idx="5087">
                  <c:v>696.9</c:v>
                </c:pt>
                <c:pt idx="5088">
                  <c:v>705.3</c:v>
                </c:pt>
                <c:pt idx="5089">
                  <c:v>703.5</c:v>
                </c:pt>
                <c:pt idx="5090">
                  <c:v>701.4</c:v>
                </c:pt>
                <c:pt idx="5091">
                  <c:v>699.6</c:v>
                </c:pt>
                <c:pt idx="5092">
                  <c:v>697.8</c:v>
                </c:pt>
                <c:pt idx="5093">
                  <c:v>696</c:v>
                </c:pt>
                <c:pt idx="5094">
                  <c:v>699.9</c:v>
                </c:pt>
                <c:pt idx="5095">
                  <c:v>698.1</c:v>
                </c:pt>
                <c:pt idx="5096">
                  <c:v>696.3</c:v>
                </c:pt>
                <c:pt idx="5097">
                  <c:v>694.5</c:v>
                </c:pt>
                <c:pt idx="5098">
                  <c:v>692.4</c:v>
                </c:pt>
                <c:pt idx="5099">
                  <c:v>690.6</c:v>
                </c:pt>
                <c:pt idx="5100">
                  <c:v>688.8</c:v>
                </c:pt>
                <c:pt idx="5101">
                  <c:v>687</c:v>
                </c:pt>
                <c:pt idx="5102">
                  <c:v>684.9</c:v>
                </c:pt>
                <c:pt idx="5103">
                  <c:v>683.1</c:v>
                </c:pt>
                <c:pt idx="5104">
                  <c:v>681.3</c:v>
                </c:pt>
                <c:pt idx="5105">
                  <c:v>679.5</c:v>
                </c:pt>
                <c:pt idx="5106">
                  <c:v>677.4</c:v>
                </c:pt>
                <c:pt idx="5107">
                  <c:v>675.6</c:v>
                </c:pt>
                <c:pt idx="5108">
                  <c:v>673.8</c:v>
                </c:pt>
                <c:pt idx="5109">
                  <c:v>672</c:v>
                </c:pt>
                <c:pt idx="5110">
                  <c:v>669.9</c:v>
                </c:pt>
                <c:pt idx="5111">
                  <c:v>668.1</c:v>
                </c:pt>
                <c:pt idx="5112">
                  <c:v>666.3</c:v>
                </c:pt>
                <c:pt idx="5113">
                  <c:v>664.5</c:v>
                </c:pt>
                <c:pt idx="5114">
                  <c:v>662.4</c:v>
                </c:pt>
                <c:pt idx="5115">
                  <c:v>660.6</c:v>
                </c:pt>
                <c:pt idx="5116">
                  <c:v>658.8</c:v>
                </c:pt>
                <c:pt idx="5117">
                  <c:v>663.9</c:v>
                </c:pt>
                <c:pt idx="5118">
                  <c:v>661.8</c:v>
                </c:pt>
                <c:pt idx="5119">
                  <c:v>660</c:v>
                </c:pt>
                <c:pt idx="5120">
                  <c:v>658.2</c:v>
                </c:pt>
                <c:pt idx="5121">
                  <c:v>656.4</c:v>
                </c:pt>
                <c:pt idx="5122">
                  <c:v>654.29999999999995</c:v>
                </c:pt>
                <c:pt idx="5123">
                  <c:v>652.5</c:v>
                </c:pt>
                <c:pt idx="5124">
                  <c:v>650.70000000000005</c:v>
                </c:pt>
                <c:pt idx="5125">
                  <c:v>648.9</c:v>
                </c:pt>
                <c:pt idx="5126">
                  <c:v>646.79999999999995</c:v>
                </c:pt>
                <c:pt idx="5127">
                  <c:v>645</c:v>
                </c:pt>
                <c:pt idx="5128">
                  <c:v>643.20000000000005</c:v>
                </c:pt>
                <c:pt idx="5129">
                  <c:v>641.4</c:v>
                </c:pt>
                <c:pt idx="5130">
                  <c:v>639.29999999999995</c:v>
                </c:pt>
                <c:pt idx="5131">
                  <c:v>637.5</c:v>
                </c:pt>
                <c:pt idx="5132">
                  <c:v>635.70000000000005</c:v>
                </c:pt>
                <c:pt idx="5133">
                  <c:v>633.9</c:v>
                </c:pt>
                <c:pt idx="5134">
                  <c:v>631.79999999999995</c:v>
                </c:pt>
                <c:pt idx="5135">
                  <c:v>630</c:v>
                </c:pt>
                <c:pt idx="5136">
                  <c:v>628.20000000000005</c:v>
                </c:pt>
                <c:pt idx="5137">
                  <c:v>626.4</c:v>
                </c:pt>
                <c:pt idx="5138">
                  <c:v>624.29999999999995</c:v>
                </c:pt>
                <c:pt idx="5139">
                  <c:v>622.5</c:v>
                </c:pt>
                <c:pt idx="5140">
                  <c:v>620.70000000000005</c:v>
                </c:pt>
                <c:pt idx="5141">
                  <c:v>618.9</c:v>
                </c:pt>
                <c:pt idx="5142">
                  <c:v>616.79999999999995</c:v>
                </c:pt>
                <c:pt idx="5143">
                  <c:v>615</c:v>
                </c:pt>
                <c:pt idx="5144">
                  <c:v>613.20000000000005</c:v>
                </c:pt>
                <c:pt idx="5145">
                  <c:v>611.4</c:v>
                </c:pt>
                <c:pt idx="5146">
                  <c:v>609.29999999999995</c:v>
                </c:pt>
                <c:pt idx="5147">
                  <c:v>607.5</c:v>
                </c:pt>
                <c:pt idx="5148">
                  <c:v>605.70000000000005</c:v>
                </c:pt>
                <c:pt idx="5149">
                  <c:v>603.9</c:v>
                </c:pt>
                <c:pt idx="5150">
                  <c:v>601.79999999999995</c:v>
                </c:pt>
                <c:pt idx="5151">
                  <c:v>600</c:v>
                </c:pt>
                <c:pt idx="5152">
                  <c:v>598.20000000000005</c:v>
                </c:pt>
                <c:pt idx="5153">
                  <c:v>596.4</c:v>
                </c:pt>
                <c:pt idx="5154">
                  <c:v>594.29999999999995</c:v>
                </c:pt>
                <c:pt idx="5155">
                  <c:v>592.5</c:v>
                </c:pt>
                <c:pt idx="5156">
                  <c:v>590.70000000000005</c:v>
                </c:pt>
                <c:pt idx="5157">
                  <c:v>588.9</c:v>
                </c:pt>
                <c:pt idx="5158">
                  <c:v>586.79999999999995</c:v>
                </c:pt>
                <c:pt idx="5159">
                  <c:v>585</c:v>
                </c:pt>
                <c:pt idx="5160">
                  <c:v>583.20000000000005</c:v>
                </c:pt>
                <c:pt idx="5161">
                  <c:v>581.4</c:v>
                </c:pt>
                <c:pt idx="5162">
                  <c:v>579.29999999999995</c:v>
                </c:pt>
                <c:pt idx="5163">
                  <c:v>577.5</c:v>
                </c:pt>
                <c:pt idx="5164">
                  <c:v>575.70000000000005</c:v>
                </c:pt>
                <c:pt idx="5165">
                  <c:v>573.9</c:v>
                </c:pt>
                <c:pt idx="5166">
                  <c:v>571.79999999999995</c:v>
                </c:pt>
                <c:pt idx="5167">
                  <c:v>570</c:v>
                </c:pt>
                <c:pt idx="5168">
                  <c:v>568.20000000000005</c:v>
                </c:pt>
                <c:pt idx="5169">
                  <c:v>566.4</c:v>
                </c:pt>
                <c:pt idx="5170">
                  <c:v>564.29999999999995</c:v>
                </c:pt>
                <c:pt idx="5171">
                  <c:v>562.5</c:v>
                </c:pt>
                <c:pt idx="5172">
                  <c:v>560.70000000000005</c:v>
                </c:pt>
                <c:pt idx="5173">
                  <c:v>558.9</c:v>
                </c:pt>
                <c:pt idx="5174">
                  <c:v>556.79999999999995</c:v>
                </c:pt>
                <c:pt idx="5175">
                  <c:v>555</c:v>
                </c:pt>
                <c:pt idx="5176">
                  <c:v>553.20000000000005</c:v>
                </c:pt>
                <c:pt idx="5177">
                  <c:v>551.4</c:v>
                </c:pt>
                <c:pt idx="5178">
                  <c:v>549.29999999999995</c:v>
                </c:pt>
                <c:pt idx="5179">
                  <c:v>547.5</c:v>
                </c:pt>
                <c:pt idx="5180">
                  <c:v>545.70000000000005</c:v>
                </c:pt>
                <c:pt idx="5181">
                  <c:v>543.9</c:v>
                </c:pt>
                <c:pt idx="5182">
                  <c:v>541.79999999999995</c:v>
                </c:pt>
                <c:pt idx="5183">
                  <c:v>540</c:v>
                </c:pt>
                <c:pt idx="5184">
                  <c:v>538.20000000000005</c:v>
                </c:pt>
                <c:pt idx="5185">
                  <c:v>536.4</c:v>
                </c:pt>
                <c:pt idx="5186">
                  <c:v>534.29999999999995</c:v>
                </c:pt>
                <c:pt idx="5187">
                  <c:v>532.5</c:v>
                </c:pt>
                <c:pt idx="5188">
                  <c:v>530.70000000000005</c:v>
                </c:pt>
                <c:pt idx="5189">
                  <c:v>528.9</c:v>
                </c:pt>
                <c:pt idx="5190">
                  <c:v>526.79999999999995</c:v>
                </c:pt>
                <c:pt idx="5191">
                  <c:v>525</c:v>
                </c:pt>
                <c:pt idx="5192">
                  <c:v>523.20000000000005</c:v>
                </c:pt>
                <c:pt idx="5193">
                  <c:v>521.4</c:v>
                </c:pt>
                <c:pt idx="5194">
                  <c:v>519.29999999999995</c:v>
                </c:pt>
                <c:pt idx="5195">
                  <c:v>517.5</c:v>
                </c:pt>
                <c:pt idx="5196">
                  <c:v>515.70000000000005</c:v>
                </c:pt>
                <c:pt idx="5197">
                  <c:v>513.9</c:v>
                </c:pt>
                <c:pt idx="5198">
                  <c:v>511.8</c:v>
                </c:pt>
                <c:pt idx="5199">
                  <c:v>510</c:v>
                </c:pt>
                <c:pt idx="5200">
                  <c:v>508.2</c:v>
                </c:pt>
                <c:pt idx="5201">
                  <c:v>506.4</c:v>
                </c:pt>
                <c:pt idx="5202">
                  <c:v>504.3</c:v>
                </c:pt>
                <c:pt idx="5203">
                  <c:v>502.5</c:v>
                </c:pt>
                <c:pt idx="5204">
                  <c:v>500.7</c:v>
                </c:pt>
                <c:pt idx="5205">
                  <c:v>498.9</c:v>
                </c:pt>
                <c:pt idx="5206">
                  <c:v>496.8</c:v>
                </c:pt>
                <c:pt idx="5207">
                  <c:v>495</c:v>
                </c:pt>
                <c:pt idx="5208">
                  <c:v>493.2</c:v>
                </c:pt>
                <c:pt idx="5209">
                  <c:v>491.4</c:v>
                </c:pt>
                <c:pt idx="5210">
                  <c:v>489.3</c:v>
                </c:pt>
                <c:pt idx="5211">
                  <c:v>487.5</c:v>
                </c:pt>
                <c:pt idx="5212">
                  <c:v>485.7</c:v>
                </c:pt>
                <c:pt idx="5213">
                  <c:v>483.9</c:v>
                </c:pt>
                <c:pt idx="5214">
                  <c:v>481.8</c:v>
                </c:pt>
                <c:pt idx="5215">
                  <c:v>480</c:v>
                </c:pt>
                <c:pt idx="5216">
                  <c:v>478.2</c:v>
                </c:pt>
                <c:pt idx="5217">
                  <c:v>476.4</c:v>
                </c:pt>
                <c:pt idx="5218">
                  <c:v>474.3</c:v>
                </c:pt>
                <c:pt idx="5219">
                  <c:v>472.5</c:v>
                </c:pt>
                <c:pt idx="5220">
                  <c:v>470.7</c:v>
                </c:pt>
                <c:pt idx="5221">
                  <c:v>468.9</c:v>
                </c:pt>
                <c:pt idx="5222">
                  <c:v>466.8</c:v>
                </c:pt>
                <c:pt idx="5223">
                  <c:v>465</c:v>
                </c:pt>
                <c:pt idx="5224">
                  <c:v>463.2</c:v>
                </c:pt>
                <c:pt idx="5225">
                  <c:v>461.4</c:v>
                </c:pt>
                <c:pt idx="5226">
                  <c:v>459.3</c:v>
                </c:pt>
                <c:pt idx="5227">
                  <c:v>457.5</c:v>
                </c:pt>
                <c:pt idx="5228">
                  <c:v>455.7</c:v>
                </c:pt>
                <c:pt idx="5229">
                  <c:v>453.9</c:v>
                </c:pt>
                <c:pt idx="5230">
                  <c:v>451.8</c:v>
                </c:pt>
                <c:pt idx="5231">
                  <c:v>450</c:v>
                </c:pt>
                <c:pt idx="5232">
                  <c:v>448.2</c:v>
                </c:pt>
                <c:pt idx="5233">
                  <c:v>446.4</c:v>
                </c:pt>
                <c:pt idx="5234">
                  <c:v>444.3</c:v>
                </c:pt>
                <c:pt idx="5235">
                  <c:v>442.5</c:v>
                </c:pt>
                <c:pt idx="5236">
                  <c:v>440.7</c:v>
                </c:pt>
                <c:pt idx="5237">
                  <c:v>438.9</c:v>
                </c:pt>
                <c:pt idx="5238">
                  <c:v>436.8</c:v>
                </c:pt>
                <c:pt idx="5239">
                  <c:v>435</c:v>
                </c:pt>
                <c:pt idx="5240">
                  <c:v>433.2</c:v>
                </c:pt>
                <c:pt idx="5241">
                  <c:v>431.4</c:v>
                </c:pt>
                <c:pt idx="5242">
                  <c:v>429.3</c:v>
                </c:pt>
                <c:pt idx="5243">
                  <c:v>427.5</c:v>
                </c:pt>
                <c:pt idx="5244">
                  <c:v>425.7</c:v>
                </c:pt>
                <c:pt idx="5245">
                  <c:v>423.9</c:v>
                </c:pt>
                <c:pt idx="5246">
                  <c:v>421.8</c:v>
                </c:pt>
                <c:pt idx="5247">
                  <c:v>420</c:v>
                </c:pt>
                <c:pt idx="5248">
                  <c:v>418.2</c:v>
                </c:pt>
                <c:pt idx="5249">
                  <c:v>416.4</c:v>
                </c:pt>
                <c:pt idx="5250">
                  <c:v>414.3</c:v>
                </c:pt>
                <c:pt idx="5251">
                  <c:v>412.5</c:v>
                </c:pt>
                <c:pt idx="5252">
                  <c:v>410.7</c:v>
                </c:pt>
                <c:pt idx="5253">
                  <c:v>408.9</c:v>
                </c:pt>
                <c:pt idx="5254">
                  <c:v>406.8</c:v>
                </c:pt>
                <c:pt idx="5255">
                  <c:v>405</c:v>
                </c:pt>
                <c:pt idx="5256">
                  <c:v>403.2</c:v>
                </c:pt>
                <c:pt idx="5257">
                  <c:v>401.4</c:v>
                </c:pt>
                <c:pt idx="5258">
                  <c:v>399.3</c:v>
                </c:pt>
                <c:pt idx="5259">
                  <c:v>397.5</c:v>
                </c:pt>
                <c:pt idx="5260">
                  <c:v>395.7</c:v>
                </c:pt>
                <c:pt idx="5261">
                  <c:v>393.9</c:v>
                </c:pt>
                <c:pt idx="5262">
                  <c:v>391.8</c:v>
                </c:pt>
                <c:pt idx="5263">
                  <c:v>390</c:v>
                </c:pt>
                <c:pt idx="5264">
                  <c:v>388.2</c:v>
                </c:pt>
                <c:pt idx="5265">
                  <c:v>386.4</c:v>
                </c:pt>
                <c:pt idx="5266">
                  <c:v>384.3</c:v>
                </c:pt>
                <c:pt idx="5267">
                  <c:v>382.5</c:v>
                </c:pt>
                <c:pt idx="5268">
                  <c:v>380.7</c:v>
                </c:pt>
                <c:pt idx="5269">
                  <c:v>378.9</c:v>
                </c:pt>
                <c:pt idx="5270">
                  <c:v>376.8</c:v>
                </c:pt>
                <c:pt idx="5271">
                  <c:v>375</c:v>
                </c:pt>
                <c:pt idx="5272">
                  <c:v>373.2</c:v>
                </c:pt>
                <c:pt idx="5273">
                  <c:v>371.4</c:v>
                </c:pt>
                <c:pt idx="5274">
                  <c:v>369.3</c:v>
                </c:pt>
                <c:pt idx="5275">
                  <c:v>367.5</c:v>
                </c:pt>
                <c:pt idx="5276">
                  <c:v>365.7</c:v>
                </c:pt>
                <c:pt idx="5277">
                  <c:v>363.9</c:v>
                </c:pt>
                <c:pt idx="5278">
                  <c:v>361.8</c:v>
                </c:pt>
                <c:pt idx="5279">
                  <c:v>360</c:v>
                </c:pt>
                <c:pt idx="5280">
                  <c:v>358.2</c:v>
                </c:pt>
                <c:pt idx="5281">
                  <c:v>356.4</c:v>
                </c:pt>
                <c:pt idx="5282">
                  <c:v>354.3</c:v>
                </c:pt>
                <c:pt idx="5283">
                  <c:v>352.5</c:v>
                </c:pt>
                <c:pt idx="5284">
                  <c:v>350.7</c:v>
                </c:pt>
                <c:pt idx="5285">
                  <c:v>348.9</c:v>
                </c:pt>
                <c:pt idx="5286">
                  <c:v>346.8</c:v>
                </c:pt>
                <c:pt idx="5287">
                  <c:v>345</c:v>
                </c:pt>
                <c:pt idx="5288">
                  <c:v>343.2</c:v>
                </c:pt>
                <c:pt idx="5289">
                  <c:v>341.4</c:v>
                </c:pt>
                <c:pt idx="5290">
                  <c:v>339.3</c:v>
                </c:pt>
                <c:pt idx="5291">
                  <c:v>337.5</c:v>
                </c:pt>
                <c:pt idx="5292">
                  <c:v>335.7</c:v>
                </c:pt>
                <c:pt idx="5293">
                  <c:v>333.9</c:v>
                </c:pt>
                <c:pt idx="5294">
                  <c:v>331.8</c:v>
                </c:pt>
                <c:pt idx="5295">
                  <c:v>330</c:v>
                </c:pt>
                <c:pt idx="5296">
                  <c:v>328.2</c:v>
                </c:pt>
                <c:pt idx="5297">
                  <c:v>326.39999999999998</c:v>
                </c:pt>
                <c:pt idx="5298">
                  <c:v>324.3</c:v>
                </c:pt>
                <c:pt idx="5299">
                  <c:v>322.5</c:v>
                </c:pt>
                <c:pt idx="5300">
                  <c:v>320.7</c:v>
                </c:pt>
                <c:pt idx="5301">
                  <c:v>318.89999999999998</c:v>
                </c:pt>
                <c:pt idx="5302">
                  <c:v>316.8</c:v>
                </c:pt>
                <c:pt idx="5303">
                  <c:v>315</c:v>
                </c:pt>
                <c:pt idx="5304">
                  <c:v>313.2</c:v>
                </c:pt>
                <c:pt idx="5305">
                  <c:v>311.39999999999998</c:v>
                </c:pt>
                <c:pt idx="5306">
                  <c:v>309.3</c:v>
                </c:pt>
                <c:pt idx="5307">
                  <c:v>307.5</c:v>
                </c:pt>
                <c:pt idx="5308">
                  <c:v>305.7</c:v>
                </c:pt>
                <c:pt idx="5309">
                  <c:v>303.89999999999998</c:v>
                </c:pt>
                <c:pt idx="5310">
                  <c:v>301.8</c:v>
                </c:pt>
                <c:pt idx="5311">
                  <c:v>300</c:v>
                </c:pt>
                <c:pt idx="5312">
                  <c:v>298.2</c:v>
                </c:pt>
                <c:pt idx="5313">
                  <c:v>296.39999999999998</c:v>
                </c:pt>
                <c:pt idx="5314">
                  <c:v>294.3</c:v>
                </c:pt>
                <c:pt idx="5315">
                  <c:v>292.5</c:v>
                </c:pt>
                <c:pt idx="5316">
                  <c:v>290.7</c:v>
                </c:pt>
                <c:pt idx="5317">
                  <c:v>288.89999999999998</c:v>
                </c:pt>
                <c:pt idx="5318">
                  <c:v>286.8</c:v>
                </c:pt>
                <c:pt idx="5319">
                  <c:v>285</c:v>
                </c:pt>
                <c:pt idx="5320">
                  <c:v>283.2</c:v>
                </c:pt>
                <c:pt idx="5321">
                  <c:v>281.39999999999998</c:v>
                </c:pt>
                <c:pt idx="5322">
                  <c:v>279.3</c:v>
                </c:pt>
                <c:pt idx="5323">
                  <c:v>277.5</c:v>
                </c:pt>
                <c:pt idx="5324">
                  <c:v>275.7</c:v>
                </c:pt>
                <c:pt idx="5325">
                  <c:v>273.89999999999998</c:v>
                </c:pt>
                <c:pt idx="5326">
                  <c:v>271.8</c:v>
                </c:pt>
                <c:pt idx="5327">
                  <c:v>270</c:v>
                </c:pt>
                <c:pt idx="5328">
                  <c:v>268.2</c:v>
                </c:pt>
                <c:pt idx="5329">
                  <c:v>266.39999999999998</c:v>
                </c:pt>
                <c:pt idx="5330">
                  <c:v>264.3</c:v>
                </c:pt>
                <c:pt idx="5331">
                  <c:v>262.5</c:v>
                </c:pt>
                <c:pt idx="5332">
                  <c:v>260.7</c:v>
                </c:pt>
                <c:pt idx="5333">
                  <c:v>258.89999999999998</c:v>
                </c:pt>
                <c:pt idx="5334">
                  <c:v>256.8</c:v>
                </c:pt>
                <c:pt idx="5335">
                  <c:v>255</c:v>
                </c:pt>
                <c:pt idx="5336">
                  <c:v>253.2</c:v>
                </c:pt>
                <c:pt idx="5337">
                  <c:v>251.4</c:v>
                </c:pt>
                <c:pt idx="5338">
                  <c:v>249.3</c:v>
                </c:pt>
                <c:pt idx="5339">
                  <c:v>247.5</c:v>
                </c:pt>
                <c:pt idx="5340">
                  <c:v>245.7</c:v>
                </c:pt>
                <c:pt idx="5341">
                  <c:v>243.9</c:v>
                </c:pt>
                <c:pt idx="5342">
                  <c:v>241.8</c:v>
                </c:pt>
                <c:pt idx="5343">
                  <c:v>240</c:v>
                </c:pt>
                <c:pt idx="5344">
                  <c:v>238.2</c:v>
                </c:pt>
                <c:pt idx="5345">
                  <c:v>236.4</c:v>
                </c:pt>
                <c:pt idx="5346">
                  <c:v>234.3</c:v>
                </c:pt>
                <c:pt idx="5347">
                  <c:v>232.5</c:v>
                </c:pt>
                <c:pt idx="5348">
                  <c:v>230.7</c:v>
                </c:pt>
                <c:pt idx="5349">
                  <c:v>228.9</c:v>
                </c:pt>
                <c:pt idx="5350">
                  <c:v>226.8</c:v>
                </c:pt>
                <c:pt idx="5351">
                  <c:v>225</c:v>
                </c:pt>
                <c:pt idx="5352">
                  <c:v>223.2</c:v>
                </c:pt>
                <c:pt idx="5353">
                  <c:v>221.4</c:v>
                </c:pt>
                <c:pt idx="5354">
                  <c:v>219.3</c:v>
                </c:pt>
                <c:pt idx="5355">
                  <c:v>217.5</c:v>
                </c:pt>
                <c:pt idx="5356">
                  <c:v>215.7</c:v>
                </c:pt>
                <c:pt idx="5357">
                  <c:v>213.9</c:v>
                </c:pt>
                <c:pt idx="5358">
                  <c:v>211.8</c:v>
                </c:pt>
                <c:pt idx="5359">
                  <c:v>210</c:v>
                </c:pt>
                <c:pt idx="5360">
                  <c:v>208.2</c:v>
                </c:pt>
                <c:pt idx="5361">
                  <c:v>206.4</c:v>
                </c:pt>
                <c:pt idx="5362">
                  <c:v>204.3</c:v>
                </c:pt>
                <c:pt idx="5363">
                  <c:v>202.5</c:v>
                </c:pt>
                <c:pt idx="5364">
                  <c:v>200.7</c:v>
                </c:pt>
                <c:pt idx="5365">
                  <c:v>198.9</c:v>
                </c:pt>
                <c:pt idx="5366">
                  <c:v>196.8</c:v>
                </c:pt>
                <c:pt idx="5367">
                  <c:v>195</c:v>
                </c:pt>
                <c:pt idx="5368">
                  <c:v>193.2</c:v>
                </c:pt>
                <c:pt idx="5369">
                  <c:v>191.4</c:v>
                </c:pt>
                <c:pt idx="5370">
                  <c:v>189.3</c:v>
                </c:pt>
                <c:pt idx="5371">
                  <c:v>187.5</c:v>
                </c:pt>
                <c:pt idx="5372">
                  <c:v>185.7</c:v>
                </c:pt>
                <c:pt idx="5373">
                  <c:v>183.9</c:v>
                </c:pt>
                <c:pt idx="5374">
                  <c:v>181.8</c:v>
                </c:pt>
                <c:pt idx="5375">
                  <c:v>180</c:v>
                </c:pt>
                <c:pt idx="5376">
                  <c:v>178.2</c:v>
                </c:pt>
                <c:pt idx="5377">
                  <c:v>176.4</c:v>
                </c:pt>
                <c:pt idx="5378">
                  <c:v>174.3</c:v>
                </c:pt>
                <c:pt idx="5379">
                  <c:v>172.5</c:v>
                </c:pt>
                <c:pt idx="5380">
                  <c:v>170.7</c:v>
                </c:pt>
                <c:pt idx="5381">
                  <c:v>168.9</c:v>
                </c:pt>
                <c:pt idx="5382">
                  <c:v>166.8</c:v>
                </c:pt>
                <c:pt idx="5383">
                  <c:v>165</c:v>
                </c:pt>
                <c:pt idx="5384">
                  <c:v>163.19999999999999</c:v>
                </c:pt>
                <c:pt idx="5385">
                  <c:v>161.4</c:v>
                </c:pt>
                <c:pt idx="5386">
                  <c:v>159.30000000000001</c:v>
                </c:pt>
                <c:pt idx="5387">
                  <c:v>157.5</c:v>
                </c:pt>
                <c:pt idx="5388">
                  <c:v>155.69999999999999</c:v>
                </c:pt>
                <c:pt idx="5389">
                  <c:v>153.9</c:v>
                </c:pt>
                <c:pt idx="5390">
                  <c:v>151.80000000000001</c:v>
                </c:pt>
                <c:pt idx="5391">
                  <c:v>150</c:v>
                </c:pt>
                <c:pt idx="5392">
                  <c:v>148.19999999999999</c:v>
                </c:pt>
                <c:pt idx="5393">
                  <c:v>146.4</c:v>
                </c:pt>
                <c:pt idx="5394">
                  <c:v>144.30000000000001</c:v>
                </c:pt>
                <c:pt idx="5395">
                  <c:v>142.5</c:v>
                </c:pt>
                <c:pt idx="5396">
                  <c:v>140.69999999999999</c:v>
                </c:pt>
                <c:pt idx="5397">
                  <c:v>138.9</c:v>
                </c:pt>
                <c:pt idx="5398">
                  <c:v>136.80000000000001</c:v>
                </c:pt>
                <c:pt idx="5399">
                  <c:v>135</c:v>
                </c:pt>
                <c:pt idx="5400">
                  <c:v>133.19999999999999</c:v>
                </c:pt>
                <c:pt idx="5401">
                  <c:v>131.4</c:v>
                </c:pt>
                <c:pt idx="5402">
                  <c:v>129.30000000000001</c:v>
                </c:pt>
                <c:pt idx="5403">
                  <c:v>127.5</c:v>
                </c:pt>
                <c:pt idx="5404">
                  <c:v>125.7</c:v>
                </c:pt>
                <c:pt idx="5405">
                  <c:v>123.9</c:v>
                </c:pt>
                <c:pt idx="5406">
                  <c:v>121.8</c:v>
                </c:pt>
                <c:pt idx="5407">
                  <c:v>120</c:v>
                </c:pt>
                <c:pt idx="5408">
                  <c:v>118.2</c:v>
                </c:pt>
                <c:pt idx="5409">
                  <c:v>116.4</c:v>
                </c:pt>
                <c:pt idx="5410">
                  <c:v>114.3</c:v>
                </c:pt>
                <c:pt idx="5411">
                  <c:v>112.5</c:v>
                </c:pt>
                <c:pt idx="5412">
                  <c:v>110.7</c:v>
                </c:pt>
                <c:pt idx="5413">
                  <c:v>108.9</c:v>
                </c:pt>
                <c:pt idx="5414">
                  <c:v>106.8</c:v>
                </c:pt>
                <c:pt idx="5415">
                  <c:v>105</c:v>
                </c:pt>
                <c:pt idx="5416">
                  <c:v>103.2</c:v>
                </c:pt>
                <c:pt idx="5417">
                  <c:v>101.4</c:v>
                </c:pt>
                <c:pt idx="5418">
                  <c:v>99.3</c:v>
                </c:pt>
                <c:pt idx="5419">
                  <c:v>97.5</c:v>
                </c:pt>
                <c:pt idx="5420">
                  <c:v>95.7</c:v>
                </c:pt>
                <c:pt idx="5421">
                  <c:v>93.9</c:v>
                </c:pt>
                <c:pt idx="5422">
                  <c:v>91.8</c:v>
                </c:pt>
                <c:pt idx="5423">
                  <c:v>90</c:v>
                </c:pt>
                <c:pt idx="5424">
                  <c:v>88.2</c:v>
                </c:pt>
                <c:pt idx="5425">
                  <c:v>86.4</c:v>
                </c:pt>
                <c:pt idx="5426">
                  <c:v>84.3</c:v>
                </c:pt>
                <c:pt idx="5427">
                  <c:v>82.5</c:v>
                </c:pt>
                <c:pt idx="5428">
                  <c:v>80.7</c:v>
                </c:pt>
                <c:pt idx="5429">
                  <c:v>78.900000000000006</c:v>
                </c:pt>
                <c:pt idx="5430">
                  <c:v>76.8</c:v>
                </c:pt>
                <c:pt idx="5431">
                  <c:v>75</c:v>
                </c:pt>
                <c:pt idx="5432">
                  <c:v>73.2</c:v>
                </c:pt>
                <c:pt idx="5433">
                  <c:v>71.400000000000006</c:v>
                </c:pt>
                <c:pt idx="5434">
                  <c:v>69.3</c:v>
                </c:pt>
                <c:pt idx="5435">
                  <c:v>67.5</c:v>
                </c:pt>
                <c:pt idx="5436">
                  <c:v>65.7</c:v>
                </c:pt>
                <c:pt idx="5437">
                  <c:v>63.9</c:v>
                </c:pt>
                <c:pt idx="5438">
                  <c:v>61.8</c:v>
                </c:pt>
                <c:pt idx="5439">
                  <c:v>60</c:v>
                </c:pt>
                <c:pt idx="5440">
                  <c:v>58.2</c:v>
                </c:pt>
                <c:pt idx="5441">
                  <c:v>56.4</c:v>
                </c:pt>
                <c:pt idx="5442">
                  <c:v>54.3</c:v>
                </c:pt>
                <c:pt idx="5443">
                  <c:v>52.5</c:v>
                </c:pt>
                <c:pt idx="5444">
                  <c:v>50.7</c:v>
                </c:pt>
                <c:pt idx="5445">
                  <c:v>48.9</c:v>
                </c:pt>
                <c:pt idx="5446">
                  <c:v>46.8</c:v>
                </c:pt>
                <c:pt idx="5447">
                  <c:v>45</c:v>
                </c:pt>
                <c:pt idx="5448">
                  <c:v>43.2</c:v>
                </c:pt>
                <c:pt idx="5449">
                  <c:v>41.4</c:v>
                </c:pt>
                <c:pt idx="5450">
                  <c:v>39.299999999999997</c:v>
                </c:pt>
                <c:pt idx="5451">
                  <c:v>37.5</c:v>
                </c:pt>
                <c:pt idx="5452">
                  <c:v>35.700000000000003</c:v>
                </c:pt>
                <c:pt idx="5453">
                  <c:v>33.9</c:v>
                </c:pt>
                <c:pt idx="5454">
                  <c:v>31.8</c:v>
                </c:pt>
                <c:pt idx="5455">
                  <c:v>30</c:v>
                </c:pt>
                <c:pt idx="5456">
                  <c:v>28.2</c:v>
                </c:pt>
                <c:pt idx="5457">
                  <c:v>26.4</c:v>
                </c:pt>
                <c:pt idx="5458">
                  <c:v>24.3</c:v>
                </c:pt>
                <c:pt idx="5459">
                  <c:v>22.5</c:v>
                </c:pt>
                <c:pt idx="5460">
                  <c:v>20.7</c:v>
                </c:pt>
                <c:pt idx="5461">
                  <c:v>18.899999999999999</c:v>
                </c:pt>
                <c:pt idx="5462">
                  <c:v>16.8</c:v>
                </c:pt>
                <c:pt idx="5463">
                  <c:v>15</c:v>
                </c:pt>
                <c:pt idx="5464">
                  <c:v>13.2</c:v>
                </c:pt>
                <c:pt idx="5465">
                  <c:v>11.4</c:v>
                </c:pt>
                <c:pt idx="5466">
                  <c:v>9.3000000000000007</c:v>
                </c:pt>
                <c:pt idx="5467">
                  <c:v>7.5</c:v>
                </c:pt>
                <c:pt idx="5468">
                  <c:v>5.7</c:v>
                </c:pt>
                <c:pt idx="5469">
                  <c:v>3.9</c:v>
                </c:pt>
                <c:pt idx="5470">
                  <c:v>1.8</c:v>
                </c:pt>
                <c:pt idx="5471">
                  <c:v>0</c:v>
                </c:pt>
                <c:pt idx="5472">
                  <c:v>0</c:v>
                </c:pt>
                <c:pt idx="5473">
                  <c:v>0</c:v>
                </c:pt>
                <c:pt idx="5474">
                  <c:v>0</c:v>
                </c:pt>
                <c:pt idx="5475">
                  <c:v>0</c:v>
                </c:pt>
                <c:pt idx="5476">
                  <c:v>0</c:v>
                </c:pt>
                <c:pt idx="5477">
                  <c:v>0</c:v>
                </c:pt>
                <c:pt idx="5478">
                  <c:v>0</c:v>
                </c:pt>
                <c:pt idx="5479">
                  <c:v>8.4</c:v>
                </c:pt>
                <c:pt idx="5480">
                  <c:v>6.9</c:v>
                </c:pt>
                <c:pt idx="5481">
                  <c:v>5.0999999999999996</c:v>
                </c:pt>
                <c:pt idx="5482">
                  <c:v>3</c:v>
                </c:pt>
                <c:pt idx="5483">
                  <c:v>1.2</c:v>
                </c:pt>
                <c:pt idx="5484">
                  <c:v>6.3</c:v>
                </c:pt>
                <c:pt idx="5485">
                  <c:v>4.5</c:v>
                </c:pt>
                <c:pt idx="5486">
                  <c:v>2.4</c:v>
                </c:pt>
                <c:pt idx="5487">
                  <c:v>10.8</c:v>
                </c:pt>
                <c:pt idx="5488">
                  <c:v>9</c:v>
                </c:pt>
                <c:pt idx="5489">
                  <c:v>7.2</c:v>
                </c:pt>
                <c:pt idx="5490">
                  <c:v>5.0999999999999996</c:v>
                </c:pt>
                <c:pt idx="5491">
                  <c:v>3.3</c:v>
                </c:pt>
                <c:pt idx="5492">
                  <c:v>1.5</c:v>
                </c:pt>
                <c:pt idx="5493">
                  <c:v>0</c:v>
                </c:pt>
                <c:pt idx="5494">
                  <c:v>11.1</c:v>
                </c:pt>
                <c:pt idx="5495">
                  <c:v>9.3000000000000007</c:v>
                </c:pt>
                <c:pt idx="5496">
                  <c:v>7.5</c:v>
                </c:pt>
                <c:pt idx="5497">
                  <c:v>11.4</c:v>
                </c:pt>
                <c:pt idx="5498">
                  <c:v>9.6</c:v>
                </c:pt>
                <c:pt idx="5499">
                  <c:v>7.8</c:v>
                </c:pt>
                <c:pt idx="5500">
                  <c:v>18.899999999999999</c:v>
                </c:pt>
                <c:pt idx="5501">
                  <c:v>27</c:v>
                </c:pt>
                <c:pt idx="5502">
                  <c:v>25.2</c:v>
                </c:pt>
                <c:pt idx="5503">
                  <c:v>23.4</c:v>
                </c:pt>
                <c:pt idx="5504">
                  <c:v>21.6</c:v>
                </c:pt>
                <c:pt idx="5505">
                  <c:v>19.5</c:v>
                </c:pt>
                <c:pt idx="5506">
                  <c:v>17.7</c:v>
                </c:pt>
                <c:pt idx="5507">
                  <c:v>15.9</c:v>
                </c:pt>
                <c:pt idx="5508">
                  <c:v>14.1</c:v>
                </c:pt>
                <c:pt idx="5509">
                  <c:v>12</c:v>
                </c:pt>
                <c:pt idx="5510">
                  <c:v>10.199999999999999</c:v>
                </c:pt>
                <c:pt idx="5511">
                  <c:v>8.4</c:v>
                </c:pt>
                <c:pt idx="5512">
                  <c:v>6.6</c:v>
                </c:pt>
                <c:pt idx="5513">
                  <c:v>4.5</c:v>
                </c:pt>
                <c:pt idx="5514">
                  <c:v>2.7</c:v>
                </c:pt>
                <c:pt idx="5515">
                  <c:v>1.5</c:v>
                </c:pt>
                <c:pt idx="5516">
                  <c:v>0</c:v>
                </c:pt>
                <c:pt idx="5517">
                  <c:v>9</c:v>
                </c:pt>
                <c:pt idx="5518">
                  <c:v>17.399999999999999</c:v>
                </c:pt>
                <c:pt idx="5519">
                  <c:v>15.6</c:v>
                </c:pt>
                <c:pt idx="5520">
                  <c:v>13.5</c:v>
                </c:pt>
                <c:pt idx="5521">
                  <c:v>11.7</c:v>
                </c:pt>
                <c:pt idx="5522">
                  <c:v>9.9</c:v>
                </c:pt>
                <c:pt idx="5523">
                  <c:v>8.1</c:v>
                </c:pt>
                <c:pt idx="5524">
                  <c:v>6</c:v>
                </c:pt>
                <c:pt idx="5525">
                  <c:v>13.2</c:v>
                </c:pt>
                <c:pt idx="5526">
                  <c:v>11.4</c:v>
                </c:pt>
                <c:pt idx="5527">
                  <c:v>19.8</c:v>
                </c:pt>
                <c:pt idx="5528">
                  <c:v>17.7</c:v>
                </c:pt>
                <c:pt idx="5529">
                  <c:v>15.9</c:v>
                </c:pt>
                <c:pt idx="5530">
                  <c:v>14.1</c:v>
                </c:pt>
                <c:pt idx="5531">
                  <c:v>12.3</c:v>
                </c:pt>
                <c:pt idx="5532">
                  <c:v>15.9</c:v>
                </c:pt>
                <c:pt idx="5533">
                  <c:v>14.1</c:v>
                </c:pt>
                <c:pt idx="5534">
                  <c:v>12.3</c:v>
                </c:pt>
                <c:pt idx="5535">
                  <c:v>10.5</c:v>
                </c:pt>
                <c:pt idx="5536">
                  <c:v>8.4</c:v>
                </c:pt>
                <c:pt idx="5537">
                  <c:v>6.6</c:v>
                </c:pt>
                <c:pt idx="5538">
                  <c:v>4.8</c:v>
                </c:pt>
                <c:pt idx="5539">
                  <c:v>3</c:v>
                </c:pt>
                <c:pt idx="5540">
                  <c:v>0.9</c:v>
                </c:pt>
                <c:pt idx="5541">
                  <c:v>0</c:v>
                </c:pt>
                <c:pt idx="5542">
                  <c:v>5.0999999999999996</c:v>
                </c:pt>
                <c:pt idx="5543">
                  <c:v>3.3</c:v>
                </c:pt>
                <c:pt idx="5544">
                  <c:v>1.5</c:v>
                </c:pt>
                <c:pt idx="5545">
                  <c:v>13.8</c:v>
                </c:pt>
                <c:pt idx="5546">
                  <c:v>12</c:v>
                </c:pt>
                <c:pt idx="5547">
                  <c:v>10.199999999999999</c:v>
                </c:pt>
                <c:pt idx="5548">
                  <c:v>17.399999999999999</c:v>
                </c:pt>
                <c:pt idx="5549">
                  <c:v>15.3</c:v>
                </c:pt>
                <c:pt idx="5550">
                  <c:v>13.5</c:v>
                </c:pt>
                <c:pt idx="5551">
                  <c:v>11.7</c:v>
                </c:pt>
                <c:pt idx="5552">
                  <c:v>9.9</c:v>
                </c:pt>
                <c:pt idx="5553">
                  <c:v>7.8</c:v>
                </c:pt>
                <c:pt idx="5554">
                  <c:v>6</c:v>
                </c:pt>
                <c:pt idx="5555">
                  <c:v>4.2</c:v>
                </c:pt>
                <c:pt idx="5556">
                  <c:v>3.6</c:v>
                </c:pt>
                <c:pt idx="5557">
                  <c:v>1.5</c:v>
                </c:pt>
                <c:pt idx="5558">
                  <c:v>0</c:v>
                </c:pt>
                <c:pt idx="5559">
                  <c:v>13.5</c:v>
                </c:pt>
                <c:pt idx="5560">
                  <c:v>11.7</c:v>
                </c:pt>
                <c:pt idx="5561">
                  <c:v>9.9</c:v>
                </c:pt>
                <c:pt idx="5562">
                  <c:v>23.1</c:v>
                </c:pt>
                <c:pt idx="5563">
                  <c:v>21.3</c:v>
                </c:pt>
                <c:pt idx="5564">
                  <c:v>29.7</c:v>
                </c:pt>
                <c:pt idx="5565">
                  <c:v>43.2</c:v>
                </c:pt>
                <c:pt idx="5566">
                  <c:v>41.1</c:v>
                </c:pt>
                <c:pt idx="5567">
                  <c:v>39.299999999999997</c:v>
                </c:pt>
                <c:pt idx="5568">
                  <c:v>37.5</c:v>
                </c:pt>
                <c:pt idx="5569">
                  <c:v>51</c:v>
                </c:pt>
                <c:pt idx="5570">
                  <c:v>48.9</c:v>
                </c:pt>
                <c:pt idx="5571">
                  <c:v>47.1</c:v>
                </c:pt>
                <c:pt idx="5572">
                  <c:v>45.3</c:v>
                </c:pt>
                <c:pt idx="5573">
                  <c:v>43.5</c:v>
                </c:pt>
                <c:pt idx="5574">
                  <c:v>56.7</c:v>
                </c:pt>
                <c:pt idx="5575">
                  <c:v>70.2</c:v>
                </c:pt>
                <c:pt idx="5576">
                  <c:v>83.7</c:v>
                </c:pt>
                <c:pt idx="5577">
                  <c:v>97.2</c:v>
                </c:pt>
                <c:pt idx="5578">
                  <c:v>95.1</c:v>
                </c:pt>
                <c:pt idx="5579">
                  <c:v>93.3</c:v>
                </c:pt>
                <c:pt idx="5580">
                  <c:v>91.5</c:v>
                </c:pt>
                <c:pt idx="5581">
                  <c:v>102.6</c:v>
                </c:pt>
                <c:pt idx="5582">
                  <c:v>100.5</c:v>
                </c:pt>
                <c:pt idx="5583">
                  <c:v>98.7</c:v>
                </c:pt>
                <c:pt idx="5584">
                  <c:v>96.9</c:v>
                </c:pt>
                <c:pt idx="5585">
                  <c:v>95.1</c:v>
                </c:pt>
                <c:pt idx="5586">
                  <c:v>108.3</c:v>
                </c:pt>
                <c:pt idx="5587">
                  <c:v>106.5</c:v>
                </c:pt>
                <c:pt idx="5588">
                  <c:v>104.7</c:v>
                </c:pt>
                <c:pt idx="5589">
                  <c:v>102.9</c:v>
                </c:pt>
                <c:pt idx="5590">
                  <c:v>100.8</c:v>
                </c:pt>
                <c:pt idx="5591">
                  <c:v>99</c:v>
                </c:pt>
                <c:pt idx="5592">
                  <c:v>97.2</c:v>
                </c:pt>
                <c:pt idx="5593">
                  <c:v>95.4</c:v>
                </c:pt>
                <c:pt idx="5594">
                  <c:v>93.3</c:v>
                </c:pt>
                <c:pt idx="5595">
                  <c:v>91.5</c:v>
                </c:pt>
                <c:pt idx="5596">
                  <c:v>89.7</c:v>
                </c:pt>
                <c:pt idx="5597">
                  <c:v>87.9</c:v>
                </c:pt>
                <c:pt idx="5598">
                  <c:v>85.8</c:v>
                </c:pt>
                <c:pt idx="5599">
                  <c:v>84</c:v>
                </c:pt>
                <c:pt idx="5600">
                  <c:v>82.2</c:v>
                </c:pt>
                <c:pt idx="5601">
                  <c:v>95.7</c:v>
                </c:pt>
                <c:pt idx="5602">
                  <c:v>108.9</c:v>
                </c:pt>
                <c:pt idx="5603">
                  <c:v>107.1</c:v>
                </c:pt>
                <c:pt idx="5604">
                  <c:v>105.3</c:v>
                </c:pt>
                <c:pt idx="5605">
                  <c:v>103.5</c:v>
                </c:pt>
                <c:pt idx="5606">
                  <c:v>101.4</c:v>
                </c:pt>
                <c:pt idx="5607">
                  <c:v>99.6</c:v>
                </c:pt>
                <c:pt idx="5608">
                  <c:v>97.8</c:v>
                </c:pt>
                <c:pt idx="5609">
                  <c:v>111.3</c:v>
                </c:pt>
                <c:pt idx="5610">
                  <c:v>109.2</c:v>
                </c:pt>
                <c:pt idx="5611">
                  <c:v>107.4</c:v>
                </c:pt>
                <c:pt idx="5612">
                  <c:v>120</c:v>
                </c:pt>
                <c:pt idx="5613">
                  <c:v>118.2</c:v>
                </c:pt>
                <c:pt idx="5614">
                  <c:v>116.1</c:v>
                </c:pt>
                <c:pt idx="5615">
                  <c:v>114.3</c:v>
                </c:pt>
                <c:pt idx="5616">
                  <c:v>112.5</c:v>
                </c:pt>
                <c:pt idx="5617">
                  <c:v>110.7</c:v>
                </c:pt>
                <c:pt idx="5618">
                  <c:v>108.6</c:v>
                </c:pt>
                <c:pt idx="5619">
                  <c:v>122.1</c:v>
                </c:pt>
                <c:pt idx="5620">
                  <c:v>120.3</c:v>
                </c:pt>
                <c:pt idx="5621">
                  <c:v>118.5</c:v>
                </c:pt>
                <c:pt idx="5622">
                  <c:v>131.69999999999999</c:v>
                </c:pt>
                <c:pt idx="5623">
                  <c:v>145.19999999999999</c:v>
                </c:pt>
                <c:pt idx="5624">
                  <c:v>158.69999999999999</c:v>
                </c:pt>
                <c:pt idx="5625">
                  <c:v>172.2</c:v>
                </c:pt>
                <c:pt idx="5626">
                  <c:v>185.4</c:v>
                </c:pt>
                <c:pt idx="5627">
                  <c:v>198.9</c:v>
                </c:pt>
                <c:pt idx="5628">
                  <c:v>212.4</c:v>
                </c:pt>
                <c:pt idx="5629">
                  <c:v>210.6</c:v>
                </c:pt>
                <c:pt idx="5630">
                  <c:v>208.5</c:v>
                </c:pt>
                <c:pt idx="5631">
                  <c:v>206.7</c:v>
                </c:pt>
                <c:pt idx="5632">
                  <c:v>204.9</c:v>
                </c:pt>
                <c:pt idx="5633">
                  <c:v>203.1</c:v>
                </c:pt>
                <c:pt idx="5634">
                  <c:v>201</c:v>
                </c:pt>
                <c:pt idx="5635">
                  <c:v>199.2</c:v>
                </c:pt>
                <c:pt idx="5636">
                  <c:v>197.4</c:v>
                </c:pt>
                <c:pt idx="5637">
                  <c:v>195.6</c:v>
                </c:pt>
                <c:pt idx="5638">
                  <c:v>193.5</c:v>
                </c:pt>
                <c:pt idx="5639">
                  <c:v>207</c:v>
                </c:pt>
                <c:pt idx="5640">
                  <c:v>220.5</c:v>
                </c:pt>
                <c:pt idx="5641">
                  <c:v>234</c:v>
                </c:pt>
                <c:pt idx="5642">
                  <c:v>247.2</c:v>
                </c:pt>
                <c:pt idx="5643">
                  <c:v>260.7</c:v>
                </c:pt>
                <c:pt idx="5644">
                  <c:v>274.2</c:v>
                </c:pt>
                <c:pt idx="5645">
                  <c:v>287.7</c:v>
                </c:pt>
                <c:pt idx="5646">
                  <c:v>300.89999999999998</c:v>
                </c:pt>
                <c:pt idx="5647">
                  <c:v>314.39999999999998</c:v>
                </c:pt>
                <c:pt idx="5648">
                  <c:v>327.9</c:v>
                </c:pt>
                <c:pt idx="5649">
                  <c:v>341.4</c:v>
                </c:pt>
                <c:pt idx="5650">
                  <c:v>354.6</c:v>
                </c:pt>
                <c:pt idx="5651">
                  <c:v>368.1</c:v>
                </c:pt>
                <c:pt idx="5652">
                  <c:v>381.6</c:v>
                </c:pt>
                <c:pt idx="5653">
                  <c:v>395.1</c:v>
                </c:pt>
                <c:pt idx="5654">
                  <c:v>408.3</c:v>
                </c:pt>
                <c:pt idx="5655">
                  <c:v>421.8</c:v>
                </c:pt>
                <c:pt idx="5656">
                  <c:v>430.2</c:v>
                </c:pt>
                <c:pt idx="5657">
                  <c:v>439.2</c:v>
                </c:pt>
                <c:pt idx="5658">
                  <c:v>437.1</c:v>
                </c:pt>
                <c:pt idx="5659">
                  <c:v>442.8</c:v>
                </c:pt>
                <c:pt idx="5660">
                  <c:v>456.3</c:v>
                </c:pt>
                <c:pt idx="5661">
                  <c:v>469.8</c:v>
                </c:pt>
                <c:pt idx="5662">
                  <c:v>467.7</c:v>
                </c:pt>
                <c:pt idx="5663">
                  <c:v>480.3</c:v>
                </c:pt>
                <c:pt idx="5664">
                  <c:v>491.4</c:v>
                </c:pt>
                <c:pt idx="5665">
                  <c:v>504.9</c:v>
                </c:pt>
                <c:pt idx="5666">
                  <c:v>518.1</c:v>
                </c:pt>
                <c:pt idx="5667">
                  <c:v>523.20000000000005</c:v>
                </c:pt>
                <c:pt idx="5668">
                  <c:v>536.70000000000005</c:v>
                </c:pt>
                <c:pt idx="5669">
                  <c:v>550.20000000000005</c:v>
                </c:pt>
                <c:pt idx="5670">
                  <c:v>563.4</c:v>
                </c:pt>
                <c:pt idx="5671">
                  <c:v>576.9</c:v>
                </c:pt>
                <c:pt idx="5672">
                  <c:v>588</c:v>
                </c:pt>
                <c:pt idx="5673">
                  <c:v>599.1</c:v>
                </c:pt>
                <c:pt idx="5674">
                  <c:v>607.79999999999995</c:v>
                </c:pt>
                <c:pt idx="5675">
                  <c:v>616.79999999999995</c:v>
                </c:pt>
                <c:pt idx="5676">
                  <c:v>625.79999999999995</c:v>
                </c:pt>
                <c:pt idx="5677">
                  <c:v>634.20000000000005</c:v>
                </c:pt>
                <c:pt idx="5678">
                  <c:v>639</c:v>
                </c:pt>
                <c:pt idx="5679">
                  <c:v>650.1</c:v>
                </c:pt>
                <c:pt idx="5680">
                  <c:v>648.29999999999995</c:v>
                </c:pt>
                <c:pt idx="5681">
                  <c:v>659.4</c:v>
                </c:pt>
                <c:pt idx="5682">
                  <c:v>671.7</c:v>
                </c:pt>
                <c:pt idx="5683">
                  <c:v>669.9</c:v>
                </c:pt>
                <c:pt idx="5684">
                  <c:v>674.1</c:v>
                </c:pt>
                <c:pt idx="5685">
                  <c:v>672.3</c:v>
                </c:pt>
                <c:pt idx="5686">
                  <c:v>676.2</c:v>
                </c:pt>
                <c:pt idx="5687">
                  <c:v>683.4</c:v>
                </c:pt>
                <c:pt idx="5688">
                  <c:v>690.6</c:v>
                </c:pt>
                <c:pt idx="5689">
                  <c:v>697.8</c:v>
                </c:pt>
                <c:pt idx="5690">
                  <c:v>704.7</c:v>
                </c:pt>
                <c:pt idx="5691">
                  <c:v>713.1</c:v>
                </c:pt>
                <c:pt idx="5692">
                  <c:v>720.3</c:v>
                </c:pt>
                <c:pt idx="5693">
                  <c:v>727.5</c:v>
                </c:pt>
                <c:pt idx="5694">
                  <c:v>732.9</c:v>
                </c:pt>
                <c:pt idx="5695">
                  <c:v>738.6</c:v>
                </c:pt>
                <c:pt idx="5696">
                  <c:v>749.7</c:v>
                </c:pt>
                <c:pt idx="5697">
                  <c:v>758.1</c:v>
                </c:pt>
                <c:pt idx="5698">
                  <c:v>763.5</c:v>
                </c:pt>
                <c:pt idx="5699">
                  <c:v>761.7</c:v>
                </c:pt>
                <c:pt idx="5700">
                  <c:v>759.9</c:v>
                </c:pt>
                <c:pt idx="5701">
                  <c:v>758.1</c:v>
                </c:pt>
                <c:pt idx="5702">
                  <c:v>762</c:v>
                </c:pt>
                <c:pt idx="5703">
                  <c:v>766.2</c:v>
                </c:pt>
                <c:pt idx="5704">
                  <c:v>771.3</c:v>
                </c:pt>
                <c:pt idx="5705">
                  <c:v>776.4</c:v>
                </c:pt>
                <c:pt idx="5706">
                  <c:v>783.3</c:v>
                </c:pt>
                <c:pt idx="5707">
                  <c:v>787.5</c:v>
                </c:pt>
                <c:pt idx="5708">
                  <c:v>793.2</c:v>
                </c:pt>
                <c:pt idx="5709">
                  <c:v>799.5</c:v>
                </c:pt>
                <c:pt idx="5710">
                  <c:v>804.3</c:v>
                </c:pt>
                <c:pt idx="5711">
                  <c:v>809.4</c:v>
                </c:pt>
                <c:pt idx="5712">
                  <c:v>816.6</c:v>
                </c:pt>
                <c:pt idx="5713">
                  <c:v>823.8</c:v>
                </c:pt>
                <c:pt idx="5714">
                  <c:v>830.7</c:v>
                </c:pt>
                <c:pt idx="5715">
                  <c:v>834.9</c:v>
                </c:pt>
                <c:pt idx="5716">
                  <c:v>842.1</c:v>
                </c:pt>
                <c:pt idx="5717">
                  <c:v>840.3</c:v>
                </c:pt>
                <c:pt idx="5718">
                  <c:v>846.3</c:v>
                </c:pt>
                <c:pt idx="5719">
                  <c:v>851.4</c:v>
                </c:pt>
                <c:pt idx="5720">
                  <c:v>859.8</c:v>
                </c:pt>
                <c:pt idx="5721">
                  <c:v>867</c:v>
                </c:pt>
                <c:pt idx="5722">
                  <c:v>873.9</c:v>
                </c:pt>
                <c:pt idx="5723">
                  <c:v>879</c:v>
                </c:pt>
                <c:pt idx="5724">
                  <c:v>887.4</c:v>
                </c:pt>
                <c:pt idx="5725">
                  <c:v>895.8</c:v>
                </c:pt>
                <c:pt idx="5726">
                  <c:v>900.6</c:v>
                </c:pt>
                <c:pt idx="5727">
                  <c:v>904.8</c:v>
                </c:pt>
                <c:pt idx="5728">
                  <c:v>910.5</c:v>
                </c:pt>
                <c:pt idx="5729">
                  <c:v>916.2</c:v>
                </c:pt>
                <c:pt idx="5730">
                  <c:v>924.3</c:v>
                </c:pt>
                <c:pt idx="5731">
                  <c:v>930.3</c:v>
                </c:pt>
                <c:pt idx="5732">
                  <c:v>935.4</c:v>
                </c:pt>
                <c:pt idx="5733">
                  <c:v>939.6</c:v>
                </c:pt>
                <c:pt idx="5734">
                  <c:v>946.5</c:v>
                </c:pt>
                <c:pt idx="5735">
                  <c:v>953.7</c:v>
                </c:pt>
                <c:pt idx="5736">
                  <c:v>951.9</c:v>
                </c:pt>
                <c:pt idx="5737">
                  <c:v>950.1</c:v>
                </c:pt>
                <c:pt idx="5738">
                  <c:v>948</c:v>
                </c:pt>
                <c:pt idx="5739">
                  <c:v>946.2</c:v>
                </c:pt>
                <c:pt idx="5740">
                  <c:v>944.4</c:v>
                </c:pt>
                <c:pt idx="5741">
                  <c:v>942.6</c:v>
                </c:pt>
                <c:pt idx="5742">
                  <c:v>940.5</c:v>
                </c:pt>
                <c:pt idx="5743">
                  <c:v>944.7</c:v>
                </c:pt>
                <c:pt idx="5744">
                  <c:v>942.9</c:v>
                </c:pt>
                <c:pt idx="5745">
                  <c:v>941.1</c:v>
                </c:pt>
                <c:pt idx="5746">
                  <c:v>949.2</c:v>
                </c:pt>
                <c:pt idx="5747">
                  <c:v>947.4</c:v>
                </c:pt>
                <c:pt idx="5748">
                  <c:v>960.9</c:v>
                </c:pt>
                <c:pt idx="5749">
                  <c:v>959.1</c:v>
                </c:pt>
                <c:pt idx="5750">
                  <c:v>957</c:v>
                </c:pt>
                <c:pt idx="5751">
                  <c:v>955.2</c:v>
                </c:pt>
                <c:pt idx="5752">
                  <c:v>953.4</c:v>
                </c:pt>
                <c:pt idx="5753">
                  <c:v>951.6</c:v>
                </c:pt>
                <c:pt idx="5754">
                  <c:v>949.5</c:v>
                </c:pt>
                <c:pt idx="5755">
                  <c:v>947.7</c:v>
                </c:pt>
                <c:pt idx="5756">
                  <c:v>945.9</c:v>
                </c:pt>
                <c:pt idx="5757">
                  <c:v>944.1</c:v>
                </c:pt>
                <c:pt idx="5758">
                  <c:v>942</c:v>
                </c:pt>
                <c:pt idx="5759">
                  <c:v>940.2</c:v>
                </c:pt>
                <c:pt idx="5760">
                  <c:v>938.4</c:v>
                </c:pt>
                <c:pt idx="5761">
                  <c:v>951.9</c:v>
                </c:pt>
                <c:pt idx="5762">
                  <c:v>949.8</c:v>
                </c:pt>
                <c:pt idx="5763">
                  <c:v>948</c:v>
                </c:pt>
                <c:pt idx="5764">
                  <c:v>946.2</c:v>
                </c:pt>
                <c:pt idx="5765">
                  <c:v>944.4</c:v>
                </c:pt>
                <c:pt idx="5766">
                  <c:v>942.3</c:v>
                </c:pt>
                <c:pt idx="5767">
                  <c:v>940.5</c:v>
                </c:pt>
                <c:pt idx="5768">
                  <c:v>938.7</c:v>
                </c:pt>
                <c:pt idx="5769">
                  <c:v>936.9</c:v>
                </c:pt>
                <c:pt idx="5770">
                  <c:v>934.8</c:v>
                </c:pt>
                <c:pt idx="5771">
                  <c:v>933</c:v>
                </c:pt>
                <c:pt idx="5772">
                  <c:v>931.2</c:v>
                </c:pt>
                <c:pt idx="5773">
                  <c:v>929.4</c:v>
                </c:pt>
                <c:pt idx="5774">
                  <c:v>927.3</c:v>
                </c:pt>
                <c:pt idx="5775">
                  <c:v>925.5</c:v>
                </c:pt>
                <c:pt idx="5776">
                  <c:v>923.7</c:v>
                </c:pt>
                <c:pt idx="5777">
                  <c:v>921.9</c:v>
                </c:pt>
                <c:pt idx="5778">
                  <c:v>919.8</c:v>
                </c:pt>
                <c:pt idx="5779">
                  <c:v>918</c:v>
                </c:pt>
                <c:pt idx="5780">
                  <c:v>916.2</c:v>
                </c:pt>
                <c:pt idx="5781">
                  <c:v>914.4</c:v>
                </c:pt>
                <c:pt idx="5782">
                  <c:v>912.3</c:v>
                </c:pt>
                <c:pt idx="5783">
                  <c:v>910.5</c:v>
                </c:pt>
                <c:pt idx="5784">
                  <c:v>908.7</c:v>
                </c:pt>
                <c:pt idx="5785">
                  <c:v>906.9</c:v>
                </c:pt>
                <c:pt idx="5786">
                  <c:v>904.8</c:v>
                </c:pt>
                <c:pt idx="5787">
                  <c:v>903</c:v>
                </c:pt>
                <c:pt idx="5788">
                  <c:v>901.2</c:v>
                </c:pt>
                <c:pt idx="5789">
                  <c:v>899.4</c:v>
                </c:pt>
                <c:pt idx="5790">
                  <c:v>897.3</c:v>
                </c:pt>
                <c:pt idx="5791">
                  <c:v>895.5</c:v>
                </c:pt>
                <c:pt idx="5792">
                  <c:v>893.7</c:v>
                </c:pt>
                <c:pt idx="5793">
                  <c:v>891.9</c:v>
                </c:pt>
                <c:pt idx="5794">
                  <c:v>889.8</c:v>
                </c:pt>
                <c:pt idx="5795">
                  <c:v>888</c:v>
                </c:pt>
                <c:pt idx="5796">
                  <c:v>886.2</c:v>
                </c:pt>
                <c:pt idx="5797">
                  <c:v>884.4</c:v>
                </c:pt>
                <c:pt idx="5798">
                  <c:v>882.3</c:v>
                </c:pt>
                <c:pt idx="5799">
                  <c:v>880.5</c:v>
                </c:pt>
                <c:pt idx="5800">
                  <c:v>878.7</c:v>
                </c:pt>
                <c:pt idx="5801">
                  <c:v>876.9</c:v>
                </c:pt>
                <c:pt idx="5802">
                  <c:v>874.8</c:v>
                </c:pt>
                <c:pt idx="5803">
                  <c:v>873</c:v>
                </c:pt>
                <c:pt idx="5804">
                  <c:v>871.2</c:v>
                </c:pt>
                <c:pt idx="5805">
                  <c:v>869.4</c:v>
                </c:pt>
                <c:pt idx="5806">
                  <c:v>867.3</c:v>
                </c:pt>
                <c:pt idx="5807">
                  <c:v>865.5</c:v>
                </c:pt>
                <c:pt idx="5808">
                  <c:v>863.7</c:v>
                </c:pt>
                <c:pt idx="5809">
                  <c:v>861.9</c:v>
                </c:pt>
                <c:pt idx="5810">
                  <c:v>859.8</c:v>
                </c:pt>
                <c:pt idx="5811">
                  <c:v>858</c:v>
                </c:pt>
                <c:pt idx="5812">
                  <c:v>856.2</c:v>
                </c:pt>
                <c:pt idx="5813">
                  <c:v>854.4</c:v>
                </c:pt>
                <c:pt idx="5814">
                  <c:v>852.3</c:v>
                </c:pt>
                <c:pt idx="5815">
                  <c:v>850.5</c:v>
                </c:pt>
                <c:pt idx="5816">
                  <c:v>848.7</c:v>
                </c:pt>
                <c:pt idx="5817">
                  <c:v>846.9</c:v>
                </c:pt>
                <c:pt idx="5818">
                  <c:v>844.8</c:v>
                </c:pt>
                <c:pt idx="5819">
                  <c:v>843</c:v>
                </c:pt>
                <c:pt idx="5820">
                  <c:v>841.2</c:v>
                </c:pt>
                <c:pt idx="5821">
                  <c:v>839.4</c:v>
                </c:pt>
                <c:pt idx="5822">
                  <c:v>837.3</c:v>
                </c:pt>
                <c:pt idx="5823">
                  <c:v>835.5</c:v>
                </c:pt>
                <c:pt idx="5824">
                  <c:v>833.7</c:v>
                </c:pt>
                <c:pt idx="5825">
                  <c:v>831.9</c:v>
                </c:pt>
                <c:pt idx="5826">
                  <c:v>829.8</c:v>
                </c:pt>
                <c:pt idx="5827">
                  <c:v>828</c:v>
                </c:pt>
                <c:pt idx="5828">
                  <c:v>826.2</c:v>
                </c:pt>
                <c:pt idx="5829">
                  <c:v>824.4</c:v>
                </c:pt>
                <c:pt idx="5830">
                  <c:v>822.3</c:v>
                </c:pt>
                <c:pt idx="5831">
                  <c:v>820.5</c:v>
                </c:pt>
                <c:pt idx="5832">
                  <c:v>818.7</c:v>
                </c:pt>
                <c:pt idx="5833">
                  <c:v>816.9</c:v>
                </c:pt>
                <c:pt idx="5834">
                  <c:v>814.8</c:v>
                </c:pt>
                <c:pt idx="5835">
                  <c:v>813</c:v>
                </c:pt>
                <c:pt idx="5836">
                  <c:v>811.2</c:v>
                </c:pt>
                <c:pt idx="5837">
                  <c:v>809.4</c:v>
                </c:pt>
                <c:pt idx="5838">
                  <c:v>807.3</c:v>
                </c:pt>
                <c:pt idx="5839">
                  <c:v>805.5</c:v>
                </c:pt>
                <c:pt idx="5840">
                  <c:v>803.7</c:v>
                </c:pt>
                <c:pt idx="5841">
                  <c:v>801.9</c:v>
                </c:pt>
                <c:pt idx="5842">
                  <c:v>799.8</c:v>
                </c:pt>
                <c:pt idx="5843">
                  <c:v>798</c:v>
                </c:pt>
                <c:pt idx="5844">
                  <c:v>796.2</c:v>
                </c:pt>
                <c:pt idx="5845">
                  <c:v>794.4</c:v>
                </c:pt>
                <c:pt idx="5846">
                  <c:v>792.3</c:v>
                </c:pt>
                <c:pt idx="5847">
                  <c:v>790.5</c:v>
                </c:pt>
                <c:pt idx="5848">
                  <c:v>788.7</c:v>
                </c:pt>
                <c:pt idx="5849">
                  <c:v>786.9</c:v>
                </c:pt>
                <c:pt idx="5850">
                  <c:v>784.8</c:v>
                </c:pt>
                <c:pt idx="5851">
                  <c:v>783</c:v>
                </c:pt>
                <c:pt idx="5852">
                  <c:v>781.2</c:v>
                </c:pt>
                <c:pt idx="5853">
                  <c:v>779.4</c:v>
                </c:pt>
                <c:pt idx="5854">
                  <c:v>777.3</c:v>
                </c:pt>
                <c:pt idx="5855">
                  <c:v>775.5</c:v>
                </c:pt>
                <c:pt idx="5856">
                  <c:v>773.7</c:v>
                </c:pt>
                <c:pt idx="5857">
                  <c:v>771.9</c:v>
                </c:pt>
                <c:pt idx="5858">
                  <c:v>769.8</c:v>
                </c:pt>
                <c:pt idx="5859">
                  <c:v>768</c:v>
                </c:pt>
                <c:pt idx="5860">
                  <c:v>766.2</c:v>
                </c:pt>
                <c:pt idx="5861">
                  <c:v>764.4</c:v>
                </c:pt>
                <c:pt idx="5862">
                  <c:v>762.3</c:v>
                </c:pt>
                <c:pt idx="5863">
                  <c:v>760.5</c:v>
                </c:pt>
                <c:pt idx="5864">
                  <c:v>758.7</c:v>
                </c:pt>
                <c:pt idx="5865">
                  <c:v>756.9</c:v>
                </c:pt>
                <c:pt idx="5866">
                  <c:v>754.8</c:v>
                </c:pt>
                <c:pt idx="5867">
                  <c:v>753</c:v>
                </c:pt>
                <c:pt idx="5868">
                  <c:v>751.2</c:v>
                </c:pt>
                <c:pt idx="5869">
                  <c:v>749.4</c:v>
                </c:pt>
                <c:pt idx="5870">
                  <c:v>747.3</c:v>
                </c:pt>
                <c:pt idx="5871">
                  <c:v>745.5</c:v>
                </c:pt>
                <c:pt idx="5872">
                  <c:v>743.7</c:v>
                </c:pt>
                <c:pt idx="5873">
                  <c:v>741.9</c:v>
                </c:pt>
                <c:pt idx="5874">
                  <c:v>739.8</c:v>
                </c:pt>
                <c:pt idx="5875">
                  <c:v>738</c:v>
                </c:pt>
                <c:pt idx="5876">
                  <c:v>736.2</c:v>
                </c:pt>
                <c:pt idx="5877">
                  <c:v>734.4</c:v>
                </c:pt>
                <c:pt idx="5878">
                  <c:v>732.3</c:v>
                </c:pt>
                <c:pt idx="5879">
                  <c:v>730.5</c:v>
                </c:pt>
                <c:pt idx="5880">
                  <c:v>728.7</c:v>
                </c:pt>
                <c:pt idx="5881">
                  <c:v>726.9</c:v>
                </c:pt>
                <c:pt idx="5882">
                  <c:v>724.8</c:v>
                </c:pt>
                <c:pt idx="5883">
                  <c:v>723</c:v>
                </c:pt>
                <c:pt idx="5884">
                  <c:v>721.2</c:v>
                </c:pt>
                <c:pt idx="5885">
                  <c:v>719.4</c:v>
                </c:pt>
                <c:pt idx="5886">
                  <c:v>717.3</c:v>
                </c:pt>
                <c:pt idx="5887">
                  <c:v>715.5</c:v>
                </c:pt>
                <c:pt idx="5888">
                  <c:v>713.7</c:v>
                </c:pt>
                <c:pt idx="5889">
                  <c:v>711.9</c:v>
                </c:pt>
                <c:pt idx="5890">
                  <c:v>709.8</c:v>
                </c:pt>
                <c:pt idx="5891">
                  <c:v>708</c:v>
                </c:pt>
                <c:pt idx="5892">
                  <c:v>706.2</c:v>
                </c:pt>
                <c:pt idx="5893">
                  <c:v>704.4</c:v>
                </c:pt>
                <c:pt idx="5894">
                  <c:v>702.3</c:v>
                </c:pt>
                <c:pt idx="5895">
                  <c:v>700.5</c:v>
                </c:pt>
                <c:pt idx="5896">
                  <c:v>698.7</c:v>
                </c:pt>
                <c:pt idx="5897">
                  <c:v>696.9</c:v>
                </c:pt>
                <c:pt idx="5898">
                  <c:v>694.8</c:v>
                </c:pt>
                <c:pt idx="5899">
                  <c:v>693</c:v>
                </c:pt>
                <c:pt idx="5900">
                  <c:v>691.2</c:v>
                </c:pt>
                <c:pt idx="5901">
                  <c:v>689.4</c:v>
                </c:pt>
                <c:pt idx="5902">
                  <c:v>687.3</c:v>
                </c:pt>
                <c:pt idx="5903">
                  <c:v>685.5</c:v>
                </c:pt>
                <c:pt idx="5904">
                  <c:v>683.7</c:v>
                </c:pt>
                <c:pt idx="5905">
                  <c:v>681.9</c:v>
                </c:pt>
                <c:pt idx="5906">
                  <c:v>679.8</c:v>
                </c:pt>
                <c:pt idx="5907">
                  <c:v>678</c:v>
                </c:pt>
                <c:pt idx="5908">
                  <c:v>676.2</c:v>
                </c:pt>
                <c:pt idx="5909">
                  <c:v>674.4</c:v>
                </c:pt>
                <c:pt idx="5910">
                  <c:v>672.3</c:v>
                </c:pt>
                <c:pt idx="5911">
                  <c:v>670.5</c:v>
                </c:pt>
                <c:pt idx="5912">
                  <c:v>668.7</c:v>
                </c:pt>
                <c:pt idx="5913">
                  <c:v>666.9</c:v>
                </c:pt>
                <c:pt idx="5914">
                  <c:v>664.8</c:v>
                </c:pt>
                <c:pt idx="5915">
                  <c:v>663</c:v>
                </c:pt>
                <c:pt idx="5916">
                  <c:v>661.2</c:v>
                </c:pt>
                <c:pt idx="5917">
                  <c:v>659.4</c:v>
                </c:pt>
                <c:pt idx="5918">
                  <c:v>657.3</c:v>
                </c:pt>
                <c:pt idx="5919">
                  <c:v>655.5</c:v>
                </c:pt>
                <c:pt idx="5920">
                  <c:v>653.70000000000005</c:v>
                </c:pt>
                <c:pt idx="5921">
                  <c:v>651.9</c:v>
                </c:pt>
                <c:pt idx="5922">
                  <c:v>649.79999999999995</c:v>
                </c:pt>
                <c:pt idx="5923">
                  <c:v>648</c:v>
                </c:pt>
                <c:pt idx="5924">
                  <c:v>646.20000000000005</c:v>
                </c:pt>
                <c:pt idx="5925">
                  <c:v>644.4</c:v>
                </c:pt>
                <c:pt idx="5926">
                  <c:v>642.29999999999995</c:v>
                </c:pt>
                <c:pt idx="5927">
                  <c:v>640.5</c:v>
                </c:pt>
                <c:pt idx="5928">
                  <c:v>638.70000000000005</c:v>
                </c:pt>
                <c:pt idx="5929">
                  <c:v>636.9</c:v>
                </c:pt>
                <c:pt idx="5930">
                  <c:v>634.79999999999995</c:v>
                </c:pt>
                <c:pt idx="5931">
                  <c:v>633</c:v>
                </c:pt>
                <c:pt idx="5932">
                  <c:v>631.20000000000005</c:v>
                </c:pt>
                <c:pt idx="5933">
                  <c:v>629.4</c:v>
                </c:pt>
                <c:pt idx="5934">
                  <c:v>627.29999999999995</c:v>
                </c:pt>
                <c:pt idx="5935">
                  <c:v>625.5</c:v>
                </c:pt>
                <c:pt idx="5936">
                  <c:v>623.70000000000005</c:v>
                </c:pt>
                <c:pt idx="5937">
                  <c:v>621.9</c:v>
                </c:pt>
                <c:pt idx="5938">
                  <c:v>619.79999999999995</c:v>
                </c:pt>
                <c:pt idx="5939">
                  <c:v>618</c:v>
                </c:pt>
                <c:pt idx="5940">
                  <c:v>616.20000000000005</c:v>
                </c:pt>
                <c:pt idx="5941">
                  <c:v>614.4</c:v>
                </c:pt>
                <c:pt idx="5942">
                  <c:v>612.29999999999995</c:v>
                </c:pt>
                <c:pt idx="5943">
                  <c:v>610.5</c:v>
                </c:pt>
                <c:pt idx="5944">
                  <c:v>608.70000000000005</c:v>
                </c:pt>
                <c:pt idx="5945">
                  <c:v>606.9</c:v>
                </c:pt>
                <c:pt idx="5946">
                  <c:v>604.79999999999995</c:v>
                </c:pt>
                <c:pt idx="5947">
                  <c:v>603</c:v>
                </c:pt>
                <c:pt idx="5948">
                  <c:v>601.20000000000005</c:v>
                </c:pt>
                <c:pt idx="5949">
                  <c:v>599.4</c:v>
                </c:pt>
                <c:pt idx="5950">
                  <c:v>597.29999999999995</c:v>
                </c:pt>
                <c:pt idx="5951">
                  <c:v>595.5</c:v>
                </c:pt>
                <c:pt idx="5952">
                  <c:v>593.70000000000005</c:v>
                </c:pt>
                <c:pt idx="5953">
                  <c:v>591.9</c:v>
                </c:pt>
                <c:pt idx="5954">
                  <c:v>589.79999999999995</c:v>
                </c:pt>
                <c:pt idx="5955">
                  <c:v>588</c:v>
                </c:pt>
                <c:pt idx="5956">
                  <c:v>586.20000000000005</c:v>
                </c:pt>
                <c:pt idx="5957">
                  <c:v>584.4</c:v>
                </c:pt>
                <c:pt idx="5958">
                  <c:v>582.29999999999995</c:v>
                </c:pt>
                <c:pt idx="5959">
                  <c:v>580.5</c:v>
                </c:pt>
                <c:pt idx="5960">
                  <c:v>578.70000000000005</c:v>
                </c:pt>
                <c:pt idx="5961">
                  <c:v>576.9</c:v>
                </c:pt>
                <c:pt idx="5962">
                  <c:v>574.79999999999995</c:v>
                </c:pt>
                <c:pt idx="5963">
                  <c:v>573</c:v>
                </c:pt>
                <c:pt idx="5964">
                  <c:v>571.20000000000005</c:v>
                </c:pt>
                <c:pt idx="5965">
                  <c:v>569.4</c:v>
                </c:pt>
                <c:pt idx="5966">
                  <c:v>567.29999999999995</c:v>
                </c:pt>
                <c:pt idx="5967">
                  <c:v>565.5</c:v>
                </c:pt>
                <c:pt idx="5968">
                  <c:v>563.70000000000005</c:v>
                </c:pt>
                <c:pt idx="5969">
                  <c:v>561.9</c:v>
                </c:pt>
                <c:pt idx="5970">
                  <c:v>559.79999999999995</c:v>
                </c:pt>
                <c:pt idx="5971">
                  <c:v>558</c:v>
                </c:pt>
                <c:pt idx="5972">
                  <c:v>556.20000000000005</c:v>
                </c:pt>
                <c:pt idx="5973">
                  <c:v>554.4</c:v>
                </c:pt>
                <c:pt idx="5974">
                  <c:v>552.29999999999995</c:v>
                </c:pt>
                <c:pt idx="5975">
                  <c:v>550.5</c:v>
                </c:pt>
                <c:pt idx="5976">
                  <c:v>548.70000000000005</c:v>
                </c:pt>
                <c:pt idx="5977">
                  <c:v>546.9</c:v>
                </c:pt>
                <c:pt idx="5978">
                  <c:v>544.79999999999995</c:v>
                </c:pt>
                <c:pt idx="5979">
                  <c:v>543</c:v>
                </c:pt>
                <c:pt idx="5980">
                  <c:v>541.20000000000005</c:v>
                </c:pt>
                <c:pt idx="5981">
                  <c:v>539.4</c:v>
                </c:pt>
                <c:pt idx="5982">
                  <c:v>537.29999999999995</c:v>
                </c:pt>
                <c:pt idx="5983">
                  <c:v>535.5</c:v>
                </c:pt>
                <c:pt idx="5984">
                  <c:v>533.70000000000005</c:v>
                </c:pt>
                <c:pt idx="5985">
                  <c:v>531.9</c:v>
                </c:pt>
                <c:pt idx="5986">
                  <c:v>529.79999999999995</c:v>
                </c:pt>
                <c:pt idx="5987">
                  <c:v>528</c:v>
                </c:pt>
                <c:pt idx="5988">
                  <c:v>526.20000000000005</c:v>
                </c:pt>
                <c:pt idx="5989">
                  <c:v>524.4</c:v>
                </c:pt>
                <c:pt idx="5990">
                  <c:v>522.29999999999995</c:v>
                </c:pt>
                <c:pt idx="5991">
                  <c:v>520.5</c:v>
                </c:pt>
                <c:pt idx="5992">
                  <c:v>518.70000000000005</c:v>
                </c:pt>
                <c:pt idx="5993">
                  <c:v>516.9</c:v>
                </c:pt>
                <c:pt idx="5994">
                  <c:v>514.79999999999995</c:v>
                </c:pt>
                <c:pt idx="5995">
                  <c:v>513</c:v>
                </c:pt>
                <c:pt idx="5996">
                  <c:v>511.2</c:v>
                </c:pt>
                <c:pt idx="5997">
                  <c:v>509.4</c:v>
                </c:pt>
                <c:pt idx="5998">
                  <c:v>507.3</c:v>
                </c:pt>
                <c:pt idx="5999">
                  <c:v>505.5</c:v>
                </c:pt>
                <c:pt idx="6000">
                  <c:v>503.7</c:v>
                </c:pt>
                <c:pt idx="6001">
                  <c:v>501.9</c:v>
                </c:pt>
                <c:pt idx="6002">
                  <c:v>499.8</c:v>
                </c:pt>
                <c:pt idx="6003">
                  <c:v>498</c:v>
                </c:pt>
                <c:pt idx="6004">
                  <c:v>496.2</c:v>
                </c:pt>
                <c:pt idx="6005">
                  <c:v>494.4</c:v>
                </c:pt>
                <c:pt idx="6006">
                  <c:v>492.3</c:v>
                </c:pt>
                <c:pt idx="6007">
                  <c:v>490.5</c:v>
                </c:pt>
                <c:pt idx="6008">
                  <c:v>488.7</c:v>
                </c:pt>
                <c:pt idx="6009">
                  <c:v>486.9</c:v>
                </c:pt>
                <c:pt idx="6010">
                  <c:v>484.8</c:v>
                </c:pt>
                <c:pt idx="6011">
                  <c:v>483</c:v>
                </c:pt>
                <c:pt idx="6012">
                  <c:v>481.2</c:v>
                </c:pt>
                <c:pt idx="6013">
                  <c:v>479.4</c:v>
                </c:pt>
                <c:pt idx="6014">
                  <c:v>477.3</c:v>
                </c:pt>
                <c:pt idx="6015">
                  <c:v>475.5</c:v>
                </c:pt>
                <c:pt idx="6016">
                  <c:v>473.7</c:v>
                </c:pt>
                <c:pt idx="6017">
                  <c:v>471.9</c:v>
                </c:pt>
                <c:pt idx="6018">
                  <c:v>469.8</c:v>
                </c:pt>
                <c:pt idx="6019">
                  <c:v>468</c:v>
                </c:pt>
                <c:pt idx="6020">
                  <c:v>466.2</c:v>
                </c:pt>
                <c:pt idx="6021">
                  <c:v>464.4</c:v>
                </c:pt>
                <c:pt idx="6022">
                  <c:v>462.3</c:v>
                </c:pt>
                <c:pt idx="6023">
                  <c:v>460.5</c:v>
                </c:pt>
                <c:pt idx="6024">
                  <c:v>458.7</c:v>
                </c:pt>
                <c:pt idx="6025">
                  <c:v>456.9</c:v>
                </c:pt>
                <c:pt idx="6026">
                  <c:v>454.8</c:v>
                </c:pt>
                <c:pt idx="6027">
                  <c:v>453</c:v>
                </c:pt>
                <c:pt idx="6028">
                  <c:v>451.2</c:v>
                </c:pt>
                <c:pt idx="6029">
                  <c:v>449.4</c:v>
                </c:pt>
                <c:pt idx="6030">
                  <c:v>447.3</c:v>
                </c:pt>
                <c:pt idx="6031">
                  <c:v>445.5</c:v>
                </c:pt>
                <c:pt idx="6032">
                  <c:v>443.7</c:v>
                </c:pt>
                <c:pt idx="6033">
                  <c:v>441.9</c:v>
                </c:pt>
                <c:pt idx="6034">
                  <c:v>439.8</c:v>
                </c:pt>
                <c:pt idx="6035">
                  <c:v>438</c:v>
                </c:pt>
                <c:pt idx="6036">
                  <c:v>436.2</c:v>
                </c:pt>
                <c:pt idx="6037">
                  <c:v>434.4</c:v>
                </c:pt>
                <c:pt idx="6038">
                  <c:v>432.3</c:v>
                </c:pt>
                <c:pt idx="6039">
                  <c:v>430.5</c:v>
                </c:pt>
                <c:pt idx="6040">
                  <c:v>428.7</c:v>
                </c:pt>
                <c:pt idx="6041">
                  <c:v>426.9</c:v>
                </c:pt>
                <c:pt idx="6042">
                  <c:v>424.8</c:v>
                </c:pt>
                <c:pt idx="6043">
                  <c:v>423</c:v>
                </c:pt>
                <c:pt idx="6044">
                  <c:v>421.2</c:v>
                </c:pt>
                <c:pt idx="6045">
                  <c:v>419.4</c:v>
                </c:pt>
                <c:pt idx="6046">
                  <c:v>417.3</c:v>
                </c:pt>
                <c:pt idx="6047">
                  <c:v>415.5</c:v>
                </c:pt>
                <c:pt idx="6048">
                  <c:v>413.7</c:v>
                </c:pt>
                <c:pt idx="6049">
                  <c:v>411.9</c:v>
                </c:pt>
                <c:pt idx="6050">
                  <c:v>409.8</c:v>
                </c:pt>
                <c:pt idx="6051">
                  <c:v>408</c:v>
                </c:pt>
                <c:pt idx="6052">
                  <c:v>406.2</c:v>
                </c:pt>
                <c:pt idx="6053">
                  <c:v>404.4</c:v>
                </c:pt>
                <c:pt idx="6054">
                  <c:v>402.3</c:v>
                </c:pt>
                <c:pt idx="6055">
                  <c:v>400.5</c:v>
                </c:pt>
                <c:pt idx="6056">
                  <c:v>398.7</c:v>
                </c:pt>
                <c:pt idx="6057">
                  <c:v>396.9</c:v>
                </c:pt>
                <c:pt idx="6058">
                  <c:v>394.8</c:v>
                </c:pt>
                <c:pt idx="6059">
                  <c:v>393</c:v>
                </c:pt>
                <c:pt idx="6060">
                  <c:v>391.2</c:v>
                </c:pt>
                <c:pt idx="6061">
                  <c:v>389.4</c:v>
                </c:pt>
                <c:pt idx="6062">
                  <c:v>387.3</c:v>
                </c:pt>
                <c:pt idx="6063">
                  <c:v>385.5</c:v>
                </c:pt>
                <c:pt idx="6064">
                  <c:v>383.7</c:v>
                </c:pt>
                <c:pt idx="6065">
                  <c:v>381.9</c:v>
                </c:pt>
                <c:pt idx="6066">
                  <c:v>379.8</c:v>
                </c:pt>
                <c:pt idx="6067">
                  <c:v>378</c:v>
                </c:pt>
                <c:pt idx="6068">
                  <c:v>376.2</c:v>
                </c:pt>
                <c:pt idx="6069">
                  <c:v>374.4</c:v>
                </c:pt>
                <c:pt idx="6070">
                  <c:v>372.3</c:v>
                </c:pt>
                <c:pt idx="6071">
                  <c:v>370.5</c:v>
                </c:pt>
                <c:pt idx="6072">
                  <c:v>368.7</c:v>
                </c:pt>
                <c:pt idx="6073">
                  <c:v>366.9</c:v>
                </c:pt>
                <c:pt idx="6074">
                  <c:v>364.8</c:v>
                </c:pt>
                <c:pt idx="6075">
                  <c:v>363</c:v>
                </c:pt>
                <c:pt idx="6076">
                  <c:v>361.2</c:v>
                </c:pt>
                <c:pt idx="6077">
                  <c:v>359.4</c:v>
                </c:pt>
                <c:pt idx="6078">
                  <c:v>357.3</c:v>
                </c:pt>
                <c:pt idx="6079">
                  <c:v>355.5</c:v>
                </c:pt>
                <c:pt idx="6080">
                  <c:v>353.7</c:v>
                </c:pt>
                <c:pt idx="6081">
                  <c:v>351.9</c:v>
                </c:pt>
                <c:pt idx="6082">
                  <c:v>349.8</c:v>
                </c:pt>
                <c:pt idx="6083">
                  <c:v>348</c:v>
                </c:pt>
                <c:pt idx="6084">
                  <c:v>346.2</c:v>
                </c:pt>
                <c:pt idx="6085">
                  <c:v>344.4</c:v>
                </c:pt>
                <c:pt idx="6086">
                  <c:v>342.3</c:v>
                </c:pt>
                <c:pt idx="6087">
                  <c:v>340.5</c:v>
                </c:pt>
                <c:pt idx="6088">
                  <c:v>338.7</c:v>
                </c:pt>
                <c:pt idx="6089">
                  <c:v>336.9</c:v>
                </c:pt>
                <c:pt idx="6090">
                  <c:v>334.8</c:v>
                </c:pt>
                <c:pt idx="6091">
                  <c:v>333</c:v>
                </c:pt>
                <c:pt idx="6092">
                  <c:v>331.2</c:v>
                </c:pt>
                <c:pt idx="6093">
                  <c:v>329.4</c:v>
                </c:pt>
                <c:pt idx="6094">
                  <c:v>327.3</c:v>
                </c:pt>
                <c:pt idx="6095">
                  <c:v>325.5</c:v>
                </c:pt>
                <c:pt idx="6096">
                  <c:v>323.7</c:v>
                </c:pt>
                <c:pt idx="6097">
                  <c:v>321.89999999999998</c:v>
                </c:pt>
                <c:pt idx="6098">
                  <c:v>319.8</c:v>
                </c:pt>
                <c:pt idx="6099">
                  <c:v>318</c:v>
                </c:pt>
                <c:pt idx="6100">
                  <c:v>316.2</c:v>
                </c:pt>
                <c:pt idx="6101">
                  <c:v>314.39999999999998</c:v>
                </c:pt>
                <c:pt idx="6102">
                  <c:v>312.3</c:v>
                </c:pt>
                <c:pt idx="6103">
                  <c:v>310.5</c:v>
                </c:pt>
                <c:pt idx="6104">
                  <c:v>308.7</c:v>
                </c:pt>
                <c:pt idx="6105">
                  <c:v>306.89999999999998</c:v>
                </c:pt>
                <c:pt idx="6106">
                  <c:v>304.8</c:v>
                </c:pt>
                <c:pt idx="6107">
                  <c:v>303</c:v>
                </c:pt>
                <c:pt idx="6108">
                  <c:v>301.2</c:v>
                </c:pt>
                <c:pt idx="6109">
                  <c:v>299.39999999999998</c:v>
                </c:pt>
                <c:pt idx="6110">
                  <c:v>297.3</c:v>
                </c:pt>
                <c:pt idx="6111">
                  <c:v>295.5</c:v>
                </c:pt>
                <c:pt idx="6112">
                  <c:v>293.7</c:v>
                </c:pt>
                <c:pt idx="6113">
                  <c:v>291.89999999999998</c:v>
                </c:pt>
                <c:pt idx="6114">
                  <c:v>289.8</c:v>
                </c:pt>
                <c:pt idx="6115">
                  <c:v>288</c:v>
                </c:pt>
                <c:pt idx="6116">
                  <c:v>286.2</c:v>
                </c:pt>
                <c:pt idx="6117">
                  <c:v>284.39999999999998</c:v>
                </c:pt>
                <c:pt idx="6118">
                  <c:v>282.3</c:v>
                </c:pt>
                <c:pt idx="6119">
                  <c:v>280.5</c:v>
                </c:pt>
                <c:pt idx="6120">
                  <c:v>278.7</c:v>
                </c:pt>
                <c:pt idx="6121">
                  <c:v>276.89999999999998</c:v>
                </c:pt>
                <c:pt idx="6122">
                  <c:v>274.8</c:v>
                </c:pt>
                <c:pt idx="6123">
                  <c:v>273</c:v>
                </c:pt>
                <c:pt idx="6124">
                  <c:v>271.2</c:v>
                </c:pt>
                <c:pt idx="6125">
                  <c:v>269.39999999999998</c:v>
                </c:pt>
                <c:pt idx="6126">
                  <c:v>267.3</c:v>
                </c:pt>
                <c:pt idx="6127">
                  <c:v>265.5</c:v>
                </c:pt>
                <c:pt idx="6128">
                  <c:v>263.7</c:v>
                </c:pt>
                <c:pt idx="6129">
                  <c:v>261.89999999999998</c:v>
                </c:pt>
                <c:pt idx="6130">
                  <c:v>259.8</c:v>
                </c:pt>
                <c:pt idx="6131">
                  <c:v>258</c:v>
                </c:pt>
                <c:pt idx="6132">
                  <c:v>256.2</c:v>
                </c:pt>
                <c:pt idx="6133">
                  <c:v>254.4</c:v>
                </c:pt>
                <c:pt idx="6134">
                  <c:v>252.3</c:v>
                </c:pt>
                <c:pt idx="6135">
                  <c:v>250.5</c:v>
                </c:pt>
                <c:pt idx="6136">
                  <c:v>248.7</c:v>
                </c:pt>
                <c:pt idx="6137">
                  <c:v>246.9</c:v>
                </c:pt>
                <c:pt idx="6138">
                  <c:v>244.8</c:v>
                </c:pt>
                <c:pt idx="6139">
                  <c:v>243</c:v>
                </c:pt>
                <c:pt idx="6140">
                  <c:v>241.2</c:v>
                </c:pt>
                <c:pt idx="6141">
                  <c:v>239.4</c:v>
                </c:pt>
                <c:pt idx="6142">
                  <c:v>237.3</c:v>
                </c:pt>
                <c:pt idx="6143">
                  <c:v>235.5</c:v>
                </c:pt>
                <c:pt idx="6144">
                  <c:v>233.7</c:v>
                </c:pt>
                <c:pt idx="6145">
                  <c:v>231.9</c:v>
                </c:pt>
                <c:pt idx="6146">
                  <c:v>229.8</c:v>
                </c:pt>
                <c:pt idx="6147">
                  <c:v>228</c:v>
                </c:pt>
                <c:pt idx="6148">
                  <c:v>226.2</c:v>
                </c:pt>
                <c:pt idx="6149">
                  <c:v>224.4</c:v>
                </c:pt>
                <c:pt idx="6150">
                  <c:v>222.3</c:v>
                </c:pt>
                <c:pt idx="6151">
                  <c:v>220.5</c:v>
                </c:pt>
                <c:pt idx="6152">
                  <c:v>218.7</c:v>
                </c:pt>
                <c:pt idx="6153">
                  <c:v>216.9</c:v>
                </c:pt>
                <c:pt idx="6154">
                  <c:v>214.8</c:v>
                </c:pt>
                <c:pt idx="6155">
                  <c:v>213</c:v>
                </c:pt>
                <c:pt idx="6156">
                  <c:v>211.2</c:v>
                </c:pt>
                <c:pt idx="6157">
                  <c:v>209.4</c:v>
                </c:pt>
                <c:pt idx="6158">
                  <c:v>207.3</c:v>
                </c:pt>
                <c:pt idx="6159">
                  <c:v>205.5</c:v>
                </c:pt>
                <c:pt idx="6160">
                  <c:v>203.7</c:v>
                </c:pt>
                <c:pt idx="6161">
                  <c:v>201.9</c:v>
                </c:pt>
                <c:pt idx="6162">
                  <c:v>199.8</c:v>
                </c:pt>
                <c:pt idx="6163">
                  <c:v>198</c:v>
                </c:pt>
                <c:pt idx="6164">
                  <c:v>196.2</c:v>
                </c:pt>
                <c:pt idx="6165">
                  <c:v>194.4</c:v>
                </c:pt>
                <c:pt idx="6166">
                  <c:v>192.3</c:v>
                </c:pt>
                <c:pt idx="6167">
                  <c:v>190.5</c:v>
                </c:pt>
                <c:pt idx="6168">
                  <c:v>188.7</c:v>
                </c:pt>
                <c:pt idx="6169">
                  <c:v>186.9</c:v>
                </c:pt>
                <c:pt idx="6170">
                  <c:v>184.8</c:v>
                </c:pt>
                <c:pt idx="6171">
                  <c:v>183</c:v>
                </c:pt>
                <c:pt idx="6172">
                  <c:v>181.2</c:v>
                </c:pt>
                <c:pt idx="6173">
                  <c:v>179.4</c:v>
                </c:pt>
                <c:pt idx="6174">
                  <c:v>177.3</c:v>
                </c:pt>
                <c:pt idx="6175">
                  <c:v>175.5</c:v>
                </c:pt>
                <c:pt idx="6176">
                  <c:v>173.7</c:v>
                </c:pt>
                <c:pt idx="6177">
                  <c:v>171.9</c:v>
                </c:pt>
                <c:pt idx="6178">
                  <c:v>169.8</c:v>
                </c:pt>
                <c:pt idx="6179">
                  <c:v>168</c:v>
                </c:pt>
                <c:pt idx="6180">
                  <c:v>166.2</c:v>
                </c:pt>
                <c:pt idx="6181">
                  <c:v>164.4</c:v>
                </c:pt>
                <c:pt idx="6182">
                  <c:v>162.30000000000001</c:v>
                </c:pt>
                <c:pt idx="6183">
                  <c:v>160.5</c:v>
                </c:pt>
                <c:pt idx="6184">
                  <c:v>158.69999999999999</c:v>
                </c:pt>
                <c:pt idx="6185">
                  <c:v>156.9</c:v>
                </c:pt>
                <c:pt idx="6186">
                  <c:v>154.80000000000001</c:v>
                </c:pt>
                <c:pt idx="6187">
                  <c:v>153</c:v>
                </c:pt>
                <c:pt idx="6188">
                  <c:v>151.19999999999999</c:v>
                </c:pt>
                <c:pt idx="6189">
                  <c:v>149.4</c:v>
                </c:pt>
                <c:pt idx="6190">
                  <c:v>147.30000000000001</c:v>
                </c:pt>
                <c:pt idx="6191">
                  <c:v>145.5</c:v>
                </c:pt>
                <c:pt idx="6192">
                  <c:v>143.69999999999999</c:v>
                </c:pt>
                <c:pt idx="6193">
                  <c:v>141.9</c:v>
                </c:pt>
                <c:pt idx="6194">
                  <c:v>139.80000000000001</c:v>
                </c:pt>
                <c:pt idx="6195">
                  <c:v>138</c:v>
                </c:pt>
                <c:pt idx="6196">
                  <c:v>136.19999999999999</c:v>
                </c:pt>
                <c:pt idx="6197">
                  <c:v>134.4</c:v>
                </c:pt>
                <c:pt idx="6198">
                  <c:v>132.30000000000001</c:v>
                </c:pt>
                <c:pt idx="6199">
                  <c:v>130.5</c:v>
                </c:pt>
                <c:pt idx="6200">
                  <c:v>128.69999999999999</c:v>
                </c:pt>
                <c:pt idx="6201">
                  <c:v>126.9</c:v>
                </c:pt>
                <c:pt idx="6202">
                  <c:v>124.8</c:v>
                </c:pt>
                <c:pt idx="6203">
                  <c:v>123</c:v>
                </c:pt>
                <c:pt idx="6204">
                  <c:v>121.2</c:v>
                </c:pt>
                <c:pt idx="6205">
                  <c:v>119.4</c:v>
                </c:pt>
                <c:pt idx="6206">
                  <c:v>117.3</c:v>
                </c:pt>
                <c:pt idx="6207">
                  <c:v>115.5</c:v>
                </c:pt>
                <c:pt idx="6208">
                  <c:v>113.7</c:v>
                </c:pt>
                <c:pt idx="6209">
                  <c:v>111.9</c:v>
                </c:pt>
                <c:pt idx="6210">
                  <c:v>109.8</c:v>
                </c:pt>
                <c:pt idx="6211">
                  <c:v>108</c:v>
                </c:pt>
                <c:pt idx="6212">
                  <c:v>106.2</c:v>
                </c:pt>
                <c:pt idx="6213">
                  <c:v>104.4</c:v>
                </c:pt>
                <c:pt idx="6214">
                  <c:v>102.3</c:v>
                </c:pt>
                <c:pt idx="6215">
                  <c:v>100.5</c:v>
                </c:pt>
                <c:pt idx="6216">
                  <c:v>98.7</c:v>
                </c:pt>
                <c:pt idx="6217">
                  <c:v>96.9</c:v>
                </c:pt>
                <c:pt idx="6218">
                  <c:v>94.8</c:v>
                </c:pt>
                <c:pt idx="6219">
                  <c:v>93</c:v>
                </c:pt>
                <c:pt idx="6220">
                  <c:v>91.2</c:v>
                </c:pt>
                <c:pt idx="6221">
                  <c:v>89.4</c:v>
                </c:pt>
                <c:pt idx="6222">
                  <c:v>87.3</c:v>
                </c:pt>
                <c:pt idx="6223">
                  <c:v>85.5</c:v>
                </c:pt>
                <c:pt idx="6224">
                  <c:v>83.7</c:v>
                </c:pt>
                <c:pt idx="6225">
                  <c:v>81.900000000000006</c:v>
                </c:pt>
                <c:pt idx="6226">
                  <c:v>79.8</c:v>
                </c:pt>
                <c:pt idx="6227">
                  <c:v>78</c:v>
                </c:pt>
                <c:pt idx="6228">
                  <c:v>76.2</c:v>
                </c:pt>
                <c:pt idx="6229">
                  <c:v>74.400000000000006</c:v>
                </c:pt>
                <c:pt idx="6230">
                  <c:v>72.3</c:v>
                </c:pt>
                <c:pt idx="6231">
                  <c:v>70.5</c:v>
                </c:pt>
                <c:pt idx="6232">
                  <c:v>68.7</c:v>
                </c:pt>
                <c:pt idx="6233">
                  <c:v>66.900000000000006</c:v>
                </c:pt>
                <c:pt idx="6234">
                  <c:v>64.8</c:v>
                </c:pt>
                <c:pt idx="6235">
                  <c:v>63</c:v>
                </c:pt>
                <c:pt idx="6236">
                  <c:v>61.2</c:v>
                </c:pt>
                <c:pt idx="6237">
                  <c:v>59.4</c:v>
                </c:pt>
                <c:pt idx="6238">
                  <c:v>57.3</c:v>
                </c:pt>
                <c:pt idx="6239">
                  <c:v>55.5</c:v>
                </c:pt>
                <c:pt idx="6240">
                  <c:v>53.7</c:v>
                </c:pt>
                <c:pt idx="6241">
                  <c:v>51.9</c:v>
                </c:pt>
                <c:pt idx="6242">
                  <c:v>49.8</c:v>
                </c:pt>
                <c:pt idx="6243">
                  <c:v>48</c:v>
                </c:pt>
                <c:pt idx="6244">
                  <c:v>46.2</c:v>
                </c:pt>
                <c:pt idx="6245">
                  <c:v>44.4</c:v>
                </c:pt>
                <c:pt idx="6246">
                  <c:v>42.3</c:v>
                </c:pt>
                <c:pt idx="6247">
                  <c:v>40.5</c:v>
                </c:pt>
                <c:pt idx="6248">
                  <c:v>38.700000000000003</c:v>
                </c:pt>
                <c:pt idx="6249">
                  <c:v>36.9</c:v>
                </c:pt>
                <c:pt idx="6250">
                  <c:v>34.799999999999997</c:v>
                </c:pt>
                <c:pt idx="6251">
                  <c:v>33</c:v>
                </c:pt>
                <c:pt idx="6252">
                  <c:v>31.2</c:v>
                </c:pt>
                <c:pt idx="6253">
                  <c:v>29.4</c:v>
                </c:pt>
                <c:pt idx="6254">
                  <c:v>27.3</c:v>
                </c:pt>
                <c:pt idx="6255">
                  <c:v>25.5</c:v>
                </c:pt>
                <c:pt idx="6256">
                  <c:v>23.7</c:v>
                </c:pt>
                <c:pt idx="6257">
                  <c:v>21.9</c:v>
                </c:pt>
                <c:pt idx="6258">
                  <c:v>19.8</c:v>
                </c:pt>
                <c:pt idx="6259">
                  <c:v>18</c:v>
                </c:pt>
                <c:pt idx="6260">
                  <c:v>16.2</c:v>
                </c:pt>
                <c:pt idx="6261">
                  <c:v>14.4</c:v>
                </c:pt>
                <c:pt idx="6262">
                  <c:v>12.3</c:v>
                </c:pt>
                <c:pt idx="6263">
                  <c:v>10.5</c:v>
                </c:pt>
                <c:pt idx="6264">
                  <c:v>8.6999999999999993</c:v>
                </c:pt>
                <c:pt idx="6265">
                  <c:v>6.9</c:v>
                </c:pt>
                <c:pt idx="6266">
                  <c:v>4.8</c:v>
                </c:pt>
                <c:pt idx="6267">
                  <c:v>3</c:v>
                </c:pt>
                <c:pt idx="6268">
                  <c:v>1.2</c:v>
                </c:pt>
                <c:pt idx="6269">
                  <c:v>0</c:v>
                </c:pt>
                <c:pt idx="6270">
                  <c:v>0</c:v>
                </c:pt>
                <c:pt idx="6271">
                  <c:v>0</c:v>
                </c:pt>
                <c:pt idx="6272">
                  <c:v>0</c:v>
                </c:pt>
                <c:pt idx="6273">
                  <c:v>0</c:v>
                </c:pt>
                <c:pt idx="6274">
                  <c:v>0</c:v>
                </c:pt>
                <c:pt idx="6275">
                  <c:v>0</c:v>
                </c:pt>
                <c:pt idx="6276">
                  <c:v>0</c:v>
                </c:pt>
                <c:pt idx="6277">
                  <c:v>0</c:v>
                </c:pt>
                <c:pt idx="6278">
                  <c:v>0</c:v>
                </c:pt>
                <c:pt idx="6279">
                  <c:v>0</c:v>
                </c:pt>
                <c:pt idx="6280">
                  <c:v>1.8</c:v>
                </c:pt>
                <c:pt idx="6281">
                  <c:v>0</c:v>
                </c:pt>
                <c:pt idx="6282">
                  <c:v>4.2</c:v>
                </c:pt>
                <c:pt idx="6283">
                  <c:v>8.4</c:v>
                </c:pt>
                <c:pt idx="6284">
                  <c:v>15.6</c:v>
                </c:pt>
                <c:pt idx="6285">
                  <c:v>19.5</c:v>
                </c:pt>
                <c:pt idx="6286">
                  <c:v>17.7</c:v>
                </c:pt>
                <c:pt idx="6287">
                  <c:v>15.9</c:v>
                </c:pt>
                <c:pt idx="6288">
                  <c:v>14.1</c:v>
                </c:pt>
                <c:pt idx="6289">
                  <c:v>12</c:v>
                </c:pt>
                <c:pt idx="6290">
                  <c:v>10.199999999999999</c:v>
                </c:pt>
                <c:pt idx="6291">
                  <c:v>8.4</c:v>
                </c:pt>
                <c:pt idx="6292">
                  <c:v>6.6</c:v>
                </c:pt>
                <c:pt idx="6293">
                  <c:v>4.5</c:v>
                </c:pt>
                <c:pt idx="6294">
                  <c:v>2.7</c:v>
                </c:pt>
                <c:pt idx="6295">
                  <c:v>0.9</c:v>
                </c:pt>
                <c:pt idx="6296">
                  <c:v>0</c:v>
                </c:pt>
                <c:pt idx="6297">
                  <c:v>0</c:v>
                </c:pt>
                <c:pt idx="6298">
                  <c:v>4.2</c:v>
                </c:pt>
                <c:pt idx="6299">
                  <c:v>5.4</c:v>
                </c:pt>
                <c:pt idx="6300">
                  <c:v>3.6</c:v>
                </c:pt>
                <c:pt idx="6301">
                  <c:v>1.5</c:v>
                </c:pt>
                <c:pt idx="6302">
                  <c:v>0</c:v>
                </c:pt>
                <c:pt idx="6303">
                  <c:v>5.0999999999999996</c:v>
                </c:pt>
                <c:pt idx="6304">
                  <c:v>10.8</c:v>
                </c:pt>
                <c:pt idx="6305">
                  <c:v>9</c:v>
                </c:pt>
                <c:pt idx="6306">
                  <c:v>6.9</c:v>
                </c:pt>
                <c:pt idx="6307">
                  <c:v>12</c:v>
                </c:pt>
                <c:pt idx="6308">
                  <c:v>17.100000000000001</c:v>
                </c:pt>
                <c:pt idx="6309">
                  <c:v>15.3</c:v>
                </c:pt>
                <c:pt idx="6310">
                  <c:v>20.7</c:v>
                </c:pt>
                <c:pt idx="6311">
                  <c:v>18.899999999999999</c:v>
                </c:pt>
                <c:pt idx="6312">
                  <c:v>23.7</c:v>
                </c:pt>
                <c:pt idx="6313">
                  <c:v>21.9</c:v>
                </c:pt>
                <c:pt idx="6314">
                  <c:v>19.8</c:v>
                </c:pt>
                <c:pt idx="6315">
                  <c:v>18</c:v>
                </c:pt>
                <c:pt idx="6316">
                  <c:v>16.2</c:v>
                </c:pt>
                <c:pt idx="6317">
                  <c:v>14.4</c:v>
                </c:pt>
                <c:pt idx="6318">
                  <c:v>18</c:v>
                </c:pt>
                <c:pt idx="6319">
                  <c:v>16.2</c:v>
                </c:pt>
                <c:pt idx="6320">
                  <c:v>14.4</c:v>
                </c:pt>
                <c:pt idx="6321">
                  <c:v>12.6</c:v>
                </c:pt>
                <c:pt idx="6322">
                  <c:v>10.5</c:v>
                </c:pt>
                <c:pt idx="6323">
                  <c:v>8.6999999999999993</c:v>
                </c:pt>
                <c:pt idx="6324">
                  <c:v>6.9</c:v>
                </c:pt>
                <c:pt idx="6325">
                  <c:v>5.0999999999999996</c:v>
                </c:pt>
                <c:pt idx="6326">
                  <c:v>3</c:v>
                </c:pt>
                <c:pt idx="6327">
                  <c:v>1.2</c:v>
                </c:pt>
                <c:pt idx="6328">
                  <c:v>0</c:v>
                </c:pt>
                <c:pt idx="6329">
                  <c:v>1.8</c:v>
                </c:pt>
                <c:pt idx="6330">
                  <c:v>0</c:v>
                </c:pt>
                <c:pt idx="6331">
                  <c:v>0</c:v>
                </c:pt>
                <c:pt idx="6332">
                  <c:v>1.8</c:v>
                </c:pt>
                <c:pt idx="6333">
                  <c:v>0</c:v>
                </c:pt>
                <c:pt idx="6334">
                  <c:v>11.1</c:v>
                </c:pt>
                <c:pt idx="6335">
                  <c:v>22.2</c:v>
                </c:pt>
                <c:pt idx="6336">
                  <c:v>23.4</c:v>
                </c:pt>
                <c:pt idx="6337">
                  <c:v>21.3</c:v>
                </c:pt>
                <c:pt idx="6338">
                  <c:v>19.5</c:v>
                </c:pt>
                <c:pt idx="6339">
                  <c:v>17.7</c:v>
                </c:pt>
                <c:pt idx="6340">
                  <c:v>15.9</c:v>
                </c:pt>
                <c:pt idx="6341">
                  <c:v>13.8</c:v>
                </c:pt>
                <c:pt idx="6342">
                  <c:v>12</c:v>
                </c:pt>
                <c:pt idx="6343">
                  <c:v>10.199999999999999</c:v>
                </c:pt>
                <c:pt idx="6344">
                  <c:v>8.4</c:v>
                </c:pt>
                <c:pt idx="6345">
                  <c:v>6.3</c:v>
                </c:pt>
                <c:pt idx="6346">
                  <c:v>4.5</c:v>
                </c:pt>
                <c:pt idx="6347">
                  <c:v>2.7</c:v>
                </c:pt>
                <c:pt idx="6348">
                  <c:v>11.1</c:v>
                </c:pt>
                <c:pt idx="6349">
                  <c:v>9</c:v>
                </c:pt>
                <c:pt idx="6350">
                  <c:v>7.2</c:v>
                </c:pt>
                <c:pt idx="6351">
                  <c:v>5.4</c:v>
                </c:pt>
                <c:pt idx="6352">
                  <c:v>3.6</c:v>
                </c:pt>
                <c:pt idx="6353">
                  <c:v>1.5</c:v>
                </c:pt>
                <c:pt idx="6354">
                  <c:v>0</c:v>
                </c:pt>
                <c:pt idx="6355">
                  <c:v>12.6</c:v>
                </c:pt>
                <c:pt idx="6356">
                  <c:v>18.600000000000001</c:v>
                </c:pt>
                <c:pt idx="6357">
                  <c:v>32.1</c:v>
                </c:pt>
                <c:pt idx="6358">
                  <c:v>45.3</c:v>
                </c:pt>
                <c:pt idx="6359">
                  <c:v>43.5</c:v>
                </c:pt>
                <c:pt idx="6360">
                  <c:v>41.7</c:v>
                </c:pt>
                <c:pt idx="6361">
                  <c:v>39.9</c:v>
                </c:pt>
                <c:pt idx="6362">
                  <c:v>37.799999999999997</c:v>
                </c:pt>
                <c:pt idx="6363">
                  <c:v>36</c:v>
                </c:pt>
                <c:pt idx="6364">
                  <c:v>34.200000000000003</c:v>
                </c:pt>
                <c:pt idx="6365">
                  <c:v>32.4</c:v>
                </c:pt>
                <c:pt idx="6366">
                  <c:v>30.3</c:v>
                </c:pt>
                <c:pt idx="6367">
                  <c:v>28.5</c:v>
                </c:pt>
                <c:pt idx="6368">
                  <c:v>26.7</c:v>
                </c:pt>
                <c:pt idx="6369">
                  <c:v>24.9</c:v>
                </c:pt>
                <c:pt idx="6370">
                  <c:v>22.8</c:v>
                </c:pt>
                <c:pt idx="6371">
                  <c:v>21</c:v>
                </c:pt>
                <c:pt idx="6372">
                  <c:v>19.2</c:v>
                </c:pt>
                <c:pt idx="6373">
                  <c:v>17.399999999999999</c:v>
                </c:pt>
                <c:pt idx="6374">
                  <c:v>15.3</c:v>
                </c:pt>
                <c:pt idx="6375">
                  <c:v>13.5</c:v>
                </c:pt>
                <c:pt idx="6376">
                  <c:v>11.7</c:v>
                </c:pt>
                <c:pt idx="6377">
                  <c:v>9.9</c:v>
                </c:pt>
                <c:pt idx="6378">
                  <c:v>7.8</c:v>
                </c:pt>
                <c:pt idx="6379">
                  <c:v>6</c:v>
                </c:pt>
                <c:pt idx="6380">
                  <c:v>4.2</c:v>
                </c:pt>
                <c:pt idx="6381">
                  <c:v>2.4</c:v>
                </c:pt>
                <c:pt idx="6382">
                  <c:v>11.1</c:v>
                </c:pt>
                <c:pt idx="6383">
                  <c:v>16.2</c:v>
                </c:pt>
                <c:pt idx="6384">
                  <c:v>14.4</c:v>
                </c:pt>
                <c:pt idx="6385">
                  <c:v>12.6</c:v>
                </c:pt>
                <c:pt idx="6386">
                  <c:v>10.5</c:v>
                </c:pt>
                <c:pt idx="6387">
                  <c:v>8.6999999999999993</c:v>
                </c:pt>
                <c:pt idx="6388">
                  <c:v>6.9</c:v>
                </c:pt>
                <c:pt idx="6389">
                  <c:v>5.0999999999999996</c:v>
                </c:pt>
                <c:pt idx="6390">
                  <c:v>3</c:v>
                </c:pt>
                <c:pt idx="6391">
                  <c:v>1.2</c:v>
                </c:pt>
                <c:pt idx="6392">
                  <c:v>0</c:v>
                </c:pt>
                <c:pt idx="6393">
                  <c:v>11.1</c:v>
                </c:pt>
                <c:pt idx="6394">
                  <c:v>9.3000000000000007</c:v>
                </c:pt>
                <c:pt idx="6395">
                  <c:v>7.5</c:v>
                </c:pt>
                <c:pt idx="6396">
                  <c:v>5.4</c:v>
                </c:pt>
                <c:pt idx="6397">
                  <c:v>3.6</c:v>
                </c:pt>
                <c:pt idx="6398">
                  <c:v>1.8</c:v>
                </c:pt>
                <c:pt idx="6399">
                  <c:v>0</c:v>
                </c:pt>
                <c:pt idx="6400">
                  <c:v>13.5</c:v>
                </c:pt>
                <c:pt idx="6401">
                  <c:v>27</c:v>
                </c:pt>
                <c:pt idx="6402">
                  <c:v>25.2</c:v>
                </c:pt>
                <c:pt idx="6403">
                  <c:v>38.4</c:v>
                </c:pt>
                <c:pt idx="6404">
                  <c:v>51.9</c:v>
                </c:pt>
                <c:pt idx="6405">
                  <c:v>65.400000000000006</c:v>
                </c:pt>
                <c:pt idx="6406">
                  <c:v>63.6</c:v>
                </c:pt>
                <c:pt idx="6407">
                  <c:v>61.5</c:v>
                </c:pt>
                <c:pt idx="6408">
                  <c:v>59.7</c:v>
                </c:pt>
                <c:pt idx="6409">
                  <c:v>57.9</c:v>
                </c:pt>
                <c:pt idx="6410">
                  <c:v>56.1</c:v>
                </c:pt>
                <c:pt idx="6411">
                  <c:v>54</c:v>
                </c:pt>
                <c:pt idx="6412">
                  <c:v>52.2</c:v>
                </c:pt>
                <c:pt idx="6413">
                  <c:v>65.7</c:v>
                </c:pt>
                <c:pt idx="6414">
                  <c:v>63.9</c:v>
                </c:pt>
                <c:pt idx="6415">
                  <c:v>61.8</c:v>
                </c:pt>
                <c:pt idx="6416">
                  <c:v>60</c:v>
                </c:pt>
                <c:pt idx="6417">
                  <c:v>58.2</c:v>
                </c:pt>
                <c:pt idx="6418">
                  <c:v>56.4</c:v>
                </c:pt>
                <c:pt idx="6419">
                  <c:v>61.8</c:v>
                </c:pt>
                <c:pt idx="6420">
                  <c:v>60</c:v>
                </c:pt>
                <c:pt idx="6421">
                  <c:v>58.2</c:v>
                </c:pt>
                <c:pt idx="6422">
                  <c:v>56.4</c:v>
                </c:pt>
                <c:pt idx="6423">
                  <c:v>69.599999999999994</c:v>
                </c:pt>
                <c:pt idx="6424">
                  <c:v>83.1</c:v>
                </c:pt>
                <c:pt idx="6425">
                  <c:v>96.6</c:v>
                </c:pt>
                <c:pt idx="6426">
                  <c:v>110.1</c:v>
                </c:pt>
                <c:pt idx="6427">
                  <c:v>123.3</c:v>
                </c:pt>
                <c:pt idx="6428">
                  <c:v>136.80000000000001</c:v>
                </c:pt>
                <c:pt idx="6429">
                  <c:v>150.30000000000001</c:v>
                </c:pt>
                <c:pt idx="6430">
                  <c:v>161.4</c:v>
                </c:pt>
                <c:pt idx="6431">
                  <c:v>172.2</c:v>
                </c:pt>
                <c:pt idx="6432">
                  <c:v>185.7</c:v>
                </c:pt>
                <c:pt idx="6433">
                  <c:v>199.2</c:v>
                </c:pt>
                <c:pt idx="6434">
                  <c:v>207.6</c:v>
                </c:pt>
                <c:pt idx="6435">
                  <c:v>214.5</c:v>
                </c:pt>
                <c:pt idx="6436">
                  <c:v>228</c:v>
                </c:pt>
                <c:pt idx="6437">
                  <c:v>239.1</c:v>
                </c:pt>
                <c:pt idx="6438">
                  <c:v>252.6</c:v>
                </c:pt>
                <c:pt idx="6439">
                  <c:v>254.7</c:v>
                </c:pt>
                <c:pt idx="6440">
                  <c:v>253.5</c:v>
                </c:pt>
                <c:pt idx="6441">
                  <c:v>251.7</c:v>
                </c:pt>
                <c:pt idx="6442">
                  <c:v>249.9</c:v>
                </c:pt>
                <c:pt idx="6443">
                  <c:v>261.60000000000002</c:v>
                </c:pt>
                <c:pt idx="6444">
                  <c:v>272.7</c:v>
                </c:pt>
                <c:pt idx="6445">
                  <c:v>270.89999999999998</c:v>
                </c:pt>
                <c:pt idx="6446">
                  <c:v>282</c:v>
                </c:pt>
                <c:pt idx="6447">
                  <c:v>292.8</c:v>
                </c:pt>
                <c:pt idx="6448">
                  <c:v>303.89999999999998</c:v>
                </c:pt>
                <c:pt idx="6449">
                  <c:v>316.5</c:v>
                </c:pt>
                <c:pt idx="6450">
                  <c:v>330</c:v>
                </c:pt>
                <c:pt idx="6451">
                  <c:v>343.2</c:v>
                </c:pt>
                <c:pt idx="6452">
                  <c:v>355.8</c:v>
                </c:pt>
                <c:pt idx="6453">
                  <c:v>366.9</c:v>
                </c:pt>
                <c:pt idx="6454">
                  <c:v>378</c:v>
                </c:pt>
                <c:pt idx="6455">
                  <c:v>390.3</c:v>
                </c:pt>
                <c:pt idx="6456">
                  <c:v>401.4</c:v>
                </c:pt>
                <c:pt idx="6457">
                  <c:v>399.6</c:v>
                </c:pt>
                <c:pt idx="6458">
                  <c:v>397.8</c:v>
                </c:pt>
                <c:pt idx="6459">
                  <c:v>395.7</c:v>
                </c:pt>
                <c:pt idx="6460">
                  <c:v>404.7</c:v>
                </c:pt>
                <c:pt idx="6461">
                  <c:v>402.9</c:v>
                </c:pt>
                <c:pt idx="6462">
                  <c:v>401.1</c:v>
                </c:pt>
                <c:pt idx="6463">
                  <c:v>399</c:v>
                </c:pt>
                <c:pt idx="6464">
                  <c:v>397.2</c:v>
                </c:pt>
                <c:pt idx="6465">
                  <c:v>395.4</c:v>
                </c:pt>
                <c:pt idx="6466">
                  <c:v>393.6</c:v>
                </c:pt>
                <c:pt idx="6467">
                  <c:v>391.5</c:v>
                </c:pt>
                <c:pt idx="6468">
                  <c:v>389.7</c:v>
                </c:pt>
                <c:pt idx="6469">
                  <c:v>387.9</c:v>
                </c:pt>
                <c:pt idx="6470">
                  <c:v>396.9</c:v>
                </c:pt>
                <c:pt idx="6471">
                  <c:v>394.8</c:v>
                </c:pt>
                <c:pt idx="6472">
                  <c:v>405.9</c:v>
                </c:pt>
                <c:pt idx="6473">
                  <c:v>413.1</c:v>
                </c:pt>
                <c:pt idx="6474">
                  <c:v>421.5</c:v>
                </c:pt>
                <c:pt idx="6475">
                  <c:v>426.9</c:v>
                </c:pt>
                <c:pt idx="6476">
                  <c:v>434.1</c:v>
                </c:pt>
                <c:pt idx="6477">
                  <c:v>432.3</c:v>
                </c:pt>
                <c:pt idx="6478">
                  <c:v>430.5</c:v>
                </c:pt>
                <c:pt idx="6479">
                  <c:v>428.4</c:v>
                </c:pt>
                <c:pt idx="6480">
                  <c:v>426.6</c:v>
                </c:pt>
                <c:pt idx="6481">
                  <c:v>424.8</c:v>
                </c:pt>
                <c:pt idx="6482">
                  <c:v>432</c:v>
                </c:pt>
                <c:pt idx="6483">
                  <c:v>438.9</c:v>
                </c:pt>
                <c:pt idx="6484">
                  <c:v>450</c:v>
                </c:pt>
                <c:pt idx="6485">
                  <c:v>457.2</c:v>
                </c:pt>
                <c:pt idx="6486">
                  <c:v>465.6</c:v>
                </c:pt>
                <c:pt idx="6487">
                  <c:v>472.5</c:v>
                </c:pt>
                <c:pt idx="6488">
                  <c:v>481.5</c:v>
                </c:pt>
                <c:pt idx="6489">
                  <c:v>488.7</c:v>
                </c:pt>
                <c:pt idx="6490">
                  <c:v>495.9</c:v>
                </c:pt>
                <c:pt idx="6491">
                  <c:v>502.8</c:v>
                </c:pt>
                <c:pt idx="6492">
                  <c:v>507.9</c:v>
                </c:pt>
                <c:pt idx="6493">
                  <c:v>513.6</c:v>
                </c:pt>
                <c:pt idx="6494">
                  <c:v>511.8</c:v>
                </c:pt>
                <c:pt idx="6495">
                  <c:v>518.70000000000005</c:v>
                </c:pt>
                <c:pt idx="6496">
                  <c:v>525.9</c:v>
                </c:pt>
                <c:pt idx="6497">
                  <c:v>534.9</c:v>
                </c:pt>
                <c:pt idx="6498">
                  <c:v>542.1</c:v>
                </c:pt>
                <c:pt idx="6499">
                  <c:v>550.79999999999995</c:v>
                </c:pt>
                <c:pt idx="6500">
                  <c:v>559.20000000000005</c:v>
                </c:pt>
                <c:pt idx="6501">
                  <c:v>557.4</c:v>
                </c:pt>
                <c:pt idx="6502">
                  <c:v>564.6</c:v>
                </c:pt>
                <c:pt idx="6503">
                  <c:v>568.5</c:v>
                </c:pt>
                <c:pt idx="6504">
                  <c:v>573.6</c:v>
                </c:pt>
                <c:pt idx="6505">
                  <c:v>578.70000000000005</c:v>
                </c:pt>
                <c:pt idx="6506">
                  <c:v>576.9</c:v>
                </c:pt>
                <c:pt idx="6507">
                  <c:v>583.79999999999995</c:v>
                </c:pt>
                <c:pt idx="6508">
                  <c:v>591</c:v>
                </c:pt>
                <c:pt idx="6509">
                  <c:v>596.1</c:v>
                </c:pt>
                <c:pt idx="6510">
                  <c:v>600</c:v>
                </c:pt>
                <c:pt idx="6511">
                  <c:v>597.9</c:v>
                </c:pt>
                <c:pt idx="6512">
                  <c:v>603</c:v>
                </c:pt>
                <c:pt idx="6513">
                  <c:v>601.20000000000005</c:v>
                </c:pt>
                <c:pt idx="6514">
                  <c:v>605.1</c:v>
                </c:pt>
                <c:pt idx="6515">
                  <c:v>609.9</c:v>
                </c:pt>
                <c:pt idx="6516">
                  <c:v>615.6</c:v>
                </c:pt>
                <c:pt idx="6517">
                  <c:v>621.29999999999995</c:v>
                </c:pt>
                <c:pt idx="6518">
                  <c:v>627</c:v>
                </c:pt>
                <c:pt idx="6519">
                  <c:v>632.4</c:v>
                </c:pt>
                <c:pt idx="6520">
                  <c:v>630.6</c:v>
                </c:pt>
                <c:pt idx="6521">
                  <c:v>639</c:v>
                </c:pt>
                <c:pt idx="6522">
                  <c:v>644.70000000000005</c:v>
                </c:pt>
                <c:pt idx="6523">
                  <c:v>648.6</c:v>
                </c:pt>
                <c:pt idx="6524">
                  <c:v>646.79999999999995</c:v>
                </c:pt>
                <c:pt idx="6525">
                  <c:v>645</c:v>
                </c:pt>
                <c:pt idx="6526">
                  <c:v>643.20000000000005</c:v>
                </c:pt>
                <c:pt idx="6527">
                  <c:v>641.1</c:v>
                </c:pt>
                <c:pt idx="6528">
                  <c:v>639.29999999999995</c:v>
                </c:pt>
                <c:pt idx="6529">
                  <c:v>637.5</c:v>
                </c:pt>
                <c:pt idx="6530">
                  <c:v>635.70000000000005</c:v>
                </c:pt>
                <c:pt idx="6531">
                  <c:v>633.6</c:v>
                </c:pt>
                <c:pt idx="6532">
                  <c:v>631.79999999999995</c:v>
                </c:pt>
                <c:pt idx="6533">
                  <c:v>630</c:v>
                </c:pt>
                <c:pt idx="6534">
                  <c:v>634.20000000000005</c:v>
                </c:pt>
                <c:pt idx="6535">
                  <c:v>639</c:v>
                </c:pt>
                <c:pt idx="6536">
                  <c:v>637.20000000000005</c:v>
                </c:pt>
                <c:pt idx="6537">
                  <c:v>635.4</c:v>
                </c:pt>
                <c:pt idx="6538">
                  <c:v>633.6</c:v>
                </c:pt>
                <c:pt idx="6539">
                  <c:v>631.5</c:v>
                </c:pt>
                <c:pt idx="6540">
                  <c:v>629.70000000000005</c:v>
                </c:pt>
                <c:pt idx="6541">
                  <c:v>627.9</c:v>
                </c:pt>
                <c:pt idx="6542">
                  <c:v>626.1</c:v>
                </c:pt>
                <c:pt idx="6543">
                  <c:v>624</c:v>
                </c:pt>
                <c:pt idx="6544">
                  <c:v>622.20000000000005</c:v>
                </c:pt>
                <c:pt idx="6545">
                  <c:v>620.4</c:v>
                </c:pt>
                <c:pt idx="6546">
                  <c:v>618.6</c:v>
                </c:pt>
                <c:pt idx="6547">
                  <c:v>616.5</c:v>
                </c:pt>
                <c:pt idx="6548">
                  <c:v>614.70000000000005</c:v>
                </c:pt>
                <c:pt idx="6549">
                  <c:v>612.9</c:v>
                </c:pt>
                <c:pt idx="6550">
                  <c:v>611.1</c:v>
                </c:pt>
                <c:pt idx="6551">
                  <c:v>609</c:v>
                </c:pt>
                <c:pt idx="6552">
                  <c:v>607.20000000000005</c:v>
                </c:pt>
                <c:pt idx="6553">
                  <c:v>605.4</c:v>
                </c:pt>
                <c:pt idx="6554">
                  <c:v>603.6</c:v>
                </c:pt>
                <c:pt idx="6555">
                  <c:v>601.5</c:v>
                </c:pt>
                <c:pt idx="6556">
                  <c:v>599.70000000000005</c:v>
                </c:pt>
                <c:pt idx="6557">
                  <c:v>597.9</c:v>
                </c:pt>
                <c:pt idx="6558">
                  <c:v>596.1</c:v>
                </c:pt>
                <c:pt idx="6559">
                  <c:v>594</c:v>
                </c:pt>
                <c:pt idx="6560">
                  <c:v>592.20000000000005</c:v>
                </c:pt>
                <c:pt idx="6561">
                  <c:v>590.4</c:v>
                </c:pt>
                <c:pt idx="6562">
                  <c:v>588.6</c:v>
                </c:pt>
                <c:pt idx="6563">
                  <c:v>586.5</c:v>
                </c:pt>
                <c:pt idx="6564">
                  <c:v>584.70000000000005</c:v>
                </c:pt>
                <c:pt idx="6565">
                  <c:v>582.9</c:v>
                </c:pt>
                <c:pt idx="6566">
                  <c:v>581.1</c:v>
                </c:pt>
                <c:pt idx="6567">
                  <c:v>579</c:v>
                </c:pt>
                <c:pt idx="6568">
                  <c:v>577.20000000000005</c:v>
                </c:pt>
                <c:pt idx="6569">
                  <c:v>575.4</c:v>
                </c:pt>
                <c:pt idx="6570">
                  <c:v>573.6</c:v>
                </c:pt>
                <c:pt idx="6571">
                  <c:v>571.5</c:v>
                </c:pt>
                <c:pt idx="6572">
                  <c:v>569.70000000000005</c:v>
                </c:pt>
                <c:pt idx="6573">
                  <c:v>567.9</c:v>
                </c:pt>
                <c:pt idx="6574">
                  <c:v>566.1</c:v>
                </c:pt>
                <c:pt idx="6575">
                  <c:v>564</c:v>
                </c:pt>
                <c:pt idx="6576">
                  <c:v>562.20000000000005</c:v>
                </c:pt>
                <c:pt idx="6577">
                  <c:v>560.4</c:v>
                </c:pt>
                <c:pt idx="6578">
                  <c:v>558.6</c:v>
                </c:pt>
                <c:pt idx="6579">
                  <c:v>556.5</c:v>
                </c:pt>
                <c:pt idx="6580">
                  <c:v>554.70000000000005</c:v>
                </c:pt>
                <c:pt idx="6581">
                  <c:v>552.9</c:v>
                </c:pt>
                <c:pt idx="6582">
                  <c:v>551.1</c:v>
                </c:pt>
                <c:pt idx="6583">
                  <c:v>549</c:v>
                </c:pt>
                <c:pt idx="6584">
                  <c:v>547.20000000000005</c:v>
                </c:pt>
                <c:pt idx="6585">
                  <c:v>545.4</c:v>
                </c:pt>
                <c:pt idx="6586">
                  <c:v>543.6</c:v>
                </c:pt>
                <c:pt idx="6587">
                  <c:v>541.5</c:v>
                </c:pt>
                <c:pt idx="6588">
                  <c:v>539.70000000000005</c:v>
                </c:pt>
                <c:pt idx="6589">
                  <c:v>537.9</c:v>
                </c:pt>
                <c:pt idx="6590">
                  <c:v>536.1</c:v>
                </c:pt>
                <c:pt idx="6591">
                  <c:v>534</c:v>
                </c:pt>
                <c:pt idx="6592">
                  <c:v>532.20000000000005</c:v>
                </c:pt>
                <c:pt idx="6593">
                  <c:v>530.4</c:v>
                </c:pt>
                <c:pt idx="6594">
                  <c:v>528.6</c:v>
                </c:pt>
                <c:pt idx="6595">
                  <c:v>526.5</c:v>
                </c:pt>
                <c:pt idx="6596">
                  <c:v>524.70000000000005</c:v>
                </c:pt>
                <c:pt idx="6597">
                  <c:v>522.9</c:v>
                </c:pt>
                <c:pt idx="6598">
                  <c:v>521.1</c:v>
                </c:pt>
                <c:pt idx="6599">
                  <c:v>519</c:v>
                </c:pt>
                <c:pt idx="6600">
                  <c:v>517.20000000000005</c:v>
                </c:pt>
                <c:pt idx="6601">
                  <c:v>515.4</c:v>
                </c:pt>
                <c:pt idx="6602">
                  <c:v>513.6</c:v>
                </c:pt>
                <c:pt idx="6603">
                  <c:v>511.5</c:v>
                </c:pt>
                <c:pt idx="6604">
                  <c:v>509.7</c:v>
                </c:pt>
                <c:pt idx="6605">
                  <c:v>507.9</c:v>
                </c:pt>
                <c:pt idx="6606">
                  <c:v>506.1</c:v>
                </c:pt>
                <c:pt idx="6607">
                  <c:v>504</c:v>
                </c:pt>
                <c:pt idx="6608">
                  <c:v>502.2</c:v>
                </c:pt>
                <c:pt idx="6609">
                  <c:v>500.4</c:v>
                </c:pt>
                <c:pt idx="6610">
                  <c:v>498.6</c:v>
                </c:pt>
                <c:pt idx="6611">
                  <c:v>496.5</c:v>
                </c:pt>
                <c:pt idx="6612">
                  <c:v>494.7</c:v>
                </c:pt>
                <c:pt idx="6613">
                  <c:v>492.9</c:v>
                </c:pt>
                <c:pt idx="6614">
                  <c:v>491.1</c:v>
                </c:pt>
                <c:pt idx="6615">
                  <c:v>489</c:v>
                </c:pt>
                <c:pt idx="6616">
                  <c:v>487.2</c:v>
                </c:pt>
                <c:pt idx="6617">
                  <c:v>485.4</c:v>
                </c:pt>
                <c:pt idx="6618">
                  <c:v>483.6</c:v>
                </c:pt>
                <c:pt idx="6619">
                  <c:v>481.5</c:v>
                </c:pt>
                <c:pt idx="6620">
                  <c:v>479.7</c:v>
                </c:pt>
                <c:pt idx="6621">
                  <c:v>477.9</c:v>
                </c:pt>
                <c:pt idx="6622">
                  <c:v>476.1</c:v>
                </c:pt>
                <c:pt idx="6623">
                  <c:v>474</c:v>
                </c:pt>
                <c:pt idx="6624">
                  <c:v>472.2</c:v>
                </c:pt>
                <c:pt idx="6625">
                  <c:v>470.4</c:v>
                </c:pt>
                <c:pt idx="6626">
                  <c:v>468.6</c:v>
                </c:pt>
                <c:pt idx="6627">
                  <c:v>466.5</c:v>
                </c:pt>
                <c:pt idx="6628">
                  <c:v>464.7</c:v>
                </c:pt>
                <c:pt idx="6629">
                  <c:v>462.9</c:v>
                </c:pt>
                <c:pt idx="6630">
                  <c:v>461.1</c:v>
                </c:pt>
                <c:pt idx="6631">
                  <c:v>459</c:v>
                </c:pt>
                <c:pt idx="6632">
                  <c:v>457.2</c:v>
                </c:pt>
                <c:pt idx="6633">
                  <c:v>455.4</c:v>
                </c:pt>
                <c:pt idx="6634">
                  <c:v>453.6</c:v>
                </c:pt>
                <c:pt idx="6635">
                  <c:v>451.5</c:v>
                </c:pt>
                <c:pt idx="6636">
                  <c:v>449.7</c:v>
                </c:pt>
                <c:pt idx="6637">
                  <c:v>447.9</c:v>
                </c:pt>
                <c:pt idx="6638">
                  <c:v>446.1</c:v>
                </c:pt>
                <c:pt idx="6639">
                  <c:v>444</c:v>
                </c:pt>
                <c:pt idx="6640">
                  <c:v>442.2</c:v>
                </c:pt>
                <c:pt idx="6641">
                  <c:v>440.4</c:v>
                </c:pt>
                <c:pt idx="6642">
                  <c:v>438.6</c:v>
                </c:pt>
                <c:pt idx="6643">
                  <c:v>436.5</c:v>
                </c:pt>
                <c:pt idx="6644">
                  <c:v>434.7</c:v>
                </c:pt>
                <c:pt idx="6645">
                  <c:v>432.9</c:v>
                </c:pt>
                <c:pt idx="6646">
                  <c:v>431.1</c:v>
                </c:pt>
                <c:pt idx="6647">
                  <c:v>429</c:v>
                </c:pt>
                <c:pt idx="6648">
                  <c:v>427.2</c:v>
                </c:pt>
                <c:pt idx="6649">
                  <c:v>425.4</c:v>
                </c:pt>
                <c:pt idx="6650">
                  <c:v>423.6</c:v>
                </c:pt>
                <c:pt idx="6651">
                  <c:v>421.5</c:v>
                </c:pt>
                <c:pt idx="6652">
                  <c:v>419.7</c:v>
                </c:pt>
                <c:pt idx="6653">
                  <c:v>417.9</c:v>
                </c:pt>
                <c:pt idx="6654">
                  <c:v>416.1</c:v>
                </c:pt>
                <c:pt idx="6655">
                  <c:v>414</c:v>
                </c:pt>
                <c:pt idx="6656">
                  <c:v>412.2</c:v>
                </c:pt>
                <c:pt idx="6657">
                  <c:v>410.4</c:v>
                </c:pt>
                <c:pt idx="6658">
                  <c:v>408.6</c:v>
                </c:pt>
                <c:pt idx="6659">
                  <c:v>406.5</c:v>
                </c:pt>
                <c:pt idx="6660">
                  <c:v>404.7</c:v>
                </c:pt>
                <c:pt idx="6661">
                  <c:v>402.9</c:v>
                </c:pt>
                <c:pt idx="6662">
                  <c:v>401.1</c:v>
                </c:pt>
                <c:pt idx="6663">
                  <c:v>399</c:v>
                </c:pt>
                <c:pt idx="6664">
                  <c:v>397.2</c:v>
                </c:pt>
                <c:pt idx="6665">
                  <c:v>395.4</c:v>
                </c:pt>
                <c:pt idx="6666">
                  <c:v>393.6</c:v>
                </c:pt>
                <c:pt idx="6667">
                  <c:v>391.5</c:v>
                </c:pt>
                <c:pt idx="6668">
                  <c:v>389.7</c:v>
                </c:pt>
                <c:pt idx="6669">
                  <c:v>387.9</c:v>
                </c:pt>
                <c:pt idx="6670">
                  <c:v>386.1</c:v>
                </c:pt>
                <c:pt idx="6671">
                  <c:v>384</c:v>
                </c:pt>
                <c:pt idx="6672">
                  <c:v>382.2</c:v>
                </c:pt>
                <c:pt idx="6673">
                  <c:v>380.4</c:v>
                </c:pt>
                <c:pt idx="6674">
                  <c:v>378.6</c:v>
                </c:pt>
                <c:pt idx="6675">
                  <c:v>376.5</c:v>
                </c:pt>
                <c:pt idx="6676">
                  <c:v>374.7</c:v>
                </c:pt>
                <c:pt idx="6677">
                  <c:v>372.9</c:v>
                </c:pt>
                <c:pt idx="6678">
                  <c:v>371.1</c:v>
                </c:pt>
                <c:pt idx="6679">
                  <c:v>369</c:v>
                </c:pt>
                <c:pt idx="6680">
                  <c:v>367.2</c:v>
                </c:pt>
                <c:pt idx="6681">
                  <c:v>365.4</c:v>
                </c:pt>
                <c:pt idx="6682">
                  <c:v>363.6</c:v>
                </c:pt>
                <c:pt idx="6683">
                  <c:v>361.5</c:v>
                </c:pt>
                <c:pt idx="6684">
                  <c:v>359.7</c:v>
                </c:pt>
                <c:pt idx="6685">
                  <c:v>357.9</c:v>
                </c:pt>
                <c:pt idx="6686">
                  <c:v>356.1</c:v>
                </c:pt>
                <c:pt idx="6687">
                  <c:v>354</c:v>
                </c:pt>
                <c:pt idx="6688">
                  <c:v>352.2</c:v>
                </c:pt>
                <c:pt idx="6689">
                  <c:v>350.4</c:v>
                </c:pt>
                <c:pt idx="6690">
                  <c:v>348.6</c:v>
                </c:pt>
                <c:pt idx="6691">
                  <c:v>346.5</c:v>
                </c:pt>
                <c:pt idx="6692">
                  <c:v>344.7</c:v>
                </c:pt>
                <c:pt idx="6693">
                  <c:v>342.9</c:v>
                </c:pt>
                <c:pt idx="6694">
                  <c:v>341.1</c:v>
                </c:pt>
                <c:pt idx="6695">
                  <c:v>339</c:v>
                </c:pt>
                <c:pt idx="6696">
                  <c:v>337.2</c:v>
                </c:pt>
                <c:pt idx="6697">
                  <c:v>335.4</c:v>
                </c:pt>
                <c:pt idx="6698">
                  <c:v>333.6</c:v>
                </c:pt>
                <c:pt idx="6699">
                  <c:v>331.5</c:v>
                </c:pt>
                <c:pt idx="6700">
                  <c:v>329.7</c:v>
                </c:pt>
                <c:pt idx="6701">
                  <c:v>327.9</c:v>
                </c:pt>
                <c:pt idx="6702">
                  <c:v>326.10000000000002</c:v>
                </c:pt>
                <c:pt idx="6703">
                  <c:v>324</c:v>
                </c:pt>
                <c:pt idx="6704">
                  <c:v>322.2</c:v>
                </c:pt>
                <c:pt idx="6705">
                  <c:v>320.39999999999998</c:v>
                </c:pt>
                <c:pt idx="6706">
                  <c:v>318.60000000000002</c:v>
                </c:pt>
                <c:pt idx="6707">
                  <c:v>316.5</c:v>
                </c:pt>
                <c:pt idx="6708">
                  <c:v>314.7</c:v>
                </c:pt>
                <c:pt idx="6709">
                  <c:v>312.89999999999998</c:v>
                </c:pt>
                <c:pt idx="6710">
                  <c:v>311.10000000000002</c:v>
                </c:pt>
                <c:pt idx="6711">
                  <c:v>309</c:v>
                </c:pt>
                <c:pt idx="6712">
                  <c:v>307.2</c:v>
                </c:pt>
                <c:pt idx="6713">
                  <c:v>305.39999999999998</c:v>
                </c:pt>
                <c:pt idx="6714">
                  <c:v>303.60000000000002</c:v>
                </c:pt>
                <c:pt idx="6715">
                  <c:v>301.5</c:v>
                </c:pt>
                <c:pt idx="6716">
                  <c:v>299.7</c:v>
                </c:pt>
                <c:pt idx="6717">
                  <c:v>297.89999999999998</c:v>
                </c:pt>
                <c:pt idx="6718">
                  <c:v>296.10000000000002</c:v>
                </c:pt>
                <c:pt idx="6719">
                  <c:v>294</c:v>
                </c:pt>
                <c:pt idx="6720">
                  <c:v>292.2</c:v>
                </c:pt>
                <c:pt idx="6721">
                  <c:v>290.39999999999998</c:v>
                </c:pt>
                <c:pt idx="6722">
                  <c:v>288.60000000000002</c:v>
                </c:pt>
                <c:pt idx="6723">
                  <c:v>286.5</c:v>
                </c:pt>
                <c:pt idx="6724">
                  <c:v>284.7</c:v>
                </c:pt>
                <c:pt idx="6725">
                  <c:v>282.89999999999998</c:v>
                </c:pt>
                <c:pt idx="6726">
                  <c:v>281.10000000000002</c:v>
                </c:pt>
                <c:pt idx="6727">
                  <c:v>279</c:v>
                </c:pt>
                <c:pt idx="6728">
                  <c:v>277.2</c:v>
                </c:pt>
                <c:pt idx="6729">
                  <c:v>275.39999999999998</c:v>
                </c:pt>
                <c:pt idx="6730">
                  <c:v>273.60000000000002</c:v>
                </c:pt>
                <c:pt idx="6731">
                  <c:v>271.5</c:v>
                </c:pt>
                <c:pt idx="6732">
                  <c:v>269.7</c:v>
                </c:pt>
                <c:pt idx="6733">
                  <c:v>267.89999999999998</c:v>
                </c:pt>
                <c:pt idx="6734">
                  <c:v>266.10000000000002</c:v>
                </c:pt>
                <c:pt idx="6735">
                  <c:v>264</c:v>
                </c:pt>
                <c:pt idx="6736">
                  <c:v>262.2</c:v>
                </c:pt>
                <c:pt idx="6737">
                  <c:v>260.39999999999998</c:v>
                </c:pt>
                <c:pt idx="6738">
                  <c:v>258.60000000000002</c:v>
                </c:pt>
                <c:pt idx="6739">
                  <c:v>256.5</c:v>
                </c:pt>
                <c:pt idx="6740">
                  <c:v>254.7</c:v>
                </c:pt>
                <c:pt idx="6741">
                  <c:v>252.9</c:v>
                </c:pt>
                <c:pt idx="6742">
                  <c:v>251.1</c:v>
                </c:pt>
                <c:pt idx="6743">
                  <c:v>249</c:v>
                </c:pt>
                <c:pt idx="6744">
                  <c:v>247.2</c:v>
                </c:pt>
                <c:pt idx="6745">
                  <c:v>245.4</c:v>
                </c:pt>
                <c:pt idx="6746">
                  <c:v>243.6</c:v>
                </c:pt>
                <c:pt idx="6747">
                  <c:v>241.5</c:v>
                </c:pt>
                <c:pt idx="6748">
                  <c:v>239.7</c:v>
                </c:pt>
                <c:pt idx="6749">
                  <c:v>237.9</c:v>
                </c:pt>
                <c:pt idx="6750">
                  <c:v>236.1</c:v>
                </c:pt>
                <c:pt idx="6751">
                  <c:v>234</c:v>
                </c:pt>
                <c:pt idx="6752">
                  <c:v>232.2</c:v>
                </c:pt>
                <c:pt idx="6753">
                  <c:v>230.4</c:v>
                </c:pt>
                <c:pt idx="6754">
                  <c:v>228.6</c:v>
                </c:pt>
                <c:pt idx="6755">
                  <c:v>226.5</c:v>
                </c:pt>
                <c:pt idx="6756">
                  <c:v>224.7</c:v>
                </c:pt>
                <c:pt idx="6757">
                  <c:v>222.9</c:v>
                </c:pt>
                <c:pt idx="6758">
                  <c:v>221.1</c:v>
                </c:pt>
                <c:pt idx="6759">
                  <c:v>219</c:v>
                </c:pt>
                <c:pt idx="6760">
                  <c:v>217.2</c:v>
                </c:pt>
                <c:pt idx="6761">
                  <c:v>215.4</c:v>
                </c:pt>
                <c:pt idx="6762">
                  <c:v>213.6</c:v>
                </c:pt>
                <c:pt idx="6763">
                  <c:v>211.5</c:v>
                </c:pt>
                <c:pt idx="6764">
                  <c:v>209.7</c:v>
                </c:pt>
                <c:pt idx="6765">
                  <c:v>207.9</c:v>
                </c:pt>
                <c:pt idx="6766">
                  <c:v>206.1</c:v>
                </c:pt>
                <c:pt idx="6767">
                  <c:v>204</c:v>
                </c:pt>
                <c:pt idx="6768">
                  <c:v>202.2</c:v>
                </c:pt>
                <c:pt idx="6769">
                  <c:v>200.4</c:v>
                </c:pt>
                <c:pt idx="6770">
                  <c:v>198.6</c:v>
                </c:pt>
                <c:pt idx="6771">
                  <c:v>196.5</c:v>
                </c:pt>
                <c:pt idx="6772">
                  <c:v>194.7</c:v>
                </c:pt>
                <c:pt idx="6773">
                  <c:v>192.9</c:v>
                </c:pt>
                <c:pt idx="6774">
                  <c:v>191.1</c:v>
                </c:pt>
                <c:pt idx="6775">
                  <c:v>189</c:v>
                </c:pt>
                <c:pt idx="6776">
                  <c:v>187.2</c:v>
                </c:pt>
                <c:pt idx="6777">
                  <c:v>185.4</c:v>
                </c:pt>
                <c:pt idx="6778">
                  <c:v>183.6</c:v>
                </c:pt>
                <c:pt idx="6779">
                  <c:v>181.5</c:v>
                </c:pt>
                <c:pt idx="6780">
                  <c:v>179.7</c:v>
                </c:pt>
                <c:pt idx="6781">
                  <c:v>177.9</c:v>
                </c:pt>
                <c:pt idx="6782">
                  <c:v>176.1</c:v>
                </c:pt>
                <c:pt idx="6783">
                  <c:v>174</c:v>
                </c:pt>
                <c:pt idx="6784">
                  <c:v>172.2</c:v>
                </c:pt>
                <c:pt idx="6785">
                  <c:v>170.4</c:v>
                </c:pt>
                <c:pt idx="6786">
                  <c:v>168.6</c:v>
                </c:pt>
                <c:pt idx="6787">
                  <c:v>166.5</c:v>
                </c:pt>
                <c:pt idx="6788">
                  <c:v>164.7</c:v>
                </c:pt>
                <c:pt idx="6789">
                  <c:v>162.9</c:v>
                </c:pt>
                <c:pt idx="6790">
                  <c:v>161.1</c:v>
                </c:pt>
                <c:pt idx="6791">
                  <c:v>159</c:v>
                </c:pt>
                <c:pt idx="6792">
                  <c:v>157.19999999999999</c:v>
                </c:pt>
                <c:pt idx="6793">
                  <c:v>155.4</c:v>
                </c:pt>
                <c:pt idx="6794">
                  <c:v>153.6</c:v>
                </c:pt>
                <c:pt idx="6795">
                  <c:v>151.5</c:v>
                </c:pt>
                <c:pt idx="6796">
                  <c:v>149.69999999999999</c:v>
                </c:pt>
                <c:pt idx="6797">
                  <c:v>147.9</c:v>
                </c:pt>
                <c:pt idx="6798">
                  <c:v>146.1</c:v>
                </c:pt>
                <c:pt idx="6799">
                  <c:v>144</c:v>
                </c:pt>
                <c:pt idx="6800">
                  <c:v>142.19999999999999</c:v>
                </c:pt>
                <c:pt idx="6801">
                  <c:v>140.4</c:v>
                </c:pt>
                <c:pt idx="6802">
                  <c:v>138.6</c:v>
                </c:pt>
                <c:pt idx="6803">
                  <c:v>136.5</c:v>
                </c:pt>
                <c:pt idx="6804">
                  <c:v>134.69999999999999</c:v>
                </c:pt>
                <c:pt idx="6805">
                  <c:v>132.9</c:v>
                </c:pt>
                <c:pt idx="6806">
                  <c:v>131.1</c:v>
                </c:pt>
                <c:pt idx="6807">
                  <c:v>129</c:v>
                </c:pt>
                <c:pt idx="6808">
                  <c:v>127.2</c:v>
                </c:pt>
                <c:pt idx="6809">
                  <c:v>125.4</c:v>
                </c:pt>
                <c:pt idx="6810">
                  <c:v>123.6</c:v>
                </c:pt>
                <c:pt idx="6811">
                  <c:v>121.5</c:v>
                </c:pt>
                <c:pt idx="6812">
                  <c:v>119.7</c:v>
                </c:pt>
                <c:pt idx="6813">
                  <c:v>117.9</c:v>
                </c:pt>
                <c:pt idx="6814">
                  <c:v>116.1</c:v>
                </c:pt>
                <c:pt idx="6815">
                  <c:v>114</c:v>
                </c:pt>
                <c:pt idx="6816">
                  <c:v>112.2</c:v>
                </c:pt>
                <c:pt idx="6817">
                  <c:v>110.4</c:v>
                </c:pt>
                <c:pt idx="6818">
                  <c:v>108.6</c:v>
                </c:pt>
                <c:pt idx="6819">
                  <c:v>106.5</c:v>
                </c:pt>
                <c:pt idx="6820">
                  <c:v>104.7</c:v>
                </c:pt>
                <c:pt idx="6821">
                  <c:v>102.9</c:v>
                </c:pt>
                <c:pt idx="6822">
                  <c:v>101.1</c:v>
                </c:pt>
                <c:pt idx="6823">
                  <c:v>99</c:v>
                </c:pt>
                <c:pt idx="6824">
                  <c:v>97.2</c:v>
                </c:pt>
                <c:pt idx="6825">
                  <c:v>95.4</c:v>
                </c:pt>
                <c:pt idx="6826">
                  <c:v>93.6</c:v>
                </c:pt>
                <c:pt idx="6827">
                  <c:v>91.5</c:v>
                </c:pt>
                <c:pt idx="6828">
                  <c:v>89.7</c:v>
                </c:pt>
                <c:pt idx="6829">
                  <c:v>87.9</c:v>
                </c:pt>
                <c:pt idx="6830">
                  <c:v>86.1</c:v>
                </c:pt>
                <c:pt idx="6831">
                  <c:v>84</c:v>
                </c:pt>
                <c:pt idx="6832">
                  <c:v>82.2</c:v>
                </c:pt>
                <c:pt idx="6833">
                  <c:v>80.400000000000006</c:v>
                </c:pt>
                <c:pt idx="6834">
                  <c:v>78.599999999999994</c:v>
                </c:pt>
                <c:pt idx="6835">
                  <c:v>76.5</c:v>
                </c:pt>
                <c:pt idx="6836">
                  <c:v>74.7</c:v>
                </c:pt>
                <c:pt idx="6837">
                  <c:v>72.900000000000006</c:v>
                </c:pt>
                <c:pt idx="6838">
                  <c:v>71.099999999999994</c:v>
                </c:pt>
                <c:pt idx="6839">
                  <c:v>69</c:v>
                </c:pt>
                <c:pt idx="6840">
                  <c:v>67.2</c:v>
                </c:pt>
                <c:pt idx="6841">
                  <c:v>65.400000000000006</c:v>
                </c:pt>
                <c:pt idx="6842">
                  <c:v>63.6</c:v>
                </c:pt>
                <c:pt idx="6843">
                  <c:v>61.5</c:v>
                </c:pt>
                <c:pt idx="6844">
                  <c:v>59.7</c:v>
                </c:pt>
                <c:pt idx="6845">
                  <c:v>57.9</c:v>
                </c:pt>
                <c:pt idx="6846">
                  <c:v>56.1</c:v>
                </c:pt>
                <c:pt idx="6847">
                  <c:v>54</c:v>
                </c:pt>
                <c:pt idx="6848">
                  <c:v>52.2</c:v>
                </c:pt>
                <c:pt idx="6849">
                  <c:v>50.4</c:v>
                </c:pt>
                <c:pt idx="6850">
                  <c:v>48.6</c:v>
                </c:pt>
                <c:pt idx="6851">
                  <c:v>46.5</c:v>
                </c:pt>
                <c:pt idx="6852">
                  <c:v>44.7</c:v>
                </c:pt>
                <c:pt idx="6853">
                  <c:v>42.9</c:v>
                </c:pt>
                <c:pt idx="6854">
                  <c:v>41.1</c:v>
                </c:pt>
                <c:pt idx="6855">
                  <c:v>39</c:v>
                </c:pt>
                <c:pt idx="6856">
                  <c:v>37.200000000000003</c:v>
                </c:pt>
                <c:pt idx="6857">
                  <c:v>35.4</c:v>
                </c:pt>
                <c:pt idx="6858">
                  <c:v>33.6</c:v>
                </c:pt>
                <c:pt idx="6859">
                  <c:v>31.5</c:v>
                </c:pt>
                <c:pt idx="6860">
                  <c:v>29.7</c:v>
                </c:pt>
                <c:pt idx="6861">
                  <c:v>27.9</c:v>
                </c:pt>
                <c:pt idx="6862">
                  <c:v>26.1</c:v>
                </c:pt>
                <c:pt idx="6863">
                  <c:v>24</c:v>
                </c:pt>
                <c:pt idx="6864">
                  <c:v>22.2</c:v>
                </c:pt>
                <c:pt idx="6865">
                  <c:v>20.399999999999999</c:v>
                </c:pt>
                <c:pt idx="6866">
                  <c:v>18.600000000000001</c:v>
                </c:pt>
                <c:pt idx="6867">
                  <c:v>16.5</c:v>
                </c:pt>
                <c:pt idx="6868">
                  <c:v>14.7</c:v>
                </c:pt>
                <c:pt idx="6869">
                  <c:v>12.9</c:v>
                </c:pt>
                <c:pt idx="6870">
                  <c:v>11.1</c:v>
                </c:pt>
                <c:pt idx="6871">
                  <c:v>9</c:v>
                </c:pt>
                <c:pt idx="6872">
                  <c:v>7.2</c:v>
                </c:pt>
                <c:pt idx="6873">
                  <c:v>5.4</c:v>
                </c:pt>
                <c:pt idx="6874">
                  <c:v>3.6</c:v>
                </c:pt>
                <c:pt idx="6875">
                  <c:v>1.5</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3.9</c:v>
                </c:pt>
                <c:pt idx="6929">
                  <c:v>9</c:v>
                </c:pt>
                <c:pt idx="6930">
                  <c:v>7.5</c:v>
                </c:pt>
                <c:pt idx="6931">
                  <c:v>12.3</c:v>
                </c:pt>
                <c:pt idx="6932">
                  <c:v>16.5</c:v>
                </c:pt>
                <c:pt idx="6933">
                  <c:v>14.7</c:v>
                </c:pt>
                <c:pt idx="6934">
                  <c:v>12.9</c:v>
                </c:pt>
                <c:pt idx="6935">
                  <c:v>10.8</c:v>
                </c:pt>
                <c:pt idx="6936">
                  <c:v>9</c:v>
                </c:pt>
                <c:pt idx="6937">
                  <c:v>7.2</c:v>
                </c:pt>
                <c:pt idx="6938">
                  <c:v>5.4</c:v>
                </c:pt>
                <c:pt idx="6939">
                  <c:v>3.3</c:v>
                </c:pt>
                <c:pt idx="6940">
                  <c:v>1.5</c:v>
                </c:pt>
                <c:pt idx="6941">
                  <c:v>0</c:v>
                </c:pt>
                <c:pt idx="6942">
                  <c:v>3.9</c:v>
                </c:pt>
                <c:pt idx="6943">
                  <c:v>2.1</c:v>
                </c:pt>
                <c:pt idx="6944">
                  <c:v>1.8</c:v>
                </c:pt>
                <c:pt idx="6945">
                  <c:v>0</c:v>
                </c:pt>
                <c:pt idx="6946">
                  <c:v>0</c:v>
                </c:pt>
                <c:pt idx="6947">
                  <c:v>7.2</c:v>
                </c:pt>
                <c:pt idx="6948">
                  <c:v>5.4</c:v>
                </c:pt>
                <c:pt idx="6949">
                  <c:v>3.6</c:v>
                </c:pt>
                <c:pt idx="6950">
                  <c:v>1.5</c:v>
                </c:pt>
                <c:pt idx="6951">
                  <c:v>0</c:v>
                </c:pt>
                <c:pt idx="6952">
                  <c:v>3.6</c:v>
                </c:pt>
                <c:pt idx="6953">
                  <c:v>10.8</c:v>
                </c:pt>
                <c:pt idx="6954">
                  <c:v>17.7</c:v>
                </c:pt>
                <c:pt idx="6955">
                  <c:v>16.2</c:v>
                </c:pt>
                <c:pt idx="6956">
                  <c:v>24.6</c:v>
                </c:pt>
                <c:pt idx="6957">
                  <c:v>24.9</c:v>
                </c:pt>
                <c:pt idx="6958">
                  <c:v>23.1</c:v>
                </c:pt>
                <c:pt idx="6959">
                  <c:v>21.9</c:v>
                </c:pt>
                <c:pt idx="6960">
                  <c:v>20.100000000000001</c:v>
                </c:pt>
                <c:pt idx="6961">
                  <c:v>18.3</c:v>
                </c:pt>
                <c:pt idx="6962">
                  <c:v>16.5</c:v>
                </c:pt>
                <c:pt idx="6963">
                  <c:v>14.4</c:v>
                </c:pt>
                <c:pt idx="6964">
                  <c:v>12.6</c:v>
                </c:pt>
                <c:pt idx="6965">
                  <c:v>10.8</c:v>
                </c:pt>
                <c:pt idx="6966">
                  <c:v>9</c:v>
                </c:pt>
                <c:pt idx="6967">
                  <c:v>6.9</c:v>
                </c:pt>
                <c:pt idx="6968">
                  <c:v>8.4</c:v>
                </c:pt>
                <c:pt idx="6969">
                  <c:v>6.6</c:v>
                </c:pt>
                <c:pt idx="6970">
                  <c:v>4.8</c:v>
                </c:pt>
                <c:pt idx="6971">
                  <c:v>2.7</c:v>
                </c:pt>
                <c:pt idx="6972">
                  <c:v>0.9</c:v>
                </c:pt>
                <c:pt idx="6973">
                  <c:v>0</c:v>
                </c:pt>
                <c:pt idx="6974">
                  <c:v>5.7</c:v>
                </c:pt>
                <c:pt idx="6975">
                  <c:v>3.9</c:v>
                </c:pt>
                <c:pt idx="6976">
                  <c:v>2.1</c:v>
                </c:pt>
                <c:pt idx="6977">
                  <c:v>0</c:v>
                </c:pt>
                <c:pt idx="6978">
                  <c:v>11.1</c:v>
                </c:pt>
                <c:pt idx="6979">
                  <c:v>22.2</c:v>
                </c:pt>
                <c:pt idx="6980">
                  <c:v>21.3</c:v>
                </c:pt>
                <c:pt idx="6981">
                  <c:v>19.2</c:v>
                </c:pt>
                <c:pt idx="6982">
                  <c:v>17.399999999999999</c:v>
                </c:pt>
                <c:pt idx="6983">
                  <c:v>15.6</c:v>
                </c:pt>
                <c:pt idx="6984">
                  <c:v>13.8</c:v>
                </c:pt>
                <c:pt idx="6985">
                  <c:v>11.7</c:v>
                </c:pt>
                <c:pt idx="6986">
                  <c:v>9.9</c:v>
                </c:pt>
                <c:pt idx="6987">
                  <c:v>18.899999999999999</c:v>
                </c:pt>
                <c:pt idx="6988">
                  <c:v>17.100000000000001</c:v>
                </c:pt>
                <c:pt idx="6989">
                  <c:v>15</c:v>
                </c:pt>
                <c:pt idx="6990">
                  <c:v>13.2</c:v>
                </c:pt>
                <c:pt idx="6991">
                  <c:v>11.4</c:v>
                </c:pt>
                <c:pt idx="6992">
                  <c:v>9.6</c:v>
                </c:pt>
                <c:pt idx="6993">
                  <c:v>7.5</c:v>
                </c:pt>
                <c:pt idx="6994">
                  <c:v>12.6</c:v>
                </c:pt>
                <c:pt idx="6995">
                  <c:v>10.8</c:v>
                </c:pt>
                <c:pt idx="6996">
                  <c:v>9</c:v>
                </c:pt>
                <c:pt idx="6997">
                  <c:v>6.9</c:v>
                </c:pt>
                <c:pt idx="6998">
                  <c:v>5.0999999999999996</c:v>
                </c:pt>
                <c:pt idx="6999">
                  <c:v>3.3</c:v>
                </c:pt>
                <c:pt idx="7000">
                  <c:v>1.5</c:v>
                </c:pt>
                <c:pt idx="7001">
                  <c:v>0</c:v>
                </c:pt>
                <c:pt idx="7002">
                  <c:v>13.5</c:v>
                </c:pt>
                <c:pt idx="7003">
                  <c:v>11.7</c:v>
                </c:pt>
                <c:pt idx="7004">
                  <c:v>9.9</c:v>
                </c:pt>
                <c:pt idx="7005">
                  <c:v>7.8</c:v>
                </c:pt>
                <c:pt idx="7006">
                  <c:v>18.899999999999999</c:v>
                </c:pt>
                <c:pt idx="7007">
                  <c:v>17.100000000000001</c:v>
                </c:pt>
                <c:pt idx="7008">
                  <c:v>15.3</c:v>
                </c:pt>
                <c:pt idx="7009">
                  <c:v>28.5</c:v>
                </c:pt>
                <c:pt idx="7010">
                  <c:v>33.6</c:v>
                </c:pt>
                <c:pt idx="7011">
                  <c:v>31.8</c:v>
                </c:pt>
                <c:pt idx="7012">
                  <c:v>30</c:v>
                </c:pt>
                <c:pt idx="7013">
                  <c:v>27.9</c:v>
                </c:pt>
                <c:pt idx="7014">
                  <c:v>26.1</c:v>
                </c:pt>
                <c:pt idx="7015">
                  <c:v>24.3</c:v>
                </c:pt>
                <c:pt idx="7016">
                  <c:v>22.5</c:v>
                </c:pt>
                <c:pt idx="7017">
                  <c:v>20.399999999999999</c:v>
                </c:pt>
                <c:pt idx="7018">
                  <c:v>18.600000000000001</c:v>
                </c:pt>
                <c:pt idx="7019">
                  <c:v>16.8</c:v>
                </c:pt>
                <c:pt idx="7020">
                  <c:v>15</c:v>
                </c:pt>
                <c:pt idx="7021">
                  <c:v>16.5</c:v>
                </c:pt>
                <c:pt idx="7022">
                  <c:v>14.7</c:v>
                </c:pt>
                <c:pt idx="7023">
                  <c:v>12.9</c:v>
                </c:pt>
                <c:pt idx="7024">
                  <c:v>11.1</c:v>
                </c:pt>
                <c:pt idx="7025">
                  <c:v>9</c:v>
                </c:pt>
                <c:pt idx="7026">
                  <c:v>7.2</c:v>
                </c:pt>
                <c:pt idx="7027">
                  <c:v>5.4</c:v>
                </c:pt>
                <c:pt idx="7028">
                  <c:v>3.6</c:v>
                </c:pt>
                <c:pt idx="7029">
                  <c:v>1.5</c:v>
                </c:pt>
                <c:pt idx="7030">
                  <c:v>0</c:v>
                </c:pt>
                <c:pt idx="7031">
                  <c:v>1.8</c:v>
                </c:pt>
                <c:pt idx="7032">
                  <c:v>15.3</c:v>
                </c:pt>
                <c:pt idx="7033">
                  <c:v>13.5</c:v>
                </c:pt>
                <c:pt idx="7034">
                  <c:v>11.4</c:v>
                </c:pt>
                <c:pt idx="7035">
                  <c:v>11.1</c:v>
                </c:pt>
                <c:pt idx="7036">
                  <c:v>9.3000000000000007</c:v>
                </c:pt>
                <c:pt idx="7037">
                  <c:v>7.5</c:v>
                </c:pt>
                <c:pt idx="7038">
                  <c:v>5.4</c:v>
                </c:pt>
                <c:pt idx="7039">
                  <c:v>3.6</c:v>
                </c:pt>
                <c:pt idx="7040">
                  <c:v>1.8</c:v>
                </c:pt>
                <c:pt idx="7041">
                  <c:v>0</c:v>
                </c:pt>
                <c:pt idx="7042">
                  <c:v>6.9</c:v>
                </c:pt>
                <c:pt idx="7043">
                  <c:v>5.0999999999999996</c:v>
                </c:pt>
                <c:pt idx="7044">
                  <c:v>3.3</c:v>
                </c:pt>
                <c:pt idx="7045">
                  <c:v>13.8</c:v>
                </c:pt>
                <c:pt idx="7046">
                  <c:v>12</c:v>
                </c:pt>
                <c:pt idx="7047">
                  <c:v>10.199999999999999</c:v>
                </c:pt>
                <c:pt idx="7048">
                  <c:v>8.4</c:v>
                </c:pt>
                <c:pt idx="7049">
                  <c:v>6.3</c:v>
                </c:pt>
                <c:pt idx="7050">
                  <c:v>19.8</c:v>
                </c:pt>
                <c:pt idx="7051">
                  <c:v>33.299999999999997</c:v>
                </c:pt>
                <c:pt idx="7052">
                  <c:v>31.5</c:v>
                </c:pt>
                <c:pt idx="7053">
                  <c:v>29.4</c:v>
                </c:pt>
                <c:pt idx="7054">
                  <c:v>27.6</c:v>
                </c:pt>
                <c:pt idx="7055">
                  <c:v>25.8</c:v>
                </c:pt>
                <c:pt idx="7056">
                  <c:v>24</c:v>
                </c:pt>
                <c:pt idx="7057">
                  <c:v>21.9</c:v>
                </c:pt>
                <c:pt idx="7058">
                  <c:v>20.100000000000001</c:v>
                </c:pt>
                <c:pt idx="7059">
                  <c:v>18.3</c:v>
                </c:pt>
                <c:pt idx="7060">
                  <c:v>16.5</c:v>
                </c:pt>
                <c:pt idx="7061">
                  <c:v>14.4</c:v>
                </c:pt>
                <c:pt idx="7062">
                  <c:v>12.6</c:v>
                </c:pt>
                <c:pt idx="7063">
                  <c:v>10.8</c:v>
                </c:pt>
                <c:pt idx="7064">
                  <c:v>9</c:v>
                </c:pt>
                <c:pt idx="7065">
                  <c:v>6.9</c:v>
                </c:pt>
                <c:pt idx="7066">
                  <c:v>5.0999999999999996</c:v>
                </c:pt>
                <c:pt idx="7067">
                  <c:v>3.3</c:v>
                </c:pt>
                <c:pt idx="7068">
                  <c:v>1.5</c:v>
                </c:pt>
                <c:pt idx="7069">
                  <c:v>0</c:v>
                </c:pt>
                <c:pt idx="7070">
                  <c:v>13.5</c:v>
                </c:pt>
                <c:pt idx="7071">
                  <c:v>27</c:v>
                </c:pt>
                <c:pt idx="7072">
                  <c:v>40.5</c:v>
                </c:pt>
                <c:pt idx="7073">
                  <c:v>38.4</c:v>
                </c:pt>
                <c:pt idx="7074">
                  <c:v>36.6</c:v>
                </c:pt>
                <c:pt idx="7075">
                  <c:v>42</c:v>
                </c:pt>
                <c:pt idx="7076">
                  <c:v>48.3</c:v>
                </c:pt>
                <c:pt idx="7077">
                  <c:v>46.2</c:v>
                </c:pt>
                <c:pt idx="7078">
                  <c:v>44.4</c:v>
                </c:pt>
                <c:pt idx="7079">
                  <c:v>42.6</c:v>
                </c:pt>
                <c:pt idx="7080">
                  <c:v>40.799999999999997</c:v>
                </c:pt>
                <c:pt idx="7081">
                  <c:v>38.700000000000003</c:v>
                </c:pt>
                <c:pt idx="7082">
                  <c:v>36.9</c:v>
                </c:pt>
                <c:pt idx="7083">
                  <c:v>35.1</c:v>
                </c:pt>
                <c:pt idx="7084">
                  <c:v>33.299999999999997</c:v>
                </c:pt>
                <c:pt idx="7085">
                  <c:v>31.2</c:v>
                </c:pt>
                <c:pt idx="7086">
                  <c:v>29.4</c:v>
                </c:pt>
                <c:pt idx="7087">
                  <c:v>27.6</c:v>
                </c:pt>
                <c:pt idx="7088">
                  <c:v>25.8</c:v>
                </c:pt>
                <c:pt idx="7089">
                  <c:v>23.7</c:v>
                </c:pt>
                <c:pt idx="7090">
                  <c:v>21.9</c:v>
                </c:pt>
                <c:pt idx="7091">
                  <c:v>20.100000000000001</c:v>
                </c:pt>
                <c:pt idx="7092">
                  <c:v>18.3</c:v>
                </c:pt>
                <c:pt idx="7093">
                  <c:v>16.2</c:v>
                </c:pt>
                <c:pt idx="7094">
                  <c:v>29.7</c:v>
                </c:pt>
                <c:pt idx="7095">
                  <c:v>27.9</c:v>
                </c:pt>
                <c:pt idx="7096">
                  <c:v>26.1</c:v>
                </c:pt>
                <c:pt idx="7097">
                  <c:v>36.9</c:v>
                </c:pt>
                <c:pt idx="7098">
                  <c:v>35.1</c:v>
                </c:pt>
                <c:pt idx="7099">
                  <c:v>33.299999999999997</c:v>
                </c:pt>
                <c:pt idx="7100">
                  <c:v>31.5</c:v>
                </c:pt>
                <c:pt idx="7101">
                  <c:v>29.4</c:v>
                </c:pt>
                <c:pt idx="7102">
                  <c:v>40.5</c:v>
                </c:pt>
                <c:pt idx="7103">
                  <c:v>51.6</c:v>
                </c:pt>
                <c:pt idx="7104">
                  <c:v>49.8</c:v>
                </c:pt>
                <c:pt idx="7105">
                  <c:v>47.7</c:v>
                </c:pt>
                <c:pt idx="7106">
                  <c:v>45.9</c:v>
                </c:pt>
                <c:pt idx="7107">
                  <c:v>44.1</c:v>
                </c:pt>
                <c:pt idx="7108">
                  <c:v>42.3</c:v>
                </c:pt>
                <c:pt idx="7109">
                  <c:v>40.200000000000003</c:v>
                </c:pt>
                <c:pt idx="7110">
                  <c:v>38.4</c:v>
                </c:pt>
                <c:pt idx="7111">
                  <c:v>36.6</c:v>
                </c:pt>
                <c:pt idx="7112">
                  <c:v>34.799999999999997</c:v>
                </c:pt>
                <c:pt idx="7113">
                  <c:v>32.700000000000003</c:v>
                </c:pt>
                <c:pt idx="7114">
                  <c:v>30.9</c:v>
                </c:pt>
                <c:pt idx="7115">
                  <c:v>29.1</c:v>
                </c:pt>
                <c:pt idx="7116">
                  <c:v>27.3</c:v>
                </c:pt>
                <c:pt idx="7117">
                  <c:v>25.2</c:v>
                </c:pt>
                <c:pt idx="7118">
                  <c:v>23.4</c:v>
                </c:pt>
                <c:pt idx="7119">
                  <c:v>21.6</c:v>
                </c:pt>
                <c:pt idx="7120">
                  <c:v>19.8</c:v>
                </c:pt>
                <c:pt idx="7121">
                  <c:v>17.7</c:v>
                </c:pt>
                <c:pt idx="7122">
                  <c:v>15.9</c:v>
                </c:pt>
                <c:pt idx="7123">
                  <c:v>14.1</c:v>
                </c:pt>
                <c:pt idx="7124">
                  <c:v>12.3</c:v>
                </c:pt>
                <c:pt idx="7125">
                  <c:v>10.199999999999999</c:v>
                </c:pt>
                <c:pt idx="7126">
                  <c:v>8.4</c:v>
                </c:pt>
                <c:pt idx="7127">
                  <c:v>6.6</c:v>
                </c:pt>
                <c:pt idx="7128">
                  <c:v>4.8</c:v>
                </c:pt>
                <c:pt idx="7129">
                  <c:v>2.7</c:v>
                </c:pt>
                <c:pt idx="7130">
                  <c:v>9.9</c:v>
                </c:pt>
                <c:pt idx="7131">
                  <c:v>8.1</c:v>
                </c:pt>
                <c:pt idx="7132">
                  <c:v>6.3</c:v>
                </c:pt>
                <c:pt idx="7133">
                  <c:v>4.2</c:v>
                </c:pt>
                <c:pt idx="7134">
                  <c:v>2.4</c:v>
                </c:pt>
                <c:pt idx="7135">
                  <c:v>0.6</c:v>
                </c:pt>
                <c:pt idx="7136">
                  <c:v>0</c:v>
                </c:pt>
                <c:pt idx="7137">
                  <c:v>9</c:v>
                </c:pt>
                <c:pt idx="7138">
                  <c:v>17.399999999999999</c:v>
                </c:pt>
                <c:pt idx="7139">
                  <c:v>15.6</c:v>
                </c:pt>
                <c:pt idx="7140">
                  <c:v>22.5</c:v>
                </c:pt>
                <c:pt idx="7141">
                  <c:v>20.7</c:v>
                </c:pt>
                <c:pt idx="7142">
                  <c:v>25.8</c:v>
                </c:pt>
                <c:pt idx="7143">
                  <c:v>24</c:v>
                </c:pt>
                <c:pt idx="7144">
                  <c:v>21.9</c:v>
                </c:pt>
                <c:pt idx="7145">
                  <c:v>20.100000000000001</c:v>
                </c:pt>
                <c:pt idx="7146">
                  <c:v>18.3</c:v>
                </c:pt>
                <c:pt idx="7147">
                  <c:v>16.5</c:v>
                </c:pt>
                <c:pt idx="7148">
                  <c:v>14.4</c:v>
                </c:pt>
                <c:pt idx="7149">
                  <c:v>12.6</c:v>
                </c:pt>
                <c:pt idx="7150">
                  <c:v>21</c:v>
                </c:pt>
                <c:pt idx="7151">
                  <c:v>25.2</c:v>
                </c:pt>
                <c:pt idx="7152">
                  <c:v>23.1</c:v>
                </c:pt>
                <c:pt idx="7153">
                  <c:v>21.3</c:v>
                </c:pt>
                <c:pt idx="7154">
                  <c:v>24.9</c:v>
                </c:pt>
                <c:pt idx="7155">
                  <c:v>23.1</c:v>
                </c:pt>
                <c:pt idx="7156">
                  <c:v>28.5</c:v>
                </c:pt>
                <c:pt idx="7157">
                  <c:v>34.200000000000003</c:v>
                </c:pt>
                <c:pt idx="7158">
                  <c:v>39.9</c:v>
                </c:pt>
                <c:pt idx="7159">
                  <c:v>45.6</c:v>
                </c:pt>
                <c:pt idx="7160">
                  <c:v>51</c:v>
                </c:pt>
                <c:pt idx="7161">
                  <c:v>56.1</c:v>
                </c:pt>
                <c:pt idx="7162">
                  <c:v>61.2</c:v>
                </c:pt>
                <c:pt idx="7163">
                  <c:v>59.4</c:v>
                </c:pt>
                <c:pt idx="7164">
                  <c:v>57.3</c:v>
                </c:pt>
                <c:pt idx="7165">
                  <c:v>55.5</c:v>
                </c:pt>
                <c:pt idx="7166">
                  <c:v>53.7</c:v>
                </c:pt>
                <c:pt idx="7167">
                  <c:v>51.9</c:v>
                </c:pt>
                <c:pt idx="7168">
                  <c:v>49.8</c:v>
                </c:pt>
                <c:pt idx="7169">
                  <c:v>48</c:v>
                </c:pt>
                <c:pt idx="7170">
                  <c:v>46.2</c:v>
                </c:pt>
                <c:pt idx="7171">
                  <c:v>44.4</c:v>
                </c:pt>
                <c:pt idx="7172">
                  <c:v>42.3</c:v>
                </c:pt>
                <c:pt idx="7173">
                  <c:v>40.5</c:v>
                </c:pt>
                <c:pt idx="7174">
                  <c:v>38.700000000000003</c:v>
                </c:pt>
                <c:pt idx="7175">
                  <c:v>36.9</c:v>
                </c:pt>
                <c:pt idx="7176">
                  <c:v>34.799999999999997</c:v>
                </c:pt>
                <c:pt idx="7177">
                  <c:v>33</c:v>
                </c:pt>
                <c:pt idx="7178">
                  <c:v>31.2</c:v>
                </c:pt>
                <c:pt idx="7179">
                  <c:v>29.4</c:v>
                </c:pt>
                <c:pt idx="7180">
                  <c:v>27.3</c:v>
                </c:pt>
                <c:pt idx="7181">
                  <c:v>25.5</c:v>
                </c:pt>
                <c:pt idx="7182">
                  <c:v>23.7</c:v>
                </c:pt>
                <c:pt idx="7183">
                  <c:v>21.9</c:v>
                </c:pt>
                <c:pt idx="7184">
                  <c:v>19.8</c:v>
                </c:pt>
                <c:pt idx="7185">
                  <c:v>18</c:v>
                </c:pt>
                <c:pt idx="7186">
                  <c:v>16.2</c:v>
                </c:pt>
                <c:pt idx="7187">
                  <c:v>14.4</c:v>
                </c:pt>
                <c:pt idx="7188">
                  <c:v>12.3</c:v>
                </c:pt>
                <c:pt idx="7189">
                  <c:v>10.5</c:v>
                </c:pt>
                <c:pt idx="7190">
                  <c:v>8.6999999999999993</c:v>
                </c:pt>
                <c:pt idx="7191">
                  <c:v>6.9</c:v>
                </c:pt>
                <c:pt idx="7192">
                  <c:v>4.8</c:v>
                </c:pt>
                <c:pt idx="7193">
                  <c:v>3</c:v>
                </c:pt>
                <c:pt idx="7194">
                  <c:v>1.2</c:v>
                </c:pt>
                <c:pt idx="7195">
                  <c:v>0</c:v>
                </c:pt>
                <c:pt idx="7196">
                  <c:v>0</c:v>
                </c:pt>
                <c:pt idx="7197">
                  <c:v>0</c:v>
                </c:pt>
                <c:pt idx="7198">
                  <c:v>0</c:v>
                </c:pt>
                <c:pt idx="7199">
                  <c:v>0</c:v>
                </c:pt>
              </c:numCache>
            </c:numRef>
          </c:val>
          <c:smooth val="0"/>
          <c:extLst>
            <c:ext xmlns:c16="http://schemas.microsoft.com/office/drawing/2014/chart" uri="{C3380CC4-5D6E-409C-BE32-E72D297353CC}">
              <c16:uniqueId val="{00000001-845F-4C53-834A-BAE255ACB40D}"/>
            </c:ext>
          </c:extLst>
        </c:ser>
        <c:dLbls>
          <c:showLegendKey val="0"/>
          <c:showVal val="0"/>
          <c:showCatName val="0"/>
          <c:showSerName val="0"/>
          <c:showPercent val="0"/>
          <c:showBubbleSize val="0"/>
        </c:dLbls>
        <c:smooth val="0"/>
        <c:axId val="2031497567"/>
        <c:axId val="2027939759"/>
      </c:lineChart>
      <c:catAx>
        <c:axId val="2031497567"/>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aseline="0"/>
                  <a:t>Time (h)</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27939759"/>
        <c:crosses val="autoZero"/>
        <c:auto val="1"/>
        <c:lblAlgn val="ctr"/>
        <c:lblOffset val="100"/>
        <c:tickMarkSkip val="1"/>
        <c:noMultiLvlLbl val="0"/>
      </c:catAx>
      <c:valAx>
        <c:axId val="2027939759"/>
        <c:scaling>
          <c:orientation val="minMax"/>
          <c:max val="7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aseline="0"/>
                  <a:t>Data Queue Size (GB)</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31497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0.83098</cdr:x>
      <cdr:y>0.40432</cdr:y>
    </cdr:from>
    <cdr:to>
      <cdr:x>1</cdr:x>
      <cdr:y>0.58589</cdr:y>
    </cdr:to>
    <cdr:sp macro="" textlink="">
      <cdr:nvSpPr>
        <cdr:cNvPr id="2" name="TextBox 1">
          <a:extLst xmlns:a="http://schemas.openxmlformats.org/drawingml/2006/main">
            <a:ext uri="{FF2B5EF4-FFF2-40B4-BE49-F238E27FC236}">
              <a16:creationId xmlns:a16="http://schemas.microsoft.com/office/drawing/2014/main" id="{68740F16-8CAF-B4BD-5EAB-A5B51EA4122D}"/>
            </a:ext>
          </a:extLst>
        </cdr:cNvPr>
        <cdr:cNvSpPr txBox="1"/>
      </cdr:nvSpPr>
      <cdr:spPr>
        <a:xfrm xmlns:a="http://schemas.openxmlformats.org/drawingml/2006/main">
          <a:off x="7397323" y="2159505"/>
          <a:ext cx="1504584" cy="9698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08CA8-73FB-4BDC-91C3-F54C577A804A}"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82397-D772-49A0-8F37-11A5335688C6}" type="slidenum">
              <a:rPr lang="en-US" smtClean="0"/>
              <a:t>‹N°›</a:t>
            </a:fld>
            <a:endParaRPr lang="en-US"/>
          </a:p>
        </p:txBody>
      </p:sp>
    </p:spTree>
    <p:extLst>
      <p:ext uri="{BB962C8B-B14F-4D97-AF65-F5344CB8AC3E}">
        <p14:creationId xmlns:p14="http://schemas.microsoft.com/office/powerpoint/2010/main" val="524544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here to talk about how to efficiently schedule network traffic for low earth orbit satellites. This is a joint work with Maleeha, Indranil and Deepak.</a:t>
            </a:r>
          </a:p>
        </p:txBody>
      </p:sp>
      <p:sp>
        <p:nvSpPr>
          <p:cNvPr id="4" name="Slide Number Placeholder 3"/>
          <p:cNvSpPr>
            <a:spLocks noGrp="1"/>
          </p:cNvSpPr>
          <p:nvPr>
            <p:ph type="sldNum" sz="quarter" idx="5"/>
          </p:nvPr>
        </p:nvSpPr>
        <p:spPr/>
        <p:txBody>
          <a:bodyPr/>
          <a:lstStyle/>
          <a:p>
            <a:fld id="{C8582397-D772-49A0-8F37-11A5335688C6}" type="slidenum">
              <a:rPr lang="en-US" smtClean="0"/>
              <a:t>1</a:t>
            </a:fld>
            <a:endParaRPr lang="en-US"/>
          </a:p>
        </p:txBody>
      </p:sp>
    </p:spTree>
    <p:extLst>
      <p:ext uri="{BB962C8B-B14F-4D97-AF65-F5344CB8AC3E}">
        <p14:creationId xmlns:p14="http://schemas.microsoft.com/office/powerpoint/2010/main" val="4149897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would continue to take images on its way and downlink them to another ground station when they are in contact</a:t>
            </a:r>
          </a:p>
        </p:txBody>
      </p:sp>
      <p:sp>
        <p:nvSpPr>
          <p:cNvPr id="4" name="Slide Number Placeholder 3"/>
          <p:cNvSpPr>
            <a:spLocks noGrp="1"/>
          </p:cNvSpPr>
          <p:nvPr>
            <p:ph type="sldNum" sz="quarter" idx="5"/>
          </p:nvPr>
        </p:nvSpPr>
        <p:spPr/>
        <p:txBody>
          <a:bodyPr/>
          <a:lstStyle/>
          <a:p>
            <a:fld id="{C8582397-D772-49A0-8F37-11A5335688C6}" type="slidenum">
              <a:rPr lang="en-US" smtClean="0"/>
              <a:t>10</a:t>
            </a:fld>
            <a:endParaRPr lang="en-US"/>
          </a:p>
        </p:txBody>
      </p:sp>
    </p:spTree>
    <p:extLst>
      <p:ext uri="{BB962C8B-B14F-4D97-AF65-F5344CB8AC3E}">
        <p14:creationId xmlns:p14="http://schemas.microsoft.com/office/powerpoint/2010/main" val="229522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non-even distribution of the ground stations, the queues are generally not of equal length. This is exaggerated when the satellites have higher downlink bandwidth and can dump even more images to a single ground stations.</a:t>
            </a:r>
          </a:p>
        </p:txBody>
      </p:sp>
      <p:sp>
        <p:nvSpPr>
          <p:cNvPr id="4" name="Slide Number Placeholder 3"/>
          <p:cNvSpPr>
            <a:spLocks noGrp="1"/>
          </p:cNvSpPr>
          <p:nvPr>
            <p:ph type="sldNum" sz="quarter" idx="5"/>
          </p:nvPr>
        </p:nvSpPr>
        <p:spPr/>
        <p:txBody>
          <a:bodyPr/>
          <a:lstStyle/>
          <a:p>
            <a:fld id="{C8582397-D772-49A0-8F37-11A5335688C6}" type="slidenum">
              <a:rPr lang="en-US" smtClean="0"/>
              <a:t>11</a:t>
            </a:fld>
            <a:endParaRPr lang="en-US"/>
          </a:p>
        </p:txBody>
      </p:sp>
    </p:spTree>
    <p:extLst>
      <p:ext uri="{BB962C8B-B14F-4D97-AF65-F5344CB8AC3E}">
        <p14:creationId xmlns:p14="http://schemas.microsoft.com/office/powerpoint/2010/main" val="191068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name this phenomenon as the uneven queueing effect (UQE), which actually happens in real life when you wait for buses: when two buses come at once, you will find the first bus to be always more crowded!</a:t>
            </a:r>
          </a:p>
        </p:txBody>
      </p:sp>
      <p:sp>
        <p:nvSpPr>
          <p:cNvPr id="4" name="Slide Number Placeholder 3"/>
          <p:cNvSpPr>
            <a:spLocks noGrp="1"/>
          </p:cNvSpPr>
          <p:nvPr>
            <p:ph type="sldNum" sz="quarter" idx="5"/>
          </p:nvPr>
        </p:nvSpPr>
        <p:spPr/>
        <p:txBody>
          <a:bodyPr/>
          <a:lstStyle/>
          <a:p>
            <a:fld id="{C8582397-D772-49A0-8F37-11A5335688C6}" type="slidenum">
              <a:rPr lang="en-US" smtClean="0"/>
              <a:t>12</a:t>
            </a:fld>
            <a:endParaRPr lang="en-US"/>
          </a:p>
        </p:txBody>
      </p:sp>
    </p:spTree>
    <p:extLst>
      <p:ext uri="{BB962C8B-B14F-4D97-AF65-F5344CB8AC3E}">
        <p14:creationId xmlns:p14="http://schemas.microsoft.com/office/powerpoint/2010/main" val="3266809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consider the real case where there are multiple satellites. When there are multiple riders waiting for the bus, will they balance out the buses here? Generally these satellites are flying in a limited set of orbits to minimize the risk of collision.</a:t>
            </a:r>
          </a:p>
        </p:txBody>
      </p:sp>
      <p:sp>
        <p:nvSpPr>
          <p:cNvPr id="4" name="Slide Number Placeholder 3"/>
          <p:cNvSpPr>
            <a:spLocks noGrp="1"/>
          </p:cNvSpPr>
          <p:nvPr>
            <p:ph type="sldNum" sz="quarter" idx="5"/>
          </p:nvPr>
        </p:nvSpPr>
        <p:spPr/>
        <p:txBody>
          <a:bodyPr/>
          <a:lstStyle/>
          <a:p>
            <a:fld id="{C8582397-D772-49A0-8F37-11A5335688C6}" type="slidenum">
              <a:rPr lang="en-US" smtClean="0"/>
              <a:t>13</a:t>
            </a:fld>
            <a:endParaRPr lang="en-US"/>
          </a:p>
        </p:txBody>
      </p:sp>
    </p:spTree>
    <p:extLst>
      <p:ext uri="{BB962C8B-B14F-4D97-AF65-F5344CB8AC3E}">
        <p14:creationId xmlns:p14="http://schemas.microsoft.com/office/powerpoint/2010/main" val="2689723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satellites are sharing orbits, they generally experience similar data load distributions, and therefore this uneven queueing effect is exaggerated, rather than averaged out within multiple satellites.</a:t>
            </a:r>
          </a:p>
        </p:txBody>
      </p:sp>
      <p:sp>
        <p:nvSpPr>
          <p:cNvPr id="4" name="Slide Number Placeholder 3"/>
          <p:cNvSpPr>
            <a:spLocks noGrp="1"/>
          </p:cNvSpPr>
          <p:nvPr>
            <p:ph type="sldNum" sz="quarter" idx="5"/>
          </p:nvPr>
        </p:nvSpPr>
        <p:spPr/>
        <p:txBody>
          <a:bodyPr/>
          <a:lstStyle/>
          <a:p>
            <a:fld id="{C8582397-D772-49A0-8F37-11A5335688C6}" type="slidenum">
              <a:rPr lang="en-US" smtClean="0"/>
              <a:t>14</a:t>
            </a:fld>
            <a:endParaRPr lang="en-US"/>
          </a:p>
        </p:txBody>
      </p:sp>
    </p:spTree>
    <p:extLst>
      <p:ext uri="{BB962C8B-B14F-4D97-AF65-F5344CB8AC3E}">
        <p14:creationId xmlns:p14="http://schemas.microsoft.com/office/powerpoint/2010/main" val="2462714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figure by Maleeha’s figure.</a:t>
            </a:r>
          </a:p>
        </p:txBody>
      </p:sp>
      <p:sp>
        <p:nvSpPr>
          <p:cNvPr id="4" name="Slide Number Placeholder 3"/>
          <p:cNvSpPr>
            <a:spLocks noGrp="1"/>
          </p:cNvSpPr>
          <p:nvPr>
            <p:ph type="sldNum" sz="quarter" idx="5"/>
          </p:nvPr>
        </p:nvSpPr>
        <p:spPr/>
        <p:txBody>
          <a:bodyPr/>
          <a:lstStyle/>
          <a:p>
            <a:fld id="{C8582397-D772-49A0-8F37-11A5335688C6}" type="slidenum">
              <a:rPr lang="en-US" smtClean="0"/>
              <a:t>15</a:t>
            </a:fld>
            <a:endParaRPr lang="en-US"/>
          </a:p>
        </p:txBody>
      </p:sp>
    </p:spTree>
    <p:extLst>
      <p:ext uri="{BB962C8B-B14F-4D97-AF65-F5344CB8AC3E}">
        <p14:creationId xmlns:p14="http://schemas.microsoft.com/office/powerpoint/2010/main" val="2985991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82397-D772-49A0-8F37-11A5335688C6}" type="slidenum">
              <a:rPr lang="en-US" smtClean="0"/>
              <a:t>16</a:t>
            </a:fld>
            <a:endParaRPr lang="en-US"/>
          </a:p>
        </p:txBody>
      </p:sp>
    </p:spTree>
    <p:extLst>
      <p:ext uri="{BB962C8B-B14F-4D97-AF65-F5344CB8AC3E}">
        <p14:creationId xmlns:p14="http://schemas.microsoft.com/office/powerpoint/2010/main" val="4228701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figure by Maleeha’s figure.</a:t>
            </a:r>
          </a:p>
        </p:txBody>
      </p:sp>
      <p:sp>
        <p:nvSpPr>
          <p:cNvPr id="4" name="Slide Number Placeholder 3"/>
          <p:cNvSpPr>
            <a:spLocks noGrp="1"/>
          </p:cNvSpPr>
          <p:nvPr>
            <p:ph type="sldNum" sz="quarter" idx="5"/>
          </p:nvPr>
        </p:nvSpPr>
        <p:spPr/>
        <p:txBody>
          <a:bodyPr/>
          <a:lstStyle/>
          <a:p>
            <a:fld id="{C8582397-D772-49A0-8F37-11A5335688C6}" type="slidenum">
              <a:rPr lang="en-US" smtClean="0"/>
              <a:t>17</a:t>
            </a:fld>
            <a:endParaRPr lang="en-US"/>
          </a:p>
        </p:txBody>
      </p:sp>
    </p:spTree>
    <p:extLst>
      <p:ext uri="{BB962C8B-B14F-4D97-AF65-F5344CB8AC3E}">
        <p14:creationId xmlns:p14="http://schemas.microsoft.com/office/powerpoint/2010/main" val="4044450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build a new system, Umbra, which solves this problem by intelligently scheduling the image transmission over space and time.</a:t>
            </a:r>
          </a:p>
        </p:txBody>
      </p:sp>
      <p:sp>
        <p:nvSpPr>
          <p:cNvPr id="4" name="Slide Number Placeholder 3"/>
          <p:cNvSpPr>
            <a:spLocks noGrp="1"/>
          </p:cNvSpPr>
          <p:nvPr>
            <p:ph type="sldNum" sz="quarter" idx="5"/>
          </p:nvPr>
        </p:nvSpPr>
        <p:spPr/>
        <p:txBody>
          <a:bodyPr/>
          <a:lstStyle/>
          <a:p>
            <a:fld id="{C8582397-D772-49A0-8F37-11A5335688C6}" type="slidenum">
              <a:rPr lang="en-US" smtClean="0"/>
              <a:t>18</a:t>
            </a:fld>
            <a:endParaRPr lang="en-US"/>
          </a:p>
        </p:txBody>
      </p:sp>
    </p:spTree>
    <p:extLst>
      <p:ext uri="{BB962C8B-B14F-4D97-AF65-F5344CB8AC3E}">
        <p14:creationId xmlns:p14="http://schemas.microsoft.com/office/powerpoint/2010/main" val="1119113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Umbra follows such idea: Withhold Scheduling. Since downlinking all the images is a bad idea, we should of course withhold some image to downlink to a less crowded ground station later.</a:t>
            </a:r>
          </a:p>
        </p:txBody>
      </p:sp>
      <p:sp>
        <p:nvSpPr>
          <p:cNvPr id="4" name="Slide Number Placeholder 3"/>
          <p:cNvSpPr>
            <a:spLocks noGrp="1"/>
          </p:cNvSpPr>
          <p:nvPr>
            <p:ph type="sldNum" sz="quarter" idx="5"/>
          </p:nvPr>
        </p:nvSpPr>
        <p:spPr/>
        <p:txBody>
          <a:bodyPr/>
          <a:lstStyle/>
          <a:p>
            <a:fld id="{C8582397-D772-49A0-8F37-11A5335688C6}" type="slidenum">
              <a:rPr lang="en-US" smtClean="0"/>
              <a:t>19</a:t>
            </a:fld>
            <a:endParaRPr lang="en-US"/>
          </a:p>
        </p:txBody>
      </p:sp>
    </p:spTree>
    <p:extLst>
      <p:ext uri="{BB962C8B-B14F-4D97-AF65-F5344CB8AC3E}">
        <p14:creationId xmlns:p14="http://schemas.microsoft.com/office/powerpoint/2010/main" val="591597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Imagine that you are the chief of the fire department of California, and you job includes dispatching firefighters to respond to wildfires. Luckily, there are commercial companies out there that launches satellites to take photos like this. These images are taken using small </a:t>
            </a:r>
            <a:r>
              <a:rPr lang="en-US" err="1"/>
              <a:t>cubesates</a:t>
            </a:r>
            <a:r>
              <a:rPr lang="en-US"/>
              <a:t> that are no larger than your arm, orbiting on a low orbit that is just a few hundreds of kilometers above ground. The companies have hundreds of them flying around the earth and covers the entire earth up to 3 times a day. This image would be very useful for applications like wildfire management, however, the current problem is that it experiences network delays of as high as 24h. Having such high delay for fire is very bad, so today we want to take a look at how such latency is possible.</a:t>
            </a:r>
          </a:p>
        </p:txBody>
      </p:sp>
      <p:sp>
        <p:nvSpPr>
          <p:cNvPr id="4" name="Slide Number Placeholder 3"/>
          <p:cNvSpPr>
            <a:spLocks noGrp="1"/>
          </p:cNvSpPr>
          <p:nvPr>
            <p:ph type="sldNum" sz="quarter" idx="5"/>
          </p:nvPr>
        </p:nvSpPr>
        <p:spPr/>
        <p:txBody>
          <a:bodyPr/>
          <a:lstStyle/>
          <a:p>
            <a:fld id="{C8582397-D772-49A0-8F37-11A5335688C6}" type="slidenum">
              <a:rPr lang="en-US" smtClean="0"/>
              <a:t>2</a:t>
            </a:fld>
            <a:endParaRPr lang="en-US"/>
          </a:p>
        </p:txBody>
      </p:sp>
    </p:spTree>
    <p:extLst>
      <p:ext uri="{BB962C8B-B14F-4D97-AF65-F5344CB8AC3E}">
        <p14:creationId xmlns:p14="http://schemas.microsoft.com/office/powerpoint/2010/main" val="290689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 to our original example, for the satellite, if it withholds one image from the first ground station and downlinks it to the second, the queues are even now.</a:t>
            </a:r>
          </a:p>
        </p:txBody>
      </p:sp>
      <p:sp>
        <p:nvSpPr>
          <p:cNvPr id="4" name="Slide Number Placeholder 3"/>
          <p:cNvSpPr>
            <a:spLocks noGrp="1"/>
          </p:cNvSpPr>
          <p:nvPr>
            <p:ph type="sldNum" sz="quarter" idx="5"/>
          </p:nvPr>
        </p:nvSpPr>
        <p:spPr/>
        <p:txBody>
          <a:bodyPr/>
          <a:lstStyle/>
          <a:p>
            <a:fld id="{C8582397-D772-49A0-8F37-11A5335688C6}" type="slidenum">
              <a:rPr lang="en-US" smtClean="0"/>
              <a:t>20</a:t>
            </a:fld>
            <a:endParaRPr lang="en-US"/>
          </a:p>
        </p:txBody>
      </p:sp>
    </p:spTree>
    <p:extLst>
      <p:ext uri="{BB962C8B-B14F-4D97-AF65-F5344CB8AC3E}">
        <p14:creationId xmlns:p14="http://schemas.microsoft.com/office/powerpoint/2010/main" val="1428049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figure by Maleeha’s figure.</a:t>
            </a:r>
          </a:p>
        </p:txBody>
      </p:sp>
      <p:sp>
        <p:nvSpPr>
          <p:cNvPr id="4" name="Slide Number Placeholder 3"/>
          <p:cNvSpPr>
            <a:spLocks noGrp="1"/>
          </p:cNvSpPr>
          <p:nvPr>
            <p:ph type="sldNum" sz="quarter" idx="5"/>
          </p:nvPr>
        </p:nvSpPr>
        <p:spPr/>
        <p:txBody>
          <a:bodyPr/>
          <a:lstStyle/>
          <a:p>
            <a:fld id="{C8582397-D772-49A0-8F37-11A5335688C6}" type="slidenum">
              <a:rPr lang="en-US" smtClean="0"/>
              <a:t>21</a:t>
            </a:fld>
            <a:endParaRPr lang="en-US"/>
          </a:p>
        </p:txBody>
      </p:sp>
    </p:spTree>
    <p:extLst>
      <p:ext uri="{BB962C8B-B14F-4D97-AF65-F5344CB8AC3E}">
        <p14:creationId xmlns:p14="http://schemas.microsoft.com/office/powerpoint/2010/main" val="1663394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figure by Maleeha’s figure.</a:t>
            </a:r>
          </a:p>
        </p:txBody>
      </p:sp>
      <p:sp>
        <p:nvSpPr>
          <p:cNvPr id="4" name="Slide Number Placeholder 3"/>
          <p:cNvSpPr>
            <a:spLocks noGrp="1"/>
          </p:cNvSpPr>
          <p:nvPr>
            <p:ph type="sldNum" sz="quarter" idx="5"/>
          </p:nvPr>
        </p:nvSpPr>
        <p:spPr/>
        <p:txBody>
          <a:bodyPr/>
          <a:lstStyle/>
          <a:p>
            <a:fld id="{C8582397-D772-49A0-8F37-11A5335688C6}" type="slidenum">
              <a:rPr lang="en-US" smtClean="0"/>
              <a:t>22</a:t>
            </a:fld>
            <a:endParaRPr lang="en-US"/>
          </a:p>
        </p:txBody>
      </p:sp>
    </p:spTree>
    <p:extLst>
      <p:ext uri="{BB962C8B-B14F-4D97-AF65-F5344CB8AC3E}">
        <p14:creationId xmlns:p14="http://schemas.microsoft.com/office/powerpoint/2010/main" val="377525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the challenge here is that real-world systems contain hundreds of satellites, and tens of ground stations with multiple antennas. It is non-trivial to obtain an optimal transmission schedule for such complicated system</a:t>
            </a:r>
          </a:p>
        </p:txBody>
      </p:sp>
      <p:sp>
        <p:nvSpPr>
          <p:cNvPr id="4" name="Slide Number Placeholder 3"/>
          <p:cNvSpPr>
            <a:spLocks noGrp="1"/>
          </p:cNvSpPr>
          <p:nvPr>
            <p:ph type="sldNum" sz="quarter" idx="5"/>
          </p:nvPr>
        </p:nvSpPr>
        <p:spPr/>
        <p:txBody>
          <a:bodyPr/>
          <a:lstStyle/>
          <a:p>
            <a:fld id="{C8582397-D772-49A0-8F37-11A5335688C6}" type="slidenum">
              <a:rPr lang="en-US" smtClean="0"/>
              <a:t>23</a:t>
            </a:fld>
            <a:endParaRPr lang="en-US"/>
          </a:p>
        </p:txBody>
      </p:sp>
    </p:spTree>
    <p:extLst>
      <p:ext uri="{BB962C8B-B14F-4D97-AF65-F5344CB8AC3E}">
        <p14:creationId xmlns:p14="http://schemas.microsoft.com/office/powerpoint/2010/main" val="1537810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solve this problem by realizing that in the traditional way of scheduling, the system at each time instance is treated independently based on the connectivity graph of that time. However, the system is not time-independent. The transmission now will affect the queue sizes in the future. To model this, we add “temporal edges” in the graph, which means that if an image is stored in cache on either the satellite or the ground station, it’s equivalently being sent to the future. “Then, maximizing **transmission efficiency** here is equivalent to maximizing the data flow over this network, this is known as the maximum flow problem in graph theory”</a:t>
            </a:r>
          </a:p>
        </p:txBody>
      </p:sp>
      <p:sp>
        <p:nvSpPr>
          <p:cNvPr id="4" name="Slide Number Placeholder 3"/>
          <p:cNvSpPr>
            <a:spLocks noGrp="1"/>
          </p:cNvSpPr>
          <p:nvPr>
            <p:ph type="sldNum" sz="quarter" idx="5"/>
          </p:nvPr>
        </p:nvSpPr>
        <p:spPr/>
        <p:txBody>
          <a:bodyPr/>
          <a:lstStyle/>
          <a:p>
            <a:fld id="{C8582397-D772-49A0-8F37-11A5335688C6}" type="slidenum">
              <a:rPr lang="en-US" smtClean="0"/>
              <a:t>24</a:t>
            </a:fld>
            <a:endParaRPr lang="en-US"/>
          </a:p>
        </p:txBody>
      </p:sp>
    </p:spTree>
    <p:extLst>
      <p:ext uri="{BB962C8B-B14F-4D97-AF65-F5344CB8AC3E}">
        <p14:creationId xmlns:p14="http://schemas.microsoft.com/office/powerpoint/2010/main" val="518808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solve this problem by realizing that in the traditional way of scheduling, the system at each time instance is treated independently based on the connectivity graph of that time. However, the system is not time-independent. The transmission now will affect the queue sizes in the future. To model this, we add “temporal edges” in the graph, which means that if an image is stored in cache on either the satellite or the ground station, it’s equivalently being sent to the future. “Then, maximizing **transmission efficiency** here is equivalent to maximizing the data flow over this network, this is known as the maximum flow problem in graph theory”</a:t>
            </a:r>
          </a:p>
        </p:txBody>
      </p:sp>
      <p:sp>
        <p:nvSpPr>
          <p:cNvPr id="4" name="Slide Number Placeholder 3"/>
          <p:cNvSpPr>
            <a:spLocks noGrp="1"/>
          </p:cNvSpPr>
          <p:nvPr>
            <p:ph type="sldNum" sz="quarter" idx="5"/>
          </p:nvPr>
        </p:nvSpPr>
        <p:spPr/>
        <p:txBody>
          <a:bodyPr/>
          <a:lstStyle/>
          <a:p>
            <a:fld id="{C8582397-D772-49A0-8F37-11A5335688C6}" type="slidenum">
              <a:rPr lang="en-US" smtClean="0"/>
              <a:t>25</a:t>
            </a:fld>
            <a:endParaRPr lang="en-US"/>
          </a:p>
        </p:txBody>
      </p:sp>
    </p:spTree>
    <p:extLst>
      <p:ext uri="{BB962C8B-B14F-4D97-AF65-F5344CB8AC3E}">
        <p14:creationId xmlns:p14="http://schemas.microsoft.com/office/powerpoint/2010/main" val="654907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formulate this as a maximum flow problem, we add a source and a target node to form a complete graph"</a:t>
            </a:r>
          </a:p>
        </p:txBody>
      </p:sp>
      <p:sp>
        <p:nvSpPr>
          <p:cNvPr id="4" name="Slide Number Placeholder 3"/>
          <p:cNvSpPr>
            <a:spLocks noGrp="1"/>
          </p:cNvSpPr>
          <p:nvPr>
            <p:ph type="sldNum" sz="quarter" idx="5"/>
          </p:nvPr>
        </p:nvSpPr>
        <p:spPr/>
        <p:txBody>
          <a:bodyPr/>
          <a:lstStyle/>
          <a:p>
            <a:fld id="{C8582397-D772-49A0-8F37-11A5335688C6}" type="slidenum">
              <a:rPr lang="en-US" smtClean="0"/>
              <a:t>26</a:t>
            </a:fld>
            <a:endParaRPr lang="en-US"/>
          </a:p>
        </p:txBody>
      </p:sp>
    </p:spTree>
    <p:extLst>
      <p:ext uri="{BB962C8B-B14F-4D97-AF65-F5344CB8AC3E}">
        <p14:creationId xmlns:p14="http://schemas.microsoft.com/office/powerpoint/2010/main" val="3318635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evaluated Umbra in a best-effort realistic setting.</a:t>
            </a:r>
          </a:p>
        </p:txBody>
      </p:sp>
      <p:sp>
        <p:nvSpPr>
          <p:cNvPr id="4" name="Slide Number Placeholder 3"/>
          <p:cNvSpPr>
            <a:spLocks noGrp="1"/>
          </p:cNvSpPr>
          <p:nvPr>
            <p:ph type="sldNum" sz="quarter" idx="5"/>
          </p:nvPr>
        </p:nvSpPr>
        <p:spPr/>
        <p:txBody>
          <a:bodyPr/>
          <a:lstStyle/>
          <a:p>
            <a:fld id="{C8582397-D772-49A0-8F37-11A5335688C6}" type="slidenum">
              <a:rPr lang="en-US" smtClean="0"/>
              <a:t>27</a:t>
            </a:fld>
            <a:endParaRPr lang="en-US"/>
          </a:p>
        </p:txBody>
      </p:sp>
    </p:spTree>
    <p:extLst>
      <p:ext uri="{BB962C8B-B14F-4D97-AF65-F5344CB8AC3E}">
        <p14:creationId xmlns:p14="http://schemas.microsoft.com/office/powerpoint/2010/main" val="4172052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evaluation uses a trace collected from a real LEO satellite constellation: the planet dove. The trace consists of 4 days of operational data from Planet Dove. It includes over 10 million images with total size of over 1.9PB. We did a trace-driven simulation and our code and dataset is available online.</a:t>
            </a:r>
          </a:p>
        </p:txBody>
      </p:sp>
      <p:sp>
        <p:nvSpPr>
          <p:cNvPr id="4" name="Slide Number Placeholder 3"/>
          <p:cNvSpPr>
            <a:spLocks noGrp="1"/>
          </p:cNvSpPr>
          <p:nvPr>
            <p:ph type="sldNum" sz="quarter" idx="5"/>
          </p:nvPr>
        </p:nvSpPr>
        <p:spPr/>
        <p:txBody>
          <a:bodyPr/>
          <a:lstStyle/>
          <a:p>
            <a:fld id="{C8582397-D772-49A0-8F37-11A5335688C6}" type="slidenum">
              <a:rPr lang="en-US" smtClean="0"/>
              <a:t>28</a:t>
            </a:fld>
            <a:endParaRPr lang="en-US"/>
          </a:p>
        </p:txBody>
      </p:sp>
    </p:spTree>
    <p:extLst>
      <p:ext uri="{BB962C8B-B14F-4D97-AF65-F5344CB8AC3E}">
        <p14:creationId xmlns:p14="http://schemas.microsoft.com/office/powerpoint/2010/main" val="4123361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first looked at the latencies. We plot the latency distribution of Umbra vs. the traditional downlinking schedule here, and as you can see Umbra achieves 3.5X improvement in P90 latency </a:t>
            </a:r>
          </a:p>
        </p:txBody>
      </p:sp>
      <p:sp>
        <p:nvSpPr>
          <p:cNvPr id="4" name="Slide Number Placeholder 3"/>
          <p:cNvSpPr>
            <a:spLocks noGrp="1"/>
          </p:cNvSpPr>
          <p:nvPr>
            <p:ph type="sldNum" sz="quarter" idx="5"/>
          </p:nvPr>
        </p:nvSpPr>
        <p:spPr/>
        <p:txBody>
          <a:bodyPr/>
          <a:lstStyle/>
          <a:p>
            <a:fld id="{C8582397-D772-49A0-8F37-11A5335688C6}" type="slidenum">
              <a:rPr lang="en-US" smtClean="0"/>
              <a:t>29</a:t>
            </a:fld>
            <a:endParaRPr lang="en-US"/>
          </a:p>
        </p:txBody>
      </p:sp>
    </p:spTree>
    <p:extLst>
      <p:ext uri="{BB962C8B-B14F-4D97-AF65-F5344CB8AC3E}">
        <p14:creationId xmlns:p14="http://schemas.microsoft.com/office/powerpoint/2010/main" val="68342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satellites fly in a fixed orbit at constant speed. When an image is captured by a satellite, it is first stored in its cache. Then, when a satellite encounters a ground station, it wirelessly transmits this image to that ground station. The ground station will then transmit this image to a data center through terrestrial network. Previously people believe that the satellite to ground station link is the bottleneck since it is a wireless link of over hundreds of kms.</a:t>
            </a:r>
          </a:p>
        </p:txBody>
      </p:sp>
      <p:sp>
        <p:nvSpPr>
          <p:cNvPr id="4" name="Slide Number Placeholder 3"/>
          <p:cNvSpPr>
            <a:spLocks noGrp="1"/>
          </p:cNvSpPr>
          <p:nvPr>
            <p:ph type="sldNum" sz="quarter" idx="5"/>
          </p:nvPr>
        </p:nvSpPr>
        <p:spPr/>
        <p:txBody>
          <a:bodyPr/>
          <a:lstStyle/>
          <a:p>
            <a:fld id="{C8582397-D772-49A0-8F37-11A5335688C6}" type="slidenum">
              <a:rPr lang="en-US" smtClean="0"/>
              <a:t>3</a:t>
            </a:fld>
            <a:endParaRPr lang="en-US"/>
          </a:p>
        </p:txBody>
      </p:sp>
    </p:spTree>
    <p:extLst>
      <p:ext uri="{BB962C8B-B14F-4D97-AF65-F5344CB8AC3E}">
        <p14:creationId xmlns:p14="http://schemas.microsoft.com/office/powerpoint/2010/main" val="1086405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verified if we solved the problem of uneven queueing effect. We look at 2 example ground stations here. For one of them, we can see that with traditional method, there are little data load and great amount of idle time when it’s wasting its uploading bandwidth. With umbra, such idle time is eliminated. For the other one, with traditional method, we can see that it suffers from an ever increasing queue because of too much data load. After umbra is deployed, the data queue no longer builds up. This demonstrates Umbra’s ability to balance the load between ground stations.</a:t>
            </a:r>
          </a:p>
        </p:txBody>
      </p:sp>
      <p:sp>
        <p:nvSpPr>
          <p:cNvPr id="4" name="Slide Number Placeholder 3"/>
          <p:cNvSpPr>
            <a:spLocks noGrp="1"/>
          </p:cNvSpPr>
          <p:nvPr>
            <p:ph type="sldNum" sz="quarter" idx="5"/>
          </p:nvPr>
        </p:nvSpPr>
        <p:spPr/>
        <p:txBody>
          <a:bodyPr/>
          <a:lstStyle/>
          <a:p>
            <a:fld id="{C8582397-D772-49A0-8F37-11A5335688C6}" type="slidenum">
              <a:rPr lang="en-US" smtClean="0"/>
              <a:t>30</a:t>
            </a:fld>
            <a:endParaRPr lang="en-US"/>
          </a:p>
        </p:txBody>
      </p:sp>
    </p:spTree>
    <p:extLst>
      <p:ext uri="{BB962C8B-B14F-4D97-AF65-F5344CB8AC3E}">
        <p14:creationId xmlns:p14="http://schemas.microsoft.com/office/powerpoint/2010/main" val="3662562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we observed that uneven queueing effect leads to large network delays in LEO satellite systems. We developed a Umbra to solve this by scheduling optimal transmission. Our end goal is to have a near-real-time earth monitoring system. And for this, I invite you to come check out our subsequent work on performing edge computing on satellites which will appear in NSDI 2024.</a:t>
            </a:r>
          </a:p>
        </p:txBody>
      </p:sp>
      <p:sp>
        <p:nvSpPr>
          <p:cNvPr id="4" name="Slide Number Placeholder 3"/>
          <p:cNvSpPr>
            <a:spLocks noGrp="1"/>
          </p:cNvSpPr>
          <p:nvPr>
            <p:ph type="sldNum" sz="quarter" idx="5"/>
          </p:nvPr>
        </p:nvSpPr>
        <p:spPr/>
        <p:txBody>
          <a:bodyPr/>
          <a:lstStyle/>
          <a:p>
            <a:fld id="{C8582397-D772-49A0-8F37-11A5335688C6}" type="slidenum">
              <a:rPr lang="en-US" smtClean="0"/>
              <a:t>31</a:t>
            </a:fld>
            <a:endParaRPr lang="en-US"/>
          </a:p>
        </p:txBody>
      </p:sp>
    </p:spTree>
    <p:extLst>
      <p:ext uri="{BB962C8B-B14F-4D97-AF65-F5344CB8AC3E}">
        <p14:creationId xmlns:p14="http://schemas.microsoft.com/office/powerpoint/2010/main" val="27758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People have been trying to improve the quality of this wireless link. To verify the effect, we did a simulation where we doubled the link capacity. To our surprise, the latency increased by 22%. Why is it so?</a:t>
            </a:r>
          </a:p>
        </p:txBody>
      </p:sp>
      <p:sp>
        <p:nvSpPr>
          <p:cNvPr id="4" name="Slide Number Placeholder 3"/>
          <p:cNvSpPr>
            <a:spLocks noGrp="1"/>
          </p:cNvSpPr>
          <p:nvPr>
            <p:ph type="sldNum" sz="quarter" idx="5"/>
          </p:nvPr>
        </p:nvSpPr>
        <p:spPr/>
        <p:txBody>
          <a:bodyPr/>
          <a:lstStyle/>
          <a:p>
            <a:fld id="{C8582397-D772-49A0-8F37-11A5335688C6}" type="slidenum">
              <a:rPr lang="en-US" smtClean="0"/>
              <a:t>4</a:t>
            </a:fld>
            <a:endParaRPr lang="en-US"/>
          </a:p>
        </p:txBody>
      </p:sp>
    </p:spTree>
    <p:extLst>
      <p:ext uri="{BB962C8B-B14F-4D97-AF65-F5344CB8AC3E}">
        <p14:creationId xmlns:p14="http://schemas.microsoft.com/office/powerpoint/2010/main" val="266257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today’s talk, I am going to talk about the reason that caused this increased latency: uneven queueing effect. I’m also going to talk about how our system, Umbra, solves the problem by optimizing the transmission schedule.</a:t>
            </a:r>
          </a:p>
        </p:txBody>
      </p:sp>
      <p:sp>
        <p:nvSpPr>
          <p:cNvPr id="4" name="Slide Number Placeholder 3"/>
          <p:cNvSpPr>
            <a:spLocks noGrp="1"/>
          </p:cNvSpPr>
          <p:nvPr>
            <p:ph type="sldNum" sz="quarter" idx="5"/>
          </p:nvPr>
        </p:nvSpPr>
        <p:spPr/>
        <p:txBody>
          <a:bodyPr/>
          <a:lstStyle/>
          <a:p>
            <a:fld id="{C8582397-D772-49A0-8F37-11A5335688C6}" type="slidenum">
              <a:rPr lang="en-US" smtClean="0"/>
              <a:t>5</a:t>
            </a:fld>
            <a:endParaRPr lang="en-US"/>
          </a:p>
        </p:txBody>
      </p:sp>
    </p:spTree>
    <p:extLst>
      <p:ext uri="{BB962C8B-B14F-4D97-AF65-F5344CB8AC3E}">
        <p14:creationId xmlns:p14="http://schemas.microsoft.com/office/powerpoint/2010/main" val="4111170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take a close look at the system, we can see that the satellite-ground station link has improved greatly now and it has a capacity of up to 1-2Gbps. On contrast, the ground stations are usually positioned in rural areas near the north and south poles to avoid interference and provide better coverage for satellites. Thus, the terrestrial links are of bad quality and have a capacity between 0.1-1Gbps</a:t>
            </a:r>
          </a:p>
        </p:txBody>
      </p:sp>
      <p:sp>
        <p:nvSpPr>
          <p:cNvPr id="4" name="Slide Number Placeholder 3"/>
          <p:cNvSpPr>
            <a:spLocks noGrp="1"/>
          </p:cNvSpPr>
          <p:nvPr>
            <p:ph type="sldNum" sz="quarter" idx="5"/>
          </p:nvPr>
        </p:nvSpPr>
        <p:spPr/>
        <p:txBody>
          <a:bodyPr/>
          <a:lstStyle/>
          <a:p>
            <a:fld id="{C8582397-D772-49A0-8F37-11A5335688C6}" type="slidenum">
              <a:rPr lang="en-US" smtClean="0"/>
              <a:t>6</a:t>
            </a:fld>
            <a:endParaRPr lang="en-US"/>
          </a:p>
        </p:txBody>
      </p:sp>
    </p:spTree>
    <p:extLst>
      <p:ext uri="{BB962C8B-B14F-4D97-AF65-F5344CB8AC3E}">
        <p14:creationId xmlns:p14="http://schemas.microsoft.com/office/powerpoint/2010/main" val="1370497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this means is that during the transmission, the satellite can downlink the images much faster than the ground station can upload, causing a queue build-up at the ground station</a:t>
            </a:r>
          </a:p>
        </p:txBody>
      </p:sp>
      <p:sp>
        <p:nvSpPr>
          <p:cNvPr id="4" name="Slide Number Placeholder 3"/>
          <p:cNvSpPr>
            <a:spLocks noGrp="1"/>
          </p:cNvSpPr>
          <p:nvPr>
            <p:ph type="sldNum" sz="quarter" idx="5"/>
          </p:nvPr>
        </p:nvSpPr>
        <p:spPr/>
        <p:txBody>
          <a:bodyPr/>
          <a:lstStyle/>
          <a:p>
            <a:fld id="{C8582397-D772-49A0-8F37-11A5335688C6}" type="slidenum">
              <a:rPr lang="en-US" smtClean="0"/>
              <a:t>7</a:t>
            </a:fld>
            <a:endParaRPr lang="en-US"/>
          </a:p>
        </p:txBody>
      </p:sp>
    </p:spTree>
    <p:extLst>
      <p:ext uri="{BB962C8B-B14F-4D97-AF65-F5344CB8AC3E}">
        <p14:creationId xmlns:p14="http://schemas.microsoft.com/office/powerpoint/2010/main" val="17297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a more realistic scenario, where the company generally has multiple ground station distributed at different locations.</a:t>
            </a:r>
          </a:p>
        </p:txBody>
      </p:sp>
      <p:sp>
        <p:nvSpPr>
          <p:cNvPr id="4" name="Slide Number Placeholder 3"/>
          <p:cNvSpPr>
            <a:spLocks noGrp="1"/>
          </p:cNvSpPr>
          <p:nvPr>
            <p:ph type="sldNum" sz="quarter" idx="5"/>
          </p:nvPr>
        </p:nvSpPr>
        <p:spPr/>
        <p:txBody>
          <a:bodyPr/>
          <a:lstStyle/>
          <a:p>
            <a:fld id="{C8582397-D772-49A0-8F37-11A5335688C6}" type="slidenum">
              <a:rPr lang="en-US" smtClean="0"/>
              <a:t>8</a:t>
            </a:fld>
            <a:endParaRPr lang="en-US"/>
          </a:p>
        </p:txBody>
      </p:sp>
    </p:spTree>
    <p:extLst>
      <p:ext uri="{BB962C8B-B14F-4D97-AF65-F5344CB8AC3E}">
        <p14:creationId xmlns:p14="http://schemas.microsoft.com/office/powerpoint/2010/main" val="2460047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satellite would fly in its orbit, collecting images, and downlink them when it encounters a ground station</a:t>
            </a:r>
          </a:p>
        </p:txBody>
      </p:sp>
      <p:sp>
        <p:nvSpPr>
          <p:cNvPr id="4" name="Slide Number Placeholder 3"/>
          <p:cNvSpPr>
            <a:spLocks noGrp="1"/>
          </p:cNvSpPr>
          <p:nvPr>
            <p:ph type="sldNum" sz="quarter" idx="5"/>
          </p:nvPr>
        </p:nvSpPr>
        <p:spPr/>
        <p:txBody>
          <a:bodyPr/>
          <a:lstStyle/>
          <a:p>
            <a:fld id="{C8582397-D772-49A0-8F37-11A5335688C6}" type="slidenum">
              <a:rPr lang="en-US" smtClean="0"/>
              <a:t>9</a:t>
            </a:fld>
            <a:endParaRPr lang="en-US"/>
          </a:p>
        </p:txBody>
      </p:sp>
    </p:spTree>
    <p:extLst>
      <p:ext uri="{BB962C8B-B14F-4D97-AF65-F5344CB8AC3E}">
        <p14:creationId xmlns:p14="http://schemas.microsoft.com/office/powerpoint/2010/main" val="955846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‹N°›</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svg"/><Relationship Id="rId4" Type="http://schemas.openxmlformats.org/officeDocument/2006/relationships/image" Target="../media/image16.svg"/><Relationship Id="rId9" Type="http://schemas.openxmlformats.org/officeDocument/2006/relationships/image" Target="../media/image19.png"/><Relationship Id="rId1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svg"/><Relationship Id="rId3" Type="http://schemas.openxmlformats.org/officeDocument/2006/relationships/image" Target="../media/image5.png"/><Relationship Id="rId7" Type="http://schemas.openxmlformats.org/officeDocument/2006/relationships/image" Target="../media/image8.svg"/><Relationship Id="rId12"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3.jpeg"/><Relationship Id="rId10"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10.sv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svg"/><Relationship Id="rId3" Type="http://schemas.openxmlformats.org/officeDocument/2006/relationships/image" Target="../media/image5.png"/><Relationship Id="rId7" Type="http://schemas.openxmlformats.org/officeDocument/2006/relationships/image" Target="../media/image8.svg"/><Relationship Id="rId12"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3.jpeg"/><Relationship Id="rId10"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10.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24.xml"/><Relationship Id="rId16" Type="http://schemas.openxmlformats.org/officeDocument/2006/relationships/image" Target="../media/image20.sv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19.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2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25.xml"/><Relationship Id="rId16" Type="http://schemas.openxmlformats.org/officeDocument/2006/relationships/image" Target="../media/image20.sv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19.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2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37.png"/><Relationship Id="rId7" Type="http://schemas.openxmlformats.org/officeDocument/2006/relationships/image" Target="../media/image17.png"/><Relationship Id="rId12" Type="http://schemas.openxmlformats.org/officeDocument/2006/relationships/image" Target="../media/image42.svg"/><Relationship Id="rId17" Type="http://schemas.openxmlformats.org/officeDocument/2006/relationships/image" Target="../media/image35.png"/><Relationship Id="rId2" Type="http://schemas.openxmlformats.org/officeDocument/2006/relationships/notesSlide" Target="../notesSlides/notesSlide26.xml"/><Relationship Id="rId16" Type="http://schemas.openxmlformats.org/officeDocument/2006/relationships/image" Target="../media/image34.svg"/><Relationship Id="rId20" Type="http://schemas.openxmlformats.org/officeDocument/2006/relationships/image" Target="../media/image20.svg"/><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image" Target="../media/image41.png"/><Relationship Id="rId5" Type="http://schemas.openxmlformats.org/officeDocument/2006/relationships/image" Target="../media/image39.png"/><Relationship Id="rId15" Type="http://schemas.openxmlformats.org/officeDocument/2006/relationships/image" Target="../media/image33.png"/><Relationship Id="rId10" Type="http://schemas.openxmlformats.org/officeDocument/2006/relationships/image" Target="../media/image28.svg"/><Relationship Id="rId19" Type="http://schemas.openxmlformats.org/officeDocument/2006/relationships/image" Target="../media/image19.png"/><Relationship Id="rId4" Type="http://schemas.openxmlformats.org/officeDocument/2006/relationships/image" Target="../media/image38.svg"/><Relationship Id="rId9" Type="http://schemas.openxmlformats.org/officeDocument/2006/relationships/image" Target="../media/image27.png"/><Relationship Id="rId14" Type="http://schemas.openxmlformats.org/officeDocument/2006/relationships/image" Target="../media/image32.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Three Satellite Dishes">
            <a:extLst>
              <a:ext uri="{FF2B5EF4-FFF2-40B4-BE49-F238E27FC236}">
                <a16:creationId xmlns:a16="http://schemas.microsoft.com/office/drawing/2014/main" id="{2A0135D4-8E78-1353-F860-0807E95667E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8665" y="325550"/>
            <a:ext cx="10058400" cy="3264887"/>
          </a:xfrm>
          <a:effectLst>
            <a:outerShdw blurRad="50800" dist="38100" dir="2700000" algn="tl" rotWithShape="0">
              <a:prstClr val="black">
                <a:alpha val="40000"/>
              </a:prstClr>
            </a:outerShdw>
          </a:effectLst>
        </p:spPr>
        <p:txBody>
          <a:bodyPr>
            <a:normAutofit/>
          </a:bodyPr>
          <a:lstStyle/>
          <a:p>
            <a:r>
              <a:rPr lang="en-US">
                <a:solidFill>
                  <a:srgbClr val="FFFFFF"/>
                </a:solidFill>
                <a:ea typeface="+mj-lt"/>
                <a:cs typeface="+mj-lt"/>
              </a:rPr>
              <a:t>Umbra: Scheduling Satellite Traffic through Space and Time</a:t>
            </a:r>
          </a:p>
        </p:txBody>
      </p:sp>
      <p:sp>
        <p:nvSpPr>
          <p:cNvPr id="3" name="Subtitle 2"/>
          <p:cNvSpPr>
            <a:spLocks noGrp="1"/>
          </p:cNvSpPr>
          <p:nvPr>
            <p:ph type="subTitle" idx="1"/>
          </p:nvPr>
        </p:nvSpPr>
        <p:spPr>
          <a:xfrm>
            <a:off x="1098665" y="3896494"/>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3200" b="1">
                <a:solidFill>
                  <a:srgbClr val="FFFFFF"/>
                </a:solidFill>
                <a:cs typeface="Calibri"/>
              </a:rPr>
              <a:t>Bill Tao</a:t>
            </a:r>
            <a:r>
              <a:rPr lang="en-US" sz="3200">
                <a:solidFill>
                  <a:srgbClr val="FFFFFF"/>
                </a:solidFill>
                <a:cs typeface="Calibri"/>
              </a:rPr>
              <a:t>, </a:t>
            </a:r>
            <a:r>
              <a:rPr lang="en-US" sz="3200" err="1">
                <a:solidFill>
                  <a:srgbClr val="FFFFFF"/>
                </a:solidFill>
                <a:cs typeface="Calibri"/>
              </a:rPr>
              <a:t>Maleeha</a:t>
            </a:r>
            <a:r>
              <a:rPr lang="en-US" sz="3200">
                <a:solidFill>
                  <a:srgbClr val="FFFFFF"/>
                </a:solidFill>
                <a:cs typeface="Calibri"/>
              </a:rPr>
              <a:t> Masood, </a:t>
            </a:r>
            <a:r>
              <a:rPr lang="en-US" sz="3200" err="1">
                <a:solidFill>
                  <a:srgbClr val="FFFFFF"/>
                </a:solidFill>
                <a:cs typeface="Calibri"/>
              </a:rPr>
              <a:t>Indranil</a:t>
            </a:r>
            <a:r>
              <a:rPr lang="en-US" sz="3200">
                <a:solidFill>
                  <a:srgbClr val="FFFFFF"/>
                </a:solidFill>
                <a:cs typeface="Calibri"/>
              </a:rPr>
              <a:t> Gupta, Deepak </a:t>
            </a:r>
            <a:r>
              <a:rPr lang="en-US" sz="3200" err="1">
                <a:solidFill>
                  <a:srgbClr val="FFFFFF"/>
                </a:solidFill>
                <a:cs typeface="Calibri"/>
              </a:rPr>
              <a:t>Vasisht</a:t>
            </a:r>
            <a:endParaRPr lang="en-US" sz="3200" b="1">
              <a:solidFill>
                <a:srgbClr val="FFFFFF"/>
              </a:solidFill>
            </a:endParaRPr>
          </a:p>
        </p:txBody>
      </p:sp>
      <p:pic>
        <p:nvPicPr>
          <p:cNvPr id="1032" name="Picture 8">
            <a:extLst>
              <a:ext uri="{FF2B5EF4-FFF2-40B4-BE49-F238E27FC236}">
                <a16:creationId xmlns:a16="http://schemas.microsoft.com/office/drawing/2014/main" id="{5E7E43C7-E743-1732-66E8-319CD35988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4903140"/>
            <a:ext cx="3657600" cy="94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9066" y="-374390"/>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descr="A view of a mountain range&#10;&#10;Description automatically generated">
            <a:extLst>
              <a:ext uri="{FF2B5EF4-FFF2-40B4-BE49-F238E27FC236}">
                <a16:creationId xmlns:a16="http://schemas.microsoft.com/office/drawing/2014/main" id="{ECD2F43D-16D5-620E-F687-37BBD61C6C3F}"/>
              </a:ext>
            </a:extLst>
          </p:cNvPr>
          <p:cNvPicPr>
            <a:picLocks noChangeAspect="1"/>
          </p:cNvPicPr>
          <p:nvPr/>
        </p:nvPicPr>
        <p:blipFill rotWithShape="1">
          <a:blip r:embed="rId11">
            <a:duotone>
              <a:schemeClr val="accent4">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6297968" y="860453"/>
            <a:ext cx="1235880" cy="1131855"/>
          </a:xfrm>
          <a:prstGeom prst="rect">
            <a:avLst/>
          </a:prstGeom>
        </p:spPr>
      </p:pic>
      <p:pic>
        <p:nvPicPr>
          <p:cNvPr id="12" name="Picture 11" descr="A view of a mountain range&#10;&#10;Description automatically generated">
            <a:extLst>
              <a:ext uri="{FF2B5EF4-FFF2-40B4-BE49-F238E27FC236}">
                <a16:creationId xmlns:a16="http://schemas.microsoft.com/office/drawing/2014/main" id="{3CA9F014-9ACE-174A-8FBC-3D0D8626B69C}"/>
              </a:ext>
            </a:extLst>
          </p:cNvPr>
          <p:cNvPicPr>
            <a:picLocks noChangeAspect="1"/>
          </p:cNvPicPr>
          <p:nvPr/>
        </p:nvPicPr>
        <p:blipFill rotWithShape="1">
          <a:blip r:embed="rId11">
            <a:duotone>
              <a:prstClr val="black"/>
              <a:srgbClr val="FF0000">
                <a:tint val="45000"/>
                <a:satMod val="400000"/>
              </a:srgbClr>
            </a:duotone>
            <a:extLst>
              <a:ext uri="{28A0092B-C50C-407E-A947-70E740481C1C}">
                <a14:useLocalDpi xmlns:a14="http://schemas.microsoft.com/office/drawing/2010/main" val="0"/>
              </a:ext>
            </a:extLst>
          </a:blip>
          <a:srcRect t="37479" r="62941" b="5480"/>
          <a:stretch/>
        </p:blipFill>
        <p:spPr>
          <a:xfrm>
            <a:off x="6455521" y="1007517"/>
            <a:ext cx="1235880" cy="1131855"/>
          </a:xfrm>
          <a:prstGeom prst="rect">
            <a:avLst/>
          </a:prstGeom>
        </p:spPr>
      </p:pic>
      <p:pic>
        <p:nvPicPr>
          <p:cNvPr id="15" name="Picture 14" descr="A view of a mountain range&#10;&#10;Description automatically generated">
            <a:extLst>
              <a:ext uri="{FF2B5EF4-FFF2-40B4-BE49-F238E27FC236}">
                <a16:creationId xmlns:a16="http://schemas.microsoft.com/office/drawing/2014/main" id="{D61E1761-5548-EC01-D88B-9BB7DEC8118E}"/>
              </a:ext>
            </a:extLst>
          </p:cNvPr>
          <p:cNvPicPr>
            <a:picLocks noChangeAspect="1"/>
          </p:cNvPicPr>
          <p:nvPr/>
        </p:nvPicPr>
        <p:blipFill rotWithShape="1">
          <a:blip r:embed="rId11">
            <a:extLst>
              <a:ext uri="{28A0092B-C50C-407E-A947-70E740481C1C}">
                <a14:useLocalDpi xmlns:a14="http://schemas.microsoft.com/office/drawing/2010/main" val="0"/>
              </a:ext>
            </a:extLst>
          </a:blip>
          <a:srcRect t="37479" r="62941" b="5480"/>
          <a:stretch/>
        </p:blipFill>
        <p:spPr>
          <a:xfrm>
            <a:off x="1860872" y="3861409"/>
            <a:ext cx="1235880" cy="1131855"/>
          </a:xfrm>
          <a:prstGeom prst="rect">
            <a:avLst/>
          </a:prstGeom>
        </p:spPr>
      </p:pic>
      <p:pic>
        <p:nvPicPr>
          <p:cNvPr id="16" name="Picture 15" descr="A view of a mountain range&#10;&#10;Description automatically generated">
            <a:extLst>
              <a:ext uri="{FF2B5EF4-FFF2-40B4-BE49-F238E27FC236}">
                <a16:creationId xmlns:a16="http://schemas.microsoft.com/office/drawing/2014/main" id="{2805199C-7E69-C808-4183-E6EA7AF76A1C}"/>
              </a:ext>
            </a:extLst>
          </p:cNvPr>
          <p:cNvPicPr>
            <a:picLocks noChangeAspect="1"/>
          </p:cNvPicPr>
          <p:nvPr/>
        </p:nvPicPr>
        <p:blipFill rotWithShape="1">
          <a:blip r:embed="rId11">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016763" y="3991764"/>
            <a:ext cx="1235880" cy="1131855"/>
          </a:xfrm>
          <a:prstGeom prst="rect">
            <a:avLst/>
          </a:prstGeom>
        </p:spPr>
      </p:pic>
      <p:pic>
        <p:nvPicPr>
          <p:cNvPr id="17" name="Picture 16" descr="A view of a mountain range&#10;&#10;Description automatically generated">
            <a:extLst>
              <a:ext uri="{FF2B5EF4-FFF2-40B4-BE49-F238E27FC236}">
                <a16:creationId xmlns:a16="http://schemas.microsoft.com/office/drawing/2014/main" id="{11D95986-B080-A7B6-3B99-D08A464FA23F}"/>
              </a:ext>
            </a:extLst>
          </p:cNvPr>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172654" y="4122119"/>
            <a:ext cx="1235880" cy="1131855"/>
          </a:xfrm>
          <a:prstGeom prst="rect">
            <a:avLst/>
          </a:prstGeom>
        </p:spPr>
      </p:pic>
      <p:pic>
        <p:nvPicPr>
          <p:cNvPr id="18" name="Picture 17" descr="A view of a mountain range&#10;&#10;Description automatically generated">
            <a:extLst>
              <a:ext uri="{FF2B5EF4-FFF2-40B4-BE49-F238E27FC236}">
                <a16:creationId xmlns:a16="http://schemas.microsoft.com/office/drawing/2014/main" id="{E9AE8256-D5FD-44DF-0982-4EAF081F8DC5}"/>
              </a:ext>
            </a:extLst>
          </p:cNvPr>
          <p:cNvPicPr>
            <a:picLocks noChangeAspect="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334209" y="4252474"/>
            <a:ext cx="1235880" cy="1131855"/>
          </a:xfrm>
          <a:prstGeom prst="rect">
            <a:avLst/>
          </a:prstGeom>
        </p:spPr>
      </p:pic>
    </p:spTree>
    <p:extLst>
      <p:ext uri="{BB962C8B-B14F-4D97-AF65-F5344CB8AC3E}">
        <p14:creationId xmlns:p14="http://schemas.microsoft.com/office/powerpoint/2010/main" val="857889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6936" y="2543936"/>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descr="A view of a mountain range&#10;&#10;Description automatically generated">
            <a:extLst>
              <a:ext uri="{FF2B5EF4-FFF2-40B4-BE49-F238E27FC236}">
                <a16:creationId xmlns:a16="http://schemas.microsoft.com/office/drawing/2014/main" id="{ECD2F43D-16D5-620E-F687-37BBD61C6C3F}"/>
              </a:ext>
            </a:extLst>
          </p:cNvPr>
          <p:cNvPicPr>
            <a:picLocks noChangeAspect="1"/>
          </p:cNvPicPr>
          <p:nvPr/>
        </p:nvPicPr>
        <p:blipFill rotWithShape="1">
          <a:blip r:embed="rId11">
            <a:duotone>
              <a:schemeClr val="accent4">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6115097" y="3908910"/>
            <a:ext cx="1235880" cy="1131855"/>
          </a:xfrm>
          <a:prstGeom prst="rect">
            <a:avLst/>
          </a:prstGeom>
        </p:spPr>
      </p:pic>
      <p:pic>
        <p:nvPicPr>
          <p:cNvPr id="12" name="Picture 11" descr="A view of a mountain range&#10;&#10;Description automatically generated">
            <a:extLst>
              <a:ext uri="{FF2B5EF4-FFF2-40B4-BE49-F238E27FC236}">
                <a16:creationId xmlns:a16="http://schemas.microsoft.com/office/drawing/2014/main" id="{3CA9F014-9ACE-174A-8FBC-3D0D8626B69C}"/>
              </a:ext>
            </a:extLst>
          </p:cNvPr>
          <p:cNvPicPr>
            <a:picLocks noChangeAspect="1"/>
          </p:cNvPicPr>
          <p:nvPr/>
        </p:nvPicPr>
        <p:blipFill rotWithShape="1">
          <a:blip r:embed="rId11">
            <a:duotone>
              <a:prstClr val="black"/>
              <a:srgbClr val="FF0000">
                <a:tint val="45000"/>
                <a:satMod val="400000"/>
              </a:srgbClr>
            </a:duotone>
            <a:extLst>
              <a:ext uri="{28A0092B-C50C-407E-A947-70E740481C1C}">
                <a14:useLocalDpi xmlns:a14="http://schemas.microsoft.com/office/drawing/2010/main" val="0"/>
              </a:ext>
            </a:extLst>
          </a:blip>
          <a:srcRect t="37479" r="62941" b="5480"/>
          <a:stretch/>
        </p:blipFill>
        <p:spPr>
          <a:xfrm>
            <a:off x="6272650" y="4055974"/>
            <a:ext cx="1235880" cy="1131855"/>
          </a:xfrm>
          <a:prstGeom prst="rect">
            <a:avLst/>
          </a:prstGeom>
        </p:spPr>
      </p:pic>
      <p:pic>
        <p:nvPicPr>
          <p:cNvPr id="15" name="Picture 14" descr="A view of a mountain range&#10;&#10;Description automatically generated">
            <a:extLst>
              <a:ext uri="{FF2B5EF4-FFF2-40B4-BE49-F238E27FC236}">
                <a16:creationId xmlns:a16="http://schemas.microsoft.com/office/drawing/2014/main" id="{D61E1761-5548-EC01-D88B-9BB7DEC8118E}"/>
              </a:ext>
            </a:extLst>
          </p:cNvPr>
          <p:cNvPicPr>
            <a:picLocks noChangeAspect="1"/>
          </p:cNvPicPr>
          <p:nvPr/>
        </p:nvPicPr>
        <p:blipFill rotWithShape="1">
          <a:blip r:embed="rId11">
            <a:extLst>
              <a:ext uri="{28A0092B-C50C-407E-A947-70E740481C1C}">
                <a14:useLocalDpi xmlns:a14="http://schemas.microsoft.com/office/drawing/2010/main" val="0"/>
              </a:ext>
            </a:extLst>
          </a:blip>
          <a:srcRect t="37479" r="62941" b="5480"/>
          <a:stretch/>
        </p:blipFill>
        <p:spPr>
          <a:xfrm>
            <a:off x="1860872" y="3861409"/>
            <a:ext cx="1235880" cy="1131855"/>
          </a:xfrm>
          <a:prstGeom prst="rect">
            <a:avLst/>
          </a:prstGeom>
        </p:spPr>
      </p:pic>
      <p:pic>
        <p:nvPicPr>
          <p:cNvPr id="16" name="Picture 15" descr="A view of a mountain range&#10;&#10;Description automatically generated">
            <a:extLst>
              <a:ext uri="{FF2B5EF4-FFF2-40B4-BE49-F238E27FC236}">
                <a16:creationId xmlns:a16="http://schemas.microsoft.com/office/drawing/2014/main" id="{2805199C-7E69-C808-4183-E6EA7AF76A1C}"/>
              </a:ext>
            </a:extLst>
          </p:cNvPr>
          <p:cNvPicPr>
            <a:picLocks noChangeAspect="1"/>
          </p:cNvPicPr>
          <p:nvPr/>
        </p:nvPicPr>
        <p:blipFill rotWithShape="1">
          <a:blip r:embed="rId11">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016763" y="3991764"/>
            <a:ext cx="1235880" cy="1131855"/>
          </a:xfrm>
          <a:prstGeom prst="rect">
            <a:avLst/>
          </a:prstGeom>
        </p:spPr>
      </p:pic>
      <p:pic>
        <p:nvPicPr>
          <p:cNvPr id="17" name="Picture 16" descr="A view of a mountain range&#10;&#10;Description automatically generated">
            <a:extLst>
              <a:ext uri="{FF2B5EF4-FFF2-40B4-BE49-F238E27FC236}">
                <a16:creationId xmlns:a16="http://schemas.microsoft.com/office/drawing/2014/main" id="{11D95986-B080-A7B6-3B99-D08A464FA23F}"/>
              </a:ext>
            </a:extLst>
          </p:cNvPr>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172654" y="4122119"/>
            <a:ext cx="1235880" cy="1131855"/>
          </a:xfrm>
          <a:prstGeom prst="rect">
            <a:avLst/>
          </a:prstGeom>
        </p:spPr>
      </p:pic>
      <p:pic>
        <p:nvPicPr>
          <p:cNvPr id="18" name="Picture 17" descr="A view of a mountain range&#10;&#10;Description automatically generated">
            <a:extLst>
              <a:ext uri="{FF2B5EF4-FFF2-40B4-BE49-F238E27FC236}">
                <a16:creationId xmlns:a16="http://schemas.microsoft.com/office/drawing/2014/main" id="{E9AE8256-D5FD-44DF-0982-4EAF081F8DC5}"/>
              </a:ext>
            </a:extLst>
          </p:cNvPr>
          <p:cNvPicPr>
            <a:picLocks noChangeAspect="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334209" y="4252474"/>
            <a:ext cx="1235880" cy="1131855"/>
          </a:xfrm>
          <a:prstGeom prst="rect">
            <a:avLst/>
          </a:prstGeom>
        </p:spPr>
      </p:pic>
      <p:sp>
        <p:nvSpPr>
          <p:cNvPr id="2" name="Rectangle 1">
            <a:extLst>
              <a:ext uri="{FF2B5EF4-FFF2-40B4-BE49-F238E27FC236}">
                <a16:creationId xmlns:a16="http://schemas.microsoft.com/office/drawing/2014/main" id="{12BF92D4-A553-0AAA-C8C8-4D611BC1C515}"/>
              </a:ext>
            </a:extLst>
          </p:cNvPr>
          <p:cNvSpPr/>
          <p:nvPr/>
        </p:nvSpPr>
        <p:spPr>
          <a:xfrm>
            <a:off x="1939544" y="1247779"/>
            <a:ext cx="4833770"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Uneven Queuing</a:t>
            </a:r>
          </a:p>
        </p:txBody>
      </p:sp>
      <p:sp>
        <p:nvSpPr>
          <p:cNvPr id="3" name="Title 1">
            <a:extLst>
              <a:ext uri="{FF2B5EF4-FFF2-40B4-BE49-F238E27FC236}">
                <a16:creationId xmlns:a16="http://schemas.microsoft.com/office/drawing/2014/main" id="{3D8C0FA5-DB9B-F5E7-DA58-91648A0821EE}"/>
              </a:ext>
            </a:extLst>
          </p:cNvPr>
          <p:cNvSpPr>
            <a:spLocks noGrp="1"/>
          </p:cNvSpPr>
          <p:nvPr>
            <p:ph type="title"/>
          </p:nvPr>
        </p:nvSpPr>
        <p:spPr>
          <a:xfrm>
            <a:off x="838200" y="365125"/>
            <a:ext cx="10515600" cy="1325563"/>
          </a:xfrm>
        </p:spPr>
        <p:txBody>
          <a:bodyPr/>
          <a:lstStyle/>
          <a:p>
            <a:r>
              <a:rPr lang="en-US"/>
              <a:t>With Multiple Ground Stations…</a:t>
            </a:r>
          </a:p>
        </p:txBody>
      </p:sp>
    </p:spTree>
    <p:extLst>
      <p:ext uri="{BB962C8B-B14F-4D97-AF65-F5344CB8AC3E}">
        <p14:creationId xmlns:p14="http://schemas.microsoft.com/office/powerpoint/2010/main" val="3129075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double decker bus on the street&#10;&#10;Description automatically generated">
            <a:extLst>
              <a:ext uri="{FF2B5EF4-FFF2-40B4-BE49-F238E27FC236}">
                <a16:creationId xmlns:a16="http://schemas.microsoft.com/office/drawing/2014/main" id="{EF1D347B-B5AB-45AC-5B6A-36531406E53E}"/>
              </a:ext>
            </a:extLst>
          </p:cNvPr>
          <p:cNvPicPr>
            <a:picLocks noChangeAspect="1"/>
          </p:cNvPicPr>
          <p:nvPr/>
        </p:nvPicPr>
        <p:blipFill rotWithShape="1">
          <a:blip r:embed="rId3">
            <a:extLst>
              <a:ext uri="{28A0092B-C50C-407E-A947-70E740481C1C}">
                <a14:useLocalDpi xmlns:a14="http://schemas.microsoft.com/office/drawing/2010/main" val="0"/>
              </a:ext>
            </a:extLst>
          </a:blip>
          <a:srcRect t="20920" b="4094"/>
          <a:stretch/>
        </p:blipFill>
        <p:spPr>
          <a:xfrm>
            <a:off x="20" y="1282"/>
            <a:ext cx="12191980" cy="6856718"/>
          </a:xfrm>
          <a:prstGeom prst="rect">
            <a:avLst/>
          </a:prstGeom>
        </p:spPr>
      </p:pic>
    </p:spTree>
    <p:extLst>
      <p:ext uri="{BB962C8B-B14F-4D97-AF65-F5344CB8AC3E}">
        <p14:creationId xmlns:p14="http://schemas.microsoft.com/office/powerpoint/2010/main" val="31799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55581-8635-537E-5107-B61F8DE1C86D}"/>
              </a:ext>
            </a:extLst>
          </p:cNvPr>
          <p:cNvSpPr>
            <a:spLocks noGrp="1"/>
          </p:cNvSpPr>
          <p:nvPr>
            <p:ph type="title"/>
          </p:nvPr>
        </p:nvSpPr>
        <p:spPr/>
        <p:txBody>
          <a:bodyPr/>
          <a:lstStyle/>
          <a:p>
            <a:r>
              <a:rPr lang="en-US"/>
              <a:t>With Multiple Satellites…</a:t>
            </a:r>
          </a:p>
        </p:txBody>
      </p:sp>
      <p:grpSp>
        <p:nvGrpSpPr>
          <p:cNvPr id="14" name="Group 13">
            <a:extLst>
              <a:ext uri="{FF2B5EF4-FFF2-40B4-BE49-F238E27FC236}">
                <a16:creationId xmlns:a16="http://schemas.microsoft.com/office/drawing/2014/main" id="{23B66718-B765-2C09-7295-B707FE57F636}"/>
              </a:ext>
            </a:extLst>
          </p:cNvPr>
          <p:cNvGrpSpPr/>
          <p:nvPr/>
        </p:nvGrpSpPr>
        <p:grpSpPr>
          <a:xfrm>
            <a:off x="5238984" y="1077735"/>
            <a:ext cx="6858000" cy="14826515"/>
            <a:chOff x="3566101" y="1077735"/>
            <a:chExt cx="6858000" cy="14826515"/>
          </a:xfrm>
        </p:grpSpPr>
        <p:grpSp>
          <p:nvGrpSpPr>
            <p:cNvPr id="4" name="Group 3">
              <a:extLst>
                <a:ext uri="{FF2B5EF4-FFF2-40B4-BE49-F238E27FC236}">
                  <a16:creationId xmlns:a16="http://schemas.microsoft.com/office/drawing/2014/main" id="{B47BF621-D384-178D-36DD-1743933BE4A0}"/>
                </a:ext>
              </a:extLst>
            </p:cNvPr>
            <p:cNvGrpSpPr/>
            <p:nvPr/>
          </p:nvGrpSpPr>
          <p:grpSpPr>
            <a:xfrm>
              <a:off x="3566101" y="1077735"/>
              <a:ext cx="6858000" cy="14826515"/>
              <a:chOff x="3566101" y="1077735"/>
              <a:chExt cx="6858000" cy="14826515"/>
            </a:xfrm>
          </p:grpSpPr>
          <p:pic>
            <p:nvPicPr>
              <p:cNvPr id="5" name="Graphic 4">
                <a:extLst>
                  <a:ext uri="{FF2B5EF4-FFF2-40B4-BE49-F238E27FC236}">
                    <a16:creationId xmlns:a16="http://schemas.microsoft.com/office/drawing/2014/main" id="{EF51DECE-7F77-9489-2864-7CA970BF183D}"/>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3566101" y="3429001"/>
                <a:ext cx="6858000" cy="6858000"/>
              </a:xfrm>
              <a:custGeom>
                <a:avLst/>
                <a:gdLst>
                  <a:gd name="connsiteX0" fmla="*/ 5051460 w 6858000"/>
                  <a:gd name="connsiteY0" fmla="*/ 6858000 h 6858000"/>
                  <a:gd name="connsiteX1" fmla="*/ 6858000 w 6858000"/>
                  <a:gd name="connsiteY1" fmla="*/ 4655307 h 6858000"/>
                  <a:gd name="connsiteX2" fmla="*/ 6858000 w 6858000"/>
                  <a:gd name="connsiteY2" fmla="*/ 6858000 h 6858000"/>
                  <a:gd name="connsiteX3" fmla="*/ 0 w 6858000"/>
                  <a:gd name="connsiteY3" fmla="*/ 0 h 6858000"/>
                  <a:gd name="connsiteX4" fmla="*/ 6858000 w 6858000"/>
                  <a:gd name="connsiteY4" fmla="*/ 0 h 6858000"/>
                  <a:gd name="connsiteX5" fmla="*/ 6858000 w 6858000"/>
                  <a:gd name="connsiteY5" fmla="*/ 1579446 h 6858000"/>
                  <a:gd name="connsiteX6" fmla="*/ 5714849 w 6858000"/>
                  <a:gd name="connsiteY6" fmla="*/ 641891 h 6858000"/>
                  <a:gd name="connsiteX7" fmla="*/ 899442 w 6858000"/>
                  <a:gd name="connsiteY7" fmla="*/ 6513263 h 6858000"/>
                  <a:gd name="connsiteX8" fmla="*/ 1319775 w 6858000"/>
                  <a:gd name="connsiteY8" fmla="*/ 6858000 h 6858000"/>
                  <a:gd name="connsiteX9" fmla="*/ 0 w 6858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6858000">
                    <a:moveTo>
                      <a:pt x="5051460" y="6858000"/>
                    </a:moveTo>
                    <a:lnTo>
                      <a:pt x="6858000" y="4655307"/>
                    </a:lnTo>
                    <a:lnTo>
                      <a:pt x="6858000" y="6858000"/>
                    </a:lnTo>
                    <a:close/>
                    <a:moveTo>
                      <a:pt x="0" y="0"/>
                    </a:moveTo>
                    <a:lnTo>
                      <a:pt x="6858000" y="0"/>
                    </a:lnTo>
                    <a:lnTo>
                      <a:pt x="6858000" y="1579446"/>
                    </a:lnTo>
                    <a:lnTo>
                      <a:pt x="5714849" y="641891"/>
                    </a:lnTo>
                    <a:lnTo>
                      <a:pt x="899442" y="6513263"/>
                    </a:lnTo>
                    <a:lnTo>
                      <a:pt x="1319775" y="6858000"/>
                    </a:lnTo>
                    <a:lnTo>
                      <a:pt x="0" y="6858000"/>
                    </a:lnTo>
                    <a:close/>
                  </a:path>
                </a:pathLst>
              </a:custGeom>
            </p:spPr>
          </p:pic>
          <p:pic>
            <p:nvPicPr>
              <p:cNvPr id="6" name="Graphic 5" descr="Satellite dish with solid fill">
                <a:extLst>
                  <a:ext uri="{FF2B5EF4-FFF2-40B4-BE49-F238E27FC236}">
                    <a16:creationId xmlns:a16="http://schemas.microsoft.com/office/drawing/2014/main" id="{547F4FAE-8E15-D857-8BC6-C3A07E1882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7679" y="5939910"/>
                <a:ext cx="548640" cy="548640"/>
              </a:xfrm>
              <a:prstGeom prst="rect">
                <a:avLst/>
              </a:prstGeom>
            </p:spPr>
          </p:pic>
          <p:pic>
            <p:nvPicPr>
              <p:cNvPr id="7" name="Graphic 6" descr="Satellite dish with solid fill">
                <a:extLst>
                  <a:ext uri="{FF2B5EF4-FFF2-40B4-BE49-F238E27FC236}">
                    <a16:creationId xmlns:a16="http://schemas.microsoft.com/office/drawing/2014/main" id="{B52A92B3-ACDF-D78F-69A8-34D106754E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7139" y="5553232"/>
                <a:ext cx="548640" cy="548640"/>
              </a:xfrm>
              <a:prstGeom prst="rect">
                <a:avLst/>
              </a:prstGeom>
            </p:spPr>
          </p:pic>
          <p:pic>
            <p:nvPicPr>
              <p:cNvPr id="8" name="Graphic 7" descr="Satellite dish with solid fill">
                <a:extLst>
                  <a:ext uri="{FF2B5EF4-FFF2-40B4-BE49-F238E27FC236}">
                    <a16:creationId xmlns:a16="http://schemas.microsoft.com/office/drawing/2014/main" id="{DA7E7532-0E27-FF5F-B947-329EA2AE5E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9695" y="3655806"/>
                <a:ext cx="548640" cy="548640"/>
              </a:xfrm>
              <a:prstGeom prst="rect">
                <a:avLst/>
              </a:prstGeom>
            </p:spPr>
          </p:pic>
          <p:sp>
            <p:nvSpPr>
              <p:cNvPr id="9" name="Arc 8">
                <a:extLst>
                  <a:ext uri="{FF2B5EF4-FFF2-40B4-BE49-F238E27FC236}">
                    <a16:creationId xmlns:a16="http://schemas.microsoft.com/office/drawing/2014/main" id="{CBF6A6E7-5E72-38A8-0D88-98DAAD2B8183}"/>
                  </a:ext>
                </a:extLst>
              </p:cNvPr>
              <p:cNvSpPr/>
              <p:nvPr/>
            </p:nvSpPr>
            <p:spPr>
              <a:xfrm rot="20285166">
                <a:off x="6081440" y="1077735"/>
                <a:ext cx="2786995" cy="14826515"/>
              </a:xfrm>
              <a:prstGeom prst="arc">
                <a:avLst>
                  <a:gd name="adj1" fmla="val 15477497"/>
                  <a:gd name="adj2" fmla="val 19163784"/>
                </a:avLst>
              </a:prstGeom>
              <a:ln w="3810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 name="Graphic 9" descr="Satellite with solid fill">
              <a:extLst>
                <a:ext uri="{FF2B5EF4-FFF2-40B4-BE49-F238E27FC236}">
                  <a16:creationId xmlns:a16="http://schemas.microsoft.com/office/drawing/2014/main" id="{D2F00509-D694-4A28-9B35-20E4B704C4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097797">
              <a:off x="6018815" y="2789037"/>
              <a:ext cx="640080" cy="640080"/>
            </a:xfrm>
            <a:prstGeom prst="rect">
              <a:avLst/>
            </a:prstGeom>
          </p:spPr>
        </p:pic>
        <p:pic>
          <p:nvPicPr>
            <p:cNvPr id="11" name="Graphic 10" descr="Satellite with solid fill">
              <a:extLst>
                <a:ext uri="{FF2B5EF4-FFF2-40B4-BE49-F238E27FC236}">
                  <a16:creationId xmlns:a16="http://schemas.microsoft.com/office/drawing/2014/main" id="{53C7445F-6535-2549-68AE-8620CC733F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702404">
              <a:off x="5235171" y="1740300"/>
              <a:ext cx="640080" cy="640080"/>
            </a:xfrm>
            <a:prstGeom prst="rect">
              <a:avLst/>
            </a:prstGeom>
          </p:spPr>
        </p:pic>
        <p:pic>
          <p:nvPicPr>
            <p:cNvPr id="12" name="Graphic 11" descr="Satellite with solid fill">
              <a:extLst>
                <a:ext uri="{FF2B5EF4-FFF2-40B4-BE49-F238E27FC236}">
                  <a16:creationId xmlns:a16="http://schemas.microsoft.com/office/drawing/2014/main" id="{F51981EF-2813-E198-B998-2A0EE7FAC5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7097797">
              <a:off x="6968736" y="4419602"/>
              <a:ext cx="640080" cy="640080"/>
            </a:xfrm>
            <a:prstGeom prst="rect">
              <a:avLst/>
            </a:prstGeom>
          </p:spPr>
        </p:pic>
        <p:pic>
          <p:nvPicPr>
            <p:cNvPr id="13" name="Graphic 12" descr="Satellite with solid fill">
              <a:extLst>
                <a:ext uri="{FF2B5EF4-FFF2-40B4-BE49-F238E27FC236}">
                  <a16:creationId xmlns:a16="http://schemas.microsoft.com/office/drawing/2014/main" id="{CD793136-7BF2-B312-1406-FCD66178EF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7392680">
              <a:off x="7443053" y="5319102"/>
              <a:ext cx="640080" cy="640080"/>
            </a:xfrm>
            <a:prstGeom prst="rect">
              <a:avLst/>
            </a:prstGeom>
          </p:spPr>
        </p:pic>
      </p:grpSp>
      <p:sp>
        <p:nvSpPr>
          <p:cNvPr id="18" name="Rectangle 17">
            <a:extLst>
              <a:ext uri="{FF2B5EF4-FFF2-40B4-BE49-F238E27FC236}">
                <a16:creationId xmlns:a16="http://schemas.microsoft.com/office/drawing/2014/main" id="{BB16EE71-57EE-92BC-5970-2C75661285EC}"/>
              </a:ext>
            </a:extLst>
          </p:cNvPr>
          <p:cNvSpPr/>
          <p:nvPr/>
        </p:nvSpPr>
        <p:spPr>
          <a:xfrm>
            <a:off x="0" y="2833388"/>
            <a:ext cx="4833770"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They share the orbit!</a:t>
            </a:r>
          </a:p>
        </p:txBody>
      </p:sp>
      <p:cxnSp>
        <p:nvCxnSpPr>
          <p:cNvPr id="20" name="Straight Arrow Connector 19">
            <a:extLst>
              <a:ext uri="{FF2B5EF4-FFF2-40B4-BE49-F238E27FC236}">
                <a16:creationId xmlns:a16="http://schemas.microsoft.com/office/drawing/2014/main" id="{93353890-7A0C-7E17-8E8F-C52D297116DE}"/>
              </a:ext>
            </a:extLst>
          </p:cNvPr>
          <p:cNvCxnSpPr>
            <a:stCxn id="18" idx="3"/>
          </p:cNvCxnSpPr>
          <p:nvPr/>
        </p:nvCxnSpPr>
        <p:spPr>
          <a:xfrm flipV="1">
            <a:off x="4833770" y="3109077"/>
            <a:ext cx="1262230" cy="39182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34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0127" y="4307868"/>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ABD2E1-A804-59BA-DDF4-34BED857DA0C}"/>
              </a:ext>
            </a:extLst>
          </p:cNvPr>
          <p:cNvSpPr>
            <a:spLocks noGrp="1"/>
          </p:cNvSpPr>
          <p:nvPr>
            <p:ph type="title"/>
          </p:nvPr>
        </p:nvSpPr>
        <p:spPr>
          <a:xfrm>
            <a:off x="838200" y="365125"/>
            <a:ext cx="10515600" cy="1325563"/>
          </a:xfrm>
        </p:spPr>
        <p:txBody>
          <a:bodyPr/>
          <a:lstStyle/>
          <a:p>
            <a:r>
              <a:rPr lang="en-US"/>
              <a:t>With Multiple Satellites…</a:t>
            </a:r>
          </a:p>
        </p:txBody>
      </p:sp>
    </p:spTree>
    <p:extLst>
      <p:ext uri="{BB962C8B-B14F-4D97-AF65-F5344CB8AC3E}">
        <p14:creationId xmlns:p14="http://schemas.microsoft.com/office/powerpoint/2010/main" val="28587493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2" name="Picture 1" descr="A view of a mountain range&#10;&#10;Description automatically generated">
            <a:extLst>
              <a:ext uri="{FF2B5EF4-FFF2-40B4-BE49-F238E27FC236}">
                <a16:creationId xmlns:a16="http://schemas.microsoft.com/office/drawing/2014/main" id="{AFE029EC-7ADF-A52A-1D93-0040048326EA}"/>
              </a:ext>
            </a:extLst>
          </p:cNvPr>
          <p:cNvPicPr>
            <a:picLocks noChangeAspect="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719433" y="1621306"/>
            <a:ext cx="1235880" cy="1131855"/>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11CDE0A6-5FE7-784B-53B1-088B95A9F5E7}"/>
              </a:ext>
            </a:extLst>
          </p:cNvPr>
          <p:cNvPicPr>
            <a:picLocks noChangeAspect="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875324" y="1751661"/>
            <a:ext cx="1235880" cy="1131855"/>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Content Placeholder 4" descr="Satellite with solid fill">
            <a:extLst>
              <a:ext uri="{FF2B5EF4-FFF2-40B4-BE49-F238E27FC236}">
                <a16:creationId xmlns:a16="http://schemas.microsoft.com/office/drawing/2014/main" id="{F32069A9-260E-9ECC-A17D-5A859DDAE8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79177" y="3766750"/>
            <a:ext cx="1770127" cy="1770127"/>
          </a:xfrm>
          <a:prstGeom prst="rect">
            <a:avLst/>
          </a:prstGeom>
        </p:spPr>
      </p:pic>
    </p:spTree>
    <p:extLst>
      <p:ext uri="{BB962C8B-B14F-4D97-AF65-F5344CB8AC3E}">
        <p14:creationId xmlns:p14="http://schemas.microsoft.com/office/powerpoint/2010/main" val="3006022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2539 0.33889 " pathEditMode="relative" ptsTypes="AA">
                                      <p:cBhvr>
                                        <p:cTn id="6" dur="2000" fill="hold"/>
                                        <p:tgtEl>
                                          <p:spTgt spid="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12539 0.33889 " pathEditMode="relative" ptsTypes="AA">
                                      <p:cBhvr>
                                        <p:cTn id="8" dur="2000" fill="hold"/>
                                        <p:tgtEl>
                                          <p:spTgt spid="3"/>
                                        </p:tgtEl>
                                        <p:attrNameLst>
                                          <p:attrName>ppt_x</p:attrName>
                                          <p:attrName>ppt_y</p:attrName>
                                        </p:attrNameLst>
                                      </p:cBhvr>
                                    </p:animMotion>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18" name="Picture 17" descr="A view of a mountain range&#10;&#10;Description automatically generated">
            <a:extLst>
              <a:ext uri="{FF2B5EF4-FFF2-40B4-BE49-F238E27FC236}">
                <a16:creationId xmlns:a16="http://schemas.microsoft.com/office/drawing/2014/main" id="{77595147-1CAE-9700-7F55-10A4D5F452D8}"/>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4541857" y="1284266"/>
            <a:ext cx="1235880" cy="1131855"/>
          </a:xfrm>
          <a:prstGeom prst="rect">
            <a:avLst/>
          </a:prstGeom>
        </p:spPr>
      </p:pic>
      <p:pic>
        <p:nvPicPr>
          <p:cNvPr id="20" name="Picture 19" descr="A view of a mountain range&#10;&#10;Description automatically generated">
            <a:extLst>
              <a:ext uri="{FF2B5EF4-FFF2-40B4-BE49-F238E27FC236}">
                <a16:creationId xmlns:a16="http://schemas.microsoft.com/office/drawing/2014/main" id="{20316CF5-2375-35EB-1536-90907625372B}"/>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r="67845" b="51807"/>
          <a:stretch/>
        </p:blipFill>
        <p:spPr>
          <a:xfrm>
            <a:off x="1004782" y="1216101"/>
            <a:ext cx="1297094" cy="1156726"/>
          </a:xfrm>
          <a:prstGeom prst="rect">
            <a:avLst/>
          </a:prstGeom>
        </p:spPr>
      </p:pic>
      <p:pic>
        <p:nvPicPr>
          <p:cNvPr id="21" name="Picture 20" descr="A view of a mountain range&#10;&#10;Description automatically generated">
            <a:extLst>
              <a:ext uri="{FF2B5EF4-FFF2-40B4-BE49-F238E27FC236}">
                <a16:creationId xmlns:a16="http://schemas.microsoft.com/office/drawing/2014/main" id="{36578FF1-EFC1-1B60-7DA8-DC9F67E6E6A2}"/>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r="67845" b="51807"/>
          <a:stretch/>
        </p:blipFill>
        <p:spPr>
          <a:xfrm>
            <a:off x="1167080" y="1377328"/>
            <a:ext cx="1277298" cy="1139072"/>
          </a:xfrm>
          <a:prstGeom prst="rect">
            <a:avLst/>
          </a:pr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8798" y="-150193"/>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29626" y="4651814"/>
            <a:ext cx="1082236" cy="1082236"/>
          </a:xfrm>
          <a:prstGeom prst="rect">
            <a:avLst/>
          </a:prstGeom>
        </p:spPr>
      </p:pic>
      <p:pic>
        <p:nvPicPr>
          <p:cNvPr id="2" name="Picture 1" descr="A view of a mountain range&#10;&#10;Description automatically generated">
            <a:extLst>
              <a:ext uri="{FF2B5EF4-FFF2-40B4-BE49-F238E27FC236}">
                <a16:creationId xmlns:a16="http://schemas.microsoft.com/office/drawing/2014/main" id="{AFE029EC-7ADF-A52A-1D93-0040048326EA}"/>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240250" y="3943523"/>
            <a:ext cx="1235880" cy="1131855"/>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11CDE0A6-5FE7-784B-53B1-088B95A9F5E7}"/>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396141" y="4073878"/>
            <a:ext cx="1235880" cy="1131855"/>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Content Placeholder 4" descr="Satellite with solid fill">
            <a:extLst>
              <a:ext uri="{FF2B5EF4-FFF2-40B4-BE49-F238E27FC236}">
                <a16:creationId xmlns:a16="http://schemas.microsoft.com/office/drawing/2014/main" id="{F32069A9-260E-9ECC-A17D-5A859DDAE8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86449" y="279441"/>
            <a:ext cx="1770127" cy="1770127"/>
          </a:xfrm>
          <a:prstGeom prst="rect">
            <a:avLst/>
          </a:prstGeom>
        </p:spPr>
      </p:pic>
    </p:spTree>
    <p:extLst>
      <p:ext uri="{BB962C8B-B14F-4D97-AF65-F5344CB8AC3E}">
        <p14:creationId xmlns:p14="http://schemas.microsoft.com/office/powerpoint/2010/main" val="1553236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3.7037E-6 L 0.07031 0.3456 " pathEditMode="relative" rAng="0" ptsTypes="AA">
                                      <p:cBhvr>
                                        <p:cTn id="6" dur="1000" fill="hold"/>
                                        <p:tgtEl>
                                          <p:spTgt spid="21"/>
                                        </p:tgtEl>
                                        <p:attrNameLst>
                                          <p:attrName>ppt_x</p:attrName>
                                          <p:attrName>ppt_y</p:attrName>
                                        </p:attrNameLst>
                                      </p:cBhvr>
                                      <p:rCtr x="3516" y="17269"/>
                                    </p:animMotion>
                                  </p:childTnLst>
                                </p:cTn>
                              </p:par>
                              <p:par>
                                <p:cTn id="7" presetID="42" presetClass="path" presetSubtype="0" accel="50000" decel="50000" fill="hold" nodeType="withEffect">
                                  <p:stCondLst>
                                    <p:cond delay="0"/>
                                  </p:stCondLst>
                                  <p:childTnLst>
                                    <p:animMotion origin="layout" path="M 3.125E-6 -4.07407E-6 L 0.07031 0.34561 " pathEditMode="relative" rAng="0" ptsTypes="AA">
                                      <p:cBhvr>
                                        <p:cTn id="8" dur="1000" fill="hold"/>
                                        <p:tgtEl>
                                          <p:spTgt spid="20"/>
                                        </p:tgtEl>
                                        <p:attrNameLst>
                                          <p:attrName>ppt_x</p:attrName>
                                          <p:attrName>ppt_y</p:attrName>
                                        </p:attrNameLst>
                                      </p:cBhvr>
                                      <p:rCtr x="3516" y="17269"/>
                                    </p:animMotion>
                                  </p:childTnLst>
                                </p:cTn>
                              </p:par>
                              <p:par>
                                <p:cTn id="9" presetID="42" presetClass="path" presetSubtype="0" accel="50000" decel="50000" fill="hold" nodeType="withEffect">
                                  <p:stCondLst>
                                    <p:cond delay="0"/>
                                  </p:stCondLst>
                                  <p:childTnLst>
                                    <p:animMotion origin="layout" path="M 2.91667E-6 4.07407E-6 L 0.0276 0.33449 " pathEditMode="relative" rAng="0" ptsTypes="AA">
                                      <p:cBhvr>
                                        <p:cTn id="10" dur="1000" fill="hold"/>
                                        <p:tgtEl>
                                          <p:spTgt spid="18"/>
                                        </p:tgtEl>
                                        <p:attrNameLst>
                                          <p:attrName>ppt_x</p:attrName>
                                          <p:attrName>ppt_y</p:attrName>
                                        </p:attrNameLst>
                                      </p:cBhvr>
                                      <p:rCtr x="1380" y="16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5" name="Picture 4" descr="A view of a mountain range&#10;&#10;Description automatically generated">
            <a:extLst>
              <a:ext uri="{FF2B5EF4-FFF2-40B4-BE49-F238E27FC236}">
                <a16:creationId xmlns:a16="http://schemas.microsoft.com/office/drawing/2014/main" id="{902ABC77-AB1B-9177-5FCF-7885659D5BE6}"/>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r="67845" b="51807"/>
          <a:stretch/>
        </p:blipFill>
        <p:spPr>
          <a:xfrm>
            <a:off x="4637646" y="1334555"/>
            <a:ext cx="1297094" cy="1156726"/>
          </a:xfrm>
          <a:prstGeom prst="rect">
            <a:avLst/>
          </a:prstGeom>
        </p:spPr>
      </p:pic>
      <p:pic>
        <p:nvPicPr>
          <p:cNvPr id="18" name="Picture 17" descr="A view of a mountain range&#10;&#10;Description automatically generated">
            <a:extLst>
              <a:ext uri="{FF2B5EF4-FFF2-40B4-BE49-F238E27FC236}">
                <a16:creationId xmlns:a16="http://schemas.microsoft.com/office/drawing/2014/main" id="{77595147-1CAE-9700-7F55-10A4D5F452D8}"/>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4903960" y="3624789"/>
            <a:ext cx="1235880" cy="1131855"/>
          </a:xfrm>
          <a:prstGeom prst="rect">
            <a:avLst/>
          </a:prstGeom>
        </p:spPr>
      </p:pic>
      <p:pic>
        <p:nvPicPr>
          <p:cNvPr id="20" name="Picture 19" descr="A view of a mountain range&#10;&#10;Description automatically generated">
            <a:extLst>
              <a:ext uri="{FF2B5EF4-FFF2-40B4-BE49-F238E27FC236}">
                <a16:creationId xmlns:a16="http://schemas.microsoft.com/office/drawing/2014/main" id="{20316CF5-2375-35EB-1536-90907625372B}"/>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r="67845" b="51807"/>
          <a:stretch/>
        </p:blipFill>
        <p:spPr>
          <a:xfrm>
            <a:off x="1877979" y="3624789"/>
            <a:ext cx="1297094" cy="1156726"/>
          </a:xfrm>
          <a:prstGeom prst="rect">
            <a:avLst/>
          </a:prstGeom>
        </p:spPr>
      </p:pic>
      <p:pic>
        <p:nvPicPr>
          <p:cNvPr id="21" name="Picture 20" descr="A view of a mountain range&#10;&#10;Description automatically generated">
            <a:extLst>
              <a:ext uri="{FF2B5EF4-FFF2-40B4-BE49-F238E27FC236}">
                <a16:creationId xmlns:a16="http://schemas.microsoft.com/office/drawing/2014/main" id="{36578FF1-EFC1-1B60-7DA8-DC9F67E6E6A2}"/>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r="67845" b="51807"/>
          <a:stretch/>
        </p:blipFill>
        <p:spPr>
          <a:xfrm>
            <a:off x="2072159" y="3802254"/>
            <a:ext cx="1277298" cy="1139072"/>
          </a:xfrm>
          <a:prstGeom prst="rect">
            <a:avLst/>
          </a:pr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84394" y="840407"/>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29626" y="4651814"/>
            <a:ext cx="1082236" cy="1082236"/>
          </a:xfrm>
          <a:prstGeom prst="rect">
            <a:avLst/>
          </a:prstGeom>
        </p:spPr>
      </p:pic>
      <p:pic>
        <p:nvPicPr>
          <p:cNvPr id="2" name="Picture 1" descr="A view of a mountain range&#10;&#10;Description automatically generated">
            <a:extLst>
              <a:ext uri="{FF2B5EF4-FFF2-40B4-BE49-F238E27FC236}">
                <a16:creationId xmlns:a16="http://schemas.microsoft.com/office/drawing/2014/main" id="{AFE029EC-7ADF-A52A-1D93-0040048326EA}"/>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240250" y="3943523"/>
            <a:ext cx="1235880" cy="1131855"/>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11CDE0A6-5FE7-784B-53B1-088B95A9F5E7}"/>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396141" y="4073878"/>
            <a:ext cx="1235880" cy="1131855"/>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Content Placeholder 4" descr="Satellite with solid fill">
            <a:extLst>
              <a:ext uri="{FF2B5EF4-FFF2-40B4-BE49-F238E27FC236}">
                <a16:creationId xmlns:a16="http://schemas.microsoft.com/office/drawing/2014/main" id="{F32069A9-260E-9ECC-A17D-5A859DDAE8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34765" y="107095"/>
            <a:ext cx="1770127" cy="1770127"/>
          </a:xfrm>
          <a:prstGeom prst="rect">
            <a:avLst/>
          </a:prstGeom>
        </p:spPr>
      </p:pic>
      <p:sp>
        <p:nvSpPr>
          <p:cNvPr id="6" name="Title 1">
            <a:extLst>
              <a:ext uri="{FF2B5EF4-FFF2-40B4-BE49-F238E27FC236}">
                <a16:creationId xmlns:a16="http://schemas.microsoft.com/office/drawing/2014/main" id="{7F8CA777-C118-CFBC-5493-E5899FBD23E9}"/>
              </a:ext>
            </a:extLst>
          </p:cNvPr>
          <p:cNvSpPr>
            <a:spLocks noGrp="1"/>
          </p:cNvSpPr>
          <p:nvPr>
            <p:ph type="title"/>
          </p:nvPr>
        </p:nvSpPr>
        <p:spPr>
          <a:xfrm>
            <a:off x="838200" y="365125"/>
            <a:ext cx="10515600" cy="1325563"/>
          </a:xfrm>
        </p:spPr>
        <p:txBody>
          <a:bodyPr/>
          <a:lstStyle/>
          <a:p>
            <a:r>
              <a:rPr lang="en-US"/>
              <a:t>With Multiple Satellites…</a:t>
            </a:r>
          </a:p>
        </p:txBody>
      </p:sp>
      <p:sp>
        <p:nvSpPr>
          <p:cNvPr id="12" name="Rectangle 11">
            <a:extLst>
              <a:ext uri="{FF2B5EF4-FFF2-40B4-BE49-F238E27FC236}">
                <a16:creationId xmlns:a16="http://schemas.microsoft.com/office/drawing/2014/main" id="{EB0BD3E7-C820-1A4A-F588-93F6EC658D74}"/>
              </a:ext>
            </a:extLst>
          </p:cNvPr>
          <p:cNvSpPr/>
          <p:nvPr/>
        </p:nvSpPr>
        <p:spPr>
          <a:xfrm>
            <a:off x="1939544" y="1247779"/>
            <a:ext cx="4833770"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Uneven Queuing Exaggerates</a:t>
            </a:r>
          </a:p>
        </p:txBody>
      </p:sp>
    </p:spTree>
    <p:extLst>
      <p:ext uri="{BB962C8B-B14F-4D97-AF65-F5344CB8AC3E}">
        <p14:creationId xmlns:p14="http://schemas.microsoft.com/office/powerpoint/2010/main" val="1152820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4.81481E-6 L 0.00873 0.31504 " pathEditMode="relative" rAng="0" ptsTypes="AA">
                                      <p:cBhvr>
                                        <p:cTn id="6" dur="2000" fill="hold"/>
                                        <p:tgtEl>
                                          <p:spTgt spid="5"/>
                                        </p:tgtEl>
                                        <p:attrNameLst>
                                          <p:attrName>ppt_x</p:attrName>
                                          <p:attrName>ppt_y</p:attrName>
                                        </p:attrNameLst>
                                      </p:cBhvr>
                                      <p:rCtr x="430" y="1574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48B3-DBDC-315D-0812-CFA63D034FB6}"/>
              </a:ext>
            </a:extLst>
          </p:cNvPr>
          <p:cNvSpPr>
            <a:spLocks noGrp="1"/>
          </p:cNvSpPr>
          <p:nvPr>
            <p:ph type="title"/>
          </p:nvPr>
        </p:nvSpPr>
        <p:spPr/>
        <p:txBody>
          <a:bodyPr/>
          <a:lstStyle/>
          <a:p>
            <a:r>
              <a:rPr lang="en-US"/>
              <a:t>In This Talk</a:t>
            </a:r>
          </a:p>
        </p:txBody>
      </p:sp>
      <p:sp>
        <p:nvSpPr>
          <p:cNvPr id="3" name="Content Placeholder 2">
            <a:extLst>
              <a:ext uri="{FF2B5EF4-FFF2-40B4-BE49-F238E27FC236}">
                <a16:creationId xmlns:a16="http://schemas.microsoft.com/office/drawing/2014/main" id="{99F226BB-688F-E31B-5A4F-4FDD19E76494}"/>
              </a:ext>
            </a:extLst>
          </p:cNvPr>
          <p:cNvSpPr>
            <a:spLocks noGrp="1"/>
          </p:cNvSpPr>
          <p:nvPr>
            <p:ph idx="1"/>
          </p:nvPr>
        </p:nvSpPr>
        <p:spPr/>
        <p:txBody>
          <a:bodyPr>
            <a:normAutofit/>
          </a:bodyPr>
          <a:lstStyle/>
          <a:p>
            <a:r>
              <a:rPr lang="en-US" sz="3200"/>
              <a:t>Observation: Uneven Queueing effect</a:t>
            </a:r>
          </a:p>
          <a:p>
            <a:pPr marL="0" indent="0">
              <a:buNone/>
            </a:pPr>
            <a:endParaRPr lang="en-US" sz="3200"/>
          </a:p>
          <a:p>
            <a:r>
              <a:rPr lang="en-US" sz="3200">
                <a:solidFill>
                  <a:srgbClr val="FF0000"/>
                </a:solidFill>
              </a:rPr>
              <a:t>Umbra: Scheduling over time and space</a:t>
            </a:r>
          </a:p>
          <a:p>
            <a:pPr marL="0" indent="0">
              <a:buNone/>
            </a:pPr>
            <a:endParaRPr lang="en-US" sz="3200"/>
          </a:p>
          <a:p>
            <a:r>
              <a:rPr lang="en-US" sz="3200"/>
              <a:t>Evaluation: Reduces P90 latency by 3.5X</a:t>
            </a:r>
          </a:p>
        </p:txBody>
      </p:sp>
    </p:spTree>
    <p:extLst>
      <p:ext uri="{BB962C8B-B14F-4D97-AF65-F5344CB8AC3E}">
        <p14:creationId xmlns:p14="http://schemas.microsoft.com/office/powerpoint/2010/main" val="2199710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DA67-EE9D-0BAE-9E5B-2DBABCC5B36D}"/>
              </a:ext>
            </a:extLst>
          </p:cNvPr>
          <p:cNvSpPr>
            <a:spLocks noGrp="1"/>
          </p:cNvSpPr>
          <p:nvPr>
            <p:ph type="title"/>
          </p:nvPr>
        </p:nvSpPr>
        <p:spPr/>
        <p:txBody>
          <a:bodyPr/>
          <a:lstStyle/>
          <a:p>
            <a:r>
              <a:rPr lang="en-US">
                <a:cs typeface="Calibri Light"/>
              </a:rPr>
              <a:t>Idea: Withhold Scheduling</a:t>
            </a:r>
            <a:endParaRPr lang="en-US"/>
          </a:p>
        </p:txBody>
      </p:sp>
      <p:sp>
        <p:nvSpPr>
          <p:cNvPr id="13" name="Rectangle 12">
            <a:extLst>
              <a:ext uri="{FF2B5EF4-FFF2-40B4-BE49-F238E27FC236}">
                <a16:creationId xmlns:a16="http://schemas.microsoft.com/office/drawing/2014/main" id="{656B193B-DC49-9696-740E-DA0327F8E40F}"/>
              </a:ext>
            </a:extLst>
          </p:cNvPr>
          <p:cNvSpPr/>
          <p:nvPr/>
        </p:nvSpPr>
        <p:spPr>
          <a:xfrm>
            <a:off x="554736" y="2761488"/>
            <a:ext cx="11082528"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Idea: Don’t send all the data down</a:t>
            </a:r>
          </a:p>
        </p:txBody>
      </p:sp>
    </p:spTree>
    <p:extLst>
      <p:ext uri="{BB962C8B-B14F-4D97-AF65-F5344CB8AC3E}">
        <p14:creationId xmlns:p14="http://schemas.microsoft.com/office/powerpoint/2010/main" val="362995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view of a mountain range&#10;&#10;Description automatically generated">
            <a:extLst>
              <a:ext uri="{FF2B5EF4-FFF2-40B4-BE49-F238E27FC236}">
                <a16:creationId xmlns:a16="http://schemas.microsoft.com/office/drawing/2014/main" id="{849C6999-9497-EA3D-E833-3D356AF103F0}"/>
              </a:ext>
            </a:extLst>
          </p:cNvPr>
          <p:cNvPicPr>
            <a:picLocks noChangeAspect="1"/>
          </p:cNvPicPr>
          <p:nvPr/>
        </p:nvPicPr>
        <p:blipFill rotWithShape="1">
          <a:blip r:embed="rId3">
            <a:extLst>
              <a:ext uri="{28A0092B-C50C-407E-A947-70E740481C1C}">
                <a14:useLocalDpi xmlns:a14="http://schemas.microsoft.com/office/drawing/2010/main" val="0"/>
              </a:ext>
            </a:extLst>
          </a:blip>
          <a:srcRect t="1521" b="5481"/>
          <a:stretch/>
        </p:blipFill>
        <p:spPr>
          <a:xfrm>
            <a:off x="19" y="0"/>
            <a:ext cx="12438974" cy="6883032"/>
          </a:xfrm>
          <a:prstGeom prst="rect">
            <a:avLst/>
          </a:prstGeom>
        </p:spPr>
      </p:pic>
      <p:sp>
        <p:nvSpPr>
          <p:cNvPr id="2" name="Rectangle: Rounded Corners 1">
            <a:extLst>
              <a:ext uri="{FF2B5EF4-FFF2-40B4-BE49-F238E27FC236}">
                <a16:creationId xmlns:a16="http://schemas.microsoft.com/office/drawing/2014/main" id="{7DCF5E4F-5503-3479-365E-39845EF0F3F1}"/>
              </a:ext>
            </a:extLst>
          </p:cNvPr>
          <p:cNvSpPr/>
          <p:nvPr/>
        </p:nvSpPr>
        <p:spPr>
          <a:xfrm>
            <a:off x="7068312" y="347472"/>
            <a:ext cx="4264706" cy="4570892"/>
          </a:xfrm>
          <a:prstGeom prst="round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3200">
              <a:solidFill>
                <a:schemeClr val="tx1"/>
              </a:solidFill>
            </a:endParaRPr>
          </a:p>
          <a:p>
            <a:pPr marL="285750" indent="-285750">
              <a:buFont typeface="Arial" panose="020B0604020202020204" pitchFamily="34" charset="0"/>
              <a:buChar char="•"/>
            </a:pPr>
            <a:r>
              <a:rPr lang="en-US" sz="3200">
                <a:solidFill>
                  <a:schemeClr val="tx1"/>
                </a:solidFill>
              </a:rPr>
              <a:t>&gt;200 satellites</a:t>
            </a:r>
          </a:p>
          <a:p>
            <a:pPr marL="285750" indent="-285750">
              <a:buFont typeface="Arial" panose="020B0604020202020204" pitchFamily="34" charset="0"/>
              <a:buChar char="•"/>
            </a:pPr>
            <a:endParaRPr lang="en-US" sz="3200">
              <a:solidFill>
                <a:schemeClr val="tx1"/>
              </a:solidFill>
            </a:endParaRPr>
          </a:p>
          <a:p>
            <a:pPr marL="285750" indent="-285750">
              <a:buFont typeface="Arial" panose="020B0604020202020204" pitchFamily="34" charset="0"/>
              <a:buChar char="•"/>
            </a:pPr>
            <a:r>
              <a:rPr lang="en-US" sz="3200">
                <a:solidFill>
                  <a:schemeClr val="tx1"/>
                </a:solidFill>
              </a:rPr>
              <a:t>Low orbit </a:t>
            </a:r>
            <a:r>
              <a:rPr lang="en-US" sz="3200" err="1">
                <a:solidFill>
                  <a:schemeClr val="tx1"/>
                </a:solidFill>
              </a:rPr>
              <a:t>cubesats</a:t>
            </a:r>
            <a:endParaRPr lang="en-US" sz="3200">
              <a:solidFill>
                <a:schemeClr val="tx1"/>
              </a:solidFill>
            </a:endParaRPr>
          </a:p>
          <a:p>
            <a:pPr marL="285750" indent="-285750">
              <a:buFont typeface="Arial" panose="020B0604020202020204" pitchFamily="34" charset="0"/>
              <a:buChar char="•"/>
            </a:pPr>
            <a:endParaRPr lang="en-US" sz="3200">
              <a:solidFill>
                <a:schemeClr val="tx1"/>
              </a:solidFill>
            </a:endParaRPr>
          </a:p>
          <a:p>
            <a:pPr marL="285750" indent="-285750">
              <a:buFont typeface="Arial" panose="020B0604020202020204" pitchFamily="34" charset="0"/>
              <a:buChar char="•"/>
            </a:pPr>
            <a:r>
              <a:rPr lang="en-US" sz="3200">
                <a:solidFill>
                  <a:schemeClr val="tx1"/>
                </a:solidFill>
              </a:rPr>
              <a:t>Covers the entire Earth 3 times a day</a:t>
            </a:r>
          </a:p>
          <a:p>
            <a:pPr marL="285750" indent="-285750">
              <a:buFont typeface="Arial" panose="020B0604020202020204" pitchFamily="34" charset="0"/>
              <a:buChar char="•"/>
            </a:pPr>
            <a:endParaRPr lang="en-US" sz="3200">
              <a:solidFill>
                <a:schemeClr val="tx1"/>
              </a:solidFill>
            </a:endParaRPr>
          </a:p>
          <a:p>
            <a:pPr marL="285750" indent="-285750">
              <a:buFont typeface="Arial" panose="020B0604020202020204" pitchFamily="34" charset="0"/>
              <a:buChar char="•"/>
            </a:pPr>
            <a:r>
              <a:rPr lang="en-US" sz="3200">
                <a:solidFill>
                  <a:schemeClr val="tx1"/>
                </a:solidFill>
              </a:rPr>
              <a:t>500 Terabytes of images per day</a:t>
            </a:r>
          </a:p>
          <a:p>
            <a:pPr marL="285750" indent="-285750">
              <a:buFont typeface="Arial" panose="020B0604020202020204" pitchFamily="34" charset="0"/>
              <a:buChar char="•"/>
            </a:pPr>
            <a:endParaRPr lang="en-US" sz="3200">
              <a:solidFill>
                <a:schemeClr val="tx1"/>
              </a:solidFill>
            </a:endParaRPr>
          </a:p>
        </p:txBody>
      </p:sp>
      <p:sp>
        <p:nvSpPr>
          <p:cNvPr id="3" name="Rectangle 2">
            <a:extLst>
              <a:ext uri="{FF2B5EF4-FFF2-40B4-BE49-F238E27FC236}">
                <a16:creationId xmlns:a16="http://schemas.microsoft.com/office/drawing/2014/main" id="{2FD4CB11-7365-4A97-C248-420C2CCFF62E}"/>
              </a:ext>
            </a:extLst>
          </p:cNvPr>
          <p:cNvSpPr/>
          <p:nvPr/>
        </p:nvSpPr>
        <p:spPr>
          <a:xfrm>
            <a:off x="554736" y="5102352"/>
            <a:ext cx="11082528"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Experience network delays of 24 Hours</a:t>
            </a:r>
          </a:p>
        </p:txBody>
      </p:sp>
      <p:pic>
        <p:nvPicPr>
          <p:cNvPr id="1026" name="Picture 2" descr="Dove 1 - Gunter's Space Page">
            <a:extLst>
              <a:ext uri="{FF2B5EF4-FFF2-40B4-BE49-F238E27FC236}">
                <a16:creationId xmlns:a16="http://schemas.microsoft.com/office/drawing/2014/main" id="{CC6B7CD5-0303-EDFE-E1CE-BF87873975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67" b="93000" l="6934" r="88686">
                        <a14:foregroundMark x1="56569" y1="8000" x2="66788" y2="8667"/>
                        <a14:foregroundMark x1="55474" y1="3667" x2="55474" y2="3667"/>
                        <a14:foregroundMark x1="7299" y1="79333" x2="7299" y2="79333"/>
                        <a14:foregroundMark x1="53285" y1="93000" x2="53285" y2="93000"/>
                      </a14:backgroundRemoval>
                    </a14:imgEffect>
                  </a14:imgLayer>
                </a14:imgProps>
              </a:ext>
              <a:ext uri="{28A0092B-C50C-407E-A947-70E740481C1C}">
                <a14:useLocalDpi xmlns:a14="http://schemas.microsoft.com/office/drawing/2010/main" val="0"/>
              </a:ext>
            </a:extLst>
          </a:blip>
          <a:srcRect/>
          <a:stretch>
            <a:fillRect/>
          </a:stretch>
        </p:blipFill>
        <p:spPr bwMode="auto">
          <a:xfrm rot="19308921">
            <a:off x="-514392" y="386726"/>
            <a:ext cx="2795908" cy="306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12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0127" y="4307868"/>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00B006-5577-CC59-79C5-80430DD8F999}"/>
              </a:ext>
            </a:extLst>
          </p:cNvPr>
          <p:cNvSpPr>
            <a:spLocks noGrp="1"/>
          </p:cNvSpPr>
          <p:nvPr>
            <p:ph type="title"/>
          </p:nvPr>
        </p:nvSpPr>
        <p:spPr>
          <a:xfrm>
            <a:off x="838200" y="365125"/>
            <a:ext cx="10515600" cy="1325563"/>
          </a:xfrm>
        </p:spPr>
        <p:txBody>
          <a:bodyPr/>
          <a:lstStyle/>
          <a:p>
            <a:r>
              <a:rPr lang="en-US"/>
              <a:t>With Multiple Ground Stations…</a:t>
            </a:r>
          </a:p>
        </p:txBody>
      </p:sp>
    </p:spTree>
    <p:extLst>
      <p:ext uri="{BB962C8B-B14F-4D97-AF65-F5344CB8AC3E}">
        <p14:creationId xmlns:p14="http://schemas.microsoft.com/office/powerpoint/2010/main" val="15781681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2" name="Picture 1" descr="A view of a mountain range&#10;&#10;Description automatically generated">
            <a:extLst>
              <a:ext uri="{FF2B5EF4-FFF2-40B4-BE49-F238E27FC236}">
                <a16:creationId xmlns:a16="http://schemas.microsoft.com/office/drawing/2014/main" id="{AFE029EC-7ADF-A52A-1D93-0040048326EA}"/>
              </a:ext>
            </a:extLst>
          </p:cNvPr>
          <p:cNvPicPr>
            <a:picLocks noChangeAspect="1"/>
          </p:cNvPicPr>
          <p:nvPr/>
        </p:nvPicPr>
        <p:blipFill rotWithShape="1">
          <a:blip r:embed="rId11">
            <a:extLst>
              <a:ext uri="{28A0092B-C50C-407E-A947-70E740481C1C}">
                <a14:useLocalDpi xmlns:a14="http://schemas.microsoft.com/office/drawing/2010/main" val="0"/>
              </a:ext>
            </a:extLst>
          </a:blip>
          <a:srcRect t="37479" r="62941" b="5480"/>
          <a:stretch/>
        </p:blipFill>
        <p:spPr>
          <a:xfrm>
            <a:off x="719433" y="1621306"/>
            <a:ext cx="1235880" cy="1131855"/>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11CDE0A6-5FE7-784B-53B1-088B95A9F5E7}"/>
              </a:ext>
            </a:extLst>
          </p:cNvPr>
          <p:cNvPicPr>
            <a:picLocks noChangeAspect="1"/>
          </p:cNvPicPr>
          <p:nvPr/>
        </p:nvPicPr>
        <p:blipFill rotWithShape="1">
          <a:blip r:embed="rId11">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875324" y="1751661"/>
            <a:ext cx="1235880" cy="1131855"/>
          </a:xfrm>
          <a:prstGeom prst="rect">
            <a:avLst/>
          </a:prstGeom>
        </p:spPr>
      </p:pic>
      <p:pic>
        <p:nvPicPr>
          <p:cNvPr id="5" name="Picture 4" descr="A view of a mountain range&#10;&#10;Description automatically generated">
            <a:extLst>
              <a:ext uri="{FF2B5EF4-FFF2-40B4-BE49-F238E27FC236}">
                <a16:creationId xmlns:a16="http://schemas.microsoft.com/office/drawing/2014/main" id="{815472D2-C58D-575F-BF1E-78312D556BFB}"/>
              </a:ext>
            </a:extLst>
          </p:cNvPr>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031215" y="1882016"/>
            <a:ext cx="1235880" cy="1131855"/>
          </a:xfrm>
          <a:prstGeom prst="rect">
            <a:avLst/>
          </a:prstGeom>
        </p:spPr>
      </p:pic>
      <p:pic>
        <p:nvPicPr>
          <p:cNvPr id="6" name="Picture 5" descr="A view of a mountain range&#10;&#10;Description automatically generated">
            <a:extLst>
              <a:ext uri="{FF2B5EF4-FFF2-40B4-BE49-F238E27FC236}">
                <a16:creationId xmlns:a16="http://schemas.microsoft.com/office/drawing/2014/main" id="{44DDF07F-F07B-29B1-7296-CF4AD0113E75}"/>
              </a:ext>
            </a:extLst>
          </p:cNvPr>
          <p:cNvPicPr>
            <a:picLocks noChangeAspect="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192770" y="2012371"/>
            <a:ext cx="1235880" cy="1131855"/>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068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9066" y="-374390"/>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descr="A view of a mountain range&#10;&#10;Description automatically generated">
            <a:extLst>
              <a:ext uri="{FF2B5EF4-FFF2-40B4-BE49-F238E27FC236}">
                <a16:creationId xmlns:a16="http://schemas.microsoft.com/office/drawing/2014/main" id="{ECD2F43D-16D5-620E-F687-37BBD61C6C3F}"/>
              </a:ext>
            </a:extLst>
          </p:cNvPr>
          <p:cNvPicPr>
            <a:picLocks noChangeAspect="1"/>
          </p:cNvPicPr>
          <p:nvPr/>
        </p:nvPicPr>
        <p:blipFill rotWithShape="1">
          <a:blip r:embed="rId11">
            <a:extLst>
              <a:ext uri="{28A0092B-C50C-407E-A947-70E740481C1C}">
                <a14:useLocalDpi xmlns:a14="http://schemas.microsoft.com/office/drawing/2010/main" val="0"/>
              </a:ext>
            </a:extLst>
          </a:blip>
          <a:srcRect t="37479" r="62941" b="5480"/>
          <a:stretch/>
        </p:blipFill>
        <p:spPr>
          <a:xfrm>
            <a:off x="6297968" y="860453"/>
            <a:ext cx="1235880" cy="1131855"/>
          </a:xfrm>
          <a:prstGeom prst="rect">
            <a:avLst/>
          </a:prstGeom>
        </p:spPr>
      </p:pic>
      <p:pic>
        <p:nvPicPr>
          <p:cNvPr id="12" name="Picture 11" descr="A view of a mountain range&#10;&#10;Description automatically generated">
            <a:extLst>
              <a:ext uri="{FF2B5EF4-FFF2-40B4-BE49-F238E27FC236}">
                <a16:creationId xmlns:a16="http://schemas.microsoft.com/office/drawing/2014/main" id="{3CA9F014-9ACE-174A-8FBC-3D0D8626B69C}"/>
              </a:ext>
            </a:extLst>
          </p:cNvPr>
          <p:cNvPicPr>
            <a:picLocks noChangeAspect="1"/>
          </p:cNvPicPr>
          <p:nvPr/>
        </p:nvPicPr>
        <p:blipFill rotWithShape="1">
          <a:blip r:embed="rId11">
            <a:duotone>
              <a:prstClr val="black"/>
              <a:srgbClr val="FF0000">
                <a:tint val="45000"/>
                <a:satMod val="400000"/>
              </a:srgbClr>
            </a:duotone>
            <a:extLst>
              <a:ext uri="{28A0092B-C50C-407E-A947-70E740481C1C}">
                <a14:useLocalDpi xmlns:a14="http://schemas.microsoft.com/office/drawing/2010/main" val="0"/>
              </a:ext>
            </a:extLst>
          </a:blip>
          <a:srcRect t="37479" r="62941" b="5480"/>
          <a:stretch/>
        </p:blipFill>
        <p:spPr>
          <a:xfrm>
            <a:off x="6455521" y="1007517"/>
            <a:ext cx="1235880" cy="1131855"/>
          </a:xfrm>
          <a:prstGeom prst="rect">
            <a:avLst/>
          </a:prstGeom>
        </p:spPr>
      </p:pic>
      <p:pic>
        <p:nvPicPr>
          <p:cNvPr id="15" name="Picture 14" descr="A view of a mountain range&#10;&#10;Description automatically generated">
            <a:extLst>
              <a:ext uri="{FF2B5EF4-FFF2-40B4-BE49-F238E27FC236}">
                <a16:creationId xmlns:a16="http://schemas.microsoft.com/office/drawing/2014/main" id="{D61E1761-5548-EC01-D88B-9BB7DEC8118E}"/>
              </a:ext>
            </a:extLst>
          </p:cNvPr>
          <p:cNvPicPr>
            <a:picLocks noChangeAspect="1"/>
          </p:cNvPicPr>
          <p:nvPr/>
        </p:nvPicPr>
        <p:blipFill rotWithShape="1">
          <a:blip r:embed="rId11">
            <a:duotone>
              <a:schemeClr val="accent4">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6611253" y="1159314"/>
            <a:ext cx="1235880" cy="1131855"/>
          </a:xfrm>
          <a:prstGeom prst="rect">
            <a:avLst/>
          </a:prstGeom>
        </p:spPr>
      </p:pic>
      <p:pic>
        <p:nvPicPr>
          <p:cNvPr id="16" name="Picture 15" descr="A view of a mountain range&#10;&#10;Description automatically generated">
            <a:extLst>
              <a:ext uri="{FF2B5EF4-FFF2-40B4-BE49-F238E27FC236}">
                <a16:creationId xmlns:a16="http://schemas.microsoft.com/office/drawing/2014/main" id="{2805199C-7E69-C808-4183-E6EA7AF76A1C}"/>
              </a:ext>
            </a:extLst>
          </p:cNvPr>
          <p:cNvPicPr>
            <a:picLocks noChangeAspect="1"/>
          </p:cNvPicPr>
          <p:nvPr/>
        </p:nvPicPr>
        <p:blipFill rotWithShape="1">
          <a:blip r:embed="rId11">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016763" y="3991764"/>
            <a:ext cx="1235880" cy="1131855"/>
          </a:xfrm>
          <a:prstGeom prst="rect">
            <a:avLst/>
          </a:prstGeom>
        </p:spPr>
      </p:pic>
      <p:pic>
        <p:nvPicPr>
          <p:cNvPr id="17" name="Picture 16" descr="A view of a mountain range&#10;&#10;Description automatically generated">
            <a:extLst>
              <a:ext uri="{FF2B5EF4-FFF2-40B4-BE49-F238E27FC236}">
                <a16:creationId xmlns:a16="http://schemas.microsoft.com/office/drawing/2014/main" id="{11D95986-B080-A7B6-3B99-D08A464FA23F}"/>
              </a:ext>
            </a:extLst>
          </p:cNvPr>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172654" y="4122119"/>
            <a:ext cx="1235880" cy="1131855"/>
          </a:xfrm>
          <a:prstGeom prst="rect">
            <a:avLst/>
          </a:prstGeom>
        </p:spPr>
      </p:pic>
      <p:pic>
        <p:nvPicPr>
          <p:cNvPr id="18" name="Picture 17" descr="A view of a mountain range&#10;&#10;Description automatically generated">
            <a:extLst>
              <a:ext uri="{FF2B5EF4-FFF2-40B4-BE49-F238E27FC236}">
                <a16:creationId xmlns:a16="http://schemas.microsoft.com/office/drawing/2014/main" id="{E9AE8256-D5FD-44DF-0982-4EAF081F8DC5}"/>
              </a:ext>
            </a:extLst>
          </p:cNvPr>
          <p:cNvPicPr>
            <a:picLocks noChangeAspect="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334209" y="4252474"/>
            <a:ext cx="1235880" cy="1131855"/>
          </a:xfrm>
          <a:prstGeom prst="rect">
            <a:avLst/>
          </a:prstGeom>
        </p:spPr>
      </p:pic>
    </p:spTree>
    <p:extLst>
      <p:ext uri="{BB962C8B-B14F-4D97-AF65-F5344CB8AC3E}">
        <p14:creationId xmlns:p14="http://schemas.microsoft.com/office/powerpoint/2010/main" val="11865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6936" y="2543936"/>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descr="A view of a mountain range&#10;&#10;Description automatically generated">
            <a:extLst>
              <a:ext uri="{FF2B5EF4-FFF2-40B4-BE49-F238E27FC236}">
                <a16:creationId xmlns:a16="http://schemas.microsoft.com/office/drawing/2014/main" id="{ECD2F43D-16D5-620E-F687-37BBD61C6C3F}"/>
              </a:ext>
            </a:extLst>
          </p:cNvPr>
          <p:cNvPicPr>
            <a:picLocks noChangeAspect="1"/>
          </p:cNvPicPr>
          <p:nvPr/>
        </p:nvPicPr>
        <p:blipFill rotWithShape="1">
          <a:blip r:embed="rId11">
            <a:extLst>
              <a:ext uri="{28A0092B-C50C-407E-A947-70E740481C1C}">
                <a14:useLocalDpi xmlns:a14="http://schemas.microsoft.com/office/drawing/2010/main" val="0"/>
              </a:ext>
            </a:extLst>
          </a:blip>
          <a:srcRect t="37479" r="62941" b="5480"/>
          <a:stretch/>
        </p:blipFill>
        <p:spPr>
          <a:xfrm>
            <a:off x="6115097" y="3908910"/>
            <a:ext cx="1235880" cy="1131855"/>
          </a:xfrm>
          <a:prstGeom prst="rect">
            <a:avLst/>
          </a:prstGeom>
        </p:spPr>
      </p:pic>
      <p:pic>
        <p:nvPicPr>
          <p:cNvPr id="12" name="Picture 11" descr="A view of a mountain range&#10;&#10;Description automatically generated">
            <a:extLst>
              <a:ext uri="{FF2B5EF4-FFF2-40B4-BE49-F238E27FC236}">
                <a16:creationId xmlns:a16="http://schemas.microsoft.com/office/drawing/2014/main" id="{3CA9F014-9ACE-174A-8FBC-3D0D8626B69C}"/>
              </a:ext>
            </a:extLst>
          </p:cNvPr>
          <p:cNvPicPr>
            <a:picLocks noChangeAspect="1"/>
          </p:cNvPicPr>
          <p:nvPr/>
        </p:nvPicPr>
        <p:blipFill rotWithShape="1">
          <a:blip r:embed="rId11">
            <a:duotone>
              <a:prstClr val="black"/>
              <a:srgbClr val="FF0000">
                <a:tint val="45000"/>
                <a:satMod val="400000"/>
              </a:srgbClr>
            </a:duotone>
            <a:extLst>
              <a:ext uri="{28A0092B-C50C-407E-A947-70E740481C1C}">
                <a14:useLocalDpi xmlns:a14="http://schemas.microsoft.com/office/drawing/2010/main" val="0"/>
              </a:ext>
            </a:extLst>
          </a:blip>
          <a:srcRect t="37479" r="62941" b="5480"/>
          <a:stretch/>
        </p:blipFill>
        <p:spPr>
          <a:xfrm>
            <a:off x="6272650" y="4055974"/>
            <a:ext cx="1235880" cy="1131855"/>
          </a:xfrm>
          <a:prstGeom prst="rect">
            <a:avLst/>
          </a:prstGeom>
        </p:spPr>
      </p:pic>
      <p:pic>
        <p:nvPicPr>
          <p:cNvPr id="15" name="Picture 14" descr="A view of a mountain range&#10;&#10;Description automatically generated">
            <a:extLst>
              <a:ext uri="{FF2B5EF4-FFF2-40B4-BE49-F238E27FC236}">
                <a16:creationId xmlns:a16="http://schemas.microsoft.com/office/drawing/2014/main" id="{D61E1761-5548-EC01-D88B-9BB7DEC8118E}"/>
              </a:ext>
            </a:extLst>
          </p:cNvPr>
          <p:cNvPicPr>
            <a:picLocks noChangeAspect="1"/>
          </p:cNvPicPr>
          <p:nvPr/>
        </p:nvPicPr>
        <p:blipFill rotWithShape="1">
          <a:blip r:embed="rId11">
            <a:duotone>
              <a:schemeClr val="accent4">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6455521" y="4195283"/>
            <a:ext cx="1235880" cy="1131855"/>
          </a:xfrm>
          <a:prstGeom prst="rect">
            <a:avLst/>
          </a:prstGeom>
        </p:spPr>
      </p:pic>
      <p:pic>
        <p:nvPicPr>
          <p:cNvPr id="16" name="Picture 15" descr="A view of a mountain range&#10;&#10;Description automatically generated">
            <a:extLst>
              <a:ext uri="{FF2B5EF4-FFF2-40B4-BE49-F238E27FC236}">
                <a16:creationId xmlns:a16="http://schemas.microsoft.com/office/drawing/2014/main" id="{2805199C-7E69-C808-4183-E6EA7AF76A1C}"/>
              </a:ext>
            </a:extLst>
          </p:cNvPr>
          <p:cNvPicPr>
            <a:picLocks noChangeAspect="1"/>
          </p:cNvPicPr>
          <p:nvPr/>
        </p:nvPicPr>
        <p:blipFill rotWithShape="1">
          <a:blip r:embed="rId11">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016763" y="3991764"/>
            <a:ext cx="1235880" cy="1131855"/>
          </a:xfrm>
          <a:prstGeom prst="rect">
            <a:avLst/>
          </a:prstGeom>
        </p:spPr>
      </p:pic>
      <p:pic>
        <p:nvPicPr>
          <p:cNvPr id="17" name="Picture 16" descr="A view of a mountain range&#10;&#10;Description automatically generated">
            <a:extLst>
              <a:ext uri="{FF2B5EF4-FFF2-40B4-BE49-F238E27FC236}">
                <a16:creationId xmlns:a16="http://schemas.microsoft.com/office/drawing/2014/main" id="{11D95986-B080-A7B6-3B99-D08A464FA23F}"/>
              </a:ext>
            </a:extLst>
          </p:cNvPr>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172654" y="4122119"/>
            <a:ext cx="1235880" cy="1131855"/>
          </a:xfrm>
          <a:prstGeom prst="rect">
            <a:avLst/>
          </a:prstGeom>
        </p:spPr>
      </p:pic>
      <p:pic>
        <p:nvPicPr>
          <p:cNvPr id="18" name="Picture 17" descr="A view of a mountain range&#10;&#10;Description automatically generated">
            <a:extLst>
              <a:ext uri="{FF2B5EF4-FFF2-40B4-BE49-F238E27FC236}">
                <a16:creationId xmlns:a16="http://schemas.microsoft.com/office/drawing/2014/main" id="{E9AE8256-D5FD-44DF-0982-4EAF081F8DC5}"/>
              </a:ext>
            </a:extLst>
          </p:cNvPr>
          <p:cNvPicPr>
            <a:picLocks noChangeAspect="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334209" y="4252474"/>
            <a:ext cx="1235880" cy="1131855"/>
          </a:xfrm>
          <a:prstGeom prst="rect">
            <a:avLst/>
          </a:prstGeom>
        </p:spPr>
      </p:pic>
      <p:sp>
        <p:nvSpPr>
          <p:cNvPr id="2" name="Rectangle 1">
            <a:extLst>
              <a:ext uri="{FF2B5EF4-FFF2-40B4-BE49-F238E27FC236}">
                <a16:creationId xmlns:a16="http://schemas.microsoft.com/office/drawing/2014/main" id="{12BF92D4-A553-0AAA-C8C8-4D611BC1C515}"/>
              </a:ext>
            </a:extLst>
          </p:cNvPr>
          <p:cNvSpPr/>
          <p:nvPr/>
        </p:nvSpPr>
        <p:spPr>
          <a:xfrm>
            <a:off x="1939544" y="1247779"/>
            <a:ext cx="4833770"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Even Queuing</a:t>
            </a:r>
          </a:p>
        </p:txBody>
      </p:sp>
      <p:sp>
        <p:nvSpPr>
          <p:cNvPr id="3" name="Title 1">
            <a:extLst>
              <a:ext uri="{FF2B5EF4-FFF2-40B4-BE49-F238E27FC236}">
                <a16:creationId xmlns:a16="http://schemas.microsoft.com/office/drawing/2014/main" id="{3D8C0FA5-DB9B-F5E7-DA58-91648A0821EE}"/>
              </a:ext>
            </a:extLst>
          </p:cNvPr>
          <p:cNvSpPr>
            <a:spLocks noGrp="1"/>
          </p:cNvSpPr>
          <p:nvPr>
            <p:ph type="title"/>
          </p:nvPr>
        </p:nvSpPr>
        <p:spPr>
          <a:xfrm>
            <a:off x="838200" y="365125"/>
            <a:ext cx="10515600" cy="1325563"/>
          </a:xfrm>
        </p:spPr>
        <p:txBody>
          <a:bodyPr/>
          <a:lstStyle/>
          <a:p>
            <a:r>
              <a:rPr lang="en-US"/>
              <a:t>With Multiple Ground Stations…</a:t>
            </a:r>
          </a:p>
        </p:txBody>
      </p:sp>
      <p:sp>
        <p:nvSpPr>
          <p:cNvPr id="5" name="Rectangle 4">
            <a:extLst>
              <a:ext uri="{FF2B5EF4-FFF2-40B4-BE49-F238E27FC236}">
                <a16:creationId xmlns:a16="http://schemas.microsoft.com/office/drawing/2014/main" id="{438B709B-FA29-E1D3-045E-D563990CE17C}"/>
              </a:ext>
            </a:extLst>
          </p:cNvPr>
          <p:cNvSpPr/>
          <p:nvPr/>
        </p:nvSpPr>
        <p:spPr>
          <a:xfrm>
            <a:off x="628309" y="5020927"/>
            <a:ext cx="11082528"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Challenge: 200 Satellites, 12 Ground Stations, 48 Antennas</a:t>
            </a:r>
          </a:p>
        </p:txBody>
      </p:sp>
    </p:spTree>
    <p:extLst>
      <p:ext uri="{BB962C8B-B14F-4D97-AF65-F5344CB8AC3E}">
        <p14:creationId xmlns:p14="http://schemas.microsoft.com/office/powerpoint/2010/main" val="3948332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A170-347A-20EA-439B-71AA7B58B48D}"/>
              </a:ext>
            </a:extLst>
          </p:cNvPr>
          <p:cNvSpPr>
            <a:spLocks noGrp="1"/>
          </p:cNvSpPr>
          <p:nvPr>
            <p:ph type="title"/>
          </p:nvPr>
        </p:nvSpPr>
        <p:spPr>
          <a:xfrm>
            <a:off x="838200" y="82066"/>
            <a:ext cx="10515600" cy="1325563"/>
          </a:xfrm>
        </p:spPr>
        <p:txBody>
          <a:bodyPr/>
          <a:lstStyle/>
          <a:p>
            <a:r>
              <a:rPr lang="en-US">
                <a:cs typeface="Calibri Light"/>
              </a:rPr>
              <a:t>Umbra: Space-Time Coupling</a:t>
            </a:r>
            <a:endParaRPr lang="en-US"/>
          </a:p>
        </p:txBody>
      </p:sp>
      <p:sp>
        <p:nvSpPr>
          <p:cNvPr id="11" name="Rectangle: Rounded Corners 10">
            <a:extLst>
              <a:ext uri="{FF2B5EF4-FFF2-40B4-BE49-F238E27FC236}">
                <a16:creationId xmlns:a16="http://schemas.microsoft.com/office/drawing/2014/main" id="{96840C89-C58E-645B-90EE-21734A0AC388}"/>
              </a:ext>
            </a:extLst>
          </p:cNvPr>
          <p:cNvSpPr/>
          <p:nvPr/>
        </p:nvSpPr>
        <p:spPr>
          <a:xfrm>
            <a:off x="1213757" y="1930146"/>
            <a:ext cx="5153025"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6" name="Content Placeholder 4" descr="Satellite with solid fill">
            <a:extLst>
              <a:ext uri="{FF2B5EF4-FFF2-40B4-BE49-F238E27FC236}">
                <a16:creationId xmlns:a16="http://schemas.microsoft.com/office/drawing/2014/main" id="{D0D22E37-FD01-3E1A-8D31-3B0B5C6CD1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8297" y="2157165"/>
            <a:ext cx="708726" cy="914400"/>
          </a:xfrm>
          <a:prstGeom prst="rect">
            <a:avLst/>
          </a:prstGeom>
        </p:spPr>
      </p:pic>
      <p:pic>
        <p:nvPicPr>
          <p:cNvPr id="17" name="Graphic 16" descr="Satellite dish with solid fill">
            <a:extLst>
              <a:ext uri="{FF2B5EF4-FFF2-40B4-BE49-F238E27FC236}">
                <a16:creationId xmlns:a16="http://schemas.microsoft.com/office/drawing/2014/main" id="{2D12F228-17D4-3A20-357B-D47F69D452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2778" y="4747990"/>
            <a:ext cx="708726" cy="914400"/>
          </a:xfrm>
          <a:prstGeom prst="rect">
            <a:avLst/>
          </a:prstGeom>
        </p:spPr>
      </p:pic>
      <p:pic>
        <p:nvPicPr>
          <p:cNvPr id="20" name="Graphic 19" descr="Satellite dish with solid fill">
            <a:extLst>
              <a:ext uri="{FF2B5EF4-FFF2-40B4-BE49-F238E27FC236}">
                <a16:creationId xmlns:a16="http://schemas.microsoft.com/office/drawing/2014/main" id="{A2E321A4-1E68-5BDC-97D2-6A7380DADB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43124" y="4691618"/>
            <a:ext cx="708726" cy="914400"/>
          </a:xfrm>
          <a:prstGeom prst="rect">
            <a:avLst/>
          </a:prstGeom>
        </p:spPr>
      </p:pic>
      <p:pic>
        <p:nvPicPr>
          <p:cNvPr id="21" name="Content Placeholder 4" descr="Satellite with solid fill">
            <a:extLst>
              <a:ext uri="{FF2B5EF4-FFF2-40B4-BE49-F238E27FC236}">
                <a16:creationId xmlns:a16="http://schemas.microsoft.com/office/drawing/2014/main" id="{6120FA7F-A946-1323-E3E3-F100E00236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43124" y="2203601"/>
            <a:ext cx="708726" cy="914400"/>
          </a:xfrm>
          <a:prstGeom prst="rect">
            <a:avLst/>
          </a:prstGeom>
        </p:spPr>
      </p:pic>
      <p:pic>
        <p:nvPicPr>
          <p:cNvPr id="22" name="Content Placeholder 4" descr="Satellite with solid fill">
            <a:extLst>
              <a:ext uri="{FF2B5EF4-FFF2-40B4-BE49-F238E27FC236}">
                <a16:creationId xmlns:a16="http://schemas.microsoft.com/office/drawing/2014/main" id="{1AD32AF2-F0C6-8810-0F1F-631A84D5A5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37951" y="2203601"/>
            <a:ext cx="708726" cy="914400"/>
          </a:xfrm>
          <a:prstGeom prst="rect">
            <a:avLst/>
          </a:prstGeom>
        </p:spPr>
      </p:pic>
      <p:pic>
        <p:nvPicPr>
          <p:cNvPr id="23" name="Content Placeholder 4" descr="Satellite with solid fill">
            <a:extLst>
              <a:ext uri="{FF2B5EF4-FFF2-40B4-BE49-F238E27FC236}">
                <a16:creationId xmlns:a16="http://schemas.microsoft.com/office/drawing/2014/main" id="{18849792-9D28-F637-3956-59FC69644D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32778" y="2203601"/>
            <a:ext cx="708726" cy="914400"/>
          </a:xfrm>
          <a:prstGeom prst="rect">
            <a:avLst/>
          </a:prstGeom>
        </p:spPr>
      </p:pic>
      <p:pic>
        <p:nvPicPr>
          <p:cNvPr id="24" name="Content Placeholder 4" descr="Satellite with solid fill">
            <a:extLst>
              <a:ext uri="{FF2B5EF4-FFF2-40B4-BE49-F238E27FC236}">
                <a16:creationId xmlns:a16="http://schemas.microsoft.com/office/drawing/2014/main" id="{76CA8F73-109C-3682-713D-EBB39A46789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27605" y="2211934"/>
            <a:ext cx="708726" cy="914400"/>
          </a:xfrm>
          <a:prstGeom prst="rect">
            <a:avLst/>
          </a:prstGeom>
        </p:spPr>
      </p:pic>
      <p:cxnSp>
        <p:nvCxnSpPr>
          <p:cNvPr id="25" name="Straight Connector 24">
            <a:extLst>
              <a:ext uri="{FF2B5EF4-FFF2-40B4-BE49-F238E27FC236}">
                <a16:creationId xmlns:a16="http://schemas.microsoft.com/office/drawing/2014/main" id="{BCE80F3A-AAF8-6D1F-E915-A5D3BA2C2736}"/>
              </a:ext>
            </a:extLst>
          </p:cNvPr>
          <p:cNvCxnSpPr>
            <a:cxnSpLocks/>
            <a:stCxn id="16" idx="2"/>
            <a:endCxn id="20" idx="1"/>
          </p:cNvCxnSpPr>
          <p:nvPr/>
        </p:nvCxnSpPr>
        <p:spPr>
          <a:xfrm>
            <a:off x="1702660" y="3071565"/>
            <a:ext cx="640464" cy="2077253"/>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105066F-4D21-906A-CFEC-51AB341A407F}"/>
              </a:ext>
            </a:extLst>
          </p:cNvPr>
          <p:cNvCxnSpPr>
            <a:cxnSpLocks/>
            <a:stCxn id="22" idx="2"/>
            <a:endCxn id="20" idx="0"/>
          </p:cNvCxnSpPr>
          <p:nvPr/>
        </p:nvCxnSpPr>
        <p:spPr>
          <a:xfrm flipH="1">
            <a:off x="2697487" y="3118001"/>
            <a:ext cx="994827" cy="1573617"/>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70C324E-C935-EF10-3BD4-FF70ED5F4672}"/>
              </a:ext>
            </a:extLst>
          </p:cNvPr>
          <p:cNvCxnSpPr>
            <a:cxnSpLocks/>
            <a:stCxn id="23" idx="2"/>
            <a:endCxn id="17" idx="0"/>
          </p:cNvCxnSpPr>
          <p:nvPr/>
        </p:nvCxnSpPr>
        <p:spPr>
          <a:xfrm>
            <a:off x="4687141" y="3118001"/>
            <a:ext cx="0" cy="1629989"/>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75FA25B-75DD-44BF-D396-E89406907AC6}"/>
              </a:ext>
            </a:extLst>
          </p:cNvPr>
          <p:cNvCxnSpPr>
            <a:cxnSpLocks/>
            <a:stCxn id="24" idx="2"/>
            <a:endCxn id="17" idx="0"/>
          </p:cNvCxnSpPr>
          <p:nvPr/>
        </p:nvCxnSpPr>
        <p:spPr>
          <a:xfrm flipH="1">
            <a:off x="4687141" y="3126334"/>
            <a:ext cx="994827" cy="1621656"/>
          </a:xfrm>
          <a:prstGeom prst="line">
            <a:avLst/>
          </a:prstGeom>
          <a:ln w="38100">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843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A170-347A-20EA-439B-71AA7B58B48D}"/>
              </a:ext>
            </a:extLst>
          </p:cNvPr>
          <p:cNvSpPr>
            <a:spLocks noGrp="1"/>
          </p:cNvSpPr>
          <p:nvPr>
            <p:ph type="title"/>
          </p:nvPr>
        </p:nvSpPr>
        <p:spPr>
          <a:xfrm>
            <a:off x="838200" y="82066"/>
            <a:ext cx="10515600" cy="1325563"/>
          </a:xfrm>
        </p:spPr>
        <p:txBody>
          <a:bodyPr/>
          <a:lstStyle/>
          <a:p>
            <a:r>
              <a:rPr lang="en-US">
                <a:cs typeface="Calibri Light"/>
              </a:rPr>
              <a:t>Umbra: Space-Time Coupling</a:t>
            </a:r>
            <a:endParaRPr lang="en-US"/>
          </a:p>
        </p:txBody>
      </p:sp>
      <p:grpSp>
        <p:nvGrpSpPr>
          <p:cNvPr id="12" name="Group 11">
            <a:extLst>
              <a:ext uri="{FF2B5EF4-FFF2-40B4-BE49-F238E27FC236}">
                <a16:creationId xmlns:a16="http://schemas.microsoft.com/office/drawing/2014/main" id="{3A02F6BC-ECF2-0284-48B5-BD25960F05F7}"/>
              </a:ext>
            </a:extLst>
          </p:cNvPr>
          <p:cNvGrpSpPr/>
          <p:nvPr/>
        </p:nvGrpSpPr>
        <p:grpSpPr>
          <a:xfrm>
            <a:off x="-1177018" y="1930146"/>
            <a:ext cx="5153025" cy="4019550"/>
            <a:chOff x="942975" y="2076450"/>
            <a:chExt cx="6648450" cy="4019550"/>
          </a:xfrm>
          <a:scene3d>
            <a:camera prst="isometricRightUp">
              <a:rot lat="2100000" lon="18000000" rev="0"/>
            </a:camera>
            <a:lightRig rig="threePt" dir="t"/>
          </a:scene3d>
        </p:grpSpPr>
        <p:sp>
          <p:nvSpPr>
            <p:cNvPr id="11" name="Rectangle: Rounded Corners 10">
              <a:extLst>
                <a:ext uri="{FF2B5EF4-FFF2-40B4-BE49-F238E27FC236}">
                  <a16:creationId xmlns:a16="http://schemas.microsoft.com/office/drawing/2014/main" id="{96840C89-C58E-645B-90EE-21734A0AC388}"/>
                </a:ext>
              </a:extLst>
            </p:cNvPr>
            <p:cNvSpPr/>
            <p:nvPr/>
          </p:nvSpPr>
          <p:spPr>
            <a:xfrm>
              <a:off x="942975" y="2076450"/>
              <a:ext cx="6648450"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6" name="Content Placeholder 4" descr="Satellite with solid fill">
              <a:extLst>
                <a:ext uri="{FF2B5EF4-FFF2-40B4-BE49-F238E27FC236}">
                  <a16:creationId xmlns:a16="http://schemas.microsoft.com/office/drawing/2014/main" id="{D0D22E37-FD01-3E1A-8D31-3B0B5C6CD1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6559" y="2303469"/>
              <a:ext cx="914400" cy="914400"/>
            </a:xfrm>
            <a:prstGeom prst="rect">
              <a:avLst/>
            </a:prstGeom>
          </p:spPr>
        </p:pic>
        <p:pic>
          <p:nvPicPr>
            <p:cNvPr id="17" name="Graphic 16" descr="Satellite dish with solid fill">
              <a:extLst>
                <a:ext uri="{FF2B5EF4-FFF2-40B4-BE49-F238E27FC236}">
                  <a16:creationId xmlns:a16="http://schemas.microsoft.com/office/drawing/2014/main" id="{2D12F228-17D4-3A20-357B-D47F69D452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7146" y="4894294"/>
              <a:ext cx="914400" cy="914400"/>
            </a:xfrm>
            <a:prstGeom prst="rect">
              <a:avLst/>
            </a:prstGeom>
          </p:spPr>
        </p:pic>
        <p:pic>
          <p:nvPicPr>
            <p:cNvPr id="20" name="Graphic 19" descr="Satellite dish with solid fill">
              <a:extLst>
                <a:ext uri="{FF2B5EF4-FFF2-40B4-BE49-F238E27FC236}">
                  <a16:creationId xmlns:a16="http://schemas.microsoft.com/office/drawing/2014/main" id="{A2E321A4-1E68-5BDC-97D2-6A7380DADB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00088" y="4837922"/>
              <a:ext cx="914400" cy="914400"/>
            </a:xfrm>
            <a:prstGeom prst="rect">
              <a:avLst/>
            </a:prstGeom>
          </p:spPr>
        </p:pic>
        <p:pic>
          <p:nvPicPr>
            <p:cNvPr id="21" name="Content Placeholder 4" descr="Satellite with solid fill">
              <a:extLst>
                <a:ext uri="{FF2B5EF4-FFF2-40B4-BE49-F238E27FC236}">
                  <a16:creationId xmlns:a16="http://schemas.microsoft.com/office/drawing/2014/main" id="{6120FA7F-A946-1323-E3E3-F100E00236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00088" y="2349905"/>
              <a:ext cx="914400" cy="914400"/>
            </a:xfrm>
            <a:prstGeom prst="rect">
              <a:avLst/>
            </a:prstGeom>
          </p:spPr>
        </p:pic>
        <p:pic>
          <p:nvPicPr>
            <p:cNvPr id="22" name="Content Placeholder 4" descr="Satellite with solid fill">
              <a:extLst>
                <a:ext uri="{FF2B5EF4-FFF2-40B4-BE49-F238E27FC236}">
                  <a16:creationId xmlns:a16="http://schemas.microsoft.com/office/drawing/2014/main" id="{1AD32AF2-F0C6-8810-0F1F-631A84D5A5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83617" y="2349905"/>
              <a:ext cx="914400" cy="914400"/>
            </a:xfrm>
            <a:prstGeom prst="rect">
              <a:avLst/>
            </a:prstGeom>
          </p:spPr>
        </p:pic>
        <p:pic>
          <p:nvPicPr>
            <p:cNvPr id="23" name="Content Placeholder 4" descr="Satellite with solid fill">
              <a:extLst>
                <a:ext uri="{FF2B5EF4-FFF2-40B4-BE49-F238E27FC236}">
                  <a16:creationId xmlns:a16="http://schemas.microsoft.com/office/drawing/2014/main" id="{18849792-9D28-F637-3956-59FC69644D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67146" y="2349905"/>
              <a:ext cx="914400" cy="914400"/>
            </a:xfrm>
            <a:prstGeom prst="rect">
              <a:avLst/>
            </a:prstGeom>
          </p:spPr>
        </p:pic>
        <p:pic>
          <p:nvPicPr>
            <p:cNvPr id="24" name="Content Placeholder 4" descr="Satellite with solid fill">
              <a:extLst>
                <a:ext uri="{FF2B5EF4-FFF2-40B4-BE49-F238E27FC236}">
                  <a16:creationId xmlns:a16="http://schemas.microsoft.com/office/drawing/2014/main" id="{76CA8F73-109C-3682-713D-EBB39A46789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50675" y="2358238"/>
              <a:ext cx="914400" cy="914400"/>
            </a:xfrm>
            <a:prstGeom prst="rect">
              <a:avLst/>
            </a:prstGeom>
          </p:spPr>
        </p:pic>
        <p:cxnSp>
          <p:nvCxnSpPr>
            <p:cNvPr id="25" name="Straight Connector 24">
              <a:extLst>
                <a:ext uri="{FF2B5EF4-FFF2-40B4-BE49-F238E27FC236}">
                  <a16:creationId xmlns:a16="http://schemas.microsoft.com/office/drawing/2014/main" id="{BCE80F3A-AAF8-6D1F-E915-A5D3BA2C2736}"/>
                </a:ext>
              </a:extLst>
            </p:cNvPr>
            <p:cNvCxnSpPr>
              <a:cxnSpLocks/>
              <a:stCxn id="16" idx="2"/>
              <a:endCxn id="20" idx="1"/>
            </p:cNvCxnSpPr>
            <p:nvPr/>
          </p:nvCxnSpPr>
          <p:spPr>
            <a:xfrm>
              <a:off x="1573759" y="3217869"/>
              <a:ext cx="826329" cy="2077253"/>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105066F-4D21-906A-CFEC-51AB341A407F}"/>
                </a:ext>
              </a:extLst>
            </p:cNvPr>
            <p:cNvCxnSpPr>
              <a:cxnSpLocks/>
              <a:stCxn id="22" idx="2"/>
              <a:endCxn id="20" idx="0"/>
            </p:cNvCxnSpPr>
            <p:nvPr/>
          </p:nvCxnSpPr>
          <p:spPr>
            <a:xfrm flipH="1">
              <a:off x="2857288" y="3264305"/>
              <a:ext cx="1283529" cy="1573617"/>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70C324E-C935-EF10-3BD4-FF70ED5F4672}"/>
                </a:ext>
              </a:extLst>
            </p:cNvPr>
            <p:cNvCxnSpPr>
              <a:cxnSpLocks/>
              <a:stCxn id="23" idx="2"/>
              <a:endCxn id="17" idx="0"/>
            </p:cNvCxnSpPr>
            <p:nvPr/>
          </p:nvCxnSpPr>
          <p:spPr>
            <a:xfrm>
              <a:off x="5424346" y="3264305"/>
              <a:ext cx="0" cy="1629989"/>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75FA25B-75DD-44BF-D396-E89406907AC6}"/>
                </a:ext>
              </a:extLst>
            </p:cNvPr>
            <p:cNvCxnSpPr>
              <a:stCxn id="24" idx="2"/>
              <a:endCxn id="17" idx="0"/>
            </p:cNvCxnSpPr>
            <p:nvPr/>
          </p:nvCxnSpPr>
          <p:spPr>
            <a:xfrm flipH="1">
              <a:off x="5424346" y="3272638"/>
              <a:ext cx="1283529" cy="1621656"/>
            </a:xfrm>
            <a:prstGeom prst="line">
              <a:avLst/>
            </a:prstGeom>
            <a:ln w="38100">
              <a:prstDash val="dash"/>
            </a:ln>
          </p:spPr>
          <p:style>
            <a:lnRef idx="1">
              <a:schemeClr val="dk1"/>
            </a:lnRef>
            <a:fillRef idx="0">
              <a:schemeClr val="dk1"/>
            </a:fillRef>
            <a:effectRef idx="0">
              <a:schemeClr val="dk1"/>
            </a:effectRef>
            <a:fontRef idx="minor">
              <a:schemeClr val="tx1"/>
            </a:fontRef>
          </p:style>
        </p:cxnSp>
      </p:grpSp>
      <p:cxnSp>
        <p:nvCxnSpPr>
          <p:cNvPr id="52" name="Straight Connector 51">
            <a:extLst>
              <a:ext uri="{FF2B5EF4-FFF2-40B4-BE49-F238E27FC236}">
                <a16:creationId xmlns:a16="http://schemas.microsoft.com/office/drawing/2014/main" id="{B5AF3C5B-D118-DB1C-DCDD-1727CB993824}"/>
              </a:ext>
            </a:extLst>
          </p:cNvPr>
          <p:cNvCxnSpPr/>
          <p:nvPr/>
        </p:nvCxnSpPr>
        <p:spPr>
          <a:xfrm>
            <a:off x="373825" y="3917696"/>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53" name="Straight Connector 52">
            <a:extLst>
              <a:ext uri="{FF2B5EF4-FFF2-40B4-BE49-F238E27FC236}">
                <a16:creationId xmlns:a16="http://schemas.microsoft.com/office/drawing/2014/main" id="{34F88D44-B41C-D681-694B-A9F87CA2B792}"/>
              </a:ext>
            </a:extLst>
          </p:cNvPr>
          <p:cNvCxnSpPr/>
          <p:nvPr/>
        </p:nvCxnSpPr>
        <p:spPr>
          <a:xfrm>
            <a:off x="904830" y="3405077"/>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54" name="Straight Connector 53">
            <a:extLst>
              <a:ext uri="{FF2B5EF4-FFF2-40B4-BE49-F238E27FC236}">
                <a16:creationId xmlns:a16="http://schemas.microsoft.com/office/drawing/2014/main" id="{45763C53-E3B5-E290-7C53-1907B302D97E}"/>
              </a:ext>
            </a:extLst>
          </p:cNvPr>
          <p:cNvCxnSpPr/>
          <p:nvPr/>
        </p:nvCxnSpPr>
        <p:spPr>
          <a:xfrm>
            <a:off x="1862392" y="2382204"/>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55" name="Straight Connector 54">
            <a:extLst>
              <a:ext uri="{FF2B5EF4-FFF2-40B4-BE49-F238E27FC236}">
                <a16:creationId xmlns:a16="http://schemas.microsoft.com/office/drawing/2014/main" id="{2906B1A5-F66D-0F93-06C9-3AC98A42608B}"/>
              </a:ext>
            </a:extLst>
          </p:cNvPr>
          <p:cNvCxnSpPr/>
          <p:nvPr/>
        </p:nvCxnSpPr>
        <p:spPr>
          <a:xfrm>
            <a:off x="1385207" y="2934024"/>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56" name="Straight Connector 55">
            <a:extLst>
              <a:ext uri="{FF2B5EF4-FFF2-40B4-BE49-F238E27FC236}">
                <a16:creationId xmlns:a16="http://schemas.microsoft.com/office/drawing/2014/main" id="{3CF154B9-C66F-9E86-B8F4-47E9F9DEF0AC}"/>
              </a:ext>
            </a:extLst>
          </p:cNvPr>
          <p:cNvCxnSpPr/>
          <p:nvPr/>
        </p:nvCxnSpPr>
        <p:spPr>
          <a:xfrm>
            <a:off x="2373431" y="1930146"/>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57" name="Straight Connector 56">
            <a:extLst>
              <a:ext uri="{FF2B5EF4-FFF2-40B4-BE49-F238E27FC236}">
                <a16:creationId xmlns:a16="http://schemas.microsoft.com/office/drawing/2014/main" id="{E3D4C4BF-C357-A933-6E74-937DD6F80A81}"/>
              </a:ext>
            </a:extLst>
          </p:cNvPr>
          <p:cNvCxnSpPr/>
          <p:nvPr/>
        </p:nvCxnSpPr>
        <p:spPr>
          <a:xfrm>
            <a:off x="846392" y="5501733"/>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58" name="Straight Connector 57">
            <a:extLst>
              <a:ext uri="{FF2B5EF4-FFF2-40B4-BE49-F238E27FC236}">
                <a16:creationId xmlns:a16="http://schemas.microsoft.com/office/drawing/2014/main" id="{1CCC62E7-B4BB-2317-2C07-F9A8473DC6B4}"/>
              </a:ext>
            </a:extLst>
          </p:cNvPr>
          <p:cNvCxnSpPr/>
          <p:nvPr/>
        </p:nvCxnSpPr>
        <p:spPr>
          <a:xfrm>
            <a:off x="1862392" y="4522678"/>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grpSp>
        <p:nvGrpSpPr>
          <p:cNvPr id="39" name="Group 38">
            <a:extLst>
              <a:ext uri="{FF2B5EF4-FFF2-40B4-BE49-F238E27FC236}">
                <a16:creationId xmlns:a16="http://schemas.microsoft.com/office/drawing/2014/main" id="{88B4E790-6714-105C-A3B7-2EAC7236B03D}"/>
              </a:ext>
            </a:extLst>
          </p:cNvPr>
          <p:cNvGrpSpPr/>
          <p:nvPr/>
        </p:nvGrpSpPr>
        <p:grpSpPr>
          <a:xfrm>
            <a:off x="989726" y="1930146"/>
            <a:ext cx="5153024" cy="4019550"/>
            <a:chOff x="5056823" y="2076450"/>
            <a:chExt cx="6648450" cy="4019550"/>
          </a:xfrm>
          <a:scene3d>
            <a:camera prst="orthographicFront">
              <a:rot lat="2100000" lon="18000000" rev="0"/>
            </a:camera>
            <a:lightRig rig="threePt" dir="t"/>
          </a:scene3d>
        </p:grpSpPr>
        <p:sp>
          <p:nvSpPr>
            <p:cNvPr id="4" name="Rectangle: Rounded Corners 3">
              <a:extLst>
                <a:ext uri="{FF2B5EF4-FFF2-40B4-BE49-F238E27FC236}">
                  <a16:creationId xmlns:a16="http://schemas.microsoft.com/office/drawing/2014/main" id="{FF6BFF5E-83CB-9D49-C404-215E26A0CA42}"/>
                </a:ext>
              </a:extLst>
            </p:cNvPr>
            <p:cNvSpPr/>
            <p:nvPr/>
          </p:nvSpPr>
          <p:spPr>
            <a:xfrm>
              <a:off x="5056823" y="2076450"/>
              <a:ext cx="6648450"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Content Placeholder 4" descr="Satellite with solid fill">
              <a:extLst>
                <a:ext uri="{FF2B5EF4-FFF2-40B4-BE49-F238E27FC236}">
                  <a16:creationId xmlns:a16="http://schemas.microsoft.com/office/drawing/2014/main" id="{CBC083AD-9A7E-D651-8FAE-55F66C888B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0407" y="2303469"/>
              <a:ext cx="914400" cy="914400"/>
            </a:xfrm>
            <a:prstGeom prst="rect">
              <a:avLst/>
            </a:prstGeom>
          </p:spPr>
        </p:pic>
        <p:pic>
          <p:nvPicPr>
            <p:cNvPr id="6" name="Graphic 5" descr="Satellite dish with solid fill">
              <a:extLst>
                <a:ext uri="{FF2B5EF4-FFF2-40B4-BE49-F238E27FC236}">
                  <a16:creationId xmlns:a16="http://schemas.microsoft.com/office/drawing/2014/main" id="{A277D588-AA37-7AC1-0917-8FFAB686D4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80994" y="4894294"/>
              <a:ext cx="914400" cy="914400"/>
            </a:xfrm>
            <a:prstGeom prst="rect">
              <a:avLst/>
            </a:prstGeom>
          </p:spPr>
        </p:pic>
        <p:pic>
          <p:nvPicPr>
            <p:cNvPr id="7" name="Graphic 6" descr="Satellite dish with solid fill">
              <a:extLst>
                <a:ext uri="{FF2B5EF4-FFF2-40B4-BE49-F238E27FC236}">
                  <a16:creationId xmlns:a16="http://schemas.microsoft.com/office/drawing/2014/main" id="{DB009451-9BD2-D1C4-D7AA-1F96C546FA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3936" y="4837922"/>
              <a:ext cx="914400" cy="914400"/>
            </a:xfrm>
            <a:prstGeom prst="rect">
              <a:avLst/>
            </a:prstGeom>
          </p:spPr>
        </p:pic>
        <p:pic>
          <p:nvPicPr>
            <p:cNvPr id="8" name="Content Placeholder 4" descr="Satellite with solid fill">
              <a:extLst>
                <a:ext uri="{FF2B5EF4-FFF2-40B4-BE49-F238E27FC236}">
                  <a16:creationId xmlns:a16="http://schemas.microsoft.com/office/drawing/2014/main" id="{D0E9DEB3-C5DB-F675-E7CA-8900B7E20C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13936" y="2349905"/>
              <a:ext cx="914400" cy="914400"/>
            </a:xfrm>
            <a:prstGeom prst="rect">
              <a:avLst/>
            </a:prstGeom>
          </p:spPr>
        </p:pic>
        <p:pic>
          <p:nvPicPr>
            <p:cNvPr id="9" name="Content Placeholder 4" descr="Satellite with solid fill">
              <a:extLst>
                <a:ext uri="{FF2B5EF4-FFF2-40B4-BE49-F238E27FC236}">
                  <a16:creationId xmlns:a16="http://schemas.microsoft.com/office/drawing/2014/main" id="{24408204-8750-D57F-A1A4-30F5D888FA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97465" y="2349905"/>
              <a:ext cx="914400" cy="914400"/>
            </a:xfrm>
            <a:prstGeom prst="rect">
              <a:avLst/>
            </a:prstGeom>
          </p:spPr>
        </p:pic>
        <p:pic>
          <p:nvPicPr>
            <p:cNvPr id="10" name="Content Placeholder 4" descr="Satellite with solid fill">
              <a:extLst>
                <a:ext uri="{FF2B5EF4-FFF2-40B4-BE49-F238E27FC236}">
                  <a16:creationId xmlns:a16="http://schemas.microsoft.com/office/drawing/2014/main" id="{251593E7-0CC4-9497-6C34-4249342B0A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80994" y="2349905"/>
              <a:ext cx="914400" cy="914400"/>
            </a:xfrm>
            <a:prstGeom prst="rect">
              <a:avLst/>
            </a:prstGeom>
          </p:spPr>
        </p:pic>
        <p:pic>
          <p:nvPicPr>
            <p:cNvPr id="13" name="Content Placeholder 4" descr="Satellite with solid fill">
              <a:extLst>
                <a:ext uri="{FF2B5EF4-FFF2-40B4-BE49-F238E27FC236}">
                  <a16:creationId xmlns:a16="http://schemas.microsoft.com/office/drawing/2014/main" id="{D4F81541-33E7-6F4E-EC52-A35C6A9E970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364523" y="2358238"/>
              <a:ext cx="914400" cy="914400"/>
            </a:xfrm>
            <a:prstGeom prst="rect">
              <a:avLst/>
            </a:prstGeom>
          </p:spPr>
        </p:pic>
        <p:cxnSp>
          <p:nvCxnSpPr>
            <p:cNvPr id="28" name="Straight Connector 27">
              <a:extLst>
                <a:ext uri="{FF2B5EF4-FFF2-40B4-BE49-F238E27FC236}">
                  <a16:creationId xmlns:a16="http://schemas.microsoft.com/office/drawing/2014/main" id="{492814F2-1B84-51D7-7C21-59B36B24ADED}"/>
                </a:ext>
              </a:extLst>
            </p:cNvPr>
            <p:cNvCxnSpPr>
              <a:stCxn id="8" idx="2"/>
              <a:endCxn id="6" idx="0"/>
            </p:cNvCxnSpPr>
            <p:nvPr/>
          </p:nvCxnSpPr>
          <p:spPr>
            <a:xfrm>
              <a:off x="6971136" y="3264305"/>
              <a:ext cx="2567058" cy="16299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AD2D305-5F9A-D3C5-2233-C0896075EC1A}"/>
                </a:ext>
              </a:extLst>
            </p:cNvPr>
            <p:cNvCxnSpPr>
              <a:stCxn id="10" idx="2"/>
              <a:endCxn id="6" idx="0"/>
            </p:cNvCxnSpPr>
            <p:nvPr/>
          </p:nvCxnSpPr>
          <p:spPr>
            <a:xfrm>
              <a:off x="9538194" y="3264305"/>
              <a:ext cx="0" cy="16299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017E400-9F0F-8DA9-F9A0-9C524E9264D7}"/>
                </a:ext>
              </a:extLst>
            </p:cNvPr>
            <p:cNvCxnSpPr>
              <a:stCxn id="13" idx="2"/>
              <a:endCxn id="7" idx="0"/>
            </p:cNvCxnSpPr>
            <p:nvPr/>
          </p:nvCxnSpPr>
          <p:spPr>
            <a:xfrm flipH="1">
              <a:off x="6971136" y="3272638"/>
              <a:ext cx="3850587" cy="156528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9B47E93-3835-4B18-9A5E-3677495A3C78}"/>
                </a:ext>
              </a:extLst>
            </p:cNvPr>
            <p:cNvCxnSpPr>
              <a:stCxn id="5" idx="2"/>
              <a:endCxn id="7" idx="0"/>
            </p:cNvCxnSpPr>
            <p:nvPr/>
          </p:nvCxnSpPr>
          <p:spPr>
            <a:xfrm>
              <a:off x="5687607" y="3217869"/>
              <a:ext cx="1283529" cy="162005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68E0DAE6-3FC4-1588-70B3-F84D12976258}"/>
              </a:ext>
            </a:extLst>
          </p:cNvPr>
          <p:cNvCxnSpPr/>
          <p:nvPr/>
        </p:nvCxnSpPr>
        <p:spPr>
          <a:xfrm>
            <a:off x="3022697" y="3418932"/>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61" name="Straight Connector 60">
            <a:extLst>
              <a:ext uri="{FF2B5EF4-FFF2-40B4-BE49-F238E27FC236}">
                <a16:creationId xmlns:a16="http://schemas.microsoft.com/office/drawing/2014/main" id="{5E5D5BAA-C7CD-DCB9-09D8-9B86C0485423}"/>
              </a:ext>
            </a:extLst>
          </p:cNvPr>
          <p:cNvCxnSpPr/>
          <p:nvPr/>
        </p:nvCxnSpPr>
        <p:spPr>
          <a:xfrm>
            <a:off x="3555752" y="2934024"/>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62" name="Straight Connector 61">
            <a:extLst>
              <a:ext uri="{FF2B5EF4-FFF2-40B4-BE49-F238E27FC236}">
                <a16:creationId xmlns:a16="http://schemas.microsoft.com/office/drawing/2014/main" id="{EF9892F8-A402-685F-66A6-4955A7EA2038}"/>
              </a:ext>
            </a:extLst>
          </p:cNvPr>
          <p:cNvCxnSpPr/>
          <p:nvPr/>
        </p:nvCxnSpPr>
        <p:spPr>
          <a:xfrm>
            <a:off x="4036806" y="2382204"/>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63" name="Straight Connector 62">
            <a:extLst>
              <a:ext uri="{FF2B5EF4-FFF2-40B4-BE49-F238E27FC236}">
                <a16:creationId xmlns:a16="http://schemas.microsoft.com/office/drawing/2014/main" id="{8FEFF0E8-1F19-DE89-8E14-5B4D6FD912EE}"/>
              </a:ext>
            </a:extLst>
          </p:cNvPr>
          <p:cNvCxnSpPr/>
          <p:nvPr/>
        </p:nvCxnSpPr>
        <p:spPr>
          <a:xfrm>
            <a:off x="4571752" y="1930146"/>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64" name="Straight Connector 63">
            <a:extLst>
              <a:ext uri="{FF2B5EF4-FFF2-40B4-BE49-F238E27FC236}">
                <a16:creationId xmlns:a16="http://schemas.microsoft.com/office/drawing/2014/main" id="{7BB1BD74-9603-F591-464D-32CAAC1AA81B}"/>
              </a:ext>
            </a:extLst>
          </p:cNvPr>
          <p:cNvCxnSpPr/>
          <p:nvPr/>
        </p:nvCxnSpPr>
        <p:spPr>
          <a:xfrm>
            <a:off x="3071573" y="5501733"/>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65" name="Straight Connector 64">
            <a:extLst>
              <a:ext uri="{FF2B5EF4-FFF2-40B4-BE49-F238E27FC236}">
                <a16:creationId xmlns:a16="http://schemas.microsoft.com/office/drawing/2014/main" id="{EF6FC8F0-F7B0-3037-5EEB-08B4EDE676D6}"/>
              </a:ext>
            </a:extLst>
          </p:cNvPr>
          <p:cNvCxnSpPr/>
          <p:nvPr/>
        </p:nvCxnSpPr>
        <p:spPr>
          <a:xfrm>
            <a:off x="4087573" y="4527296"/>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grpSp>
        <p:nvGrpSpPr>
          <p:cNvPr id="40" name="Group 39">
            <a:extLst>
              <a:ext uri="{FF2B5EF4-FFF2-40B4-BE49-F238E27FC236}">
                <a16:creationId xmlns:a16="http://schemas.microsoft.com/office/drawing/2014/main" id="{FA2EB3B4-A4A2-61C9-09D7-94EA8F94340E}"/>
              </a:ext>
            </a:extLst>
          </p:cNvPr>
          <p:cNvGrpSpPr/>
          <p:nvPr/>
        </p:nvGrpSpPr>
        <p:grpSpPr>
          <a:xfrm>
            <a:off x="3213219" y="2100416"/>
            <a:ext cx="5157216" cy="4019550"/>
            <a:chOff x="3329623" y="1485325"/>
            <a:chExt cx="6648450" cy="4019550"/>
          </a:xfrm>
          <a:scene3d>
            <a:camera prst="orthographicFront">
              <a:rot lat="2100000" lon="18000000" rev="0"/>
            </a:camera>
            <a:lightRig rig="threePt" dir="t"/>
          </a:scene3d>
        </p:grpSpPr>
        <p:sp>
          <p:nvSpPr>
            <p:cNvPr id="41" name="Rectangle: Rounded Corners 40">
              <a:extLst>
                <a:ext uri="{FF2B5EF4-FFF2-40B4-BE49-F238E27FC236}">
                  <a16:creationId xmlns:a16="http://schemas.microsoft.com/office/drawing/2014/main" id="{B65A04BB-42DF-9A5A-B37C-FA45CE8D0789}"/>
                </a:ext>
              </a:extLst>
            </p:cNvPr>
            <p:cNvSpPr/>
            <p:nvPr/>
          </p:nvSpPr>
          <p:spPr>
            <a:xfrm>
              <a:off x="3329623" y="1485325"/>
              <a:ext cx="6648450"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2" name="Content Placeholder 4" descr="Satellite with solid fill">
              <a:extLst>
                <a:ext uri="{FF2B5EF4-FFF2-40B4-BE49-F238E27FC236}">
                  <a16:creationId xmlns:a16="http://schemas.microsoft.com/office/drawing/2014/main" id="{2FCF85EE-1ADA-0961-C4CF-ECB5AFAB3D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3207" y="1712344"/>
              <a:ext cx="914400" cy="914400"/>
            </a:xfrm>
            <a:prstGeom prst="rect">
              <a:avLst/>
            </a:prstGeom>
          </p:spPr>
        </p:pic>
        <p:pic>
          <p:nvPicPr>
            <p:cNvPr id="43" name="Graphic 42" descr="Satellite dish with solid fill">
              <a:extLst>
                <a:ext uri="{FF2B5EF4-FFF2-40B4-BE49-F238E27FC236}">
                  <a16:creationId xmlns:a16="http://schemas.microsoft.com/office/drawing/2014/main" id="{AEC2FF1D-C235-165C-8088-2733CC2938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53794" y="4303169"/>
              <a:ext cx="914400" cy="914400"/>
            </a:xfrm>
            <a:prstGeom prst="rect">
              <a:avLst/>
            </a:prstGeom>
          </p:spPr>
        </p:pic>
        <p:pic>
          <p:nvPicPr>
            <p:cNvPr id="44" name="Graphic 43" descr="Satellite dish with solid fill">
              <a:extLst>
                <a:ext uri="{FF2B5EF4-FFF2-40B4-BE49-F238E27FC236}">
                  <a16:creationId xmlns:a16="http://schemas.microsoft.com/office/drawing/2014/main" id="{0A3F08E2-D631-5A84-8DF8-59B63E4C4F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86736" y="4246797"/>
              <a:ext cx="914400" cy="914400"/>
            </a:xfrm>
            <a:prstGeom prst="rect">
              <a:avLst/>
            </a:prstGeom>
          </p:spPr>
        </p:pic>
        <p:pic>
          <p:nvPicPr>
            <p:cNvPr id="45" name="Content Placeholder 4" descr="Satellite with solid fill">
              <a:extLst>
                <a:ext uri="{FF2B5EF4-FFF2-40B4-BE49-F238E27FC236}">
                  <a16:creationId xmlns:a16="http://schemas.microsoft.com/office/drawing/2014/main" id="{66FFAACF-90F5-AC72-2ABB-DC1B854513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6736" y="1758780"/>
              <a:ext cx="914400" cy="914400"/>
            </a:xfrm>
            <a:prstGeom prst="rect">
              <a:avLst/>
            </a:prstGeom>
          </p:spPr>
        </p:pic>
        <p:pic>
          <p:nvPicPr>
            <p:cNvPr id="46" name="Content Placeholder 4" descr="Satellite with solid fill">
              <a:extLst>
                <a:ext uri="{FF2B5EF4-FFF2-40B4-BE49-F238E27FC236}">
                  <a16:creationId xmlns:a16="http://schemas.microsoft.com/office/drawing/2014/main" id="{7440665E-969D-BD23-B3D6-D471269E21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70265" y="1758780"/>
              <a:ext cx="914400" cy="914400"/>
            </a:xfrm>
            <a:prstGeom prst="rect">
              <a:avLst/>
            </a:prstGeom>
          </p:spPr>
        </p:pic>
        <p:pic>
          <p:nvPicPr>
            <p:cNvPr id="47" name="Content Placeholder 4" descr="Satellite with solid fill">
              <a:extLst>
                <a:ext uri="{FF2B5EF4-FFF2-40B4-BE49-F238E27FC236}">
                  <a16:creationId xmlns:a16="http://schemas.microsoft.com/office/drawing/2014/main" id="{B43B5D4C-09E8-91BF-00CF-9AB69439F8E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53794" y="1758780"/>
              <a:ext cx="914400" cy="914400"/>
            </a:xfrm>
            <a:prstGeom prst="rect">
              <a:avLst/>
            </a:prstGeom>
          </p:spPr>
        </p:pic>
        <p:pic>
          <p:nvPicPr>
            <p:cNvPr id="48" name="Content Placeholder 4" descr="Satellite with solid fill">
              <a:extLst>
                <a:ext uri="{FF2B5EF4-FFF2-40B4-BE49-F238E27FC236}">
                  <a16:creationId xmlns:a16="http://schemas.microsoft.com/office/drawing/2014/main" id="{5C763471-322C-A308-1CB5-443249AD0A8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37323" y="1767113"/>
              <a:ext cx="914400" cy="914400"/>
            </a:xfrm>
            <a:prstGeom prst="rect">
              <a:avLst/>
            </a:prstGeom>
          </p:spPr>
        </p:pic>
        <p:cxnSp>
          <p:nvCxnSpPr>
            <p:cNvPr id="49" name="Straight Connector 48">
              <a:extLst>
                <a:ext uri="{FF2B5EF4-FFF2-40B4-BE49-F238E27FC236}">
                  <a16:creationId xmlns:a16="http://schemas.microsoft.com/office/drawing/2014/main" id="{767A5C7A-0506-6710-F755-8D71267F23D1}"/>
                </a:ext>
              </a:extLst>
            </p:cNvPr>
            <p:cNvCxnSpPr>
              <a:stCxn id="47" idx="2"/>
              <a:endCxn id="43" idx="0"/>
            </p:cNvCxnSpPr>
            <p:nvPr/>
          </p:nvCxnSpPr>
          <p:spPr>
            <a:xfrm>
              <a:off x="7810994" y="2673180"/>
              <a:ext cx="0" cy="16299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8C07350-F203-F09D-4FC6-01A8D83F3F26}"/>
                </a:ext>
              </a:extLst>
            </p:cNvPr>
            <p:cNvCxnSpPr>
              <a:stCxn id="48" idx="2"/>
              <a:endCxn id="44" idx="0"/>
            </p:cNvCxnSpPr>
            <p:nvPr/>
          </p:nvCxnSpPr>
          <p:spPr>
            <a:xfrm flipH="1">
              <a:off x="5243936" y="2681513"/>
              <a:ext cx="3850587" cy="156528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1CE1C3E1-46A4-374F-F486-17C950703DAC}"/>
              </a:ext>
            </a:extLst>
          </p:cNvPr>
          <p:cNvCxnSpPr/>
          <p:nvPr/>
        </p:nvCxnSpPr>
        <p:spPr>
          <a:xfrm>
            <a:off x="2539752" y="3917696"/>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sp>
        <p:nvSpPr>
          <p:cNvPr id="3" name="Rectangle 2">
            <a:extLst>
              <a:ext uri="{FF2B5EF4-FFF2-40B4-BE49-F238E27FC236}">
                <a16:creationId xmlns:a16="http://schemas.microsoft.com/office/drawing/2014/main" id="{7EF3672D-8619-8D39-9FB3-32CD23FCA278}"/>
              </a:ext>
            </a:extLst>
          </p:cNvPr>
          <p:cNvSpPr/>
          <p:nvPr/>
        </p:nvSpPr>
        <p:spPr>
          <a:xfrm>
            <a:off x="6659846" y="2998633"/>
            <a:ext cx="5486400" cy="155448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Withhold  = </a:t>
            </a:r>
          </a:p>
          <a:p>
            <a:pPr algn="ctr"/>
            <a:r>
              <a:rPr lang="en-US" sz="4000"/>
              <a:t>Send to the “future”</a:t>
            </a:r>
          </a:p>
        </p:txBody>
      </p:sp>
      <p:sp>
        <p:nvSpPr>
          <p:cNvPr id="14" name="Rectangle 13">
            <a:extLst>
              <a:ext uri="{FF2B5EF4-FFF2-40B4-BE49-F238E27FC236}">
                <a16:creationId xmlns:a16="http://schemas.microsoft.com/office/drawing/2014/main" id="{D3C3CFA9-A8B5-CEC7-802D-1ED3C602CA7D}"/>
              </a:ext>
            </a:extLst>
          </p:cNvPr>
          <p:cNvSpPr/>
          <p:nvPr/>
        </p:nvSpPr>
        <p:spPr>
          <a:xfrm>
            <a:off x="6659846" y="1170698"/>
            <a:ext cx="5486400" cy="155448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Past work treats each time step as independent</a:t>
            </a:r>
          </a:p>
        </p:txBody>
      </p:sp>
      <p:sp>
        <p:nvSpPr>
          <p:cNvPr id="15" name="TextBox 14">
            <a:extLst>
              <a:ext uri="{FF2B5EF4-FFF2-40B4-BE49-F238E27FC236}">
                <a16:creationId xmlns:a16="http://schemas.microsoft.com/office/drawing/2014/main" id="{A999FC76-3EB2-35C8-390B-E9AEEE078097}"/>
              </a:ext>
            </a:extLst>
          </p:cNvPr>
          <p:cNvSpPr txBox="1"/>
          <p:nvPr/>
        </p:nvSpPr>
        <p:spPr>
          <a:xfrm>
            <a:off x="1203425" y="1115242"/>
            <a:ext cx="1198591" cy="584775"/>
          </a:xfrm>
          <a:prstGeom prst="rect">
            <a:avLst/>
          </a:prstGeom>
          <a:noFill/>
        </p:spPr>
        <p:txBody>
          <a:bodyPr wrap="square" rtlCol="0">
            <a:spAutoFit/>
          </a:bodyPr>
          <a:lstStyle/>
          <a:p>
            <a:pPr algn="ctr"/>
            <a:r>
              <a:rPr lang="en-US" sz="3200"/>
              <a:t>T</a:t>
            </a:r>
          </a:p>
        </p:txBody>
      </p:sp>
      <p:sp>
        <p:nvSpPr>
          <p:cNvPr id="18" name="TextBox 17">
            <a:extLst>
              <a:ext uri="{FF2B5EF4-FFF2-40B4-BE49-F238E27FC236}">
                <a16:creationId xmlns:a16="http://schemas.microsoft.com/office/drawing/2014/main" id="{49E379E2-22A3-859E-4F46-220AFD129B13}"/>
              </a:ext>
            </a:extLst>
          </p:cNvPr>
          <p:cNvSpPr txBox="1"/>
          <p:nvPr/>
        </p:nvSpPr>
        <p:spPr>
          <a:xfrm>
            <a:off x="3468281" y="1096308"/>
            <a:ext cx="1198591" cy="584775"/>
          </a:xfrm>
          <a:prstGeom prst="rect">
            <a:avLst/>
          </a:prstGeom>
          <a:noFill/>
        </p:spPr>
        <p:txBody>
          <a:bodyPr wrap="square" rtlCol="0">
            <a:spAutoFit/>
          </a:bodyPr>
          <a:lstStyle/>
          <a:p>
            <a:pPr algn="ctr"/>
            <a:r>
              <a:rPr lang="en-US" sz="3200"/>
              <a:t>T+1</a:t>
            </a:r>
          </a:p>
        </p:txBody>
      </p:sp>
      <p:sp>
        <p:nvSpPr>
          <p:cNvPr id="19" name="TextBox 18">
            <a:extLst>
              <a:ext uri="{FF2B5EF4-FFF2-40B4-BE49-F238E27FC236}">
                <a16:creationId xmlns:a16="http://schemas.microsoft.com/office/drawing/2014/main" id="{C9A47A21-5099-15F5-FC55-56D4DEFC0A07}"/>
              </a:ext>
            </a:extLst>
          </p:cNvPr>
          <p:cNvSpPr txBox="1"/>
          <p:nvPr/>
        </p:nvSpPr>
        <p:spPr>
          <a:xfrm>
            <a:off x="5736256" y="1115242"/>
            <a:ext cx="1198591" cy="584775"/>
          </a:xfrm>
          <a:prstGeom prst="rect">
            <a:avLst/>
          </a:prstGeom>
          <a:noFill/>
        </p:spPr>
        <p:txBody>
          <a:bodyPr wrap="square" rtlCol="0">
            <a:spAutoFit/>
          </a:bodyPr>
          <a:lstStyle/>
          <a:p>
            <a:pPr algn="ctr"/>
            <a:r>
              <a:rPr lang="en-US" sz="3200"/>
              <a:t>T+2</a:t>
            </a:r>
          </a:p>
        </p:txBody>
      </p:sp>
      <p:sp>
        <p:nvSpPr>
          <p:cNvPr id="29" name="Rectangle 28">
            <a:extLst>
              <a:ext uri="{FF2B5EF4-FFF2-40B4-BE49-F238E27FC236}">
                <a16:creationId xmlns:a16="http://schemas.microsoft.com/office/drawing/2014/main" id="{0BF9EF4F-8AF6-C3EE-7730-9A742661C4FA}"/>
              </a:ext>
            </a:extLst>
          </p:cNvPr>
          <p:cNvSpPr/>
          <p:nvPr/>
        </p:nvSpPr>
        <p:spPr>
          <a:xfrm>
            <a:off x="6661071" y="4861888"/>
            <a:ext cx="5486400" cy="155448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Goal: Maximize Data Flow</a:t>
            </a:r>
          </a:p>
        </p:txBody>
      </p:sp>
    </p:spTree>
    <p:extLst>
      <p:ext uri="{BB962C8B-B14F-4D97-AF65-F5344CB8AC3E}">
        <p14:creationId xmlns:p14="http://schemas.microsoft.com/office/powerpoint/2010/main" val="422719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10"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10" presetClass="entr" presetSubtype="0"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par>
                                <p:cTn id="39" presetID="10"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ntr" presetSubtype="0" fill="hold"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par>
                                <p:cTn id="45" presetID="10"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10" presetClass="entr" presetSubtype="0"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par>
                                <p:cTn id="57" presetID="10"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fade">
                                      <p:cBhvr>
                                        <p:cTn id="59" dur="500"/>
                                        <p:tgtEl>
                                          <p:spTgt spid="56"/>
                                        </p:tgtEl>
                                      </p:cBhvr>
                                    </p:animEffect>
                                  </p:childTnLst>
                                </p:cTn>
                              </p:par>
                              <p:par>
                                <p:cTn id="60" presetID="10" presetClass="entr" presetSubtype="0"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par>
                                <p:cTn id="63" presetID="10" presetClass="entr" presetSubtype="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nodeType="with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p:bldP spid="18" grpId="0"/>
      <p:bldP spid="19"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A170-347A-20EA-439B-71AA7B58B48D}"/>
              </a:ext>
            </a:extLst>
          </p:cNvPr>
          <p:cNvSpPr>
            <a:spLocks noGrp="1"/>
          </p:cNvSpPr>
          <p:nvPr>
            <p:ph type="title"/>
          </p:nvPr>
        </p:nvSpPr>
        <p:spPr>
          <a:xfrm>
            <a:off x="838199" y="365125"/>
            <a:ext cx="6557457" cy="1325563"/>
          </a:xfrm>
        </p:spPr>
        <p:txBody>
          <a:bodyPr/>
          <a:lstStyle/>
          <a:p>
            <a:r>
              <a:rPr lang="en-US">
                <a:cs typeface="Calibri Light"/>
              </a:rPr>
              <a:t>Umbra: Transmission Schedule as Flow Graph</a:t>
            </a:r>
            <a:endParaRPr lang="en-US"/>
          </a:p>
        </p:txBody>
      </p:sp>
      <p:grpSp>
        <p:nvGrpSpPr>
          <p:cNvPr id="3" name="Group 2">
            <a:extLst>
              <a:ext uri="{FF2B5EF4-FFF2-40B4-BE49-F238E27FC236}">
                <a16:creationId xmlns:a16="http://schemas.microsoft.com/office/drawing/2014/main" id="{358EC43C-1268-3A91-D15B-B9A8754E62B7}"/>
              </a:ext>
            </a:extLst>
          </p:cNvPr>
          <p:cNvGrpSpPr/>
          <p:nvPr/>
        </p:nvGrpSpPr>
        <p:grpSpPr>
          <a:xfrm>
            <a:off x="7395657" y="2164823"/>
            <a:ext cx="3710684" cy="2894471"/>
            <a:chOff x="942975" y="2076450"/>
            <a:chExt cx="6648450" cy="4019550"/>
          </a:xfrm>
          <a:scene3d>
            <a:camera prst="isometricRightUp">
              <a:rot lat="0" lon="0" rev="0"/>
            </a:camera>
            <a:lightRig rig="threePt" dir="t"/>
          </a:scene3d>
        </p:grpSpPr>
        <p:sp>
          <p:nvSpPr>
            <p:cNvPr id="14" name="Rectangle: Rounded Corners 13">
              <a:extLst>
                <a:ext uri="{FF2B5EF4-FFF2-40B4-BE49-F238E27FC236}">
                  <a16:creationId xmlns:a16="http://schemas.microsoft.com/office/drawing/2014/main" id="{8AB26600-998C-77DB-CEAC-FF8DC583EDE9}"/>
                </a:ext>
              </a:extLst>
            </p:cNvPr>
            <p:cNvSpPr/>
            <p:nvPr/>
          </p:nvSpPr>
          <p:spPr>
            <a:xfrm>
              <a:off x="942975" y="2076450"/>
              <a:ext cx="6648450"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5" name="Content Placeholder 4" descr="Satellite with solid fill">
              <a:extLst>
                <a:ext uri="{FF2B5EF4-FFF2-40B4-BE49-F238E27FC236}">
                  <a16:creationId xmlns:a16="http://schemas.microsoft.com/office/drawing/2014/main" id="{AE1C9DBF-C319-67A0-7E70-06716AD7E5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6559" y="2303469"/>
              <a:ext cx="914400" cy="914400"/>
            </a:xfrm>
            <a:prstGeom prst="rect">
              <a:avLst/>
            </a:prstGeom>
          </p:spPr>
        </p:pic>
        <p:pic>
          <p:nvPicPr>
            <p:cNvPr id="18" name="Graphic 17" descr="Satellite dish with solid fill">
              <a:extLst>
                <a:ext uri="{FF2B5EF4-FFF2-40B4-BE49-F238E27FC236}">
                  <a16:creationId xmlns:a16="http://schemas.microsoft.com/office/drawing/2014/main" id="{24D0B671-45CE-7F79-2FE4-02A3FAC771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7146" y="4894294"/>
              <a:ext cx="914400" cy="914400"/>
            </a:xfrm>
            <a:prstGeom prst="rect">
              <a:avLst/>
            </a:prstGeom>
          </p:spPr>
        </p:pic>
        <p:pic>
          <p:nvPicPr>
            <p:cNvPr id="19" name="Graphic 18" descr="Satellite dish with solid fill">
              <a:extLst>
                <a:ext uri="{FF2B5EF4-FFF2-40B4-BE49-F238E27FC236}">
                  <a16:creationId xmlns:a16="http://schemas.microsoft.com/office/drawing/2014/main" id="{0A0406DA-B4D0-4E9D-3499-876F1DC7F9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00088" y="4837922"/>
              <a:ext cx="914400" cy="914400"/>
            </a:xfrm>
            <a:prstGeom prst="rect">
              <a:avLst/>
            </a:prstGeom>
          </p:spPr>
        </p:pic>
        <p:pic>
          <p:nvPicPr>
            <p:cNvPr id="26" name="Content Placeholder 4" descr="Satellite with solid fill">
              <a:extLst>
                <a:ext uri="{FF2B5EF4-FFF2-40B4-BE49-F238E27FC236}">
                  <a16:creationId xmlns:a16="http://schemas.microsoft.com/office/drawing/2014/main" id="{580EFED0-4DF4-834E-0D9A-FA9EE31D7E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0088" y="2349905"/>
              <a:ext cx="914400" cy="914400"/>
            </a:xfrm>
            <a:prstGeom prst="rect">
              <a:avLst/>
            </a:prstGeom>
          </p:spPr>
        </p:pic>
        <p:pic>
          <p:nvPicPr>
            <p:cNvPr id="29" name="Content Placeholder 4" descr="Satellite with solid fill">
              <a:extLst>
                <a:ext uri="{FF2B5EF4-FFF2-40B4-BE49-F238E27FC236}">
                  <a16:creationId xmlns:a16="http://schemas.microsoft.com/office/drawing/2014/main" id="{09DECE6D-D37F-EB76-A2C3-F13330A09F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3617" y="2349905"/>
              <a:ext cx="914400" cy="914400"/>
            </a:xfrm>
            <a:prstGeom prst="rect">
              <a:avLst/>
            </a:prstGeom>
          </p:spPr>
        </p:pic>
        <p:pic>
          <p:nvPicPr>
            <p:cNvPr id="33" name="Content Placeholder 4" descr="Satellite with solid fill">
              <a:extLst>
                <a:ext uri="{FF2B5EF4-FFF2-40B4-BE49-F238E27FC236}">
                  <a16:creationId xmlns:a16="http://schemas.microsoft.com/office/drawing/2014/main" id="{CFC2124D-B48A-C8C8-AF01-2FAD198E0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146" y="2349905"/>
              <a:ext cx="914400" cy="914400"/>
            </a:xfrm>
            <a:prstGeom prst="rect">
              <a:avLst/>
            </a:prstGeom>
          </p:spPr>
        </p:pic>
        <p:pic>
          <p:nvPicPr>
            <p:cNvPr id="34" name="Content Placeholder 4" descr="Satellite with solid fill">
              <a:extLst>
                <a:ext uri="{FF2B5EF4-FFF2-40B4-BE49-F238E27FC236}">
                  <a16:creationId xmlns:a16="http://schemas.microsoft.com/office/drawing/2014/main" id="{A1076C4E-6D13-B298-DB4D-25B14367CB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50675" y="2358238"/>
              <a:ext cx="914400" cy="914400"/>
            </a:xfrm>
            <a:prstGeom prst="rect">
              <a:avLst/>
            </a:prstGeom>
          </p:spPr>
        </p:pic>
        <p:cxnSp>
          <p:nvCxnSpPr>
            <p:cNvPr id="35" name="Straight Connector 34">
              <a:extLst>
                <a:ext uri="{FF2B5EF4-FFF2-40B4-BE49-F238E27FC236}">
                  <a16:creationId xmlns:a16="http://schemas.microsoft.com/office/drawing/2014/main" id="{D9834D11-4C13-B1F3-B482-C872995B81A8}"/>
                </a:ext>
              </a:extLst>
            </p:cNvPr>
            <p:cNvCxnSpPr>
              <a:cxnSpLocks/>
              <a:stCxn id="15" idx="2"/>
              <a:endCxn id="19" idx="1"/>
            </p:cNvCxnSpPr>
            <p:nvPr/>
          </p:nvCxnSpPr>
          <p:spPr>
            <a:xfrm>
              <a:off x="1573759" y="3217869"/>
              <a:ext cx="826329" cy="2077253"/>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B81FE723-5F24-4CB3-1796-7C8237FE9D99}"/>
                </a:ext>
              </a:extLst>
            </p:cNvPr>
            <p:cNvCxnSpPr>
              <a:cxnSpLocks/>
              <a:stCxn id="29" idx="2"/>
              <a:endCxn id="19" idx="0"/>
            </p:cNvCxnSpPr>
            <p:nvPr/>
          </p:nvCxnSpPr>
          <p:spPr>
            <a:xfrm flipH="1">
              <a:off x="2857288" y="3264305"/>
              <a:ext cx="1283529" cy="1573617"/>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A7475032-68EC-EEAB-AE11-67CE6231F620}"/>
                </a:ext>
              </a:extLst>
            </p:cNvPr>
            <p:cNvCxnSpPr>
              <a:cxnSpLocks/>
              <a:stCxn id="33" idx="2"/>
              <a:endCxn id="18" idx="0"/>
            </p:cNvCxnSpPr>
            <p:nvPr/>
          </p:nvCxnSpPr>
          <p:spPr>
            <a:xfrm>
              <a:off x="5424346" y="3264305"/>
              <a:ext cx="0" cy="1629989"/>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F44ADAEB-4056-ACA5-FCA2-91F8AC2CB4E0}"/>
                </a:ext>
              </a:extLst>
            </p:cNvPr>
            <p:cNvCxnSpPr>
              <a:stCxn id="34" idx="2"/>
              <a:endCxn id="18" idx="0"/>
            </p:cNvCxnSpPr>
            <p:nvPr/>
          </p:nvCxnSpPr>
          <p:spPr>
            <a:xfrm flipH="1">
              <a:off x="5424346" y="3272638"/>
              <a:ext cx="1283529" cy="1621656"/>
            </a:xfrm>
            <a:prstGeom prst="line">
              <a:avLst/>
            </a:prstGeom>
            <a:ln w="38100">
              <a:prstDash val="dash"/>
            </a:ln>
          </p:spPr>
          <p:style>
            <a:lnRef idx="1">
              <a:schemeClr val="dk1"/>
            </a:lnRef>
            <a:fillRef idx="0">
              <a:schemeClr val="dk1"/>
            </a:fillRef>
            <a:effectRef idx="0">
              <a:schemeClr val="dk1"/>
            </a:effectRef>
            <a:fontRef idx="minor">
              <a:schemeClr val="tx1"/>
            </a:fontRef>
          </p:style>
        </p:cxnSp>
      </p:grpSp>
      <p:grpSp>
        <p:nvGrpSpPr>
          <p:cNvPr id="67" name="Group 66">
            <a:extLst>
              <a:ext uri="{FF2B5EF4-FFF2-40B4-BE49-F238E27FC236}">
                <a16:creationId xmlns:a16="http://schemas.microsoft.com/office/drawing/2014/main" id="{29E080BD-98C2-87E0-9645-1F153B4C2F3F}"/>
              </a:ext>
            </a:extLst>
          </p:cNvPr>
          <p:cNvGrpSpPr/>
          <p:nvPr/>
        </p:nvGrpSpPr>
        <p:grpSpPr>
          <a:xfrm>
            <a:off x="7157700" y="1961958"/>
            <a:ext cx="3710683" cy="2894471"/>
            <a:chOff x="5056823" y="2076450"/>
            <a:chExt cx="6648450" cy="4019550"/>
          </a:xfrm>
          <a:scene3d>
            <a:camera prst="orthographicFront">
              <a:rot lat="0" lon="0" rev="0"/>
            </a:camera>
            <a:lightRig rig="threePt" dir="t"/>
          </a:scene3d>
        </p:grpSpPr>
        <p:sp>
          <p:nvSpPr>
            <p:cNvPr id="68" name="Rectangle: Rounded Corners 67">
              <a:extLst>
                <a:ext uri="{FF2B5EF4-FFF2-40B4-BE49-F238E27FC236}">
                  <a16:creationId xmlns:a16="http://schemas.microsoft.com/office/drawing/2014/main" id="{0CA584EB-C247-6D06-EF90-C2A66C64DB33}"/>
                </a:ext>
              </a:extLst>
            </p:cNvPr>
            <p:cNvSpPr/>
            <p:nvPr/>
          </p:nvSpPr>
          <p:spPr>
            <a:xfrm>
              <a:off x="5056823" y="2076450"/>
              <a:ext cx="6648450"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9" name="Content Placeholder 4" descr="Satellite with solid fill">
              <a:extLst>
                <a:ext uri="{FF2B5EF4-FFF2-40B4-BE49-F238E27FC236}">
                  <a16:creationId xmlns:a16="http://schemas.microsoft.com/office/drawing/2014/main" id="{4392DA0D-8553-33FC-CD56-ED6B6EFAE6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0407" y="2303469"/>
              <a:ext cx="914400" cy="914400"/>
            </a:xfrm>
            <a:prstGeom prst="rect">
              <a:avLst/>
            </a:prstGeom>
          </p:spPr>
        </p:pic>
        <p:pic>
          <p:nvPicPr>
            <p:cNvPr id="70" name="Graphic 69" descr="Satellite dish with solid fill">
              <a:extLst>
                <a:ext uri="{FF2B5EF4-FFF2-40B4-BE49-F238E27FC236}">
                  <a16:creationId xmlns:a16="http://schemas.microsoft.com/office/drawing/2014/main" id="{4CC58442-E8CE-2C44-297D-880EE40A44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80994" y="4894294"/>
              <a:ext cx="914400" cy="914400"/>
            </a:xfrm>
            <a:prstGeom prst="rect">
              <a:avLst/>
            </a:prstGeom>
          </p:spPr>
        </p:pic>
        <p:pic>
          <p:nvPicPr>
            <p:cNvPr id="71" name="Graphic 70" descr="Satellite dish with solid fill">
              <a:extLst>
                <a:ext uri="{FF2B5EF4-FFF2-40B4-BE49-F238E27FC236}">
                  <a16:creationId xmlns:a16="http://schemas.microsoft.com/office/drawing/2014/main" id="{0CC99037-5949-AB98-69DA-968B035F38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3936" y="4837922"/>
              <a:ext cx="914400" cy="914400"/>
            </a:xfrm>
            <a:prstGeom prst="rect">
              <a:avLst/>
            </a:prstGeom>
          </p:spPr>
        </p:pic>
        <p:pic>
          <p:nvPicPr>
            <p:cNvPr id="72" name="Content Placeholder 4" descr="Satellite with solid fill">
              <a:extLst>
                <a:ext uri="{FF2B5EF4-FFF2-40B4-BE49-F238E27FC236}">
                  <a16:creationId xmlns:a16="http://schemas.microsoft.com/office/drawing/2014/main" id="{CC0573D2-323C-553D-7B44-3CC1DA9AB7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13936" y="2349905"/>
              <a:ext cx="914400" cy="914400"/>
            </a:xfrm>
            <a:prstGeom prst="rect">
              <a:avLst/>
            </a:prstGeom>
          </p:spPr>
        </p:pic>
        <p:pic>
          <p:nvPicPr>
            <p:cNvPr id="73" name="Content Placeholder 4" descr="Satellite with solid fill">
              <a:extLst>
                <a:ext uri="{FF2B5EF4-FFF2-40B4-BE49-F238E27FC236}">
                  <a16:creationId xmlns:a16="http://schemas.microsoft.com/office/drawing/2014/main" id="{9E28748C-553A-9D28-71A1-77EA19BF63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7465" y="2349905"/>
              <a:ext cx="914400" cy="914400"/>
            </a:xfrm>
            <a:prstGeom prst="rect">
              <a:avLst/>
            </a:prstGeom>
          </p:spPr>
        </p:pic>
        <p:pic>
          <p:nvPicPr>
            <p:cNvPr id="74" name="Content Placeholder 4" descr="Satellite with solid fill">
              <a:extLst>
                <a:ext uri="{FF2B5EF4-FFF2-40B4-BE49-F238E27FC236}">
                  <a16:creationId xmlns:a16="http://schemas.microsoft.com/office/drawing/2014/main" id="{48F41CE6-644E-2A46-0A95-1AD0773830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80994" y="2349905"/>
              <a:ext cx="914400" cy="914400"/>
            </a:xfrm>
            <a:prstGeom prst="rect">
              <a:avLst/>
            </a:prstGeom>
          </p:spPr>
        </p:pic>
        <p:pic>
          <p:nvPicPr>
            <p:cNvPr id="75" name="Content Placeholder 4" descr="Satellite with solid fill">
              <a:extLst>
                <a:ext uri="{FF2B5EF4-FFF2-40B4-BE49-F238E27FC236}">
                  <a16:creationId xmlns:a16="http://schemas.microsoft.com/office/drawing/2014/main" id="{D27FA125-A64D-C3EF-353F-BECAB07790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64523" y="2358238"/>
              <a:ext cx="914400" cy="914400"/>
            </a:xfrm>
            <a:prstGeom prst="rect">
              <a:avLst/>
            </a:prstGeom>
          </p:spPr>
        </p:pic>
        <p:cxnSp>
          <p:nvCxnSpPr>
            <p:cNvPr id="76" name="Straight Connector 75">
              <a:extLst>
                <a:ext uri="{FF2B5EF4-FFF2-40B4-BE49-F238E27FC236}">
                  <a16:creationId xmlns:a16="http://schemas.microsoft.com/office/drawing/2014/main" id="{7E33A557-DA0A-F1BB-7648-FD3CE9EA386C}"/>
                </a:ext>
              </a:extLst>
            </p:cNvPr>
            <p:cNvCxnSpPr>
              <a:stCxn id="72" idx="2"/>
              <a:endCxn id="70" idx="0"/>
            </p:cNvCxnSpPr>
            <p:nvPr/>
          </p:nvCxnSpPr>
          <p:spPr>
            <a:xfrm>
              <a:off x="6971136" y="3264305"/>
              <a:ext cx="2567058" cy="16299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1CBAEAF-D7D5-C877-B34B-6EEC34AC9EFA}"/>
                </a:ext>
              </a:extLst>
            </p:cNvPr>
            <p:cNvCxnSpPr>
              <a:stCxn id="74" idx="2"/>
              <a:endCxn id="70" idx="0"/>
            </p:cNvCxnSpPr>
            <p:nvPr/>
          </p:nvCxnSpPr>
          <p:spPr>
            <a:xfrm>
              <a:off x="9538194" y="3264305"/>
              <a:ext cx="0" cy="16299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B8BA635-6491-4D03-F6D0-1455CC61C4D5}"/>
                </a:ext>
              </a:extLst>
            </p:cNvPr>
            <p:cNvCxnSpPr>
              <a:stCxn id="75" idx="2"/>
              <a:endCxn id="71" idx="0"/>
            </p:cNvCxnSpPr>
            <p:nvPr/>
          </p:nvCxnSpPr>
          <p:spPr>
            <a:xfrm flipH="1">
              <a:off x="6971136" y="3272638"/>
              <a:ext cx="3850587" cy="156528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A223494-9292-45B3-CC0F-D92DF5E719A4}"/>
                </a:ext>
              </a:extLst>
            </p:cNvPr>
            <p:cNvCxnSpPr>
              <a:stCxn id="69" idx="2"/>
              <a:endCxn id="71" idx="0"/>
            </p:cNvCxnSpPr>
            <p:nvPr/>
          </p:nvCxnSpPr>
          <p:spPr>
            <a:xfrm>
              <a:off x="5687607" y="3217869"/>
              <a:ext cx="1283529" cy="162005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3BD78C16-9C82-7E65-9492-FDEB9CBAA784}"/>
              </a:ext>
            </a:extLst>
          </p:cNvPr>
          <p:cNvGrpSpPr/>
          <p:nvPr/>
        </p:nvGrpSpPr>
        <p:grpSpPr>
          <a:xfrm>
            <a:off x="6965423" y="1755070"/>
            <a:ext cx="3713702" cy="2894471"/>
            <a:chOff x="3329623" y="1485325"/>
            <a:chExt cx="6648450" cy="4019550"/>
          </a:xfrm>
          <a:scene3d>
            <a:camera prst="orthographicFront">
              <a:rot lat="0" lon="0" rev="0"/>
            </a:camera>
            <a:lightRig rig="threePt" dir="t"/>
          </a:scene3d>
        </p:grpSpPr>
        <p:sp>
          <p:nvSpPr>
            <p:cNvPr id="81" name="Rectangle: Rounded Corners 80">
              <a:extLst>
                <a:ext uri="{FF2B5EF4-FFF2-40B4-BE49-F238E27FC236}">
                  <a16:creationId xmlns:a16="http://schemas.microsoft.com/office/drawing/2014/main" id="{AEEB39A8-C43C-4950-5BDA-E54C0571FF88}"/>
                </a:ext>
              </a:extLst>
            </p:cNvPr>
            <p:cNvSpPr/>
            <p:nvPr/>
          </p:nvSpPr>
          <p:spPr>
            <a:xfrm>
              <a:off x="3329623" y="1485325"/>
              <a:ext cx="6648450"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82" name="Content Placeholder 4" descr="Satellite with solid fill">
              <a:extLst>
                <a:ext uri="{FF2B5EF4-FFF2-40B4-BE49-F238E27FC236}">
                  <a16:creationId xmlns:a16="http://schemas.microsoft.com/office/drawing/2014/main" id="{95621015-8893-3AD9-2E64-3427AD1DB8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03207" y="1712344"/>
              <a:ext cx="914400" cy="914400"/>
            </a:xfrm>
            <a:prstGeom prst="rect">
              <a:avLst/>
            </a:prstGeom>
          </p:spPr>
        </p:pic>
        <p:pic>
          <p:nvPicPr>
            <p:cNvPr id="83" name="Graphic 82" descr="Satellite dish with solid fill">
              <a:extLst>
                <a:ext uri="{FF2B5EF4-FFF2-40B4-BE49-F238E27FC236}">
                  <a16:creationId xmlns:a16="http://schemas.microsoft.com/office/drawing/2014/main" id="{278F61EA-40E0-6361-4242-64C7DF32E2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53794" y="4303169"/>
              <a:ext cx="914400" cy="914400"/>
            </a:xfrm>
            <a:prstGeom prst="rect">
              <a:avLst/>
            </a:prstGeom>
          </p:spPr>
        </p:pic>
        <p:pic>
          <p:nvPicPr>
            <p:cNvPr id="84" name="Graphic 83" descr="Satellite dish with solid fill">
              <a:extLst>
                <a:ext uri="{FF2B5EF4-FFF2-40B4-BE49-F238E27FC236}">
                  <a16:creationId xmlns:a16="http://schemas.microsoft.com/office/drawing/2014/main" id="{4A18CFAA-0EFE-6466-9140-B7079863FC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86736" y="4246797"/>
              <a:ext cx="914400" cy="914400"/>
            </a:xfrm>
            <a:prstGeom prst="rect">
              <a:avLst/>
            </a:prstGeom>
          </p:spPr>
        </p:pic>
        <p:pic>
          <p:nvPicPr>
            <p:cNvPr id="85" name="Content Placeholder 4" descr="Satellite with solid fill">
              <a:extLst>
                <a:ext uri="{FF2B5EF4-FFF2-40B4-BE49-F238E27FC236}">
                  <a16:creationId xmlns:a16="http://schemas.microsoft.com/office/drawing/2014/main" id="{496D376B-028E-ED3B-8DF7-A6A67F2E58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86736" y="1758780"/>
              <a:ext cx="914400" cy="914400"/>
            </a:xfrm>
            <a:prstGeom prst="rect">
              <a:avLst/>
            </a:prstGeom>
          </p:spPr>
        </p:pic>
        <p:pic>
          <p:nvPicPr>
            <p:cNvPr id="86" name="Content Placeholder 4" descr="Satellite with solid fill">
              <a:extLst>
                <a:ext uri="{FF2B5EF4-FFF2-40B4-BE49-F238E27FC236}">
                  <a16:creationId xmlns:a16="http://schemas.microsoft.com/office/drawing/2014/main" id="{C38F0776-C796-2D26-53AA-87BC9A9825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70265" y="1758780"/>
              <a:ext cx="914400" cy="914400"/>
            </a:xfrm>
            <a:prstGeom prst="rect">
              <a:avLst/>
            </a:prstGeom>
          </p:spPr>
        </p:pic>
        <p:pic>
          <p:nvPicPr>
            <p:cNvPr id="87" name="Content Placeholder 4" descr="Satellite with solid fill">
              <a:extLst>
                <a:ext uri="{FF2B5EF4-FFF2-40B4-BE49-F238E27FC236}">
                  <a16:creationId xmlns:a16="http://schemas.microsoft.com/office/drawing/2014/main" id="{EA6EB449-AD5C-14D7-636C-8E4D6D2846E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53794" y="1758780"/>
              <a:ext cx="914400" cy="914400"/>
            </a:xfrm>
            <a:prstGeom prst="rect">
              <a:avLst/>
            </a:prstGeom>
          </p:spPr>
        </p:pic>
        <p:pic>
          <p:nvPicPr>
            <p:cNvPr id="88" name="Content Placeholder 4" descr="Satellite with solid fill">
              <a:extLst>
                <a:ext uri="{FF2B5EF4-FFF2-40B4-BE49-F238E27FC236}">
                  <a16:creationId xmlns:a16="http://schemas.microsoft.com/office/drawing/2014/main" id="{3FF9D1E7-E041-54E3-54F9-6E440733DC1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637323" y="1767113"/>
              <a:ext cx="914400" cy="914400"/>
            </a:xfrm>
            <a:prstGeom prst="rect">
              <a:avLst/>
            </a:prstGeom>
          </p:spPr>
        </p:pic>
        <p:cxnSp>
          <p:nvCxnSpPr>
            <p:cNvPr id="89" name="Straight Connector 88">
              <a:extLst>
                <a:ext uri="{FF2B5EF4-FFF2-40B4-BE49-F238E27FC236}">
                  <a16:creationId xmlns:a16="http://schemas.microsoft.com/office/drawing/2014/main" id="{BD293925-5820-55F7-E170-CB43891F542D}"/>
                </a:ext>
              </a:extLst>
            </p:cNvPr>
            <p:cNvCxnSpPr>
              <a:stCxn id="87" idx="2"/>
              <a:endCxn id="83" idx="0"/>
            </p:cNvCxnSpPr>
            <p:nvPr/>
          </p:nvCxnSpPr>
          <p:spPr>
            <a:xfrm>
              <a:off x="7810994" y="2673180"/>
              <a:ext cx="0" cy="16299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362CEE4-1C80-B6D6-C587-4F699F3D3DB6}"/>
                </a:ext>
              </a:extLst>
            </p:cNvPr>
            <p:cNvCxnSpPr>
              <a:stCxn id="88" idx="2"/>
              <a:endCxn id="84" idx="0"/>
            </p:cNvCxnSpPr>
            <p:nvPr/>
          </p:nvCxnSpPr>
          <p:spPr>
            <a:xfrm flipH="1">
              <a:off x="5243936" y="2681513"/>
              <a:ext cx="3850587" cy="156528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13" name="Oval 112">
            <a:extLst>
              <a:ext uri="{FF2B5EF4-FFF2-40B4-BE49-F238E27FC236}">
                <a16:creationId xmlns:a16="http://schemas.microsoft.com/office/drawing/2014/main" id="{620FE043-B71B-227F-D9F9-6C2C26D1171F}"/>
              </a:ext>
            </a:extLst>
          </p:cNvPr>
          <p:cNvSpPr/>
          <p:nvPr/>
        </p:nvSpPr>
        <p:spPr>
          <a:xfrm>
            <a:off x="8834164" y="240476"/>
            <a:ext cx="676275" cy="657225"/>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S</a:t>
            </a:r>
          </a:p>
        </p:txBody>
      </p:sp>
      <p:sp>
        <p:nvSpPr>
          <p:cNvPr id="114" name="Cloud 113">
            <a:extLst>
              <a:ext uri="{FF2B5EF4-FFF2-40B4-BE49-F238E27FC236}">
                <a16:creationId xmlns:a16="http://schemas.microsoft.com/office/drawing/2014/main" id="{5EE82609-9A0B-2258-7C77-3B853CF4FBC7}"/>
              </a:ext>
            </a:extLst>
          </p:cNvPr>
          <p:cNvSpPr/>
          <p:nvPr/>
        </p:nvSpPr>
        <p:spPr>
          <a:xfrm>
            <a:off x="8601627" y="5851112"/>
            <a:ext cx="1307592" cy="915035"/>
          </a:xfrm>
          <a:prstGeom prst="cloud">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C</a:t>
            </a:r>
          </a:p>
        </p:txBody>
      </p:sp>
      <p:cxnSp>
        <p:nvCxnSpPr>
          <p:cNvPr id="116" name="Straight Arrow Connector 115">
            <a:extLst>
              <a:ext uri="{FF2B5EF4-FFF2-40B4-BE49-F238E27FC236}">
                <a16:creationId xmlns:a16="http://schemas.microsoft.com/office/drawing/2014/main" id="{F381EBC1-0DF3-8E18-90FF-E4F0252F22DC}"/>
              </a:ext>
            </a:extLst>
          </p:cNvPr>
          <p:cNvCxnSpPr>
            <a:cxnSpLocks/>
            <a:stCxn id="113" idx="4"/>
          </p:cNvCxnSpPr>
          <p:nvPr/>
        </p:nvCxnSpPr>
        <p:spPr>
          <a:xfrm flipH="1">
            <a:off x="7263358" y="897701"/>
            <a:ext cx="1908944" cy="97740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id="{83635B62-D732-36E7-3E8A-B09855AE4148}"/>
              </a:ext>
            </a:extLst>
          </p:cNvPr>
          <p:cNvCxnSpPr>
            <a:cxnSpLocks/>
            <a:stCxn id="113" idx="4"/>
          </p:cNvCxnSpPr>
          <p:nvPr/>
        </p:nvCxnSpPr>
        <p:spPr>
          <a:xfrm flipH="1">
            <a:off x="7980314" y="897701"/>
            <a:ext cx="1191988" cy="10108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0" name="Straight Arrow Connector 119">
            <a:extLst>
              <a:ext uri="{FF2B5EF4-FFF2-40B4-BE49-F238E27FC236}">
                <a16:creationId xmlns:a16="http://schemas.microsoft.com/office/drawing/2014/main" id="{5F9612C2-2ED3-78FD-36E2-AC4DB9CE2282}"/>
              </a:ext>
            </a:extLst>
          </p:cNvPr>
          <p:cNvCxnSpPr>
            <a:cxnSpLocks/>
            <a:stCxn id="113" idx="4"/>
          </p:cNvCxnSpPr>
          <p:nvPr/>
        </p:nvCxnSpPr>
        <p:spPr>
          <a:xfrm flipH="1">
            <a:off x="8697269" y="897701"/>
            <a:ext cx="475033" cy="10108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2" name="Straight Arrow Connector 121">
            <a:extLst>
              <a:ext uri="{FF2B5EF4-FFF2-40B4-BE49-F238E27FC236}">
                <a16:creationId xmlns:a16="http://schemas.microsoft.com/office/drawing/2014/main" id="{F0B907D3-198C-A3FE-03A7-74083F29D83D}"/>
              </a:ext>
            </a:extLst>
          </p:cNvPr>
          <p:cNvCxnSpPr>
            <a:cxnSpLocks/>
            <a:stCxn id="113" idx="4"/>
          </p:cNvCxnSpPr>
          <p:nvPr/>
        </p:nvCxnSpPr>
        <p:spPr>
          <a:xfrm>
            <a:off x="9172302" y="897701"/>
            <a:ext cx="241923" cy="10108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4" name="Straight Arrow Connector 123">
            <a:extLst>
              <a:ext uri="{FF2B5EF4-FFF2-40B4-BE49-F238E27FC236}">
                <a16:creationId xmlns:a16="http://schemas.microsoft.com/office/drawing/2014/main" id="{7938DA58-F869-A1FB-67E6-0041DE5B6CBF}"/>
              </a:ext>
            </a:extLst>
          </p:cNvPr>
          <p:cNvCxnSpPr>
            <a:cxnSpLocks/>
            <a:stCxn id="113" idx="4"/>
          </p:cNvCxnSpPr>
          <p:nvPr/>
        </p:nvCxnSpPr>
        <p:spPr>
          <a:xfrm>
            <a:off x="9172302" y="897701"/>
            <a:ext cx="958879" cy="101684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6" name="Straight Arrow Connector 125">
            <a:extLst>
              <a:ext uri="{FF2B5EF4-FFF2-40B4-BE49-F238E27FC236}">
                <a16:creationId xmlns:a16="http://schemas.microsoft.com/office/drawing/2014/main" id="{8DEFA310-2451-3A1C-CD1E-81931F7ECD00}"/>
              </a:ext>
            </a:extLst>
          </p:cNvPr>
          <p:cNvCxnSpPr>
            <a:cxnSpLocks/>
            <a:endCxn id="114" idx="3"/>
          </p:cNvCxnSpPr>
          <p:nvPr/>
        </p:nvCxnSpPr>
        <p:spPr>
          <a:xfrm>
            <a:off x="7980314" y="4358623"/>
            <a:ext cx="1275109" cy="15448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983454EF-7B39-2F96-42BC-0471EA2475CF}"/>
              </a:ext>
            </a:extLst>
          </p:cNvPr>
          <p:cNvCxnSpPr>
            <a:cxnSpLocks/>
            <a:endCxn id="114" idx="3"/>
          </p:cNvCxnSpPr>
          <p:nvPr/>
        </p:nvCxnSpPr>
        <p:spPr>
          <a:xfrm flipH="1">
            <a:off x="9255423" y="4399217"/>
            <a:ext cx="158802" cy="15042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9" name="TextBox 128">
            <a:extLst>
              <a:ext uri="{FF2B5EF4-FFF2-40B4-BE49-F238E27FC236}">
                <a16:creationId xmlns:a16="http://schemas.microsoft.com/office/drawing/2014/main" id="{542D4BAD-6739-9E61-F8FE-086AEE8BADE0}"/>
              </a:ext>
            </a:extLst>
          </p:cNvPr>
          <p:cNvSpPr txBox="1"/>
          <p:nvPr/>
        </p:nvSpPr>
        <p:spPr>
          <a:xfrm>
            <a:off x="3408301" y="1762420"/>
            <a:ext cx="3438144" cy="1077218"/>
          </a:xfrm>
          <a:prstGeom prst="rect">
            <a:avLst/>
          </a:prstGeom>
          <a:solidFill>
            <a:schemeClr val="accent6">
              <a:lumMod val="50000"/>
            </a:schemeClr>
          </a:solidFill>
        </p:spPr>
        <p:txBody>
          <a:bodyPr wrap="square" rtlCol="0">
            <a:spAutoFit/>
          </a:bodyPr>
          <a:lstStyle/>
          <a:p>
            <a:pPr algn="ctr"/>
            <a:r>
              <a:rPr lang="en-US" sz="3200">
                <a:solidFill>
                  <a:schemeClr val="bg2"/>
                </a:solidFill>
              </a:rPr>
              <a:t>“Source”= Image Capturing</a:t>
            </a:r>
          </a:p>
        </p:txBody>
      </p:sp>
      <p:sp>
        <p:nvSpPr>
          <p:cNvPr id="130" name="TextBox 129">
            <a:extLst>
              <a:ext uri="{FF2B5EF4-FFF2-40B4-BE49-F238E27FC236}">
                <a16:creationId xmlns:a16="http://schemas.microsoft.com/office/drawing/2014/main" id="{92579AEF-DCAC-2DFF-0E2A-8B9D22942029}"/>
              </a:ext>
            </a:extLst>
          </p:cNvPr>
          <p:cNvSpPr txBox="1"/>
          <p:nvPr/>
        </p:nvSpPr>
        <p:spPr>
          <a:xfrm>
            <a:off x="3745271" y="3820014"/>
            <a:ext cx="2980944" cy="1077218"/>
          </a:xfrm>
          <a:prstGeom prst="rect">
            <a:avLst/>
          </a:prstGeom>
          <a:solidFill>
            <a:schemeClr val="accent6">
              <a:lumMod val="50000"/>
            </a:schemeClr>
          </a:solidFill>
        </p:spPr>
        <p:txBody>
          <a:bodyPr wrap="square" rtlCol="0">
            <a:spAutoFit/>
          </a:bodyPr>
          <a:lstStyle/>
          <a:p>
            <a:pPr algn="ctr"/>
            <a:r>
              <a:rPr lang="en-US" sz="3200">
                <a:solidFill>
                  <a:schemeClr val="bg1"/>
                </a:solidFill>
              </a:rPr>
              <a:t>“Target” = Image Uploading</a:t>
            </a:r>
          </a:p>
        </p:txBody>
      </p:sp>
    </p:spTree>
    <p:extLst>
      <p:ext uri="{BB962C8B-B14F-4D97-AF65-F5344CB8AC3E}">
        <p14:creationId xmlns:p14="http://schemas.microsoft.com/office/powerpoint/2010/main" val="16315587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fade">
                                      <p:cBhvr>
                                        <p:cTn id="13" dur="500"/>
                                        <p:tgtEl>
                                          <p:spTgt spid="118"/>
                                        </p:tgtEl>
                                      </p:cBhvr>
                                    </p:animEffect>
                                  </p:childTnLst>
                                </p:cTn>
                              </p:par>
                              <p:par>
                                <p:cTn id="14" presetID="10" presetClass="entr" presetSubtype="0" fill="hold" nodeType="withEffect">
                                  <p:stCondLst>
                                    <p:cond delay="0"/>
                                  </p:stCondLst>
                                  <p:childTnLst>
                                    <p:set>
                                      <p:cBhvr>
                                        <p:cTn id="15" dur="1" fill="hold">
                                          <p:stCondLst>
                                            <p:cond delay="0"/>
                                          </p:stCondLst>
                                        </p:cTn>
                                        <p:tgtEl>
                                          <p:spTgt spid="120"/>
                                        </p:tgtEl>
                                        <p:attrNameLst>
                                          <p:attrName>style.visibility</p:attrName>
                                        </p:attrNameLst>
                                      </p:cBhvr>
                                      <p:to>
                                        <p:strVal val="visible"/>
                                      </p:to>
                                    </p:set>
                                    <p:animEffect transition="in" filter="fade">
                                      <p:cBhvr>
                                        <p:cTn id="16" dur="500"/>
                                        <p:tgtEl>
                                          <p:spTgt spid="120"/>
                                        </p:tgtEl>
                                      </p:cBhvr>
                                    </p:animEffect>
                                  </p:childTnLst>
                                </p:cTn>
                              </p:par>
                              <p:par>
                                <p:cTn id="17" presetID="10" presetClass="entr" presetSubtype="0" fill="hold" nodeType="withEffect">
                                  <p:stCondLst>
                                    <p:cond delay="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par>
                                <p:cTn id="20" presetID="10" presetClass="entr" presetSubtype="0" fill="hold" nodeType="withEffect">
                                  <p:stCondLst>
                                    <p:cond delay="0"/>
                                  </p:stCondLst>
                                  <p:childTnLst>
                                    <p:set>
                                      <p:cBhvr>
                                        <p:cTn id="21" dur="1" fill="hold">
                                          <p:stCondLst>
                                            <p:cond delay="0"/>
                                          </p:stCondLst>
                                        </p:cTn>
                                        <p:tgtEl>
                                          <p:spTgt spid="124"/>
                                        </p:tgtEl>
                                        <p:attrNameLst>
                                          <p:attrName>style.visibility</p:attrName>
                                        </p:attrNameLst>
                                      </p:cBhvr>
                                      <p:to>
                                        <p:strVal val="visible"/>
                                      </p:to>
                                    </p:set>
                                    <p:animEffect transition="in" filter="fade">
                                      <p:cBhvr>
                                        <p:cTn id="22" dur="500"/>
                                        <p:tgtEl>
                                          <p:spTgt spid="1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par>
                                <p:cTn id="26" presetID="10" presetClass="entr" presetSubtype="0" fill="hold" nodeType="withEffect">
                                  <p:stCondLst>
                                    <p:cond delay="0"/>
                                  </p:stCondLst>
                                  <p:childTnLst>
                                    <p:set>
                                      <p:cBhvr>
                                        <p:cTn id="27" dur="1" fill="hold">
                                          <p:stCondLst>
                                            <p:cond delay="0"/>
                                          </p:stCondLst>
                                        </p:cTn>
                                        <p:tgtEl>
                                          <p:spTgt spid="126"/>
                                        </p:tgtEl>
                                        <p:attrNameLst>
                                          <p:attrName>style.visibility</p:attrName>
                                        </p:attrNameLst>
                                      </p:cBhvr>
                                      <p:to>
                                        <p:strVal val="visible"/>
                                      </p:to>
                                    </p:set>
                                    <p:animEffect transition="in" filter="fade">
                                      <p:cBhvr>
                                        <p:cTn id="28" dur="500"/>
                                        <p:tgtEl>
                                          <p:spTgt spid="126"/>
                                        </p:tgtEl>
                                      </p:cBhvr>
                                    </p:animEffect>
                                  </p:childTnLst>
                                </p:cTn>
                              </p:par>
                              <p:par>
                                <p:cTn id="29" presetID="10" presetClass="entr" presetSubtype="0" fill="hold" nodeType="with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fade">
                                      <p:cBhvr>
                                        <p:cTn id="31" dur="500"/>
                                        <p:tgtEl>
                                          <p:spTgt spid="1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0"/>
                                        </p:tgtEl>
                                        <p:attrNameLst>
                                          <p:attrName>style.visibility</p:attrName>
                                        </p:attrNameLst>
                                      </p:cBhvr>
                                      <p:to>
                                        <p:strVal val="visible"/>
                                      </p:to>
                                    </p:set>
                                    <p:animEffect transition="in" filter="fade">
                                      <p:cBhvr>
                                        <p:cTn id="37"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29" grpId="0" animBg="1"/>
      <p:bldP spid="1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48B3-DBDC-315D-0812-CFA63D034FB6}"/>
              </a:ext>
            </a:extLst>
          </p:cNvPr>
          <p:cNvSpPr>
            <a:spLocks noGrp="1"/>
          </p:cNvSpPr>
          <p:nvPr>
            <p:ph type="title"/>
          </p:nvPr>
        </p:nvSpPr>
        <p:spPr>
          <a:xfrm>
            <a:off x="838200" y="323084"/>
            <a:ext cx="10515600" cy="1325563"/>
          </a:xfrm>
        </p:spPr>
        <p:txBody>
          <a:bodyPr/>
          <a:lstStyle/>
          <a:p>
            <a:r>
              <a:rPr lang="en-US"/>
              <a:t>In This Talk</a:t>
            </a:r>
          </a:p>
        </p:txBody>
      </p:sp>
      <p:sp>
        <p:nvSpPr>
          <p:cNvPr id="3" name="Content Placeholder 2">
            <a:extLst>
              <a:ext uri="{FF2B5EF4-FFF2-40B4-BE49-F238E27FC236}">
                <a16:creationId xmlns:a16="http://schemas.microsoft.com/office/drawing/2014/main" id="{99F226BB-688F-E31B-5A4F-4FDD19E76494}"/>
              </a:ext>
            </a:extLst>
          </p:cNvPr>
          <p:cNvSpPr>
            <a:spLocks noGrp="1"/>
          </p:cNvSpPr>
          <p:nvPr>
            <p:ph idx="1"/>
          </p:nvPr>
        </p:nvSpPr>
        <p:spPr/>
        <p:txBody>
          <a:bodyPr>
            <a:normAutofit/>
          </a:bodyPr>
          <a:lstStyle/>
          <a:p>
            <a:r>
              <a:rPr lang="en-US" sz="3200"/>
              <a:t>Observation: Uneven Queueing effect</a:t>
            </a:r>
          </a:p>
          <a:p>
            <a:pPr marL="0" indent="0">
              <a:buNone/>
            </a:pPr>
            <a:endParaRPr lang="en-US" sz="3200"/>
          </a:p>
          <a:p>
            <a:r>
              <a:rPr lang="en-US" sz="3200"/>
              <a:t>Umbra: Scheduling over time and space</a:t>
            </a:r>
          </a:p>
          <a:p>
            <a:pPr marL="0" indent="0">
              <a:buNone/>
            </a:pPr>
            <a:endParaRPr lang="en-US" sz="3200"/>
          </a:p>
          <a:p>
            <a:r>
              <a:rPr lang="en-US" sz="3200">
                <a:solidFill>
                  <a:srgbClr val="FF0000"/>
                </a:solidFill>
              </a:rPr>
              <a:t>Evaluation: Reduces P90 latency by 3.5X</a:t>
            </a:r>
          </a:p>
        </p:txBody>
      </p:sp>
    </p:spTree>
    <p:extLst>
      <p:ext uri="{BB962C8B-B14F-4D97-AF65-F5344CB8AC3E}">
        <p14:creationId xmlns:p14="http://schemas.microsoft.com/office/powerpoint/2010/main" val="3416915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594F-1FF7-DE91-0DEC-16974340F9B1}"/>
              </a:ext>
            </a:extLst>
          </p:cNvPr>
          <p:cNvSpPr>
            <a:spLocks noGrp="1"/>
          </p:cNvSpPr>
          <p:nvPr>
            <p:ph type="title"/>
          </p:nvPr>
        </p:nvSpPr>
        <p:spPr/>
        <p:txBody>
          <a:bodyPr anchor="b">
            <a:normAutofit/>
          </a:bodyPr>
          <a:lstStyle/>
          <a:p>
            <a:pPr algn="r"/>
            <a:r>
              <a:rPr lang="en-US" sz="4000">
                <a:solidFill>
                  <a:srgbClr val="FFFFFF"/>
                </a:solidFill>
                <a:cs typeface="Calibri Light"/>
              </a:rPr>
              <a:t>Evaluation</a:t>
            </a:r>
            <a:endParaRPr lang="en-US" sz="4000">
              <a:solidFill>
                <a:srgbClr val="FFFFFF"/>
              </a:solidFill>
            </a:endParaRPr>
          </a:p>
        </p:txBody>
      </p:sp>
      <p:sp>
        <p:nvSpPr>
          <p:cNvPr id="3" name="Content Placeholder 2">
            <a:extLst>
              <a:ext uri="{FF2B5EF4-FFF2-40B4-BE49-F238E27FC236}">
                <a16:creationId xmlns:a16="http://schemas.microsoft.com/office/drawing/2014/main" id="{C157F801-8683-9FA4-3BCC-8AC79CA14DDB}"/>
              </a:ext>
            </a:extLst>
          </p:cNvPr>
          <p:cNvSpPr>
            <a:spLocks noGrp="1"/>
          </p:cNvSpPr>
          <p:nvPr>
            <p:ph idx="1"/>
          </p:nvPr>
        </p:nvSpPr>
        <p:spPr>
          <a:xfrm>
            <a:off x="838200" y="1027906"/>
            <a:ext cx="10515600" cy="4351338"/>
          </a:xfrm>
        </p:spPr>
        <p:txBody>
          <a:bodyPr anchor="ctr">
            <a:normAutofit/>
          </a:bodyPr>
          <a:lstStyle/>
          <a:p>
            <a:r>
              <a:rPr lang="en-US" sz="3200"/>
              <a:t>Real-world trace: Planet Dove</a:t>
            </a:r>
          </a:p>
          <a:p>
            <a:pPr lvl="1"/>
            <a:r>
              <a:rPr lang="en-US" sz="2800"/>
              <a:t>4 days of data</a:t>
            </a:r>
          </a:p>
          <a:p>
            <a:pPr lvl="1"/>
            <a:r>
              <a:rPr lang="en-US" sz="2800"/>
              <a:t>Metadata of over 10 million images</a:t>
            </a:r>
          </a:p>
          <a:p>
            <a:pPr lvl="1"/>
            <a:r>
              <a:rPr lang="en-US" sz="2800"/>
              <a:t>Total data transmission of ~1.9PB</a:t>
            </a:r>
          </a:p>
          <a:p>
            <a:r>
              <a:rPr lang="en-US" sz="3200"/>
              <a:t>Code &amp; dataset available: </a:t>
            </a:r>
            <a:r>
              <a:rPr lang="en-US" sz="3200" err="1"/>
              <a:t>github.com</a:t>
            </a:r>
            <a:r>
              <a:rPr lang="en-US" sz="3200"/>
              <a:t>/</a:t>
            </a:r>
            <a:r>
              <a:rPr lang="en-US" sz="3200" err="1"/>
              <a:t>ConnectedSystemsLab</a:t>
            </a:r>
            <a:r>
              <a:rPr lang="en-US" sz="3200"/>
              <a:t>/Umbra</a:t>
            </a:r>
          </a:p>
        </p:txBody>
      </p:sp>
      <p:pic>
        <p:nvPicPr>
          <p:cNvPr id="5" name="Picture 4">
            <a:extLst>
              <a:ext uri="{FF2B5EF4-FFF2-40B4-BE49-F238E27FC236}">
                <a16:creationId xmlns:a16="http://schemas.microsoft.com/office/drawing/2014/main" id="{D6927C9B-3577-458D-B5AA-926C24CD0F29}"/>
              </a:ext>
            </a:extLst>
          </p:cNvPr>
          <p:cNvPicPr>
            <a:picLocks noChangeAspect="1"/>
          </p:cNvPicPr>
          <p:nvPr/>
        </p:nvPicPr>
        <p:blipFill>
          <a:blip r:embed="rId3"/>
          <a:stretch>
            <a:fillRect/>
          </a:stretch>
        </p:blipFill>
        <p:spPr>
          <a:xfrm>
            <a:off x="8679112" y="2196661"/>
            <a:ext cx="3046165" cy="3046165"/>
          </a:xfrm>
          <a:prstGeom prst="rect">
            <a:avLst/>
          </a:prstGeom>
        </p:spPr>
      </p:pic>
      <p:sp>
        <p:nvSpPr>
          <p:cNvPr id="4" name="Title 1">
            <a:extLst>
              <a:ext uri="{FF2B5EF4-FFF2-40B4-BE49-F238E27FC236}">
                <a16:creationId xmlns:a16="http://schemas.microsoft.com/office/drawing/2014/main" id="{5F42413A-56F9-86CA-69A7-8D2A62F48860}"/>
              </a:ext>
            </a:extLst>
          </p:cNvPr>
          <p:cNvSpPr txBox="1">
            <a:spLocks/>
          </p:cNvSpPr>
          <p:nvPr/>
        </p:nvSpPr>
        <p:spPr>
          <a:xfrm>
            <a:off x="838200" y="153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Evaluation Setup</a:t>
            </a:r>
          </a:p>
        </p:txBody>
      </p:sp>
    </p:spTree>
    <p:extLst>
      <p:ext uri="{BB962C8B-B14F-4D97-AF65-F5344CB8AC3E}">
        <p14:creationId xmlns:p14="http://schemas.microsoft.com/office/powerpoint/2010/main" val="5362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6E167CDB-77DC-364F-2F72-D664271F44F2}"/>
              </a:ext>
            </a:extLst>
          </p:cNvPr>
          <p:cNvGraphicFramePr>
            <a:graphicFrameLocks/>
          </p:cNvGraphicFramePr>
          <p:nvPr>
            <p:extLst>
              <p:ext uri="{D42A27DB-BD31-4B8C-83A1-F6EECF244321}">
                <p14:modId xmlns:p14="http://schemas.microsoft.com/office/powerpoint/2010/main" val="76242482"/>
              </p:ext>
            </p:extLst>
          </p:nvPr>
        </p:nvGraphicFramePr>
        <p:xfrm>
          <a:off x="1691259" y="1151731"/>
          <a:ext cx="8901907" cy="534114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E242FE7-0A68-3DF0-61BB-CC7EC24BEEB4}"/>
              </a:ext>
            </a:extLst>
          </p:cNvPr>
          <p:cNvSpPr>
            <a:spLocks noGrp="1"/>
          </p:cNvSpPr>
          <p:nvPr>
            <p:ph type="title"/>
          </p:nvPr>
        </p:nvSpPr>
        <p:spPr>
          <a:xfrm>
            <a:off x="838199" y="44244"/>
            <a:ext cx="10515600" cy="1325563"/>
          </a:xfrm>
        </p:spPr>
        <p:txBody>
          <a:bodyPr vert="horz" lIns="91440" tIns="45720" rIns="91440" bIns="45720" rtlCol="0" anchor="ctr">
            <a:normAutofit/>
          </a:bodyPr>
          <a:lstStyle/>
          <a:p>
            <a:r>
              <a:rPr lang="en-US"/>
              <a:t>Evaluation: Latency</a:t>
            </a:r>
          </a:p>
        </p:txBody>
      </p:sp>
      <p:cxnSp>
        <p:nvCxnSpPr>
          <p:cNvPr id="11" name="Straight Connector 10">
            <a:extLst>
              <a:ext uri="{FF2B5EF4-FFF2-40B4-BE49-F238E27FC236}">
                <a16:creationId xmlns:a16="http://schemas.microsoft.com/office/drawing/2014/main" id="{1E561628-EA4D-3848-E412-18408DDD2A51}"/>
              </a:ext>
            </a:extLst>
          </p:cNvPr>
          <p:cNvCxnSpPr>
            <a:cxnSpLocks/>
          </p:cNvCxnSpPr>
          <p:nvPr/>
        </p:nvCxnSpPr>
        <p:spPr>
          <a:xfrm>
            <a:off x="3034284" y="1781810"/>
            <a:ext cx="57350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3F1A73B-8E71-C175-B6DD-4A34EFF897DB}"/>
              </a:ext>
            </a:extLst>
          </p:cNvPr>
          <p:cNvSpPr/>
          <p:nvPr/>
        </p:nvSpPr>
        <p:spPr>
          <a:xfrm>
            <a:off x="4657856" y="1644650"/>
            <a:ext cx="361872" cy="2743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A08253E-2A51-B68A-996E-22712408A6B9}"/>
              </a:ext>
            </a:extLst>
          </p:cNvPr>
          <p:cNvSpPr/>
          <p:nvPr/>
        </p:nvSpPr>
        <p:spPr>
          <a:xfrm>
            <a:off x="3416900" y="1657684"/>
            <a:ext cx="361872" cy="2743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94A195F9-A38C-0807-7DF6-4AD184071C64}"/>
              </a:ext>
            </a:extLst>
          </p:cNvPr>
          <p:cNvCxnSpPr>
            <a:cxnSpLocks/>
            <a:stCxn id="15" idx="4"/>
          </p:cNvCxnSpPr>
          <p:nvPr/>
        </p:nvCxnSpPr>
        <p:spPr>
          <a:xfrm>
            <a:off x="3597836" y="1932004"/>
            <a:ext cx="1445731" cy="24806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17DC2DA-905E-AED0-7914-9CA702448CC0}"/>
              </a:ext>
            </a:extLst>
          </p:cNvPr>
          <p:cNvCxnSpPr>
            <a:cxnSpLocks/>
            <a:stCxn id="13" idx="4"/>
          </p:cNvCxnSpPr>
          <p:nvPr/>
        </p:nvCxnSpPr>
        <p:spPr>
          <a:xfrm>
            <a:off x="4838792" y="1918970"/>
            <a:ext cx="204775" cy="25067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
            <a:extLst>
              <a:ext uri="{FF2B5EF4-FFF2-40B4-BE49-F238E27FC236}">
                <a16:creationId xmlns:a16="http://schemas.microsoft.com/office/drawing/2014/main" id="{90DC2987-AF03-AF01-FCF1-26CD643A0847}"/>
              </a:ext>
            </a:extLst>
          </p:cNvPr>
          <p:cNvSpPr txBox="1"/>
          <p:nvPr/>
        </p:nvSpPr>
        <p:spPr>
          <a:xfrm>
            <a:off x="9419136" y="3317651"/>
            <a:ext cx="2654511" cy="1198930"/>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a:t>Greedy</a:t>
            </a:r>
          </a:p>
          <a:p>
            <a:r>
              <a:rPr lang="en-US" sz="2800"/>
              <a:t>Umbra</a:t>
            </a:r>
          </a:p>
        </p:txBody>
      </p:sp>
      <p:sp>
        <p:nvSpPr>
          <p:cNvPr id="3" name="Rectangle 2">
            <a:extLst>
              <a:ext uri="{FF2B5EF4-FFF2-40B4-BE49-F238E27FC236}">
                <a16:creationId xmlns:a16="http://schemas.microsoft.com/office/drawing/2014/main" id="{B39831B3-569A-803F-1C1C-EF81C3EF49D4}"/>
              </a:ext>
            </a:extLst>
          </p:cNvPr>
          <p:cNvSpPr/>
          <p:nvPr/>
        </p:nvSpPr>
        <p:spPr>
          <a:xfrm>
            <a:off x="92674" y="4438731"/>
            <a:ext cx="12006649"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Umbra achieves 3.5X Decrease in P90 Latency</a:t>
            </a:r>
          </a:p>
        </p:txBody>
      </p:sp>
    </p:spTree>
    <p:extLst>
      <p:ext uri="{BB962C8B-B14F-4D97-AF65-F5344CB8AC3E}">
        <p14:creationId xmlns:p14="http://schemas.microsoft.com/office/powerpoint/2010/main" val="27994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fade">
                                      <p:cBhvr>
                                        <p:cTn id="10" dur="500"/>
                                        <p:tgtEl>
                                          <p:spTgt spid="20">
                                            <p:graphicEl>
                                              <a:chart seriesIdx="-3" categoryIdx="-3" bldStep="gridLegend"/>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fade">
                                      <p:cBhvr>
                                        <p:cTn id="15" dur="500"/>
                                        <p:tgtEl>
                                          <p:spTgt spid="20">
                                            <p:graphicEl>
                                              <a:chart seriesIdx="0"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graphicEl>
                                              <a:chart seriesIdx="1" categoryIdx="-4" bldStep="series"/>
                                            </p:graphicEl>
                                          </p:spTgt>
                                        </p:tgtEl>
                                        <p:attrNameLst>
                                          <p:attrName>style.visibility</p:attrName>
                                        </p:attrNameLst>
                                      </p:cBhvr>
                                      <p:to>
                                        <p:strVal val="visible"/>
                                      </p:to>
                                    </p:set>
                                    <p:animEffect transition="in" filter="fade">
                                      <p:cBhvr>
                                        <p:cTn id="18" dur="500"/>
                                        <p:tgtEl>
                                          <p:spTgt spid="20">
                                            <p:graphicEl>
                                              <a:chart seriesIdx="1" categoryIdx="-4" bldStep="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Chart bld="series"/>
        </p:bldSub>
      </p:bldGraphic>
      <p:bldP spid="13" grpId="0" animBg="1"/>
      <p:bldP spid="15" grpId="0" animBg="1"/>
      <p:bldP spid="4"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c 2">
            <a:extLst>
              <a:ext uri="{FF2B5EF4-FFF2-40B4-BE49-F238E27FC236}">
                <a16:creationId xmlns:a16="http://schemas.microsoft.com/office/drawing/2014/main" id="{0ED9D3A7-D8AB-7B8B-DCA8-0AA6655DE18E}"/>
              </a:ext>
            </a:extLst>
          </p:cNvPr>
          <p:cNvSpPr/>
          <p:nvPr/>
        </p:nvSpPr>
        <p:spPr>
          <a:xfrm>
            <a:off x="-3613150" y="453865"/>
            <a:ext cx="18884900" cy="18884900"/>
          </a:xfrm>
          <a:prstGeom prst="arc">
            <a:avLst>
              <a:gd name="adj1" fmla="val 12569503"/>
              <a:gd name="adj2" fmla="val 19560339"/>
            </a:avLst>
          </a:prstGeom>
          <a:ln w="38100">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22" name="Graphic 21">
            <a:extLst>
              <a:ext uri="{FF2B5EF4-FFF2-40B4-BE49-F238E27FC236}">
                <a16:creationId xmlns:a16="http://schemas.microsoft.com/office/drawing/2014/main" id="{D6514FF0-3847-1533-55F6-1C9AD80FCC6D}"/>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5" name="Content Placeholder 4" descr="Satellite with solid fill">
            <a:extLst>
              <a:ext uri="{FF2B5EF4-FFF2-40B4-BE49-F238E27FC236}">
                <a16:creationId xmlns:a16="http://schemas.microsoft.com/office/drawing/2014/main" id="{8FC5CE8F-7090-E8D2-DA78-9007A5465A67}"/>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7" name="Graphic 6" descr="Satellite dish with solid fill">
            <a:extLst>
              <a:ext uri="{FF2B5EF4-FFF2-40B4-BE49-F238E27FC236}">
                <a16:creationId xmlns:a16="http://schemas.microsoft.com/office/drawing/2014/main" id="{B3F8A4AD-EF05-3429-AABC-9C28FBBC4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9" name="Graphic 8" descr="Server with solid fill">
            <a:extLst>
              <a:ext uri="{FF2B5EF4-FFF2-40B4-BE49-F238E27FC236}">
                <a16:creationId xmlns:a16="http://schemas.microsoft.com/office/drawing/2014/main" id="{E1405460-3E5D-C79F-F987-CF89077B79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cxnSp>
        <p:nvCxnSpPr>
          <p:cNvPr id="4" name="Straight Connector 3">
            <a:extLst>
              <a:ext uri="{FF2B5EF4-FFF2-40B4-BE49-F238E27FC236}">
                <a16:creationId xmlns:a16="http://schemas.microsoft.com/office/drawing/2014/main" id="{EAC60BC4-3EAA-D969-BB16-34661686B8E1}"/>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82C32B-BBB7-2D0F-0654-F5DDBE0AF35B}"/>
              </a:ext>
            </a:extLst>
          </p:cNvPr>
          <p:cNvCxnSpPr>
            <a:cxnSpLocks/>
            <a:stCxn id="5" idx="2"/>
          </p:cNvCxnSpPr>
          <p:nvPr/>
        </p:nvCxnSpPr>
        <p:spPr>
          <a:xfrm>
            <a:off x="2627433" y="1943100"/>
            <a:ext cx="3201867" cy="186690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61EC1A9-90BE-9874-2D72-E024AC755408}"/>
              </a:ext>
            </a:extLst>
          </p:cNvPr>
          <p:cNvSpPr txBox="1"/>
          <p:nvPr/>
        </p:nvSpPr>
        <p:spPr>
          <a:xfrm>
            <a:off x="4032503" y="1554830"/>
            <a:ext cx="2432626" cy="584775"/>
          </a:xfrm>
          <a:prstGeom prst="rect">
            <a:avLst/>
          </a:prstGeom>
          <a:noFill/>
        </p:spPr>
        <p:txBody>
          <a:bodyPr wrap="square" rtlCol="0">
            <a:spAutoFit/>
          </a:bodyPr>
          <a:lstStyle/>
          <a:p>
            <a:r>
              <a:rPr lang="en-US" sz="3200"/>
              <a:t>“Bottleneck”</a:t>
            </a:r>
          </a:p>
        </p:txBody>
      </p:sp>
      <p:cxnSp>
        <p:nvCxnSpPr>
          <p:cNvPr id="18" name="Straight Arrow Connector 17">
            <a:extLst>
              <a:ext uri="{FF2B5EF4-FFF2-40B4-BE49-F238E27FC236}">
                <a16:creationId xmlns:a16="http://schemas.microsoft.com/office/drawing/2014/main" id="{8B077F5D-563C-B4E6-7590-6CDD3E37082C}"/>
              </a:ext>
            </a:extLst>
          </p:cNvPr>
          <p:cNvCxnSpPr>
            <a:cxnSpLocks/>
          </p:cNvCxnSpPr>
          <p:nvPr/>
        </p:nvCxnSpPr>
        <p:spPr>
          <a:xfrm flipH="1">
            <a:off x="4309241" y="2060028"/>
            <a:ext cx="546538" cy="6600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view of a mountain range&#10;&#10;Description automatically generated">
            <a:extLst>
              <a:ext uri="{FF2B5EF4-FFF2-40B4-BE49-F238E27FC236}">
                <a16:creationId xmlns:a16="http://schemas.microsoft.com/office/drawing/2014/main" id="{93E7EF18-68E7-C6F2-AC31-2438B4AFDBD5}"/>
              </a:ext>
            </a:extLst>
          </p:cNvPr>
          <p:cNvPicPr>
            <a:picLocks noChangeAspect="1"/>
          </p:cNvPicPr>
          <p:nvPr/>
        </p:nvPicPr>
        <p:blipFill rotWithShape="1">
          <a:blip r:embed="rId11">
            <a:extLst>
              <a:ext uri="{28A0092B-C50C-407E-A947-70E740481C1C}">
                <a14:useLocalDpi xmlns:a14="http://schemas.microsoft.com/office/drawing/2010/main" val="0"/>
              </a:ext>
            </a:extLst>
          </a:blip>
          <a:srcRect t="37479" r="62941" b="5480"/>
          <a:stretch/>
        </p:blipFill>
        <p:spPr>
          <a:xfrm>
            <a:off x="1192770" y="1847217"/>
            <a:ext cx="1235880" cy="1131855"/>
          </a:xfrm>
          <a:prstGeom prst="rect">
            <a:avLst/>
          </a:prstGeom>
        </p:spPr>
      </p:pic>
    </p:spTree>
    <p:extLst>
      <p:ext uri="{BB962C8B-B14F-4D97-AF65-F5344CB8AC3E}">
        <p14:creationId xmlns:p14="http://schemas.microsoft.com/office/powerpoint/2010/main" val="39847756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5E-6 -0.00416 L 0.33099 0.25579 " pathEditMode="relative" ptsTypes="AA">
                                      <p:cBhvr>
                                        <p:cTn id="14" dur="1000" fill="hold"/>
                                        <p:tgtEl>
                                          <p:spTgt spid="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33099 0.2544 L 0.55442 0.53195 " pathEditMode="relative" ptsTypes="AA">
                                      <p:cBhvr>
                                        <p:cTn id="26" dur="1000" fill="hold"/>
                                        <p:tgtEl>
                                          <p:spTgt spid="2"/>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E773E32-DDEA-F4DE-AB50-6C22E4176D21}"/>
              </a:ext>
            </a:extLst>
          </p:cNvPr>
          <p:cNvGraphicFramePr>
            <a:graphicFrameLocks/>
          </p:cNvGraphicFramePr>
          <p:nvPr>
            <p:extLst>
              <p:ext uri="{D42A27DB-BD31-4B8C-83A1-F6EECF244321}">
                <p14:modId xmlns:p14="http://schemas.microsoft.com/office/powerpoint/2010/main" val="1032657548"/>
              </p:ext>
            </p:extLst>
          </p:nvPr>
        </p:nvGraphicFramePr>
        <p:xfrm>
          <a:off x="6142481" y="1706948"/>
          <a:ext cx="5854382" cy="35126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5B3C4B01-E6FD-069F-DAF7-75FFB8427597}"/>
              </a:ext>
            </a:extLst>
          </p:cNvPr>
          <p:cNvGraphicFramePr>
            <a:graphicFrameLocks/>
          </p:cNvGraphicFramePr>
          <p:nvPr>
            <p:extLst>
              <p:ext uri="{D42A27DB-BD31-4B8C-83A1-F6EECF244321}">
                <p14:modId xmlns:p14="http://schemas.microsoft.com/office/powerpoint/2010/main" val="1380947493"/>
              </p:ext>
            </p:extLst>
          </p:nvPr>
        </p:nvGraphicFramePr>
        <p:xfrm>
          <a:off x="27496" y="1707070"/>
          <a:ext cx="5854382" cy="3512629"/>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C671D6A-CC8B-6958-9DCF-0E2EC0D65EC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Did we solve UQE?</a:t>
            </a:r>
          </a:p>
        </p:txBody>
      </p:sp>
      <p:cxnSp>
        <p:nvCxnSpPr>
          <p:cNvPr id="19" name="Straight Arrow Connector 18">
            <a:extLst>
              <a:ext uri="{FF2B5EF4-FFF2-40B4-BE49-F238E27FC236}">
                <a16:creationId xmlns:a16="http://schemas.microsoft.com/office/drawing/2014/main" id="{B7E6DCB8-70B3-507F-BED2-72F975CD9D93}"/>
              </a:ext>
            </a:extLst>
          </p:cNvPr>
          <p:cNvCxnSpPr>
            <a:cxnSpLocks/>
          </p:cNvCxnSpPr>
          <p:nvPr/>
        </p:nvCxnSpPr>
        <p:spPr>
          <a:xfrm>
            <a:off x="10391775" y="2028825"/>
            <a:ext cx="0" cy="147637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B3E7F03-282B-F287-3AF3-3A87CB17CE01}"/>
              </a:ext>
            </a:extLst>
          </p:cNvPr>
          <p:cNvSpPr/>
          <p:nvPr/>
        </p:nvSpPr>
        <p:spPr>
          <a:xfrm>
            <a:off x="288099" y="4483418"/>
            <a:ext cx="11708764"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Umbra Reduces Uneven Queuing</a:t>
            </a:r>
          </a:p>
        </p:txBody>
      </p:sp>
    </p:spTree>
    <p:extLst>
      <p:ext uri="{BB962C8B-B14F-4D97-AF65-F5344CB8AC3E}">
        <p14:creationId xmlns:p14="http://schemas.microsoft.com/office/powerpoint/2010/main" val="322012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7" dur="500"/>
                                        <p:tgtEl>
                                          <p:spTgt spid="9">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0" dur="500"/>
                                        <p:tgtEl>
                                          <p:spTgt spid="10">
                                            <p:graphicEl>
                                              <a:chart seriesIdx="-3" categoryIdx="-3" bldStep="gridLegend"/>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fade">
                                      <p:cBhvr>
                                        <p:cTn id="15" dur="500"/>
                                        <p:tgtEl>
                                          <p:spTgt spid="9">
                                            <p:graphicEl>
                                              <a:chart seriesIdx="0"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fade">
                                      <p:cBhvr>
                                        <p:cTn id="18" dur="500"/>
                                        <p:tgtEl>
                                          <p:spTgt spid="10">
                                            <p:graphicEl>
                                              <a:chart seriesIdx="0" categoryIdx="-4" bldStep="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fade">
                                      <p:cBhvr>
                                        <p:cTn id="23" dur="500"/>
                                        <p:tgtEl>
                                          <p:spTgt spid="9">
                                            <p:graphicEl>
                                              <a:chart seriesIdx="1" categoryIdx="-4" bldStep="series"/>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fade">
                                      <p:cBhvr>
                                        <p:cTn id="26" dur="500"/>
                                        <p:tgtEl>
                                          <p:spTgt spid="10">
                                            <p:graphicEl>
                                              <a:chart seriesIdx="1"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p:bldSub>
      </p:bldGraphic>
      <p:bldGraphic spid="9" grpId="0" uiExpand="1">
        <p:bldSub>
          <a:bldChart bld="series"/>
        </p:bldSub>
      </p:bldGraphic>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9273E-15B2-5214-61FF-C68CC4853AB8}"/>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076E9BA7-12B2-1AA1-96A3-236E1FDBE54C}"/>
              </a:ext>
            </a:extLst>
          </p:cNvPr>
          <p:cNvSpPr>
            <a:spLocks noGrp="1"/>
          </p:cNvSpPr>
          <p:nvPr>
            <p:ph idx="1"/>
          </p:nvPr>
        </p:nvSpPr>
        <p:spPr/>
        <p:txBody>
          <a:bodyPr>
            <a:normAutofit/>
          </a:bodyPr>
          <a:lstStyle/>
          <a:p>
            <a:r>
              <a:rPr lang="en-US" sz="3200"/>
              <a:t>Uneven queuing leads to large delays in satellite-ground links</a:t>
            </a:r>
          </a:p>
          <a:p>
            <a:endParaRPr lang="en-US" sz="3200"/>
          </a:p>
          <a:p>
            <a:r>
              <a:rPr lang="en-US" sz="3200"/>
              <a:t>Withhold scheduling balances workloads to reduce latency</a:t>
            </a:r>
          </a:p>
          <a:p>
            <a:endParaRPr lang="en-US" sz="3200"/>
          </a:p>
          <a:p>
            <a:r>
              <a:rPr lang="en-US" sz="3200"/>
              <a:t>Next Step: Edge computing on satellites to achieve minute-level latency (coming up at NSDI’ 24!)</a:t>
            </a:r>
          </a:p>
        </p:txBody>
      </p:sp>
    </p:spTree>
    <p:extLst>
      <p:ext uri="{BB962C8B-B14F-4D97-AF65-F5344CB8AC3E}">
        <p14:creationId xmlns:p14="http://schemas.microsoft.com/office/powerpoint/2010/main" val="4068379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9E253949-E5DD-F0C8-F865-A830EAE9F33A}"/>
              </a:ext>
            </a:extLst>
          </p:cNvPr>
          <p:cNvSpPr/>
          <p:nvPr/>
        </p:nvSpPr>
        <p:spPr>
          <a:xfrm>
            <a:off x="-3613150" y="453865"/>
            <a:ext cx="18884900" cy="18884900"/>
          </a:xfrm>
          <a:prstGeom prst="arc">
            <a:avLst>
              <a:gd name="adj1" fmla="val 12569503"/>
              <a:gd name="adj2" fmla="val 19560339"/>
            </a:avLst>
          </a:prstGeom>
          <a:ln w="38100">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8" name="Graphic 7">
            <a:extLst>
              <a:ext uri="{FF2B5EF4-FFF2-40B4-BE49-F238E27FC236}">
                <a16:creationId xmlns:a16="http://schemas.microsoft.com/office/drawing/2014/main" id="{920F4665-C5F6-40D4-95C3-8B44CC98CF13}"/>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5" name="Content Placeholder 4" descr="Satellite with solid fill">
            <a:extLst>
              <a:ext uri="{FF2B5EF4-FFF2-40B4-BE49-F238E27FC236}">
                <a16:creationId xmlns:a16="http://schemas.microsoft.com/office/drawing/2014/main" id="{8FC5CE8F-7090-E8D2-DA78-9007A5465A67}"/>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cxnSp>
        <p:nvCxnSpPr>
          <p:cNvPr id="4" name="Straight Connector 3">
            <a:extLst>
              <a:ext uri="{FF2B5EF4-FFF2-40B4-BE49-F238E27FC236}">
                <a16:creationId xmlns:a16="http://schemas.microsoft.com/office/drawing/2014/main" id="{EAC60BC4-3EAA-D969-BB16-34661686B8E1}"/>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82C32B-BBB7-2D0F-0654-F5DDBE0AF35B}"/>
              </a:ext>
            </a:extLst>
          </p:cNvPr>
          <p:cNvCxnSpPr>
            <a:cxnSpLocks/>
            <a:stCxn id="5" idx="2"/>
          </p:cNvCxnSpPr>
          <p:nvPr/>
        </p:nvCxnSpPr>
        <p:spPr>
          <a:xfrm>
            <a:off x="2627433" y="1943100"/>
            <a:ext cx="3161140" cy="1762125"/>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2AB124BE-8375-4147-910E-32BE605B0EE0}"/>
              </a:ext>
            </a:extLst>
          </p:cNvPr>
          <p:cNvCxnSpPr>
            <a:cxnSpLocks/>
          </p:cNvCxnSpPr>
          <p:nvPr/>
        </p:nvCxnSpPr>
        <p:spPr>
          <a:xfrm>
            <a:off x="2426207" y="1943100"/>
            <a:ext cx="3288793" cy="1838325"/>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pic>
        <p:nvPicPr>
          <p:cNvPr id="17" name="Graphic 16" descr="Satellite dish with solid fill">
            <a:extLst>
              <a:ext uri="{FF2B5EF4-FFF2-40B4-BE49-F238E27FC236}">
                <a16:creationId xmlns:a16="http://schemas.microsoft.com/office/drawing/2014/main" id="{19EE9B15-5556-B60E-A8BC-47E935F32D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8" name="Graphic 17" descr="Server with solid fill">
            <a:extLst>
              <a:ext uri="{FF2B5EF4-FFF2-40B4-BE49-F238E27FC236}">
                <a16:creationId xmlns:a16="http://schemas.microsoft.com/office/drawing/2014/main" id="{DE6716B4-68E1-2B88-4A26-DB9964F6B4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sp>
        <p:nvSpPr>
          <p:cNvPr id="3" name="Rectangle 2">
            <a:extLst>
              <a:ext uri="{FF2B5EF4-FFF2-40B4-BE49-F238E27FC236}">
                <a16:creationId xmlns:a16="http://schemas.microsoft.com/office/drawing/2014/main" id="{3CD48E89-B5F4-EB2D-8A86-6AF5B42C33B2}"/>
              </a:ext>
            </a:extLst>
          </p:cNvPr>
          <p:cNvSpPr/>
          <p:nvPr/>
        </p:nvSpPr>
        <p:spPr>
          <a:xfrm>
            <a:off x="628309" y="3430467"/>
            <a:ext cx="11082528"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Idea: Let’s double the bottleneck link</a:t>
            </a:r>
          </a:p>
        </p:txBody>
      </p:sp>
      <p:sp>
        <p:nvSpPr>
          <p:cNvPr id="6" name="Rectangle 5">
            <a:extLst>
              <a:ext uri="{FF2B5EF4-FFF2-40B4-BE49-F238E27FC236}">
                <a16:creationId xmlns:a16="http://schemas.microsoft.com/office/drawing/2014/main" id="{215E6E9A-573E-3C44-6AE3-E42E64D0FCAC}"/>
              </a:ext>
            </a:extLst>
          </p:cNvPr>
          <p:cNvSpPr/>
          <p:nvPr/>
        </p:nvSpPr>
        <p:spPr>
          <a:xfrm>
            <a:off x="628309" y="5020927"/>
            <a:ext cx="11082528"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Surprise! 22% Increase in Latency</a:t>
            </a:r>
          </a:p>
        </p:txBody>
      </p:sp>
    </p:spTree>
    <p:extLst>
      <p:ext uri="{BB962C8B-B14F-4D97-AF65-F5344CB8AC3E}">
        <p14:creationId xmlns:p14="http://schemas.microsoft.com/office/powerpoint/2010/main" val="18119336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48B3-DBDC-315D-0812-CFA63D034FB6}"/>
              </a:ext>
            </a:extLst>
          </p:cNvPr>
          <p:cNvSpPr>
            <a:spLocks noGrp="1"/>
          </p:cNvSpPr>
          <p:nvPr>
            <p:ph type="title"/>
          </p:nvPr>
        </p:nvSpPr>
        <p:spPr/>
        <p:txBody>
          <a:bodyPr/>
          <a:lstStyle/>
          <a:p>
            <a:r>
              <a:rPr lang="en-US"/>
              <a:t>In This Talk</a:t>
            </a:r>
          </a:p>
        </p:txBody>
      </p:sp>
      <p:sp>
        <p:nvSpPr>
          <p:cNvPr id="3" name="Content Placeholder 2">
            <a:extLst>
              <a:ext uri="{FF2B5EF4-FFF2-40B4-BE49-F238E27FC236}">
                <a16:creationId xmlns:a16="http://schemas.microsoft.com/office/drawing/2014/main" id="{99F226BB-688F-E31B-5A4F-4FDD19E76494}"/>
              </a:ext>
            </a:extLst>
          </p:cNvPr>
          <p:cNvSpPr>
            <a:spLocks noGrp="1"/>
          </p:cNvSpPr>
          <p:nvPr>
            <p:ph idx="1"/>
          </p:nvPr>
        </p:nvSpPr>
        <p:spPr/>
        <p:txBody>
          <a:bodyPr>
            <a:normAutofit/>
          </a:bodyPr>
          <a:lstStyle/>
          <a:p>
            <a:r>
              <a:rPr lang="en-US" sz="3200">
                <a:solidFill>
                  <a:srgbClr val="FF0000"/>
                </a:solidFill>
              </a:rPr>
              <a:t>Observation: Uneven Queueing effect (UQE)</a:t>
            </a:r>
          </a:p>
          <a:p>
            <a:pPr marL="0" indent="0">
              <a:buNone/>
            </a:pPr>
            <a:endParaRPr lang="en-US" sz="3200"/>
          </a:p>
          <a:p>
            <a:r>
              <a:rPr lang="en-US" sz="3200"/>
              <a:t>Umbra: Scheduling over time and space</a:t>
            </a:r>
          </a:p>
          <a:p>
            <a:pPr marL="0" indent="0">
              <a:buNone/>
            </a:pPr>
            <a:endParaRPr lang="en-US" sz="3200"/>
          </a:p>
          <a:p>
            <a:r>
              <a:rPr lang="en-US" sz="3200"/>
              <a:t>Evaluation: Reduces P90 latency by 3.5X</a:t>
            </a:r>
          </a:p>
        </p:txBody>
      </p:sp>
    </p:spTree>
    <p:extLst>
      <p:ext uri="{BB962C8B-B14F-4D97-AF65-F5344CB8AC3E}">
        <p14:creationId xmlns:p14="http://schemas.microsoft.com/office/powerpoint/2010/main" val="697978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8C3675B6-D3B6-676A-DD46-A3B102F9C340}"/>
              </a:ext>
            </a:extLst>
          </p:cNvPr>
          <p:cNvSpPr/>
          <p:nvPr/>
        </p:nvSpPr>
        <p:spPr>
          <a:xfrm>
            <a:off x="-3613150" y="453865"/>
            <a:ext cx="18884900" cy="18884900"/>
          </a:xfrm>
          <a:prstGeom prst="arc">
            <a:avLst>
              <a:gd name="adj1" fmla="val 12569503"/>
              <a:gd name="adj2" fmla="val 19560339"/>
            </a:avLst>
          </a:prstGeom>
          <a:ln w="38100">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EDB02BE-EB59-6F3D-FABD-A2C0DBF8B631}"/>
              </a:ext>
            </a:extLst>
          </p:cNvPr>
          <p:cNvCxnSpPr>
            <a:cxnSpLocks/>
          </p:cNvCxnSpPr>
          <p:nvPr/>
        </p:nvCxnSpPr>
        <p:spPr>
          <a:xfrm>
            <a:off x="2627433" y="1943100"/>
            <a:ext cx="3138120" cy="1770843"/>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B9DD5016-3C94-BD83-778F-8AB7D6B675E4}"/>
              </a:ext>
            </a:extLst>
          </p:cNvPr>
          <p:cNvSpPr txBox="1"/>
          <p:nvPr/>
        </p:nvSpPr>
        <p:spPr>
          <a:xfrm>
            <a:off x="4033934" y="1560620"/>
            <a:ext cx="2432626" cy="584775"/>
          </a:xfrm>
          <a:prstGeom prst="rect">
            <a:avLst/>
          </a:prstGeom>
          <a:noFill/>
        </p:spPr>
        <p:txBody>
          <a:bodyPr wrap="square" rtlCol="0">
            <a:spAutoFit/>
          </a:bodyPr>
          <a:lstStyle/>
          <a:p>
            <a:pPr algn="ctr"/>
            <a:r>
              <a:rPr lang="en-US" sz="3200"/>
              <a:t>1-2Gbps</a:t>
            </a:r>
          </a:p>
        </p:txBody>
      </p:sp>
      <p:cxnSp>
        <p:nvCxnSpPr>
          <p:cNvPr id="14" name="Straight Arrow Connector 13">
            <a:extLst>
              <a:ext uri="{FF2B5EF4-FFF2-40B4-BE49-F238E27FC236}">
                <a16:creationId xmlns:a16="http://schemas.microsoft.com/office/drawing/2014/main" id="{23B852A3-3537-0D9D-77F8-63AA970ED269}"/>
              </a:ext>
            </a:extLst>
          </p:cNvPr>
          <p:cNvCxnSpPr>
            <a:cxnSpLocks/>
          </p:cNvCxnSpPr>
          <p:nvPr/>
        </p:nvCxnSpPr>
        <p:spPr>
          <a:xfrm flipH="1">
            <a:off x="4310672" y="2065818"/>
            <a:ext cx="546538" cy="6600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41AA5F0-DEBA-18C3-06F6-8B06CA4A8169}"/>
              </a:ext>
            </a:extLst>
          </p:cNvPr>
          <p:cNvSpPr txBox="1"/>
          <p:nvPr/>
        </p:nvSpPr>
        <p:spPr>
          <a:xfrm>
            <a:off x="6573097" y="1685714"/>
            <a:ext cx="2432626" cy="584775"/>
          </a:xfrm>
          <a:prstGeom prst="rect">
            <a:avLst/>
          </a:prstGeom>
          <a:noFill/>
        </p:spPr>
        <p:txBody>
          <a:bodyPr wrap="square" rtlCol="0">
            <a:spAutoFit/>
          </a:bodyPr>
          <a:lstStyle/>
          <a:p>
            <a:pPr algn="ctr"/>
            <a:r>
              <a:rPr lang="en-US" sz="3200"/>
              <a:t>Rural, polar</a:t>
            </a:r>
          </a:p>
        </p:txBody>
      </p:sp>
      <p:cxnSp>
        <p:nvCxnSpPr>
          <p:cNvPr id="18" name="Straight Arrow Connector 17">
            <a:extLst>
              <a:ext uri="{FF2B5EF4-FFF2-40B4-BE49-F238E27FC236}">
                <a16:creationId xmlns:a16="http://schemas.microsoft.com/office/drawing/2014/main" id="{2F6F85F4-4A96-EE6C-ADF3-3AE59BDF1D14}"/>
              </a:ext>
            </a:extLst>
          </p:cNvPr>
          <p:cNvCxnSpPr>
            <a:cxnSpLocks/>
          </p:cNvCxnSpPr>
          <p:nvPr/>
        </p:nvCxnSpPr>
        <p:spPr>
          <a:xfrm flipH="1">
            <a:off x="6849835" y="2190912"/>
            <a:ext cx="546538" cy="6600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97EFE19-5533-864A-C8E6-DFFFDFCA6BDA}"/>
              </a:ext>
            </a:extLst>
          </p:cNvPr>
          <p:cNvSpPr txBox="1"/>
          <p:nvPr/>
        </p:nvSpPr>
        <p:spPr>
          <a:xfrm>
            <a:off x="7219989" y="3713943"/>
            <a:ext cx="2432626" cy="584775"/>
          </a:xfrm>
          <a:prstGeom prst="rect">
            <a:avLst/>
          </a:prstGeom>
          <a:noFill/>
        </p:spPr>
        <p:txBody>
          <a:bodyPr wrap="square" rtlCol="0">
            <a:spAutoFit/>
          </a:bodyPr>
          <a:lstStyle/>
          <a:p>
            <a:pPr algn="ctr"/>
            <a:r>
              <a:rPr lang="en-US" sz="3200"/>
              <a:t>0.1-1Gbps</a:t>
            </a:r>
          </a:p>
        </p:txBody>
      </p:sp>
      <p:cxnSp>
        <p:nvCxnSpPr>
          <p:cNvPr id="22" name="Straight Arrow Connector 21">
            <a:extLst>
              <a:ext uri="{FF2B5EF4-FFF2-40B4-BE49-F238E27FC236}">
                <a16:creationId xmlns:a16="http://schemas.microsoft.com/office/drawing/2014/main" id="{077882AE-54FA-6D43-18EA-6F969DE22ED7}"/>
              </a:ext>
            </a:extLst>
          </p:cNvPr>
          <p:cNvCxnSpPr>
            <a:cxnSpLocks/>
          </p:cNvCxnSpPr>
          <p:nvPr/>
        </p:nvCxnSpPr>
        <p:spPr>
          <a:xfrm flipH="1">
            <a:off x="7496727" y="4219141"/>
            <a:ext cx="546538" cy="6600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spTree>
    <p:extLst>
      <p:ext uri="{BB962C8B-B14F-4D97-AF65-F5344CB8AC3E}">
        <p14:creationId xmlns:p14="http://schemas.microsoft.com/office/powerpoint/2010/main" val="701639312"/>
      </p:ext>
    </p:extLst>
  </p:cSld>
  <p:clrMapOvr>
    <a:masterClrMapping/>
  </p:clrMapOvr>
  <mc:AlternateContent xmlns:mc="http://schemas.openxmlformats.org/markup-compatibility/2006" xmlns:p14="http://schemas.microsoft.com/office/powerpoint/2010/main">
    <mc:Choice Requires="p14">
      <p:transition p14:dur="2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55509215-20E1-3754-7BAD-5A307DF8334E}"/>
              </a:ext>
            </a:extLst>
          </p:cNvPr>
          <p:cNvSpPr/>
          <p:nvPr/>
        </p:nvSpPr>
        <p:spPr>
          <a:xfrm>
            <a:off x="-3613150" y="453865"/>
            <a:ext cx="18884900" cy="18884900"/>
          </a:xfrm>
          <a:prstGeom prst="arc">
            <a:avLst>
              <a:gd name="adj1" fmla="val 12569503"/>
              <a:gd name="adj2" fmla="val 19560339"/>
            </a:avLst>
          </a:prstGeom>
          <a:ln w="38100">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EDB02BE-EB59-6F3D-FABD-A2C0DBF8B631}"/>
              </a:ext>
            </a:extLst>
          </p:cNvPr>
          <p:cNvCxnSpPr>
            <a:cxnSpLocks/>
          </p:cNvCxnSpPr>
          <p:nvPr/>
        </p:nvCxnSpPr>
        <p:spPr>
          <a:xfrm>
            <a:off x="2627433" y="1943100"/>
            <a:ext cx="3173292" cy="1797082"/>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2" name="Picture 1" descr="A view of a mountain range&#10;&#10;Description automatically generated">
            <a:extLst>
              <a:ext uri="{FF2B5EF4-FFF2-40B4-BE49-F238E27FC236}">
                <a16:creationId xmlns:a16="http://schemas.microsoft.com/office/drawing/2014/main" id="{AFE029EC-7ADF-A52A-1D93-0040048326EA}"/>
              </a:ext>
            </a:extLst>
          </p:cNvPr>
          <p:cNvPicPr>
            <a:picLocks noChangeAspect="1"/>
          </p:cNvPicPr>
          <p:nvPr/>
        </p:nvPicPr>
        <p:blipFill rotWithShape="1">
          <a:blip r:embed="rId11">
            <a:extLst>
              <a:ext uri="{28A0092B-C50C-407E-A947-70E740481C1C}">
                <a14:useLocalDpi xmlns:a14="http://schemas.microsoft.com/office/drawing/2010/main" val="0"/>
              </a:ext>
            </a:extLst>
          </a:blip>
          <a:srcRect t="37479" r="62941" b="5480"/>
          <a:stretch/>
        </p:blipFill>
        <p:spPr>
          <a:xfrm>
            <a:off x="719433" y="1621306"/>
            <a:ext cx="1235880" cy="1131855"/>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11CDE0A6-5FE7-784B-53B1-088B95A9F5E7}"/>
              </a:ext>
            </a:extLst>
          </p:cNvPr>
          <p:cNvPicPr>
            <a:picLocks noChangeAspect="1"/>
          </p:cNvPicPr>
          <p:nvPr/>
        </p:nvPicPr>
        <p:blipFill rotWithShape="1">
          <a:blip r:embed="rId11">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875324" y="1751661"/>
            <a:ext cx="1235880" cy="1131855"/>
          </a:xfrm>
          <a:prstGeom prst="rect">
            <a:avLst/>
          </a:prstGeom>
        </p:spPr>
      </p:pic>
      <p:pic>
        <p:nvPicPr>
          <p:cNvPr id="5" name="Picture 4" descr="A view of a mountain range&#10;&#10;Description automatically generated">
            <a:extLst>
              <a:ext uri="{FF2B5EF4-FFF2-40B4-BE49-F238E27FC236}">
                <a16:creationId xmlns:a16="http://schemas.microsoft.com/office/drawing/2014/main" id="{815472D2-C58D-575F-BF1E-78312D556BFB}"/>
              </a:ext>
            </a:extLst>
          </p:cNvPr>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031215" y="1882016"/>
            <a:ext cx="1235880" cy="1131855"/>
          </a:xfrm>
          <a:prstGeom prst="rect">
            <a:avLst/>
          </a:prstGeom>
        </p:spPr>
      </p:pic>
      <p:pic>
        <p:nvPicPr>
          <p:cNvPr id="6" name="Picture 5" descr="A view of a mountain range&#10;&#10;Description automatically generated">
            <a:extLst>
              <a:ext uri="{FF2B5EF4-FFF2-40B4-BE49-F238E27FC236}">
                <a16:creationId xmlns:a16="http://schemas.microsoft.com/office/drawing/2014/main" id="{44DDF07F-F07B-29B1-7296-CF4AD0113E75}"/>
              </a:ext>
            </a:extLst>
          </p:cNvPr>
          <p:cNvPicPr>
            <a:picLocks noChangeAspect="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192770" y="2012371"/>
            <a:ext cx="1235880" cy="1131855"/>
          </a:xfrm>
          <a:prstGeom prst="rect">
            <a:avLst/>
          </a:prstGeom>
        </p:spPr>
      </p:pic>
      <p:pic>
        <p:nvPicPr>
          <p:cNvPr id="8" name="Picture 7" descr="A view of a mountain range&#10;&#10;Description automatically generated">
            <a:extLst>
              <a:ext uri="{FF2B5EF4-FFF2-40B4-BE49-F238E27FC236}">
                <a16:creationId xmlns:a16="http://schemas.microsoft.com/office/drawing/2014/main" id="{CA4D16AF-930E-18B6-1703-85F7802C2F4F}"/>
              </a:ext>
            </a:extLst>
          </p:cNvPr>
          <p:cNvPicPr>
            <a:picLocks noChangeAspect="1"/>
          </p:cNvPicPr>
          <p:nvPr/>
        </p:nvPicPr>
        <p:blipFill rotWithShape="1">
          <a:blip r:embed="rId11">
            <a:duotone>
              <a:schemeClr val="accent4">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354325" y="2142754"/>
            <a:ext cx="1235880" cy="1131855"/>
          </a:xfrm>
          <a:prstGeom prst="rect">
            <a:avLst/>
          </a:prstGeom>
        </p:spPr>
      </p:pic>
      <p:pic>
        <p:nvPicPr>
          <p:cNvPr id="15" name="Picture 14" descr="A view of a mountain range&#10;&#10;Description automatically generated">
            <a:extLst>
              <a:ext uri="{FF2B5EF4-FFF2-40B4-BE49-F238E27FC236}">
                <a16:creationId xmlns:a16="http://schemas.microsoft.com/office/drawing/2014/main" id="{3078D52D-806D-2446-B3FD-60AC3D91ECB2}"/>
              </a:ext>
            </a:extLst>
          </p:cNvPr>
          <p:cNvPicPr>
            <a:picLocks noChangeAspect="1"/>
          </p:cNvPicPr>
          <p:nvPr/>
        </p:nvPicPr>
        <p:blipFill rotWithShape="1">
          <a:blip r:embed="rId11">
            <a:duotone>
              <a:prstClr val="black"/>
              <a:srgbClr val="FF0000">
                <a:tint val="45000"/>
                <a:satMod val="400000"/>
              </a:srgbClr>
            </a:duotone>
            <a:extLst>
              <a:ext uri="{28A0092B-C50C-407E-A947-70E740481C1C}">
                <a14:useLocalDpi xmlns:a14="http://schemas.microsoft.com/office/drawing/2010/main" val="0"/>
              </a:ext>
            </a:extLst>
          </a:blip>
          <a:srcRect t="37479" r="62941" b="5480"/>
          <a:stretch/>
        </p:blipFill>
        <p:spPr>
          <a:xfrm>
            <a:off x="1511878" y="2289818"/>
            <a:ext cx="1235880" cy="1131855"/>
          </a:xfrm>
          <a:prstGeom prst="rect">
            <a:avLst/>
          </a:prstGeom>
        </p:spPr>
      </p:pic>
      <p:sp>
        <p:nvSpPr>
          <p:cNvPr id="16" name="Rectangle 15">
            <a:extLst>
              <a:ext uri="{FF2B5EF4-FFF2-40B4-BE49-F238E27FC236}">
                <a16:creationId xmlns:a16="http://schemas.microsoft.com/office/drawing/2014/main" id="{F5B94E5E-EF02-BF9D-B15E-78B4B5D9B4B8}"/>
              </a:ext>
            </a:extLst>
          </p:cNvPr>
          <p:cNvSpPr/>
          <p:nvPr/>
        </p:nvSpPr>
        <p:spPr>
          <a:xfrm>
            <a:off x="1610195" y="4452467"/>
            <a:ext cx="3179898" cy="74234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Queue</a:t>
            </a:r>
          </a:p>
        </p:txBody>
      </p:sp>
    </p:spTree>
    <p:extLst>
      <p:ext uri="{BB962C8B-B14F-4D97-AF65-F5344CB8AC3E}">
        <p14:creationId xmlns:p14="http://schemas.microsoft.com/office/powerpoint/2010/main" val="3547601101"/>
      </p:ext>
    </p:extLst>
  </p:cSld>
  <p:clrMapOvr>
    <a:masterClrMapping/>
  </p:clrMapOvr>
  <mc:AlternateContent xmlns:mc="http://schemas.openxmlformats.org/markup-compatibility/2006" xmlns:p14="http://schemas.microsoft.com/office/powerpoint/2010/main">
    <mc:Choice Requires="p14">
      <p:transition p14:dur="2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8 0.00116 L 0.28516 0.23311 " pathEditMode="relative" ptsTypes="AA">
                                      <p:cBhvr>
                                        <p:cTn id="6" dur="1000" fill="hold"/>
                                        <p:tgtEl>
                                          <p:spTgt spid="15"/>
                                        </p:tgtEl>
                                        <p:attrNameLst>
                                          <p:attrName>ppt_x</p:attrName>
                                          <p:attrName>ppt_y</p:attrName>
                                        </p:attrNameLst>
                                      </p:cBhvr>
                                    </p:animMotion>
                                  </p:childTnLst>
                                </p:cTn>
                              </p:par>
                              <p:par>
                                <p:cTn id="7" presetID="0" presetClass="path" presetSubtype="0" accel="50000" decel="50000" fill="hold" nodeType="withEffect">
                                  <p:stCondLst>
                                    <p:cond delay="1000"/>
                                  </p:stCondLst>
                                  <p:childTnLst>
                                    <p:animMotion origin="layout" path="M 0.00065 0.00046 L 0.28476 0.23264 " pathEditMode="relative" ptsTypes="AA">
                                      <p:cBhvr>
                                        <p:cTn id="8" dur="1000" fill="hold"/>
                                        <p:tgtEl>
                                          <p:spTgt spid="8"/>
                                        </p:tgtEl>
                                        <p:attrNameLst>
                                          <p:attrName>ppt_x</p:attrName>
                                          <p:attrName>ppt_y</p:attrName>
                                        </p:attrNameLst>
                                      </p:cBhvr>
                                    </p:animMotion>
                                  </p:childTnLst>
                                </p:cTn>
                              </p:par>
                              <p:par>
                                <p:cTn id="9" presetID="0" presetClass="path" presetSubtype="0" accel="50000" decel="50000" fill="hold" nodeType="withEffect">
                                  <p:stCondLst>
                                    <p:cond delay="1000"/>
                                  </p:stCondLst>
                                  <p:childTnLst>
                                    <p:animMotion origin="layout" path="M 0.28594 0.23473 L 0.5181 0.55 L 0.5181 0.55 " pathEditMode="relative" ptsTypes="AAA">
                                      <p:cBhvr>
                                        <p:cTn id="10" dur="2000" fill="hold"/>
                                        <p:tgtEl>
                                          <p:spTgt spid="15"/>
                                        </p:tgtEl>
                                        <p:attrNameLst>
                                          <p:attrName>ppt_x</p:attrName>
                                          <p:attrName>ppt_y</p:attrName>
                                        </p:attrNameLst>
                                      </p:cBhvr>
                                    </p:animMotion>
                                  </p:childTnLst>
                                </p:cTn>
                              </p:par>
                              <p:par>
                                <p:cTn id="11" presetID="0" presetClass="path" presetSubtype="0" accel="50000" decel="50000" fill="hold" nodeType="withEffect">
                                  <p:stCondLst>
                                    <p:cond delay="2000"/>
                                  </p:stCondLst>
                                  <p:childTnLst>
                                    <p:animMotion origin="layout" path="M 0.00065 0.00208 L 0.28659 0.22963 " pathEditMode="relative" ptsTypes="AA">
                                      <p:cBhvr>
                                        <p:cTn id="12" dur="1000" fill="hold"/>
                                        <p:tgtEl>
                                          <p:spTgt spid="6"/>
                                        </p:tgtEl>
                                        <p:attrNameLst>
                                          <p:attrName>ppt_x</p:attrName>
                                          <p:attrName>ppt_y</p:attrName>
                                        </p:attrNameLst>
                                      </p:cBhvr>
                                    </p:animMotion>
                                  </p:childTnLst>
                                </p:cTn>
                              </p:par>
                              <p:par>
                                <p:cTn id="13" presetID="0" presetClass="path" presetSubtype="0" accel="50000" decel="50000" fill="hold" nodeType="withEffect">
                                  <p:stCondLst>
                                    <p:cond delay="3000"/>
                                  </p:stCondLst>
                                  <p:childTnLst>
                                    <p:animMotion origin="layout" path="M -0.00118 -0.00393 L 0.28737 0.23125 " pathEditMode="relative" ptsTypes="AA">
                                      <p:cBhvr>
                                        <p:cTn id="14" dur="1000" fill="hold"/>
                                        <p:tgtEl>
                                          <p:spTgt spid="5"/>
                                        </p:tgtEl>
                                        <p:attrNameLst>
                                          <p:attrName>ppt_x</p:attrName>
                                          <p:attrName>ppt_y</p:attrName>
                                        </p:attrNameLst>
                                      </p:cBhvr>
                                    </p:animMotion>
                                  </p:childTnLst>
                                </p:cTn>
                              </p:par>
                              <p:par>
                                <p:cTn id="15" presetID="0" presetClass="path" presetSubtype="0" accel="50000" decel="50000" fill="hold" nodeType="withEffect">
                                  <p:stCondLst>
                                    <p:cond delay="3000"/>
                                  </p:stCondLst>
                                  <p:childTnLst>
                                    <p:animMotion origin="layout" path="M 0.28568 0.23264 L 0.5194 0.55717 " pathEditMode="relative" ptsTypes="AA">
                                      <p:cBhvr>
                                        <p:cTn id="16" dur="2000" fill="hold"/>
                                        <p:tgtEl>
                                          <p:spTgt spid="8"/>
                                        </p:tgtEl>
                                        <p:attrNameLst>
                                          <p:attrName>ppt_x</p:attrName>
                                          <p:attrName>ppt_y</p:attrName>
                                        </p:attrNameLst>
                                      </p:cBhvr>
                                    </p:animMotion>
                                  </p:childTnLst>
                                </p:cTn>
                              </p:par>
                              <p:par>
                                <p:cTn id="17" presetID="0" presetClass="path" presetSubtype="0" accel="50000" decel="50000" fill="hold" nodeType="withEffect">
                                  <p:stCondLst>
                                    <p:cond delay="4000"/>
                                  </p:stCondLst>
                                  <p:childTnLst>
                                    <p:animMotion origin="layout" path="M -0.00066 -0.0037 L 0.2888 0.23333 " pathEditMode="relative" ptsTypes="AA">
                                      <p:cBhvr>
                                        <p:cTn id="18" dur="1000" fill="hold"/>
                                        <p:tgtEl>
                                          <p:spTgt spid="3"/>
                                        </p:tgtEl>
                                        <p:attrNameLst>
                                          <p:attrName>ppt_x</p:attrName>
                                          <p:attrName>ppt_y</p:attrName>
                                        </p:attrNameLst>
                                      </p:cBhvr>
                                    </p:animMotion>
                                  </p:childTnLst>
                                </p:cTn>
                              </p:par>
                              <p:par>
                                <p:cTn id="19" presetID="0" presetClass="path" presetSubtype="0" accel="50000" decel="50000" fill="hold" nodeType="withEffect">
                                  <p:stCondLst>
                                    <p:cond delay="5000"/>
                                  </p:stCondLst>
                                  <p:childTnLst>
                                    <p:animMotion origin="layout" path="M 0.00156 -0.00347 L 0.28737 0.23194 " pathEditMode="relative" ptsTypes="AA">
                                      <p:cBhvr>
                                        <p:cTn id="20" dur="1000" fill="hold"/>
                                        <p:tgtEl>
                                          <p:spTgt spid="2"/>
                                        </p:tgtEl>
                                        <p:attrNameLst>
                                          <p:attrName>ppt_x</p:attrName>
                                          <p:attrName>ppt_y</p:attrName>
                                        </p:attrNameLst>
                                      </p:cBhvr>
                                    </p:animMotion>
                                  </p:childTnLst>
                                </p:cTn>
                              </p:par>
                              <p:par>
                                <p:cTn id="21" presetID="0" presetClass="path" presetSubtype="0" accel="50000" decel="50000" fill="hold" nodeType="withEffect">
                                  <p:stCondLst>
                                    <p:cond delay="5000"/>
                                  </p:stCondLst>
                                  <p:childTnLst>
                                    <p:animMotion origin="layout" path="M 0.28828 0.23263 L 0.52044 0.5574 " pathEditMode="relative" ptsTypes="AA">
                                      <p:cBhvr>
                                        <p:cTn id="22" dur="2000" fill="hold"/>
                                        <p:tgtEl>
                                          <p:spTgt spid="6"/>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0127" y="4307868"/>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00B006-5577-CC59-79C5-80430DD8F999}"/>
              </a:ext>
            </a:extLst>
          </p:cNvPr>
          <p:cNvSpPr>
            <a:spLocks noGrp="1"/>
          </p:cNvSpPr>
          <p:nvPr>
            <p:ph type="title"/>
          </p:nvPr>
        </p:nvSpPr>
        <p:spPr>
          <a:xfrm>
            <a:off x="838200" y="365125"/>
            <a:ext cx="10515600" cy="1325563"/>
          </a:xfrm>
        </p:spPr>
        <p:txBody>
          <a:bodyPr/>
          <a:lstStyle/>
          <a:p>
            <a:r>
              <a:rPr lang="en-US"/>
              <a:t>With Multiple Ground Stations…</a:t>
            </a:r>
          </a:p>
        </p:txBody>
      </p:sp>
    </p:spTree>
    <p:extLst>
      <p:ext uri="{BB962C8B-B14F-4D97-AF65-F5344CB8AC3E}">
        <p14:creationId xmlns:p14="http://schemas.microsoft.com/office/powerpoint/2010/main" val="18741818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2" name="Picture 1" descr="A view of a mountain range&#10;&#10;Description automatically generated">
            <a:extLst>
              <a:ext uri="{FF2B5EF4-FFF2-40B4-BE49-F238E27FC236}">
                <a16:creationId xmlns:a16="http://schemas.microsoft.com/office/drawing/2014/main" id="{AFE029EC-7ADF-A52A-1D93-0040048326EA}"/>
              </a:ext>
            </a:extLst>
          </p:cNvPr>
          <p:cNvPicPr>
            <a:picLocks noChangeAspect="1"/>
          </p:cNvPicPr>
          <p:nvPr/>
        </p:nvPicPr>
        <p:blipFill rotWithShape="1">
          <a:blip r:embed="rId11">
            <a:extLst>
              <a:ext uri="{28A0092B-C50C-407E-A947-70E740481C1C}">
                <a14:useLocalDpi xmlns:a14="http://schemas.microsoft.com/office/drawing/2010/main" val="0"/>
              </a:ext>
            </a:extLst>
          </a:blip>
          <a:srcRect t="37479" r="62941" b="5480"/>
          <a:stretch/>
        </p:blipFill>
        <p:spPr>
          <a:xfrm>
            <a:off x="719433" y="1621306"/>
            <a:ext cx="1235880" cy="1131855"/>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11CDE0A6-5FE7-784B-53B1-088B95A9F5E7}"/>
              </a:ext>
            </a:extLst>
          </p:cNvPr>
          <p:cNvPicPr>
            <a:picLocks noChangeAspect="1"/>
          </p:cNvPicPr>
          <p:nvPr/>
        </p:nvPicPr>
        <p:blipFill rotWithShape="1">
          <a:blip r:embed="rId11">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875324" y="1751661"/>
            <a:ext cx="1235880" cy="1131855"/>
          </a:xfrm>
          <a:prstGeom prst="rect">
            <a:avLst/>
          </a:prstGeom>
        </p:spPr>
      </p:pic>
      <p:pic>
        <p:nvPicPr>
          <p:cNvPr id="5" name="Picture 4" descr="A view of a mountain range&#10;&#10;Description automatically generated">
            <a:extLst>
              <a:ext uri="{FF2B5EF4-FFF2-40B4-BE49-F238E27FC236}">
                <a16:creationId xmlns:a16="http://schemas.microsoft.com/office/drawing/2014/main" id="{815472D2-C58D-575F-BF1E-78312D556BFB}"/>
              </a:ext>
            </a:extLst>
          </p:cNvPr>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031215" y="1882016"/>
            <a:ext cx="1235880" cy="1131855"/>
          </a:xfrm>
          <a:prstGeom prst="rect">
            <a:avLst/>
          </a:prstGeom>
        </p:spPr>
      </p:pic>
      <p:pic>
        <p:nvPicPr>
          <p:cNvPr id="6" name="Picture 5" descr="A view of a mountain range&#10;&#10;Description automatically generated">
            <a:extLst>
              <a:ext uri="{FF2B5EF4-FFF2-40B4-BE49-F238E27FC236}">
                <a16:creationId xmlns:a16="http://schemas.microsoft.com/office/drawing/2014/main" id="{44DDF07F-F07B-29B1-7296-CF4AD0113E75}"/>
              </a:ext>
            </a:extLst>
          </p:cNvPr>
          <p:cNvPicPr>
            <a:picLocks noChangeAspect="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192770" y="2012371"/>
            <a:ext cx="1235880" cy="1131855"/>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39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Application>Microsoft Office PowerPoint</Application>
  <PresentationFormat>Grand écran</PresentationFormat>
  <Slides>31</Slides>
  <Notes>31</Notes>
  <HiddenSlides>0</HiddenSlides>
  <ScaleCrop>false</ScaleCrop>
  <HeadingPairs>
    <vt:vector size="4" baseType="variant">
      <vt:variant>
        <vt:lpstr>Thème</vt:lpstr>
      </vt:variant>
      <vt:variant>
        <vt:i4>1</vt:i4>
      </vt:variant>
      <vt:variant>
        <vt:lpstr>Titres des diapositives</vt:lpstr>
      </vt:variant>
      <vt:variant>
        <vt:i4>31</vt:i4>
      </vt:variant>
    </vt:vector>
  </HeadingPairs>
  <TitlesOfParts>
    <vt:vector size="32" baseType="lpstr">
      <vt:lpstr>office theme</vt:lpstr>
      <vt:lpstr>Umbra: Scheduling Satellite Traffic through Space and Time</vt:lpstr>
      <vt:lpstr>Présentation PowerPoint</vt:lpstr>
      <vt:lpstr>Présentation PowerPoint</vt:lpstr>
      <vt:lpstr>Présentation PowerPoint</vt:lpstr>
      <vt:lpstr>In This Talk</vt:lpstr>
      <vt:lpstr>Présentation PowerPoint</vt:lpstr>
      <vt:lpstr>Présentation PowerPoint</vt:lpstr>
      <vt:lpstr>With Multiple Ground Stations…</vt:lpstr>
      <vt:lpstr>Présentation PowerPoint</vt:lpstr>
      <vt:lpstr>Présentation PowerPoint</vt:lpstr>
      <vt:lpstr>With Multiple Ground Stations…</vt:lpstr>
      <vt:lpstr>Présentation PowerPoint</vt:lpstr>
      <vt:lpstr>With Multiple Satellites…</vt:lpstr>
      <vt:lpstr>With Multiple Satellites…</vt:lpstr>
      <vt:lpstr>Présentation PowerPoint</vt:lpstr>
      <vt:lpstr>Présentation PowerPoint</vt:lpstr>
      <vt:lpstr>With Multiple Satellites…</vt:lpstr>
      <vt:lpstr>In This Talk</vt:lpstr>
      <vt:lpstr>Idea: Withhold Scheduling</vt:lpstr>
      <vt:lpstr>With Multiple Ground Stations…</vt:lpstr>
      <vt:lpstr>Présentation PowerPoint</vt:lpstr>
      <vt:lpstr>Présentation PowerPoint</vt:lpstr>
      <vt:lpstr>With Multiple Ground Stations…</vt:lpstr>
      <vt:lpstr>Umbra: Space-Time Coupling</vt:lpstr>
      <vt:lpstr>Umbra: Space-Time Coupling</vt:lpstr>
      <vt:lpstr>Umbra: Transmission Schedule as Flow Graph</vt:lpstr>
      <vt:lpstr>In This Talk</vt:lpstr>
      <vt:lpstr>Evaluation</vt:lpstr>
      <vt:lpstr>Evaluation: Latency</vt:lpstr>
      <vt:lpstr>Did we solve UQE?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Tao</dc:creator>
  <cp:revision>2</cp:revision>
  <dcterms:created xsi:type="dcterms:W3CDTF">2023-08-21T22:54:07Z</dcterms:created>
  <dcterms:modified xsi:type="dcterms:W3CDTF">2024-12-26T23:09:21Z</dcterms:modified>
</cp:coreProperties>
</file>