
<file path=[Content_Types].xml><?xml version="1.0" encoding="utf-8"?>
<Types xmlns="http://schemas.openxmlformats.org/package/2006/content-types">
  <Default Extension="xml" ContentType="application/vnd.openxmlformats-officedocument.extended-properties+xml"/>
  <Default Extension="png" ContentType="image/png"/>
  <Default Extension="jpeg" ContentType="image/jpeg"/>
  <Default Extension="svg" ContentType="image/svg+xml"/>
  <Default Extension="gif" ContentType="image/gif"/>
  <Default Extension="mp4" ContentType="video/mp4"/>
  <Default Extension="glb" ContentType="model/gltf-binary"/>
  <Default Extension="wdp" ContentType="image/vnd.ms-photo"/>
  <Default Extension="xlsx" ContentType="application/vnd.openxmlformats-officedocument.spreadsheetml.sheet"/>
  <Default Extension="rels" ContentType="application/vnd.openxmlformats-package.relationships+xml"/>
  <Override PartName="/docProps/core.xml" ContentType="application/vnd.openxmlformats-package.core-properties+xml"/>
  <Override PartName="/ppt/presentation.xml" ContentType="application/vnd.openxmlformats-officedocument.presentationml.presentation.main+xml"/>
  <Override PartName="/ppt/slides/slide12.xml" ContentType="application/vnd.openxmlformats-officedocument.presentationml.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s/slide17.xml" ContentType="application/vnd.openxmlformats-officedocument.presentationml.slide+xml"/>
  <Override PartName="/ppt/notesSlides/notesSlide17.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presProps.xml" ContentType="application/vnd.openxmlformats-officedocument.presentationml.presProps+xml"/>
  <Override PartName="/ppt/slides/slide20.xml" ContentType="application/vnd.openxmlformats-officedocument.presentationml.slide+xml"/>
  <Override PartName="/ppt/notesSlides/notesSlide20.xml" ContentType="application/vnd.openxmlformats-officedocument.presentationml.notesSlide+xml"/>
  <Override PartName="/ppt/slides/slide33.xml" ContentType="application/vnd.openxmlformats-officedocument.presentationml.slide+xml"/>
  <Override PartName="/ppt/notesSlides/notesSlide33.xml" ContentType="application/vnd.openxmlformats-officedocument.presentationml.notesSlide+xml"/>
  <Override PartName="/ppt/tableStyles.xml" ContentType="application/vnd.openxmlformats-officedocument.presentationml.tableStyles+xml"/>
  <Override PartName="/ppt/slides/slide6.xml" ContentType="application/vnd.openxmlformats-officedocument.presentationml.slide+xml"/>
  <Override PartName="/ppt/notesSlides/notesSlide6.xml" ContentType="application/vnd.openxmlformats-officedocument.presentationml.notesSlide+xml"/>
  <Override PartName="/ppt/slides/slide1.xml" ContentType="application/vnd.openxmlformats-officedocument.presentationml.slide+xml"/>
  <Override PartName="/ppt/notesSlides/notesSlide1.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theme/themeOverride4.xml" ContentType="application/vnd.openxmlformats-officedocument.themeOverride+xml"/>
  <Override PartName="/ppt/slides/slide28.xml" ContentType="application/vnd.openxmlformats-officedocument.presentationml.slide+xml"/>
  <Override PartName="/ppt/notesSlides/notesSlide28.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31.xml" ContentType="application/vnd.openxmlformats-officedocument.presentationml.slide+xml"/>
  <Override PartName="/ppt/charts/chart2.xml" ContentType="application/vnd.openxmlformats-officedocument.drawingml.chart+xml"/>
  <Override PartName="/ppt/charts/colors2.xml" ContentType="application/vnd.ms-office.chartcolorstyle+xml"/>
  <Override PartName="/ppt/charts/style2.xml" ContentType="application/vnd.ms-office.chartstyle+xml"/>
  <Override PartName="/ppt/notesSlides/notesSlide31.xml" ContentType="application/vnd.openxmlformats-officedocument.presentationml.notesSlide+xml"/>
  <Override PartName="/ppt/slides/slide36.xml" ContentType="application/vnd.openxmlformats-officedocument.presentationml.slide+xml"/>
  <Override PartName="/ppt/notesSlides/notesSlide36.xml" ContentType="application/vnd.openxmlformats-officedocument.presentationml.notesSlide+xml"/>
  <Override PartName="/ppt/viewProps.xml" ContentType="application/vnd.openxmlformats-officedocument.presentationml.viewProps+xml"/>
  <Override PartName="/ppt/slides/slide4.xml" ContentType="application/vnd.openxmlformats-officedocument.presentationml.slide+xml"/>
  <Override PartName="/ppt/notesSlides/notesSlide4.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35.xml" ContentType="application/vnd.openxmlformats-officedocument.presentationml.slide+xml"/>
  <Override PartName="/ppt/notesSlides/notesSlide35.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theme/themeOverride3.xml" ContentType="application/vnd.openxmlformats-officedocument.themeOverride+xml"/>
  <Override PartName="/ppt/slides/slide30.xml" ContentType="application/vnd.openxmlformats-officedocument.presentationml.slide+xml"/>
  <Override PartName="/ppt/notesSlides/notesSlide30.xml" ContentType="application/vnd.openxmlformats-officedocument.presentationml.notesSlide+xml"/>
  <Override PartName="/ppt/revisionInfo.xml" ContentType="application/vnd.ms-powerpoint.revisioninfo+xml"/>
  <Override PartName="/ppt/slides/slide3.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theme/themeOverride1.xml" ContentType="application/vnd.openxmlformats-officedocument.themeOverride+xml"/>
  <Override PartName="/ppt/slides/slide13.xml" ContentType="application/vnd.openxmlformats-officedocument.presentationml.slide+xml"/>
  <Override PartName="/ppt/notesSlides/notesSlide13.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4.xml" ContentType="application/vnd.openxmlformats-officedocument.presentationml.slide+xml"/>
  <Override PartName="/ppt/notesSlides/notesSlide34.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notesSlides/notesSlide7.xml" ContentType="application/vnd.openxmlformats-officedocument.presentationml.notesSlide+xml"/>
  <Override PartName="/ppt/slides/slide2.xml" ContentType="application/vnd.openxmlformats-officedocument.presentationml.slide+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notesSlides/notesSlide2.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theme/themeOverride2.xml" ContentType="application/vnd.openxmlformats-officedocument.themeOverride+xml"/>
  <Override PartName="/ppt/slides/slide16.xml" ContentType="application/vnd.openxmlformats-officedocument.presentationml.slide+xml"/>
  <Override PartName="/ppt/notesSlides/notesSlide16.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32.xml" ContentType="application/vnd.openxmlformats-officedocument.presentationml.slide+xml"/>
  <Override PartName="/ppt/charts/chart3.xml" ContentType="application/vnd.openxmlformats-officedocument.drawingml.chart+xml"/>
  <Override PartName="/ppt/charts/colors3.xml" ContentType="application/vnd.ms-office.chartcolorstyle+xml"/>
  <Override PartName="/ppt/charts/style3.xml" ContentType="application/vnd.ms-office.chartstyle+xml"/>
  <Override PartName="/ppt/notesSlides/notesSlide32.xml" ContentType="application/vnd.openxmlformats-officedocument.presentationml.notesSlide+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56" r:id="rId2"/>
    <p:sldId id="583" r:id="rId3"/>
    <p:sldId id="299" r:id="rId4"/>
    <p:sldId id="589" r:id="rId5"/>
    <p:sldId id="585" r:id="rId6"/>
    <p:sldId id="591" r:id="rId7"/>
    <p:sldId id="590" r:id="rId8"/>
    <p:sldId id="278" r:id="rId9"/>
    <p:sldId id="292" r:id="rId10"/>
    <p:sldId id="296" r:id="rId11"/>
    <p:sldId id="285" r:id="rId12"/>
    <p:sldId id="286" r:id="rId13"/>
    <p:sldId id="291" r:id="rId14"/>
    <p:sldId id="297" r:id="rId15"/>
    <p:sldId id="592" r:id="rId16"/>
    <p:sldId id="593" r:id="rId17"/>
    <p:sldId id="595" r:id="rId18"/>
    <p:sldId id="277" r:id="rId19"/>
    <p:sldId id="279" r:id="rId20"/>
    <p:sldId id="597" r:id="rId21"/>
    <p:sldId id="275" r:id="rId22"/>
    <p:sldId id="294" r:id="rId23"/>
    <p:sldId id="263" r:id="rId24"/>
    <p:sldId id="276" r:id="rId25"/>
    <p:sldId id="599" r:id="rId26"/>
    <p:sldId id="281" r:id="rId27"/>
    <p:sldId id="264" r:id="rId28"/>
    <p:sldId id="598" r:id="rId29"/>
    <p:sldId id="266" r:id="rId30"/>
    <p:sldId id="298" r:id="rId31"/>
    <p:sldId id="267" r:id="rId32"/>
    <p:sldId id="271" r:id="rId33"/>
    <p:sldId id="586" r:id="rId34"/>
    <p:sldId id="588" r:id="rId35"/>
    <p:sldId id="587" r:id="rId36"/>
    <p:sldId id="27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F4F1"/>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D408EE-8DC1-4F7B-B2FD-46DA55A7BD09}" v="281" dt="2024-04-16T22:40:17.6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&#65279;<?xml version="1.0" encoding="utf-8"?><Relationships xmlns="http://schemas.openxmlformats.org/package/2006/relationships"><Relationship Type="http://schemas.openxmlformats.org/officeDocument/2006/relationships/slide" Target="/ppt/slides/slide12.xml" Id="rId13" /><Relationship Type="http://schemas.openxmlformats.org/officeDocument/2006/relationships/slide" Target="/ppt/slides/slide17.xml" Id="rId18" /><Relationship Type="http://schemas.openxmlformats.org/officeDocument/2006/relationships/slide" Target="/ppt/slides/slide25.xml" Id="rId26" /><Relationship Type="http://schemas.openxmlformats.org/officeDocument/2006/relationships/presProps" Target="/ppt/presProps.xml" Id="rId39" /><Relationship Type="http://schemas.openxmlformats.org/officeDocument/2006/relationships/slide" Target="/ppt/slides/slide20.xml" Id="rId21" /><Relationship Type="http://schemas.openxmlformats.org/officeDocument/2006/relationships/slide" Target="/ppt/slides/slide33.xml" Id="rId34" /><Relationship Type="http://schemas.openxmlformats.org/officeDocument/2006/relationships/tableStyles" Target="/ppt/tableStyles.xml" Id="rId42" /><Relationship Type="http://schemas.openxmlformats.org/officeDocument/2006/relationships/slide" Target="/ppt/slides/slide6.xml" Id="rId7" /><Relationship Type="http://schemas.openxmlformats.org/officeDocument/2006/relationships/slide" Target="/ppt/slides/slide1.xml" Id="rId2" /><Relationship Type="http://schemas.openxmlformats.org/officeDocument/2006/relationships/slide" Target="/ppt/slides/slide15.xml" Id="rId16" /><Relationship Type="http://schemas.openxmlformats.org/officeDocument/2006/relationships/slide" Target="/ppt/slides/slide19.xml" Id="rId20" /><Relationship Type="http://schemas.openxmlformats.org/officeDocument/2006/relationships/slide" Target="/ppt/slides/slide28.xml" Id="rId29" /><Relationship Type="http://schemas.openxmlformats.org/officeDocument/2006/relationships/theme" Target="/ppt/theme/theme1.xml" Id="rId41" /><Relationship Type="http://schemas.openxmlformats.org/officeDocument/2006/relationships/slideMaster" Target="/ppt/slideMasters/slideMaster1.xml" Id="rId1" /><Relationship Type="http://schemas.openxmlformats.org/officeDocument/2006/relationships/slide" Target="/ppt/slides/slide5.xml" Id="rId6" /><Relationship Type="http://schemas.openxmlformats.org/officeDocument/2006/relationships/slide" Target="/ppt/slides/slide10.xml" Id="rId11" /><Relationship Type="http://schemas.openxmlformats.org/officeDocument/2006/relationships/slide" Target="/ppt/slides/slide23.xml" Id="rId24" /><Relationship Type="http://schemas.openxmlformats.org/officeDocument/2006/relationships/slide" Target="/ppt/slides/slide31.xml" Id="rId32" /><Relationship Type="http://schemas.openxmlformats.org/officeDocument/2006/relationships/slide" Target="/ppt/slides/slide36.xml" Id="rId37" /><Relationship Type="http://schemas.openxmlformats.org/officeDocument/2006/relationships/viewProps" Target="/ppt/viewProps.xml" Id="rId40" /><Relationship Type="http://schemas.openxmlformats.org/officeDocument/2006/relationships/slide" Target="/ppt/slides/slide4.xml" Id="rId5" /><Relationship Type="http://schemas.openxmlformats.org/officeDocument/2006/relationships/slide" Target="/ppt/slides/slide14.xml" Id="rId15" /><Relationship Type="http://schemas.openxmlformats.org/officeDocument/2006/relationships/slide" Target="/ppt/slides/slide22.xml" Id="rId23" /><Relationship Type="http://schemas.openxmlformats.org/officeDocument/2006/relationships/slide" Target="/ppt/slides/slide27.xml" Id="rId28" /><Relationship Type="http://schemas.openxmlformats.org/officeDocument/2006/relationships/slide" Target="/ppt/slides/slide35.xml" Id="rId36" /><Relationship Type="http://schemas.openxmlformats.org/officeDocument/2006/relationships/slide" Target="/ppt/slides/slide9.xml" Id="rId10" /><Relationship Type="http://schemas.openxmlformats.org/officeDocument/2006/relationships/slide" Target="/ppt/slides/slide18.xml" Id="rId19" /><Relationship Type="http://schemas.openxmlformats.org/officeDocument/2006/relationships/slide" Target="/ppt/slides/slide30.xml" Id="rId31" /><Relationship Type="http://schemas.microsoft.com/office/2015/10/relationships/revisionInfo" Target="/ppt/revisionInfo.xml" Id="rId44" /><Relationship Type="http://schemas.openxmlformats.org/officeDocument/2006/relationships/slide" Target="/ppt/slides/slide3.xml" Id="rId4" /><Relationship Type="http://schemas.openxmlformats.org/officeDocument/2006/relationships/slide" Target="/ppt/slides/slide8.xml" Id="rId9" /><Relationship Type="http://schemas.openxmlformats.org/officeDocument/2006/relationships/slide" Target="/ppt/slides/slide13.xml" Id="rId14" /><Relationship Type="http://schemas.openxmlformats.org/officeDocument/2006/relationships/slide" Target="/ppt/slides/slide21.xml" Id="rId22" /><Relationship Type="http://schemas.openxmlformats.org/officeDocument/2006/relationships/slide" Target="/ppt/slides/slide26.xml" Id="rId27" /><Relationship Type="http://schemas.openxmlformats.org/officeDocument/2006/relationships/slide" Target="/ppt/slides/slide29.xml" Id="rId30" /><Relationship Type="http://schemas.openxmlformats.org/officeDocument/2006/relationships/slide" Target="/ppt/slides/slide34.xml" Id="rId35" /><Relationship Type="http://schemas.microsoft.com/office/2016/11/relationships/changesInfo" Target="/ppt/changesInfos/changesInfo1.xml" Id="rId43" /><Relationship Type="http://schemas.openxmlformats.org/officeDocument/2006/relationships/slide" Target="/ppt/slides/slide7.xml" Id="rId8" /><Relationship Type="http://schemas.openxmlformats.org/officeDocument/2006/relationships/slide" Target="/ppt/slides/slide2.xml" Id="rId3" /><Relationship Type="http://schemas.openxmlformats.org/officeDocument/2006/relationships/slide" Target="/ppt/slides/slide11.xml" Id="rId12" /><Relationship Type="http://schemas.openxmlformats.org/officeDocument/2006/relationships/slide" Target="/ppt/slides/slide16.xml" Id="rId17" /><Relationship Type="http://schemas.openxmlformats.org/officeDocument/2006/relationships/slide" Target="/ppt/slides/slide24.xml" Id="rId25" /><Relationship Type="http://schemas.openxmlformats.org/officeDocument/2006/relationships/slide" Target="/ppt/slides/slide32.xml" Id="rId33" /><Relationship Type="http://schemas.openxmlformats.org/officeDocument/2006/relationships/notesMaster" Target="/ppt/notesMasters/notesMaster1.xml" Id="rId38"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o, Bill" userId="8bec7c3f-9b66-413c-b82f-fdf7bc0f8617" providerId="ADAL" clId="{BDEC1012-6066-47F4-9074-CDF4BA228DCF}"/>
    <pc:docChg chg="undo redo custSel addSld delSld modSld sldOrd addMainMaster delMainMaster modMainMaster">
      <pc:chgData name="Tao, Bill" userId="8bec7c3f-9b66-413c-b82f-fdf7bc0f8617" providerId="ADAL" clId="{BDEC1012-6066-47F4-9074-CDF4BA228DCF}" dt="2024-04-14T21:04:36.944" v="25227" actId="6549"/>
      <pc:docMkLst>
        <pc:docMk/>
      </pc:docMkLst>
      <pc:sldChg chg="modSp new del">
        <pc:chgData name="Tao, Bill" userId="8bec7c3f-9b66-413c-b82f-fdf7bc0f8617" providerId="ADAL" clId="{BDEC1012-6066-47F4-9074-CDF4BA228DCF}" dt="2024-02-13T00:15:37.532" v="68" actId="680"/>
        <pc:sldMkLst>
          <pc:docMk/>
          <pc:sldMk cId="1235938590" sldId="256"/>
        </pc:sldMkLst>
        <pc:spChg chg="mod">
          <ac:chgData name="Tao, Bill" userId="8bec7c3f-9b66-413c-b82f-fdf7bc0f8617" providerId="ADAL" clId="{BDEC1012-6066-47F4-9074-CDF4BA228DCF}" dt="2024-02-13T00:15:37.335" v="67"/>
          <ac:spMkLst>
            <pc:docMk/>
            <pc:sldMk cId="1235938590" sldId="256"/>
            <ac:spMk id="2" creationId="{3F896320-31B1-0260-9486-5D6C400D1F6D}"/>
          </ac:spMkLst>
        </pc:spChg>
        <pc:spChg chg="mod">
          <ac:chgData name="Tao, Bill" userId="8bec7c3f-9b66-413c-b82f-fdf7bc0f8617" providerId="ADAL" clId="{BDEC1012-6066-47F4-9074-CDF4BA228DCF}" dt="2024-02-13T00:15:37.335" v="67"/>
          <ac:spMkLst>
            <pc:docMk/>
            <pc:sldMk cId="1235938590" sldId="256"/>
            <ac:spMk id="3" creationId="{FB507618-78D9-256A-E94D-E17FA58E1D2C}"/>
          </ac:spMkLst>
        </pc:spChg>
      </pc:sldChg>
      <pc:sldChg chg="addSp delSp modSp add del mod modMedia setBg modClrScheme addAnim delAnim modAnim delDesignElem chgLayout modNotesTx">
        <pc:chgData name="Tao, Bill" userId="8bec7c3f-9b66-413c-b82f-fdf7bc0f8617" providerId="ADAL" clId="{BDEC1012-6066-47F4-9074-CDF4BA228DCF}" dt="2024-04-03T17:21:04.055" v="4712" actId="20577"/>
        <pc:sldMkLst>
          <pc:docMk/>
          <pc:sldMk cId="1422751521" sldId="256"/>
        </pc:sldMkLst>
        <pc:spChg chg="mod ord">
          <ac:chgData name="Tao, Bill" userId="8bec7c3f-9b66-413c-b82f-fdf7bc0f8617" providerId="ADAL" clId="{BDEC1012-6066-47F4-9074-CDF4BA228DCF}" dt="2024-04-03T17:21:04.055" v="4712" actId="20577"/>
          <ac:spMkLst>
            <pc:docMk/>
            <pc:sldMk cId="1422751521" sldId="256"/>
            <ac:spMk id="2" creationId="{4E43AB16-772D-1AAF-B0A1-4C8B0107F8B7}"/>
          </ac:spMkLst>
        </pc:spChg>
        <pc:spChg chg="mod ord">
          <ac:chgData name="Tao, Bill" userId="8bec7c3f-9b66-413c-b82f-fdf7bc0f8617" providerId="ADAL" clId="{BDEC1012-6066-47F4-9074-CDF4BA228DCF}" dt="2024-02-28T00:54:23.425" v="1636" actId="115"/>
          <ac:spMkLst>
            <pc:docMk/>
            <pc:sldMk cId="1422751521" sldId="256"/>
            <ac:spMk id="3" creationId="{1FBD08C8-A08E-B2C3-C747-94C89064693F}"/>
          </ac:spMkLst>
        </pc:spChg>
        <pc:spChg chg="add">
          <ac:chgData name="Tao, Bill" userId="8bec7c3f-9b66-413c-b82f-fdf7bc0f8617" providerId="ADAL" clId="{BDEC1012-6066-47F4-9074-CDF4BA228DCF}" dt="2024-02-13T00:17:07.233" v="208" actId="26606"/>
          <ac:spMkLst>
            <pc:docMk/>
            <pc:sldMk cId="1422751521" sldId="256"/>
            <ac:spMk id="6" creationId="{E70372AA-12E1-4094-B31A-1B0F57FC3E78}"/>
          </ac:spMkLst>
        </pc:spChg>
        <pc:spChg chg="add">
          <ac:chgData name="Tao, Bill" userId="8bec7c3f-9b66-413c-b82f-fdf7bc0f8617" providerId="ADAL" clId="{BDEC1012-6066-47F4-9074-CDF4BA228DCF}" dt="2024-02-13T00:17:07.233" v="208" actId="26606"/>
          <ac:spMkLst>
            <pc:docMk/>
            <pc:sldMk cId="1422751521" sldId="256"/>
            <ac:spMk id="8" creationId="{AA61CCAC-6875-474C-8E9E-F57ABF078C2B}"/>
          </ac:spMkLst>
        </pc:spChg>
        <pc:spChg chg="add del">
          <ac:chgData name="Tao, Bill" userId="8bec7c3f-9b66-413c-b82f-fdf7bc0f8617" providerId="ADAL" clId="{BDEC1012-6066-47F4-9074-CDF4BA228DCF}" dt="2024-02-13T00:15:38.409" v="71" actId="26606"/>
          <ac:spMkLst>
            <pc:docMk/>
            <pc:sldMk cId="1422751521" sldId="256"/>
            <ac:spMk id="9" creationId="{EA164D6B-6878-4B9F-A2D0-985D39B17B46}"/>
          </ac:spMkLst>
        </pc:spChg>
        <pc:spChg chg="add">
          <ac:chgData name="Tao, Bill" userId="8bec7c3f-9b66-413c-b82f-fdf7bc0f8617" providerId="ADAL" clId="{BDEC1012-6066-47F4-9074-CDF4BA228DCF}" dt="2024-02-13T00:17:07.233" v="208" actId="26606"/>
          <ac:spMkLst>
            <pc:docMk/>
            <pc:sldMk cId="1422751521" sldId="256"/>
            <ac:spMk id="10" creationId="{5683D043-25BB-4AC9-8130-641179672614}"/>
          </ac:spMkLst>
        </pc:spChg>
        <pc:spChg chg="add del">
          <ac:chgData name="Tao, Bill" userId="8bec7c3f-9b66-413c-b82f-fdf7bc0f8617" providerId="ADAL" clId="{BDEC1012-6066-47F4-9074-CDF4BA228DCF}" dt="2024-02-13T00:15:38.409" v="71" actId="26606"/>
          <ac:spMkLst>
            <pc:docMk/>
            <pc:sldMk cId="1422751521" sldId="256"/>
            <ac:spMk id="11" creationId="{064738AB-B6BE-4867-889A-52CE4AC8DBD0}"/>
          </ac:spMkLst>
        </pc:spChg>
        <pc:spChg chg="add del">
          <ac:chgData name="Tao, Bill" userId="8bec7c3f-9b66-413c-b82f-fdf7bc0f8617" providerId="ADAL" clId="{BDEC1012-6066-47F4-9074-CDF4BA228DCF}" dt="2024-02-13T00:15:38.409" v="71" actId="26606"/>
          <ac:spMkLst>
            <pc:docMk/>
            <pc:sldMk cId="1422751521" sldId="256"/>
            <ac:spMk id="13" creationId="{7C60369F-A41B-4D6E-8990-30E2715C5730}"/>
          </ac:spMkLst>
        </pc:spChg>
        <pc:picChg chg="add mod">
          <ac:chgData name="Tao, Bill" userId="8bec7c3f-9b66-413c-b82f-fdf7bc0f8617" providerId="ADAL" clId="{BDEC1012-6066-47F4-9074-CDF4BA228DCF}" dt="2024-02-14T20:19:23.171" v="486" actId="14100"/>
          <ac:picMkLst>
            <pc:docMk/>
            <pc:sldMk cId="1422751521" sldId="256"/>
            <ac:picMk id="4" creationId="{A3B83CB1-69B5-9E2D-C436-38127D8AB0DB}"/>
          </ac:picMkLst>
        </pc:picChg>
        <pc:picChg chg="add del mod">
          <ac:chgData name="Tao, Bill" userId="8bec7c3f-9b66-413c-b82f-fdf7bc0f8617" providerId="ADAL" clId="{BDEC1012-6066-47F4-9074-CDF4BA228DCF}" dt="2024-02-13T00:15:38.409" v="71" actId="26606"/>
          <ac:picMkLst>
            <pc:docMk/>
            <pc:sldMk cId="1422751521" sldId="256"/>
            <ac:picMk id="4" creationId="{EB040EA1-5B63-8061-B038-313412EF4AD7}"/>
          </ac:picMkLst>
        </pc:picChg>
        <pc:picChg chg="add mod ord">
          <ac:chgData name="Tao, Bill" userId="8bec7c3f-9b66-413c-b82f-fdf7bc0f8617" providerId="ADAL" clId="{BDEC1012-6066-47F4-9074-CDF4BA228DCF}" dt="2024-02-13T00:15:59.860" v="87" actId="167"/>
          <ac:picMkLst>
            <pc:docMk/>
            <pc:sldMk cId="1422751521" sldId="256"/>
            <ac:picMk id="5" creationId="{EB040EA1-5B63-8061-B038-313412EF4AD7}"/>
          </ac:picMkLst>
        </pc:picChg>
        <pc:picChg chg="add mod">
          <ac:chgData name="Tao, Bill" userId="8bec7c3f-9b66-413c-b82f-fdf7bc0f8617" providerId="ADAL" clId="{BDEC1012-6066-47F4-9074-CDF4BA228DCF}" dt="2024-02-13T00:17:07.796" v="210"/>
          <ac:picMkLst>
            <pc:docMk/>
            <pc:sldMk cId="1422751521" sldId="256"/>
            <ac:picMk id="7" creationId="{7B202CD7-C941-D21D-6DE5-352B561F1CAC}"/>
          </ac:picMkLst>
        </pc:picChg>
      </pc:sldChg>
      <pc:sldChg chg="addSp delSp modSp new mod modTransition modAnim">
        <pc:chgData name="Tao, Bill" userId="8bec7c3f-9b66-413c-b82f-fdf7bc0f8617" providerId="ADAL" clId="{BDEC1012-6066-47F4-9074-CDF4BA228DCF}" dt="2024-02-15T17:55:08.771" v="760"/>
        <pc:sldMkLst>
          <pc:docMk/>
          <pc:sldMk cId="1903396109" sldId="257"/>
        </pc:sldMkLst>
        <pc:spChg chg="del mod">
          <ac:chgData name="Tao, Bill" userId="8bec7c3f-9b66-413c-b82f-fdf7bc0f8617" providerId="ADAL" clId="{BDEC1012-6066-47F4-9074-CDF4BA228DCF}" dt="2024-02-14T20:56:47.276" v="514" actId="478"/>
          <ac:spMkLst>
            <pc:docMk/>
            <pc:sldMk cId="1903396109" sldId="257"/>
            <ac:spMk id="2" creationId="{C0C17325-3750-0B23-C123-A81CB3EF5B3D}"/>
          </ac:spMkLst>
        </pc:spChg>
        <pc:spChg chg="del">
          <ac:chgData name="Tao, Bill" userId="8bec7c3f-9b66-413c-b82f-fdf7bc0f8617" providerId="ADAL" clId="{BDEC1012-6066-47F4-9074-CDF4BA228DCF}" dt="2024-02-14T19:55:55.610" v="463" actId="478"/>
          <ac:spMkLst>
            <pc:docMk/>
            <pc:sldMk cId="1903396109" sldId="257"/>
            <ac:spMk id="3" creationId="{33D7CDC3-C0E7-08E3-1B5A-2CC50D8DAD66}"/>
          </ac:spMkLst>
        </pc:spChg>
        <pc:spChg chg="del">
          <ac:chgData name="Tao, Bill" userId="8bec7c3f-9b66-413c-b82f-fdf7bc0f8617" providerId="ADAL" clId="{BDEC1012-6066-47F4-9074-CDF4BA228DCF}" dt="2024-02-14T20:46:27.839" v="492" actId="478"/>
          <ac:spMkLst>
            <pc:docMk/>
            <pc:sldMk cId="1903396109" sldId="257"/>
            <ac:spMk id="4" creationId="{AEA725FE-BF35-63E0-0BE2-BFEE1AA964D1}"/>
          </ac:spMkLst>
        </pc:spChg>
        <pc:spChg chg="del">
          <ac:chgData name="Tao, Bill" userId="8bec7c3f-9b66-413c-b82f-fdf7bc0f8617" providerId="ADAL" clId="{BDEC1012-6066-47F4-9074-CDF4BA228DCF}" dt="2024-02-13T00:22:00.397" v="212" actId="478"/>
          <ac:spMkLst>
            <pc:docMk/>
            <pc:sldMk cId="1903396109" sldId="257"/>
            <ac:spMk id="5" creationId="{18DE04A7-11C0-8805-1A77-016EFCD6A1C3}"/>
          </ac:spMkLst>
        </pc:spChg>
        <pc:spChg chg="add del mod">
          <ac:chgData name="Tao, Bill" userId="8bec7c3f-9b66-413c-b82f-fdf7bc0f8617" providerId="ADAL" clId="{BDEC1012-6066-47F4-9074-CDF4BA228DCF}" dt="2024-02-14T20:56:48.997" v="515" actId="478"/>
          <ac:spMkLst>
            <pc:docMk/>
            <pc:sldMk cId="1903396109" sldId="257"/>
            <ac:spMk id="19" creationId="{59B883DE-AA99-E311-507F-228B18892C00}"/>
          </ac:spMkLst>
        </pc:spChg>
        <pc:picChg chg="add del mod">
          <ac:chgData name="Tao, Bill" userId="8bec7c3f-9b66-413c-b82f-fdf7bc0f8617" providerId="ADAL" clId="{BDEC1012-6066-47F4-9074-CDF4BA228DCF}" dt="2024-02-14T20:09:09.105" v="478" actId="478"/>
          <ac:picMkLst>
            <pc:docMk/>
            <pc:sldMk cId="1903396109" sldId="257"/>
            <ac:picMk id="7" creationId="{18224CDD-1F2F-B0A1-EF7E-3B423FBADBD0}"/>
          </ac:picMkLst>
        </pc:picChg>
        <pc:picChg chg="add del mod">
          <ac:chgData name="Tao, Bill" userId="8bec7c3f-9b66-413c-b82f-fdf7bc0f8617" providerId="ADAL" clId="{BDEC1012-6066-47F4-9074-CDF4BA228DCF}" dt="2024-02-14T19:58:35.214" v="474" actId="478"/>
          <ac:picMkLst>
            <pc:docMk/>
            <pc:sldMk cId="1903396109" sldId="257"/>
            <ac:picMk id="9" creationId="{6F0BA865-18A5-477B-ACD4-F47C7F4074F4}"/>
          </ac:picMkLst>
        </pc:picChg>
        <pc:picChg chg="add del mod">
          <ac:chgData name="Tao, Bill" userId="8bec7c3f-9b66-413c-b82f-fdf7bc0f8617" providerId="ADAL" clId="{BDEC1012-6066-47F4-9074-CDF4BA228DCF}" dt="2024-02-14T20:56:44.690" v="513" actId="478"/>
          <ac:picMkLst>
            <pc:docMk/>
            <pc:sldMk cId="1903396109" sldId="257"/>
            <ac:picMk id="11" creationId="{2C8BEFDE-72AE-7769-1DCE-C095383889A4}"/>
          </ac:picMkLst>
        </pc:picChg>
        <pc:picChg chg="add del mod">
          <ac:chgData name="Tao, Bill" userId="8bec7c3f-9b66-413c-b82f-fdf7bc0f8617" providerId="ADAL" clId="{BDEC1012-6066-47F4-9074-CDF4BA228DCF}" dt="2024-02-14T20:49:06.539" v="503" actId="478"/>
          <ac:picMkLst>
            <pc:docMk/>
            <pc:sldMk cId="1903396109" sldId="257"/>
            <ac:picMk id="13" creationId="{FE542834-2A19-09E7-6BE0-A9BD5BC08639}"/>
          </ac:picMkLst>
        </pc:picChg>
        <pc:picChg chg="add del mod">
          <ac:chgData name="Tao, Bill" userId="8bec7c3f-9b66-413c-b82f-fdf7bc0f8617" providerId="ADAL" clId="{BDEC1012-6066-47F4-9074-CDF4BA228DCF}" dt="2024-02-14T20:56:44.690" v="513" actId="478"/>
          <ac:picMkLst>
            <pc:docMk/>
            <pc:sldMk cId="1903396109" sldId="257"/>
            <ac:picMk id="15" creationId="{FF9CE6B5-156F-499C-C889-07A764602747}"/>
          </ac:picMkLst>
        </pc:picChg>
        <pc:picChg chg="add del mod">
          <ac:chgData name="Tao, Bill" userId="8bec7c3f-9b66-413c-b82f-fdf7bc0f8617" providerId="ADAL" clId="{BDEC1012-6066-47F4-9074-CDF4BA228DCF}" dt="2024-02-14T20:56:44.690" v="513" actId="478"/>
          <ac:picMkLst>
            <pc:docMk/>
            <pc:sldMk cId="1903396109" sldId="257"/>
            <ac:picMk id="17" creationId="{B462F3F3-7BBB-03ED-D273-481DAA5A5239}"/>
          </ac:picMkLst>
        </pc:picChg>
        <pc:picChg chg="add mod">
          <ac:chgData name="Tao, Bill" userId="8bec7c3f-9b66-413c-b82f-fdf7bc0f8617" providerId="ADAL" clId="{BDEC1012-6066-47F4-9074-CDF4BA228DCF}" dt="2024-02-14T21:09:24.571" v="550" actId="14100"/>
          <ac:picMkLst>
            <pc:docMk/>
            <pc:sldMk cId="1903396109" sldId="257"/>
            <ac:picMk id="20" creationId="{C1B467E0-058B-D7D1-FF0B-2C0CE82C4F6B}"/>
          </ac:picMkLst>
        </pc:picChg>
        <pc:picChg chg="add mod">
          <ac:chgData name="Tao, Bill" userId="8bec7c3f-9b66-413c-b82f-fdf7bc0f8617" providerId="ADAL" clId="{BDEC1012-6066-47F4-9074-CDF4BA228DCF}" dt="2024-02-14T21:09:25.197" v="551" actId="14100"/>
          <ac:picMkLst>
            <pc:docMk/>
            <pc:sldMk cId="1903396109" sldId="257"/>
            <ac:picMk id="21" creationId="{31766053-A434-D52F-ADD2-1F416EF85273}"/>
          </ac:picMkLst>
        </pc:picChg>
        <pc:picChg chg="add mod">
          <ac:chgData name="Tao, Bill" userId="8bec7c3f-9b66-413c-b82f-fdf7bc0f8617" providerId="ADAL" clId="{BDEC1012-6066-47F4-9074-CDF4BA228DCF}" dt="2024-02-14T20:57:19.536" v="524" actId="14100"/>
          <ac:picMkLst>
            <pc:docMk/>
            <pc:sldMk cId="1903396109" sldId="257"/>
            <ac:picMk id="22" creationId="{BCB497DB-A4BD-7833-5B9C-2554B51FA4D6}"/>
          </ac:picMkLst>
        </pc:picChg>
        <pc:picChg chg="add mod">
          <ac:chgData name="Tao, Bill" userId="8bec7c3f-9b66-413c-b82f-fdf7bc0f8617" providerId="ADAL" clId="{BDEC1012-6066-47F4-9074-CDF4BA228DCF}" dt="2024-02-14T20:57:22.320" v="525" actId="14100"/>
          <ac:picMkLst>
            <pc:docMk/>
            <pc:sldMk cId="1903396109" sldId="257"/>
            <ac:picMk id="23" creationId="{72820853-0D18-F1A5-3CBC-D265EED72B16}"/>
          </ac:picMkLst>
        </pc:picChg>
      </pc:sldChg>
      <pc:sldChg chg="addSp delSp modSp new del mod addAnim delAnim modAnim modNotesTx">
        <pc:chgData name="Tao, Bill" userId="8bec7c3f-9b66-413c-b82f-fdf7bc0f8617" providerId="ADAL" clId="{BDEC1012-6066-47F4-9074-CDF4BA228DCF}" dt="2024-04-11T17:00:00.127" v="17719" actId="47"/>
        <pc:sldMkLst>
          <pc:docMk/>
          <pc:sldMk cId="3550257495" sldId="258"/>
        </pc:sldMkLst>
        <pc:spChg chg="add del mod">
          <ac:chgData name="Tao, Bill" userId="8bec7c3f-9b66-413c-b82f-fdf7bc0f8617" providerId="ADAL" clId="{BDEC1012-6066-47F4-9074-CDF4BA228DCF}" dt="2024-02-22T20:50:51.969" v="800" actId="478"/>
          <ac:spMkLst>
            <pc:docMk/>
            <pc:sldMk cId="3550257495" sldId="258"/>
            <ac:spMk id="2" creationId="{43F9D467-F0B1-ACE6-404F-AC8CF797E929}"/>
          </ac:spMkLst>
        </pc:spChg>
        <pc:spChg chg="add mod">
          <ac:chgData name="Tao, Bill" userId="8bec7c3f-9b66-413c-b82f-fdf7bc0f8617" providerId="ADAL" clId="{BDEC1012-6066-47F4-9074-CDF4BA228DCF}" dt="2024-04-02T13:51:34.172" v="3825" actId="2711"/>
          <ac:spMkLst>
            <pc:docMk/>
            <pc:sldMk cId="3550257495" sldId="258"/>
            <ac:spMk id="2" creationId="{E31B6551-7B7F-D253-C4DA-CCB39E132620}"/>
          </ac:spMkLst>
        </pc:spChg>
        <pc:spChg chg="del">
          <ac:chgData name="Tao, Bill" userId="8bec7c3f-9b66-413c-b82f-fdf7bc0f8617" providerId="ADAL" clId="{BDEC1012-6066-47F4-9074-CDF4BA228DCF}" dt="2024-02-14T20:49:52.177" v="509" actId="478"/>
          <ac:spMkLst>
            <pc:docMk/>
            <pc:sldMk cId="3550257495" sldId="258"/>
            <ac:spMk id="3" creationId="{1640C67B-F500-AAC1-CF5D-4D03E06CAE03}"/>
          </ac:spMkLst>
        </pc:spChg>
        <pc:spChg chg="add mod">
          <ac:chgData name="Tao, Bill" userId="8bec7c3f-9b66-413c-b82f-fdf7bc0f8617" providerId="ADAL" clId="{BDEC1012-6066-47F4-9074-CDF4BA228DCF}" dt="2024-04-02T14:34:43.018" v="3864" actId="20577"/>
          <ac:spMkLst>
            <pc:docMk/>
            <pc:sldMk cId="3550257495" sldId="258"/>
            <ac:spMk id="3" creationId="{2FD4CB11-7365-4A97-C248-420C2CCFF62E}"/>
          </ac:spMkLst>
        </pc:spChg>
        <pc:spChg chg="add del mod">
          <ac:chgData name="Tao, Bill" userId="8bec7c3f-9b66-413c-b82f-fdf7bc0f8617" providerId="ADAL" clId="{BDEC1012-6066-47F4-9074-CDF4BA228DCF}" dt="2024-02-22T20:50:54.109" v="801" actId="478"/>
          <ac:spMkLst>
            <pc:docMk/>
            <pc:sldMk cId="3550257495" sldId="258"/>
            <ac:spMk id="7" creationId="{1CE29F29-6D53-BE47-D81D-80C5B4696C46}"/>
          </ac:spMkLst>
        </pc:spChg>
        <pc:spChg chg="add del mod">
          <ac:chgData name="Tao, Bill" userId="8bec7c3f-9b66-413c-b82f-fdf7bc0f8617" providerId="ADAL" clId="{BDEC1012-6066-47F4-9074-CDF4BA228DCF}" dt="2024-02-14T21:09:03.813" v="547" actId="478"/>
          <ac:spMkLst>
            <pc:docMk/>
            <pc:sldMk cId="3550257495" sldId="258"/>
            <ac:spMk id="8" creationId="{2B9E5806-13C6-2E39-758A-DE40DCCDCBE7}"/>
          </ac:spMkLst>
        </pc:spChg>
        <pc:spChg chg="add del mod">
          <ac:chgData name="Tao, Bill" userId="8bec7c3f-9b66-413c-b82f-fdf7bc0f8617" providerId="ADAL" clId="{BDEC1012-6066-47F4-9074-CDF4BA228DCF}" dt="2024-02-14T21:09:00.183" v="539" actId="478"/>
          <ac:spMkLst>
            <pc:docMk/>
            <pc:sldMk cId="3550257495" sldId="258"/>
            <ac:spMk id="12" creationId="{06B1C27F-C596-7E91-2448-B16876DC6EB6}"/>
          </ac:spMkLst>
        </pc:spChg>
        <pc:picChg chg="add mod">
          <ac:chgData name="Tao, Bill" userId="8bec7c3f-9b66-413c-b82f-fdf7bc0f8617" providerId="ADAL" clId="{BDEC1012-6066-47F4-9074-CDF4BA228DCF}" dt="2024-02-15T17:49:59.602" v="668" actId="571"/>
          <ac:picMkLst>
            <pc:docMk/>
            <pc:sldMk cId="3550257495" sldId="258"/>
            <ac:picMk id="3" creationId="{68FB83A4-5FCD-5DDF-2112-EC8C29730685}"/>
          </ac:picMkLst>
        </pc:picChg>
        <pc:picChg chg="add mod">
          <ac:chgData name="Tao, Bill" userId="8bec7c3f-9b66-413c-b82f-fdf7bc0f8617" providerId="ADAL" clId="{BDEC1012-6066-47F4-9074-CDF4BA228DCF}" dt="2024-02-15T17:49:59.602" v="668" actId="571"/>
          <ac:picMkLst>
            <pc:docMk/>
            <pc:sldMk cId="3550257495" sldId="258"/>
            <ac:picMk id="7" creationId="{443770D3-3946-DE2B-C993-8A31ECC60D96}"/>
          </ac:picMkLst>
        </pc:picChg>
        <pc:picChg chg="add del mod modCrop">
          <ac:chgData name="Tao, Bill" userId="8bec7c3f-9b66-413c-b82f-fdf7bc0f8617" providerId="ADAL" clId="{BDEC1012-6066-47F4-9074-CDF4BA228DCF}" dt="2024-02-22T20:19:55.729" v="795" actId="478"/>
          <ac:picMkLst>
            <pc:docMk/>
            <pc:sldMk cId="3550257495" sldId="258"/>
            <ac:picMk id="9" creationId="{570EB86E-56E8-67F2-EAAB-7C8C63D432BE}"/>
          </ac:picMkLst>
        </pc:picChg>
        <pc:picChg chg="add del mod">
          <ac:chgData name="Tao, Bill" userId="8bec7c3f-9b66-413c-b82f-fdf7bc0f8617" providerId="ADAL" clId="{BDEC1012-6066-47F4-9074-CDF4BA228DCF}" dt="2024-02-14T21:09:02.112" v="544" actId="14100"/>
          <ac:picMkLst>
            <pc:docMk/>
            <pc:sldMk cId="3550257495" sldId="258"/>
            <ac:picMk id="9" creationId="{AAC3476C-0BF5-285A-686A-3309A64F8161}"/>
          </ac:picMkLst>
        </pc:picChg>
        <pc:picChg chg="add del mod">
          <ac:chgData name="Tao, Bill" userId="8bec7c3f-9b66-413c-b82f-fdf7bc0f8617" providerId="ADAL" clId="{BDEC1012-6066-47F4-9074-CDF4BA228DCF}" dt="2024-02-14T21:09:02.376" v="545"/>
          <ac:picMkLst>
            <pc:docMk/>
            <pc:sldMk cId="3550257495" sldId="258"/>
            <ac:picMk id="10" creationId="{0C45A2D3-1D11-7B01-AF3F-4E8783C47529}"/>
          </ac:picMkLst>
        </pc:picChg>
        <pc:picChg chg="add mod modCrop">
          <ac:chgData name="Tao, Bill" userId="8bec7c3f-9b66-413c-b82f-fdf7bc0f8617" providerId="ADAL" clId="{BDEC1012-6066-47F4-9074-CDF4BA228DCF}" dt="2024-02-22T23:33:58.365" v="931" actId="1076"/>
          <ac:picMkLst>
            <pc:docMk/>
            <pc:sldMk cId="3550257495" sldId="258"/>
            <ac:picMk id="11" creationId="{34FBB0C2-1BF6-644F-7F4E-A70DFA67A727}"/>
          </ac:picMkLst>
        </pc:picChg>
        <pc:picChg chg="add mod modCrop">
          <ac:chgData name="Tao, Bill" userId="8bec7c3f-9b66-413c-b82f-fdf7bc0f8617" providerId="ADAL" clId="{BDEC1012-6066-47F4-9074-CDF4BA228DCF}" dt="2024-02-22T20:52:50.782" v="820" actId="14100"/>
          <ac:picMkLst>
            <pc:docMk/>
            <pc:sldMk cId="3550257495" sldId="258"/>
            <ac:picMk id="13" creationId="{63977ABE-4110-4471-EBBE-8BB20F21C638}"/>
          </ac:picMkLst>
        </pc:picChg>
        <pc:picChg chg="add mod modCrop">
          <ac:chgData name="Tao, Bill" userId="8bec7c3f-9b66-413c-b82f-fdf7bc0f8617" providerId="ADAL" clId="{BDEC1012-6066-47F4-9074-CDF4BA228DCF}" dt="2024-02-22T20:50:57.218" v="802" actId="14100"/>
          <ac:picMkLst>
            <pc:docMk/>
            <pc:sldMk cId="3550257495" sldId="258"/>
            <ac:picMk id="14" creationId="{7F47BC0C-54AF-15F4-D46A-8DB95EA4C0AB}"/>
          </ac:picMkLst>
        </pc:picChg>
        <pc:picChg chg="add mod modCrop">
          <ac:chgData name="Tao, Bill" userId="8bec7c3f-9b66-413c-b82f-fdf7bc0f8617" providerId="ADAL" clId="{BDEC1012-6066-47F4-9074-CDF4BA228DCF}" dt="2024-02-15T17:50:05.607" v="696" actId="1035"/>
          <ac:picMkLst>
            <pc:docMk/>
            <pc:sldMk cId="3550257495" sldId="258"/>
            <ac:picMk id="16" creationId="{D517A593-12DF-6810-384B-8A5589C6508C}"/>
          </ac:picMkLst>
        </pc:picChg>
        <pc:picChg chg="add mod modCrop">
          <ac:chgData name="Tao, Bill" userId="8bec7c3f-9b66-413c-b82f-fdf7bc0f8617" providerId="ADAL" clId="{BDEC1012-6066-47F4-9074-CDF4BA228DCF}" dt="2024-02-15T17:51:01.358" v="705" actId="1076"/>
          <ac:picMkLst>
            <pc:docMk/>
            <pc:sldMk cId="3550257495" sldId="258"/>
            <ac:picMk id="18" creationId="{5D392E29-952C-08EC-6114-5BF70B522C8C}"/>
          </ac:picMkLst>
        </pc:picChg>
        <pc:picChg chg="add del mod">
          <ac:chgData name="Tao, Bill" userId="8bec7c3f-9b66-413c-b82f-fdf7bc0f8617" providerId="ADAL" clId="{BDEC1012-6066-47F4-9074-CDF4BA228DCF}" dt="2024-02-14T22:10:02.538" v="564" actId="478"/>
          <ac:picMkLst>
            <pc:docMk/>
            <pc:sldMk cId="3550257495" sldId="258"/>
            <ac:picMk id="2050" creationId="{6664EE32-AF23-4AE4-D6C4-E24D66E908B5}"/>
          </ac:picMkLst>
        </pc:picChg>
      </pc:sldChg>
      <pc:sldChg chg="addSp delSp modSp new mod ord delAnim modAnim modShow">
        <pc:chgData name="Tao, Bill" userId="8bec7c3f-9b66-413c-b82f-fdf7bc0f8617" providerId="ADAL" clId="{BDEC1012-6066-47F4-9074-CDF4BA228DCF}" dt="2024-04-02T13:51:57.791" v="3830" actId="729"/>
        <pc:sldMkLst>
          <pc:docMk/>
          <pc:sldMk cId="3421796819" sldId="259"/>
        </pc:sldMkLst>
        <pc:spChg chg="mod">
          <ac:chgData name="Tao, Bill" userId="8bec7c3f-9b66-413c-b82f-fdf7bc0f8617" providerId="ADAL" clId="{BDEC1012-6066-47F4-9074-CDF4BA228DCF}" dt="2024-02-22T20:57:19.718" v="822" actId="20577"/>
          <ac:spMkLst>
            <pc:docMk/>
            <pc:sldMk cId="3421796819" sldId="259"/>
            <ac:spMk id="2" creationId="{53600D4E-6AB2-489C-0E07-75DB3589C550}"/>
          </ac:spMkLst>
        </pc:spChg>
        <pc:spChg chg="add del mod">
          <ac:chgData name="Tao, Bill" userId="8bec7c3f-9b66-413c-b82f-fdf7bc0f8617" providerId="ADAL" clId="{BDEC1012-6066-47F4-9074-CDF4BA228DCF}" dt="2024-04-02T13:51:40.966" v="3826" actId="21"/>
          <ac:spMkLst>
            <pc:docMk/>
            <pc:sldMk cId="3421796819" sldId="259"/>
            <ac:spMk id="3" creationId="{2FD4CB11-7365-4A97-C248-420C2CCFF62E}"/>
          </ac:spMkLst>
        </pc:spChg>
        <pc:spChg chg="del">
          <ac:chgData name="Tao, Bill" userId="8bec7c3f-9b66-413c-b82f-fdf7bc0f8617" providerId="ADAL" clId="{BDEC1012-6066-47F4-9074-CDF4BA228DCF}" dt="2024-02-15T17:04:43.401" v="619" actId="478"/>
          <ac:spMkLst>
            <pc:docMk/>
            <pc:sldMk cId="3421796819" sldId="259"/>
            <ac:spMk id="3" creationId="{4E7843C2-9413-0639-8ADC-67345E106CB2}"/>
          </ac:spMkLst>
        </pc:spChg>
        <pc:spChg chg="mod">
          <ac:chgData name="Tao, Bill" userId="8bec7c3f-9b66-413c-b82f-fdf7bc0f8617" providerId="ADAL" clId="{BDEC1012-6066-47F4-9074-CDF4BA228DCF}" dt="2024-02-22T21:43:14.831" v="861" actId="1037"/>
          <ac:spMkLst>
            <pc:docMk/>
            <pc:sldMk cId="3421796819" sldId="259"/>
            <ac:spMk id="4" creationId="{4A262A87-C15B-3EDA-C2E9-7CAFD4F84B7C}"/>
          </ac:spMkLst>
        </pc:spChg>
        <pc:spChg chg="del">
          <ac:chgData name="Tao, Bill" userId="8bec7c3f-9b66-413c-b82f-fdf7bc0f8617" providerId="ADAL" clId="{BDEC1012-6066-47F4-9074-CDF4BA228DCF}" dt="2024-02-22T15:04:26.825" v="762" actId="478"/>
          <ac:spMkLst>
            <pc:docMk/>
            <pc:sldMk cId="3421796819" sldId="259"/>
            <ac:spMk id="5" creationId="{27F20526-C31C-09A6-6321-47925E5D98BF}"/>
          </ac:spMkLst>
        </pc:spChg>
        <pc:spChg chg="del">
          <ac:chgData name="Tao, Bill" userId="8bec7c3f-9b66-413c-b82f-fdf7bc0f8617" providerId="ADAL" clId="{BDEC1012-6066-47F4-9074-CDF4BA228DCF}" dt="2024-02-22T21:43:05.632" v="824" actId="478"/>
          <ac:spMkLst>
            <pc:docMk/>
            <pc:sldMk cId="3421796819" sldId="259"/>
            <ac:spMk id="11" creationId="{D2484FC7-55FE-80E7-CC0D-C20144DE84C7}"/>
          </ac:spMkLst>
        </pc:spChg>
        <pc:spChg chg="add mod">
          <ac:chgData name="Tao, Bill" userId="8bec7c3f-9b66-413c-b82f-fdf7bc0f8617" providerId="ADAL" clId="{BDEC1012-6066-47F4-9074-CDF4BA228DCF}" dt="2024-02-27T15:02:47.347" v="1521" actId="207"/>
          <ac:spMkLst>
            <pc:docMk/>
            <pc:sldMk cId="3421796819" sldId="259"/>
            <ac:spMk id="15" creationId="{C29E0755-E09D-A070-A8D2-02253F019669}"/>
          </ac:spMkLst>
        </pc:spChg>
        <pc:spChg chg="add mod">
          <ac:chgData name="Tao, Bill" userId="8bec7c3f-9b66-413c-b82f-fdf7bc0f8617" providerId="ADAL" clId="{BDEC1012-6066-47F4-9074-CDF4BA228DCF}" dt="2024-02-27T15:02:47.347" v="1521" actId="207"/>
          <ac:spMkLst>
            <pc:docMk/>
            <pc:sldMk cId="3421796819" sldId="259"/>
            <ac:spMk id="16" creationId="{B155CE09-B236-9F9D-7AE4-FB620D56C49D}"/>
          </ac:spMkLst>
        </pc:spChg>
        <pc:spChg chg="add mod">
          <ac:chgData name="Tao, Bill" userId="8bec7c3f-9b66-413c-b82f-fdf7bc0f8617" providerId="ADAL" clId="{BDEC1012-6066-47F4-9074-CDF4BA228DCF}" dt="2024-02-27T15:02:47.347" v="1521" actId="207"/>
          <ac:spMkLst>
            <pc:docMk/>
            <pc:sldMk cId="3421796819" sldId="259"/>
            <ac:spMk id="17" creationId="{2BC6D442-D8DF-9652-0785-B53D77FA2EDB}"/>
          </ac:spMkLst>
        </pc:spChg>
        <pc:spChg chg="add mod">
          <ac:chgData name="Tao, Bill" userId="8bec7c3f-9b66-413c-b82f-fdf7bc0f8617" providerId="ADAL" clId="{BDEC1012-6066-47F4-9074-CDF4BA228DCF}" dt="2024-02-27T15:02:47.347" v="1521" actId="207"/>
          <ac:spMkLst>
            <pc:docMk/>
            <pc:sldMk cId="3421796819" sldId="259"/>
            <ac:spMk id="18" creationId="{2A33A018-098F-AD18-2363-A6F10764E7CC}"/>
          </ac:spMkLst>
        </pc:spChg>
        <pc:picChg chg="add mod">
          <ac:chgData name="Tao, Bill" userId="8bec7c3f-9b66-413c-b82f-fdf7bc0f8617" providerId="ADAL" clId="{BDEC1012-6066-47F4-9074-CDF4BA228DCF}" dt="2024-02-22T21:43:14.831" v="861" actId="1037"/>
          <ac:picMkLst>
            <pc:docMk/>
            <pc:sldMk cId="3421796819" sldId="259"/>
            <ac:picMk id="8" creationId="{A32AB5D1-E395-2FFD-06CD-A3734CA453FF}"/>
          </ac:picMkLst>
        </pc:picChg>
        <pc:picChg chg="del">
          <ac:chgData name="Tao, Bill" userId="8bec7c3f-9b66-413c-b82f-fdf7bc0f8617" providerId="ADAL" clId="{BDEC1012-6066-47F4-9074-CDF4BA228DCF}" dt="2024-02-22T21:43:05.632" v="824" actId="478"/>
          <ac:picMkLst>
            <pc:docMk/>
            <pc:sldMk cId="3421796819" sldId="259"/>
            <ac:picMk id="9" creationId="{F954BEE5-7E9E-9DD3-665A-BC7B7C059FE3}"/>
          </ac:picMkLst>
        </pc:picChg>
        <pc:picChg chg="add mod modCrop">
          <ac:chgData name="Tao, Bill" userId="8bec7c3f-9b66-413c-b82f-fdf7bc0f8617" providerId="ADAL" clId="{BDEC1012-6066-47F4-9074-CDF4BA228DCF}" dt="2024-02-22T21:43:14.831" v="861" actId="1037"/>
          <ac:picMkLst>
            <pc:docMk/>
            <pc:sldMk cId="3421796819" sldId="259"/>
            <ac:picMk id="10" creationId="{00CE7DA4-B410-D9FB-E49A-240134588196}"/>
          </ac:picMkLst>
        </pc:picChg>
        <pc:picChg chg="add mod">
          <ac:chgData name="Tao, Bill" userId="8bec7c3f-9b66-413c-b82f-fdf7bc0f8617" providerId="ADAL" clId="{BDEC1012-6066-47F4-9074-CDF4BA228DCF}" dt="2024-02-22T21:43:14.831" v="861" actId="1037"/>
          <ac:picMkLst>
            <pc:docMk/>
            <pc:sldMk cId="3421796819" sldId="259"/>
            <ac:picMk id="12" creationId="{B1266960-4F2D-02FA-1B0D-F01B193F55BF}"/>
          </ac:picMkLst>
        </pc:picChg>
        <pc:picChg chg="add mod">
          <ac:chgData name="Tao, Bill" userId="8bec7c3f-9b66-413c-b82f-fdf7bc0f8617" providerId="ADAL" clId="{BDEC1012-6066-47F4-9074-CDF4BA228DCF}" dt="2024-02-22T21:43:14.831" v="861" actId="1037"/>
          <ac:picMkLst>
            <pc:docMk/>
            <pc:sldMk cId="3421796819" sldId="259"/>
            <ac:picMk id="14" creationId="{5C3509A8-4857-8DBE-B2AA-CFB702A6D5CB}"/>
          </ac:picMkLst>
        </pc:picChg>
      </pc:sldChg>
      <pc:sldChg chg="del ord">
        <pc:chgData name="Tao, Bill" userId="8bec7c3f-9b66-413c-b82f-fdf7bc0f8617" providerId="ADAL" clId="{BDEC1012-6066-47F4-9074-CDF4BA228DCF}" dt="2024-02-15T16:15:47.796" v="578" actId="47"/>
        <pc:sldMkLst>
          <pc:docMk/>
          <pc:sldMk cId="279843558" sldId="260"/>
        </pc:sldMkLst>
      </pc:sldChg>
      <pc:sldChg chg="addSp delSp modSp del mod">
        <pc:chgData name="Tao, Bill" userId="8bec7c3f-9b66-413c-b82f-fdf7bc0f8617" providerId="ADAL" clId="{BDEC1012-6066-47F4-9074-CDF4BA228DCF}" dt="2024-02-28T01:28:15.060" v="1822" actId="47"/>
        <pc:sldMkLst>
          <pc:docMk/>
          <pc:sldMk cId="3979622701" sldId="261"/>
        </pc:sldMkLst>
        <pc:spChg chg="mod">
          <ac:chgData name="Tao, Bill" userId="8bec7c3f-9b66-413c-b82f-fdf7bc0f8617" providerId="ADAL" clId="{BDEC1012-6066-47F4-9074-CDF4BA228DCF}" dt="2024-02-28T01:10:26.361" v="1819" actId="20577"/>
          <ac:spMkLst>
            <pc:docMk/>
            <pc:sldMk cId="3979622701" sldId="261"/>
            <ac:spMk id="2" creationId="{81D57E6C-ED0A-A3BE-8D16-857140862858}"/>
          </ac:spMkLst>
        </pc:spChg>
        <pc:spChg chg="add del mod">
          <ac:chgData name="Tao, Bill" userId="8bec7c3f-9b66-413c-b82f-fdf7bc0f8617" providerId="ADAL" clId="{BDEC1012-6066-47F4-9074-CDF4BA228DCF}" dt="2024-02-23T17:07:46.892" v="982" actId="478"/>
          <ac:spMkLst>
            <pc:docMk/>
            <pc:sldMk cId="3979622701" sldId="261"/>
            <ac:spMk id="8" creationId="{E87B9ABE-CA31-9AEF-9CF0-DB0500753EB2}"/>
          </ac:spMkLst>
        </pc:spChg>
        <pc:spChg chg="mod topLvl">
          <ac:chgData name="Tao, Bill" userId="8bec7c3f-9b66-413c-b82f-fdf7bc0f8617" providerId="ADAL" clId="{BDEC1012-6066-47F4-9074-CDF4BA228DCF}" dt="2024-02-23T17:08:01.763" v="987" actId="165"/>
          <ac:spMkLst>
            <pc:docMk/>
            <pc:sldMk cId="3979622701" sldId="261"/>
            <ac:spMk id="10" creationId="{6C7B9647-D50B-F2B4-4658-015876E3A191}"/>
          </ac:spMkLst>
        </pc:spChg>
        <pc:spChg chg="add del mod topLvl">
          <ac:chgData name="Tao, Bill" userId="8bec7c3f-9b66-413c-b82f-fdf7bc0f8617" providerId="ADAL" clId="{BDEC1012-6066-47F4-9074-CDF4BA228DCF}" dt="2024-02-23T17:08:47.065" v="992" actId="478"/>
          <ac:spMkLst>
            <pc:docMk/>
            <pc:sldMk cId="3979622701" sldId="261"/>
            <ac:spMk id="17" creationId="{6B0AAA71-AE16-B9AC-D712-4CDD729BEBC1}"/>
          </ac:spMkLst>
        </pc:spChg>
        <pc:spChg chg="del mod topLvl">
          <ac:chgData name="Tao, Bill" userId="8bec7c3f-9b66-413c-b82f-fdf7bc0f8617" providerId="ADAL" clId="{BDEC1012-6066-47F4-9074-CDF4BA228DCF}" dt="2024-02-23T17:08:47.065" v="992" actId="478"/>
          <ac:spMkLst>
            <pc:docMk/>
            <pc:sldMk cId="3979622701" sldId="261"/>
            <ac:spMk id="18" creationId="{29B74FA8-81CB-0FA1-0DBC-1D44DD5080D3}"/>
          </ac:spMkLst>
        </pc:spChg>
        <pc:spChg chg="mod topLvl">
          <ac:chgData name="Tao, Bill" userId="8bec7c3f-9b66-413c-b82f-fdf7bc0f8617" providerId="ADAL" clId="{BDEC1012-6066-47F4-9074-CDF4BA228DCF}" dt="2024-02-23T17:08:01.763" v="987" actId="165"/>
          <ac:spMkLst>
            <pc:docMk/>
            <pc:sldMk cId="3979622701" sldId="261"/>
            <ac:spMk id="25" creationId="{A130F37F-3ADE-1F01-0F46-FC9767E56DF5}"/>
          </ac:spMkLst>
        </pc:spChg>
        <pc:spChg chg="del mod topLvl">
          <ac:chgData name="Tao, Bill" userId="8bec7c3f-9b66-413c-b82f-fdf7bc0f8617" providerId="ADAL" clId="{BDEC1012-6066-47F4-9074-CDF4BA228DCF}" dt="2024-02-23T17:09:44.857" v="1001" actId="478"/>
          <ac:spMkLst>
            <pc:docMk/>
            <pc:sldMk cId="3979622701" sldId="261"/>
            <ac:spMk id="26" creationId="{A7BD159F-9F34-487E-6540-3F49BDF2180B}"/>
          </ac:spMkLst>
        </pc:spChg>
        <pc:spChg chg="mod topLvl">
          <ac:chgData name="Tao, Bill" userId="8bec7c3f-9b66-413c-b82f-fdf7bc0f8617" providerId="ADAL" clId="{BDEC1012-6066-47F4-9074-CDF4BA228DCF}" dt="2024-02-23T17:08:01.763" v="987" actId="165"/>
          <ac:spMkLst>
            <pc:docMk/>
            <pc:sldMk cId="3979622701" sldId="261"/>
            <ac:spMk id="27" creationId="{10A4922D-83EC-CDBC-9517-E14E52009F02}"/>
          </ac:spMkLst>
        </pc:spChg>
        <pc:spChg chg="del mod topLvl">
          <ac:chgData name="Tao, Bill" userId="8bec7c3f-9b66-413c-b82f-fdf7bc0f8617" providerId="ADAL" clId="{BDEC1012-6066-47F4-9074-CDF4BA228DCF}" dt="2024-02-23T17:08:06.469" v="988" actId="478"/>
          <ac:spMkLst>
            <pc:docMk/>
            <pc:sldMk cId="3979622701" sldId="261"/>
            <ac:spMk id="33" creationId="{5D892843-EDFE-6D31-7844-F68E5FB8B0B5}"/>
          </ac:spMkLst>
        </pc:spChg>
        <pc:spChg chg="del mod topLvl">
          <ac:chgData name="Tao, Bill" userId="8bec7c3f-9b66-413c-b82f-fdf7bc0f8617" providerId="ADAL" clId="{BDEC1012-6066-47F4-9074-CDF4BA228DCF}" dt="2024-02-23T17:08:06.469" v="988" actId="478"/>
          <ac:spMkLst>
            <pc:docMk/>
            <pc:sldMk cId="3979622701" sldId="261"/>
            <ac:spMk id="34" creationId="{80C19D3F-D472-8C97-32B7-D501E82F03A1}"/>
          </ac:spMkLst>
        </pc:spChg>
        <pc:spChg chg="del mod topLvl">
          <ac:chgData name="Tao, Bill" userId="8bec7c3f-9b66-413c-b82f-fdf7bc0f8617" providerId="ADAL" clId="{BDEC1012-6066-47F4-9074-CDF4BA228DCF}" dt="2024-02-23T17:08:09.520" v="989" actId="478"/>
          <ac:spMkLst>
            <pc:docMk/>
            <pc:sldMk cId="3979622701" sldId="261"/>
            <ac:spMk id="35" creationId="{11958C8A-E1AF-B8E6-FC78-CF59B1476C17}"/>
          </ac:spMkLst>
        </pc:spChg>
        <pc:spChg chg="del mod topLvl">
          <ac:chgData name="Tao, Bill" userId="8bec7c3f-9b66-413c-b82f-fdf7bc0f8617" providerId="ADAL" clId="{BDEC1012-6066-47F4-9074-CDF4BA228DCF}" dt="2024-02-23T17:09:05.914" v="1000" actId="478"/>
          <ac:spMkLst>
            <pc:docMk/>
            <pc:sldMk cId="3979622701" sldId="261"/>
            <ac:spMk id="36" creationId="{D4053CCB-0348-E017-AB0B-FA0B5C35E746}"/>
          </ac:spMkLst>
        </pc:spChg>
        <pc:spChg chg="del mod topLvl">
          <ac:chgData name="Tao, Bill" userId="8bec7c3f-9b66-413c-b82f-fdf7bc0f8617" providerId="ADAL" clId="{BDEC1012-6066-47F4-9074-CDF4BA228DCF}" dt="2024-02-23T17:08:55.221" v="996" actId="478"/>
          <ac:spMkLst>
            <pc:docMk/>
            <pc:sldMk cId="3979622701" sldId="261"/>
            <ac:spMk id="37" creationId="{144BD114-FDEB-7FC2-ABFC-96FD4572F0B6}"/>
          </ac:spMkLst>
        </pc:spChg>
        <pc:spChg chg="del mod topLvl">
          <ac:chgData name="Tao, Bill" userId="8bec7c3f-9b66-413c-b82f-fdf7bc0f8617" providerId="ADAL" clId="{BDEC1012-6066-47F4-9074-CDF4BA228DCF}" dt="2024-02-23T17:08:57.350" v="997" actId="478"/>
          <ac:spMkLst>
            <pc:docMk/>
            <pc:sldMk cId="3979622701" sldId="261"/>
            <ac:spMk id="38" creationId="{1567EA42-D52D-2BD7-2425-A63EE4209AEE}"/>
          </ac:spMkLst>
        </pc:spChg>
        <pc:spChg chg="del mod topLvl">
          <ac:chgData name="Tao, Bill" userId="8bec7c3f-9b66-413c-b82f-fdf7bc0f8617" providerId="ADAL" clId="{BDEC1012-6066-47F4-9074-CDF4BA228DCF}" dt="2024-02-23T17:08:52.765" v="995" actId="478"/>
          <ac:spMkLst>
            <pc:docMk/>
            <pc:sldMk cId="3979622701" sldId="261"/>
            <ac:spMk id="44" creationId="{D9EC4995-D0FF-ABB0-8385-0D10EA036062}"/>
          </ac:spMkLst>
        </pc:spChg>
        <pc:spChg chg="del mod topLvl">
          <ac:chgData name="Tao, Bill" userId="8bec7c3f-9b66-413c-b82f-fdf7bc0f8617" providerId="ADAL" clId="{BDEC1012-6066-47F4-9074-CDF4BA228DCF}" dt="2024-02-23T17:08:51.421" v="994" actId="478"/>
          <ac:spMkLst>
            <pc:docMk/>
            <pc:sldMk cId="3979622701" sldId="261"/>
            <ac:spMk id="46" creationId="{21AA0809-4EFE-75DE-5D76-1DCB536E79B2}"/>
          </ac:spMkLst>
        </pc:spChg>
        <pc:grpChg chg="add del mod">
          <ac:chgData name="Tao, Bill" userId="8bec7c3f-9b66-413c-b82f-fdf7bc0f8617" providerId="ADAL" clId="{BDEC1012-6066-47F4-9074-CDF4BA228DCF}" dt="2024-02-23T17:08:01.763" v="987" actId="165"/>
          <ac:grpSpMkLst>
            <pc:docMk/>
            <pc:sldMk cId="3979622701" sldId="261"/>
            <ac:grpSpMk id="9" creationId="{04484B1D-12AC-FF64-D714-6C47D569BDDA}"/>
          </ac:grpSpMkLst>
        </pc:grpChg>
        <pc:graphicFrameChg chg="del">
          <ac:chgData name="Tao, Bill" userId="8bec7c3f-9b66-413c-b82f-fdf7bc0f8617" providerId="ADAL" clId="{BDEC1012-6066-47F4-9074-CDF4BA228DCF}" dt="2024-02-23T17:07:43.231" v="981" actId="478"/>
          <ac:graphicFrameMkLst>
            <pc:docMk/>
            <pc:sldMk cId="3979622701" sldId="261"/>
            <ac:graphicFrameMk id="7" creationId="{C5730F28-5772-69C6-ACA5-DE9C64CE2130}"/>
          </ac:graphicFrameMkLst>
        </pc:graphicFrameChg>
        <pc:picChg chg="mod topLvl">
          <ac:chgData name="Tao, Bill" userId="8bec7c3f-9b66-413c-b82f-fdf7bc0f8617" providerId="ADAL" clId="{BDEC1012-6066-47F4-9074-CDF4BA228DCF}" dt="2024-02-28T01:07:42.843" v="1707" actId="1037"/>
          <ac:picMkLst>
            <pc:docMk/>
            <pc:sldMk cId="3979622701" sldId="261"/>
            <ac:picMk id="12" creationId="{0BBADA91-BF2B-2628-5B67-8EA5FE7E7B78}"/>
          </ac:picMkLst>
        </pc:picChg>
        <pc:picChg chg="add del mod topLvl">
          <ac:chgData name="Tao, Bill" userId="8bec7c3f-9b66-413c-b82f-fdf7bc0f8617" providerId="ADAL" clId="{BDEC1012-6066-47F4-9074-CDF4BA228DCF}" dt="2024-02-23T17:08:21.515" v="991" actId="478"/>
          <ac:picMkLst>
            <pc:docMk/>
            <pc:sldMk cId="3979622701" sldId="261"/>
            <ac:picMk id="13" creationId="{8037C56C-0A6C-8484-9FC4-B62B105B7130}"/>
          </ac:picMkLst>
        </pc:picChg>
        <pc:picChg chg="mod topLvl">
          <ac:chgData name="Tao, Bill" userId="8bec7c3f-9b66-413c-b82f-fdf7bc0f8617" providerId="ADAL" clId="{BDEC1012-6066-47F4-9074-CDF4BA228DCF}" dt="2024-02-23T17:08:01.763" v="987" actId="165"/>
          <ac:picMkLst>
            <pc:docMk/>
            <pc:sldMk cId="3979622701" sldId="261"/>
            <ac:picMk id="14" creationId="{12B0EB89-8FE6-B26E-787C-C3665ED84435}"/>
          </ac:picMkLst>
        </pc:picChg>
        <pc:picChg chg="del mod topLvl">
          <ac:chgData name="Tao, Bill" userId="8bec7c3f-9b66-413c-b82f-fdf7bc0f8617" providerId="ADAL" clId="{BDEC1012-6066-47F4-9074-CDF4BA228DCF}" dt="2024-02-23T17:08:58.687" v="998" actId="478"/>
          <ac:picMkLst>
            <pc:docMk/>
            <pc:sldMk cId="3979622701" sldId="261"/>
            <ac:picMk id="21" creationId="{AAAFE6DB-9402-9287-39AF-69D276668726}"/>
          </ac:picMkLst>
        </pc:picChg>
        <pc:picChg chg="mod topLvl">
          <ac:chgData name="Tao, Bill" userId="8bec7c3f-9b66-413c-b82f-fdf7bc0f8617" providerId="ADAL" clId="{BDEC1012-6066-47F4-9074-CDF4BA228DCF}" dt="2024-02-23T17:08:01.763" v="987" actId="165"/>
          <ac:picMkLst>
            <pc:docMk/>
            <pc:sldMk cId="3979622701" sldId="261"/>
            <ac:picMk id="22" creationId="{76F5EB2C-3C3E-AC7A-4700-49CAA61CF6BC}"/>
          </ac:picMkLst>
        </pc:picChg>
        <pc:picChg chg="mod topLvl">
          <ac:chgData name="Tao, Bill" userId="8bec7c3f-9b66-413c-b82f-fdf7bc0f8617" providerId="ADAL" clId="{BDEC1012-6066-47F4-9074-CDF4BA228DCF}" dt="2024-02-23T17:08:01.763" v="987" actId="165"/>
          <ac:picMkLst>
            <pc:docMk/>
            <pc:sldMk cId="3979622701" sldId="261"/>
            <ac:picMk id="23" creationId="{862F49F7-DA6F-6AE0-BC1E-F7399F6560CD}"/>
          </ac:picMkLst>
        </pc:picChg>
        <pc:picChg chg="mod topLvl">
          <ac:chgData name="Tao, Bill" userId="8bec7c3f-9b66-413c-b82f-fdf7bc0f8617" providerId="ADAL" clId="{BDEC1012-6066-47F4-9074-CDF4BA228DCF}" dt="2024-02-23T17:08:01.763" v="987" actId="165"/>
          <ac:picMkLst>
            <pc:docMk/>
            <pc:sldMk cId="3979622701" sldId="261"/>
            <ac:picMk id="24" creationId="{9D7F6BD7-9A3B-D8F2-67D6-6B737C16ECE0}"/>
          </ac:picMkLst>
        </pc:picChg>
        <pc:picChg chg="mod topLvl">
          <ac:chgData name="Tao, Bill" userId="8bec7c3f-9b66-413c-b82f-fdf7bc0f8617" providerId="ADAL" clId="{BDEC1012-6066-47F4-9074-CDF4BA228DCF}" dt="2024-02-23T17:08:01.763" v="987" actId="165"/>
          <ac:picMkLst>
            <pc:docMk/>
            <pc:sldMk cId="3979622701" sldId="261"/>
            <ac:picMk id="28" creationId="{CA1E3011-F90E-F4D9-F3B6-52D02E4F45CC}"/>
          </ac:picMkLst>
        </pc:picChg>
        <pc:picChg chg="mod topLvl">
          <ac:chgData name="Tao, Bill" userId="8bec7c3f-9b66-413c-b82f-fdf7bc0f8617" providerId="ADAL" clId="{BDEC1012-6066-47F4-9074-CDF4BA228DCF}" dt="2024-02-23T17:08:01.763" v="987" actId="165"/>
          <ac:picMkLst>
            <pc:docMk/>
            <pc:sldMk cId="3979622701" sldId="261"/>
            <ac:picMk id="45" creationId="{3821210D-C2B9-D5B2-BAFA-8C071BC9409B}"/>
          </ac:picMkLst>
        </pc:picChg>
        <pc:cxnChg chg="mod topLvl">
          <ac:chgData name="Tao, Bill" userId="8bec7c3f-9b66-413c-b82f-fdf7bc0f8617" providerId="ADAL" clId="{BDEC1012-6066-47F4-9074-CDF4BA228DCF}" dt="2024-02-23T17:08:01.763" v="987" actId="165"/>
          <ac:cxnSpMkLst>
            <pc:docMk/>
            <pc:sldMk cId="3979622701" sldId="261"/>
            <ac:cxnSpMk id="11" creationId="{B5AA8D87-4226-A25E-ECC0-4C776FE86496}"/>
          </ac:cxnSpMkLst>
        </pc:cxnChg>
        <pc:cxnChg chg="mod topLvl">
          <ac:chgData name="Tao, Bill" userId="8bec7c3f-9b66-413c-b82f-fdf7bc0f8617" providerId="ADAL" clId="{BDEC1012-6066-47F4-9074-CDF4BA228DCF}" dt="2024-02-23T17:08:01.763" v="987" actId="165"/>
          <ac:cxnSpMkLst>
            <pc:docMk/>
            <pc:sldMk cId="3979622701" sldId="261"/>
            <ac:cxnSpMk id="15" creationId="{C5F0C1CA-7F96-34AC-122F-A3E4727BA768}"/>
          </ac:cxnSpMkLst>
        </pc:cxnChg>
        <pc:cxnChg chg="mod topLvl">
          <ac:chgData name="Tao, Bill" userId="8bec7c3f-9b66-413c-b82f-fdf7bc0f8617" providerId="ADAL" clId="{BDEC1012-6066-47F4-9074-CDF4BA228DCF}" dt="2024-02-23T17:08:01.763" v="987" actId="165"/>
          <ac:cxnSpMkLst>
            <pc:docMk/>
            <pc:sldMk cId="3979622701" sldId="261"/>
            <ac:cxnSpMk id="16" creationId="{64E25993-856B-E188-5562-1F62429C9C72}"/>
          </ac:cxnSpMkLst>
        </pc:cxnChg>
        <pc:cxnChg chg="add del mod topLvl">
          <ac:chgData name="Tao, Bill" userId="8bec7c3f-9b66-413c-b82f-fdf7bc0f8617" providerId="ADAL" clId="{BDEC1012-6066-47F4-9074-CDF4BA228DCF}" dt="2024-02-23T17:08:47.065" v="992" actId="478"/>
          <ac:cxnSpMkLst>
            <pc:docMk/>
            <pc:sldMk cId="3979622701" sldId="261"/>
            <ac:cxnSpMk id="19" creationId="{1F7EE5A6-9AA0-DBE6-DC6A-D655EAF1D4D2}"/>
          </ac:cxnSpMkLst>
        </pc:cxnChg>
        <pc:cxnChg chg="del mod topLvl">
          <ac:chgData name="Tao, Bill" userId="8bec7c3f-9b66-413c-b82f-fdf7bc0f8617" providerId="ADAL" clId="{BDEC1012-6066-47F4-9074-CDF4BA228DCF}" dt="2024-02-23T17:08:47.065" v="992" actId="478"/>
          <ac:cxnSpMkLst>
            <pc:docMk/>
            <pc:sldMk cId="3979622701" sldId="261"/>
            <ac:cxnSpMk id="20" creationId="{A2A31174-CE7D-9FB4-2ECD-42423DE62DD9}"/>
          </ac:cxnSpMkLst>
        </pc:cxnChg>
        <pc:cxnChg chg="del mod topLvl">
          <ac:chgData name="Tao, Bill" userId="8bec7c3f-9b66-413c-b82f-fdf7bc0f8617" providerId="ADAL" clId="{BDEC1012-6066-47F4-9074-CDF4BA228DCF}" dt="2024-02-23T17:08:09.520" v="989" actId="478"/>
          <ac:cxnSpMkLst>
            <pc:docMk/>
            <pc:sldMk cId="3979622701" sldId="261"/>
            <ac:cxnSpMk id="29" creationId="{DF631585-105F-B4BC-6676-252B8F430F26}"/>
          </ac:cxnSpMkLst>
        </pc:cxnChg>
        <pc:cxnChg chg="del mod topLvl">
          <ac:chgData name="Tao, Bill" userId="8bec7c3f-9b66-413c-b82f-fdf7bc0f8617" providerId="ADAL" clId="{BDEC1012-6066-47F4-9074-CDF4BA228DCF}" dt="2024-02-23T17:08:06.469" v="988" actId="478"/>
          <ac:cxnSpMkLst>
            <pc:docMk/>
            <pc:sldMk cId="3979622701" sldId="261"/>
            <ac:cxnSpMk id="30" creationId="{CABE7988-D714-0178-9B30-EB3A301B8542}"/>
          </ac:cxnSpMkLst>
        </pc:cxnChg>
        <pc:cxnChg chg="del mod topLvl">
          <ac:chgData name="Tao, Bill" userId="8bec7c3f-9b66-413c-b82f-fdf7bc0f8617" providerId="ADAL" clId="{BDEC1012-6066-47F4-9074-CDF4BA228DCF}" dt="2024-02-23T17:08:06.469" v="988" actId="478"/>
          <ac:cxnSpMkLst>
            <pc:docMk/>
            <pc:sldMk cId="3979622701" sldId="261"/>
            <ac:cxnSpMk id="31" creationId="{CCA72D31-B57D-3B57-5C38-A615F0B25DEF}"/>
          </ac:cxnSpMkLst>
        </pc:cxnChg>
        <pc:cxnChg chg="mod topLvl">
          <ac:chgData name="Tao, Bill" userId="8bec7c3f-9b66-413c-b82f-fdf7bc0f8617" providerId="ADAL" clId="{BDEC1012-6066-47F4-9074-CDF4BA228DCF}" dt="2024-02-28T01:08:06.065" v="1756" actId="14100"/>
          <ac:cxnSpMkLst>
            <pc:docMk/>
            <pc:sldMk cId="3979622701" sldId="261"/>
            <ac:cxnSpMk id="32" creationId="{177507F6-D59C-998B-9888-3658190DAE79}"/>
          </ac:cxnSpMkLst>
        </pc:cxnChg>
        <pc:cxnChg chg="del mod topLvl">
          <ac:chgData name="Tao, Bill" userId="8bec7c3f-9b66-413c-b82f-fdf7bc0f8617" providerId="ADAL" clId="{BDEC1012-6066-47F4-9074-CDF4BA228DCF}" dt="2024-02-23T17:08:59.696" v="999" actId="478"/>
          <ac:cxnSpMkLst>
            <pc:docMk/>
            <pc:sldMk cId="3979622701" sldId="261"/>
            <ac:cxnSpMk id="39" creationId="{93D784E6-CC1F-8B58-D6BB-89D31F39EA5E}"/>
          </ac:cxnSpMkLst>
        </pc:cxnChg>
        <pc:cxnChg chg="mod topLvl">
          <ac:chgData name="Tao, Bill" userId="8bec7c3f-9b66-413c-b82f-fdf7bc0f8617" providerId="ADAL" clId="{BDEC1012-6066-47F4-9074-CDF4BA228DCF}" dt="2024-02-28T01:07:50.476" v="1754" actId="1037"/>
          <ac:cxnSpMkLst>
            <pc:docMk/>
            <pc:sldMk cId="3979622701" sldId="261"/>
            <ac:cxnSpMk id="40" creationId="{EB5C2B85-3A68-1EB1-EC44-89F37F274712}"/>
          </ac:cxnSpMkLst>
        </pc:cxnChg>
        <pc:cxnChg chg="mod topLvl">
          <ac:chgData name="Tao, Bill" userId="8bec7c3f-9b66-413c-b82f-fdf7bc0f8617" providerId="ADAL" clId="{BDEC1012-6066-47F4-9074-CDF4BA228DCF}" dt="2024-02-23T17:08:01.763" v="987" actId="165"/>
          <ac:cxnSpMkLst>
            <pc:docMk/>
            <pc:sldMk cId="3979622701" sldId="261"/>
            <ac:cxnSpMk id="41" creationId="{A8728F93-DB4A-85D3-8ADB-486BB2C9E865}"/>
          </ac:cxnSpMkLst>
        </pc:cxnChg>
        <pc:cxnChg chg="mod topLvl">
          <ac:chgData name="Tao, Bill" userId="8bec7c3f-9b66-413c-b82f-fdf7bc0f8617" providerId="ADAL" clId="{BDEC1012-6066-47F4-9074-CDF4BA228DCF}" dt="2024-02-23T17:08:01.763" v="987" actId="165"/>
          <ac:cxnSpMkLst>
            <pc:docMk/>
            <pc:sldMk cId="3979622701" sldId="261"/>
            <ac:cxnSpMk id="42" creationId="{05C2C338-D02D-4FBB-F544-53F8D2E6F849}"/>
          </ac:cxnSpMkLst>
        </pc:cxnChg>
        <pc:cxnChg chg="mod topLvl">
          <ac:chgData name="Tao, Bill" userId="8bec7c3f-9b66-413c-b82f-fdf7bc0f8617" providerId="ADAL" clId="{BDEC1012-6066-47F4-9074-CDF4BA228DCF}" dt="2024-02-23T17:08:01.763" v="987" actId="165"/>
          <ac:cxnSpMkLst>
            <pc:docMk/>
            <pc:sldMk cId="3979622701" sldId="261"/>
            <ac:cxnSpMk id="43" creationId="{01DDE336-1DD1-E95A-C399-8B9393AFF216}"/>
          </ac:cxnSpMkLst>
        </pc:cxnChg>
      </pc:sldChg>
      <pc:sldChg chg="addSp delSp modSp del mod">
        <pc:chgData name="Tao, Bill" userId="8bec7c3f-9b66-413c-b82f-fdf7bc0f8617" providerId="ADAL" clId="{BDEC1012-6066-47F4-9074-CDF4BA228DCF}" dt="2024-02-27T15:02:57.226" v="1522" actId="47"/>
        <pc:sldMkLst>
          <pc:docMk/>
          <pc:sldMk cId="4063740208" sldId="262"/>
        </pc:sldMkLst>
        <pc:spChg chg="mod">
          <ac:chgData name="Tao, Bill" userId="8bec7c3f-9b66-413c-b82f-fdf7bc0f8617" providerId="ADAL" clId="{BDEC1012-6066-47F4-9074-CDF4BA228DCF}" dt="2024-02-27T01:23:27.067" v="1520" actId="20577"/>
          <ac:spMkLst>
            <pc:docMk/>
            <pc:sldMk cId="4063740208" sldId="262"/>
            <ac:spMk id="2" creationId="{51F8FD74-13A2-2BA1-887A-C9C23A4E3674}"/>
          </ac:spMkLst>
        </pc:spChg>
        <pc:spChg chg="del">
          <ac:chgData name="Tao, Bill" userId="8bec7c3f-9b66-413c-b82f-fdf7bc0f8617" providerId="ADAL" clId="{BDEC1012-6066-47F4-9074-CDF4BA228DCF}" dt="2024-02-23T22:42:10.698" v="1120" actId="478"/>
          <ac:spMkLst>
            <pc:docMk/>
            <pc:sldMk cId="4063740208" sldId="262"/>
            <ac:spMk id="3" creationId="{4A7BE6E5-C1D2-2814-0B28-1A2F1E2F651F}"/>
          </ac:spMkLst>
        </pc:spChg>
        <pc:spChg chg="mod">
          <ac:chgData name="Tao, Bill" userId="8bec7c3f-9b66-413c-b82f-fdf7bc0f8617" providerId="ADAL" clId="{BDEC1012-6066-47F4-9074-CDF4BA228DCF}" dt="2024-02-23T22:42:22.321" v="1121"/>
          <ac:spMkLst>
            <pc:docMk/>
            <pc:sldMk cId="4063740208" sldId="262"/>
            <ac:spMk id="8" creationId="{0DDE9760-22AE-2B3C-7602-63CF93108A28}"/>
          </ac:spMkLst>
        </pc:spChg>
        <pc:spChg chg="mod">
          <ac:chgData name="Tao, Bill" userId="8bec7c3f-9b66-413c-b82f-fdf7bc0f8617" providerId="ADAL" clId="{BDEC1012-6066-47F4-9074-CDF4BA228DCF}" dt="2024-02-23T22:42:22.321" v="1121"/>
          <ac:spMkLst>
            <pc:docMk/>
            <pc:sldMk cId="4063740208" sldId="262"/>
            <ac:spMk id="10" creationId="{2AB274FA-A243-5C02-3D95-972ABB649A85}"/>
          </ac:spMkLst>
        </pc:spChg>
        <pc:spChg chg="mod">
          <ac:chgData name="Tao, Bill" userId="8bec7c3f-9b66-413c-b82f-fdf7bc0f8617" providerId="ADAL" clId="{BDEC1012-6066-47F4-9074-CDF4BA228DCF}" dt="2024-02-23T22:42:22.321" v="1121"/>
          <ac:spMkLst>
            <pc:docMk/>
            <pc:sldMk cId="4063740208" sldId="262"/>
            <ac:spMk id="12" creationId="{0F12CE38-800D-9116-4885-DA32EB6A84E9}"/>
          </ac:spMkLst>
        </pc:spChg>
        <pc:spChg chg="mod">
          <ac:chgData name="Tao, Bill" userId="8bec7c3f-9b66-413c-b82f-fdf7bc0f8617" providerId="ADAL" clId="{BDEC1012-6066-47F4-9074-CDF4BA228DCF}" dt="2024-02-23T22:42:22.321" v="1121"/>
          <ac:spMkLst>
            <pc:docMk/>
            <pc:sldMk cId="4063740208" sldId="262"/>
            <ac:spMk id="13" creationId="{C68246A3-C7D3-124A-A669-7A85AECDC3CF}"/>
          </ac:spMkLst>
        </pc:spChg>
        <pc:spChg chg="mod">
          <ac:chgData name="Tao, Bill" userId="8bec7c3f-9b66-413c-b82f-fdf7bc0f8617" providerId="ADAL" clId="{BDEC1012-6066-47F4-9074-CDF4BA228DCF}" dt="2024-02-23T22:42:22.321" v="1121"/>
          <ac:spMkLst>
            <pc:docMk/>
            <pc:sldMk cId="4063740208" sldId="262"/>
            <ac:spMk id="16" creationId="{7E1D2C86-8DA4-EC9A-A7E3-54B1E000706D}"/>
          </ac:spMkLst>
        </pc:spChg>
        <pc:spChg chg="mod">
          <ac:chgData name="Tao, Bill" userId="8bec7c3f-9b66-413c-b82f-fdf7bc0f8617" providerId="ADAL" clId="{BDEC1012-6066-47F4-9074-CDF4BA228DCF}" dt="2024-02-23T22:42:22.321" v="1121"/>
          <ac:spMkLst>
            <pc:docMk/>
            <pc:sldMk cId="4063740208" sldId="262"/>
            <ac:spMk id="18" creationId="{5EE74E72-F9C5-8E02-F7F7-A04F7E4AB115}"/>
          </ac:spMkLst>
        </pc:spChg>
        <pc:spChg chg="mod">
          <ac:chgData name="Tao, Bill" userId="8bec7c3f-9b66-413c-b82f-fdf7bc0f8617" providerId="ADAL" clId="{BDEC1012-6066-47F4-9074-CDF4BA228DCF}" dt="2024-02-23T22:42:22.321" v="1121"/>
          <ac:spMkLst>
            <pc:docMk/>
            <pc:sldMk cId="4063740208" sldId="262"/>
            <ac:spMk id="19" creationId="{7A2CBE29-D42F-6E81-1B63-03E473A23150}"/>
          </ac:spMkLst>
        </pc:spChg>
        <pc:spChg chg="mod">
          <ac:chgData name="Tao, Bill" userId="8bec7c3f-9b66-413c-b82f-fdf7bc0f8617" providerId="ADAL" clId="{BDEC1012-6066-47F4-9074-CDF4BA228DCF}" dt="2024-02-23T22:42:22.321" v="1121"/>
          <ac:spMkLst>
            <pc:docMk/>
            <pc:sldMk cId="4063740208" sldId="262"/>
            <ac:spMk id="20" creationId="{57EB156F-B9D3-D94F-CD49-88867C82A177}"/>
          </ac:spMkLst>
        </pc:spChg>
        <pc:spChg chg="mod">
          <ac:chgData name="Tao, Bill" userId="8bec7c3f-9b66-413c-b82f-fdf7bc0f8617" providerId="ADAL" clId="{BDEC1012-6066-47F4-9074-CDF4BA228DCF}" dt="2024-02-23T22:42:22.321" v="1121"/>
          <ac:spMkLst>
            <pc:docMk/>
            <pc:sldMk cId="4063740208" sldId="262"/>
            <ac:spMk id="21" creationId="{FFBDA540-504C-0613-F619-B91A04470823}"/>
          </ac:spMkLst>
        </pc:spChg>
        <pc:spChg chg="mod">
          <ac:chgData name="Tao, Bill" userId="8bec7c3f-9b66-413c-b82f-fdf7bc0f8617" providerId="ADAL" clId="{BDEC1012-6066-47F4-9074-CDF4BA228DCF}" dt="2024-02-23T22:42:22.321" v="1121"/>
          <ac:spMkLst>
            <pc:docMk/>
            <pc:sldMk cId="4063740208" sldId="262"/>
            <ac:spMk id="24" creationId="{4670B614-CFAD-933D-0A2B-3CBA93756C68}"/>
          </ac:spMkLst>
        </pc:spChg>
        <pc:spChg chg="mod">
          <ac:chgData name="Tao, Bill" userId="8bec7c3f-9b66-413c-b82f-fdf7bc0f8617" providerId="ADAL" clId="{BDEC1012-6066-47F4-9074-CDF4BA228DCF}" dt="2024-02-23T22:42:22.321" v="1121"/>
          <ac:spMkLst>
            <pc:docMk/>
            <pc:sldMk cId="4063740208" sldId="262"/>
            <ac:spMk id="27" creationId="{345A50C6-9A60-1013-F27F-D81B51F82F4D}"/>
          </ac:spMkLst>
        </pc:spChg>
        <pc:grpChg chg="add mod">
          <ac:chgData name="Tao, Bill" userId="8bec7c3f-9b66-413c-b82f-fdf7bc0f8617" providerId="ADAL" clId="{BDEC1012-6066-47F4-9074-CDF4BA228DCF}" dt="2024-02-23T22:42:25.592" v="1122" actId="1076"/>
          <ac:grpSpMkLst>
            <pc:docMk/>
            <pc:sldMk cId="4063740208" sldId="262"/>
            <ac:grpSpMk id="7" creationId="{3B0CDA65-6C42-AAEA-8A96-B37D9426AD16}"/>
          </ac:grpSpMkLst>
        </pc:grpChg>
        <pc:picChg chg="mod">
          <ac:chgData name="Tao, Bill" userId="8bec7c3f-9b66-413c-b82f-fdf7bc0f8617" providerId="ADAL" clId="{BDEC1012-6066-47F4-9074-CDF4BA228DCF}" dt="2024-02-23T22:42:22.321" v="1121"/>
          <ac:picMkLst>
            <pc:docMk/>
            <pc:sldMk cId="4063740208" sldId="262"/>
            <ac:picMk id="9" creationId="{2E4159A2-06D7-DAC3-A563-7A7DFC2B65AA}"/>
          </ac:picMkLst>
        </pc:picChg>
        <pc:picChg chg="mod">
          <ac:chgData name="Tao, Bill" userId="8bec7c3f-9b66-413c-b82f-fdf7bc0f8617" providerId="ADAL" clId="{BDEC1012-6066-47F4-9074-CDF4BA228DCF}" dt="2024-02-23T22:42:22.321" v="1121"/>
          <ac:picMkLst>
            <pc:docMk/>
            <pc:sldMk cId="4063740208" sldId="262"/>
            <ac:picMk id="17" creationId="{49C01405-5911-5EBC-E438-02B298C5751F}"/>
          </ac:picMkLst>
        </pc:picChg>
        <pc:picChg chg="mod">
          <ac:chgData name="Tao, Bill" userId="8bec7c3f-9b66-413c-b82f-fdf7bc0f8617" providerId="ADAL" clId="{BDEC1012-6066-47F4-9074-CDF4BA228DCF}" dt="2024-02-23T22:42:22.321" v="1121"/>
          <ac:picMkLst>
            <pc:docMk/>
            <pc:sldMk cId="4063740208" sldId="262"/>
            <ac:picMk id="25" creationId="{C5538571-3868-F8A0-4D4B-84B87227DA76}"/>
          </ac:picMkLst>
        </pc:picChg>
        <pc:picChg chg="mod">
          <ac:chgData name="Tao, Bill" userId="8bec7c3f-9b66-413c-b82f-fdf7bc0f8617" providerId="ADAL" clId="{BDEC1012-6066-47F4-9074-CDF4BA228DCF}" dt="2024-02-23T22:42:22.321" v="1121"/>
          <ac:picMkLst>
            <pc:docMk/>
            <pc:sldMk cId="4063740208" sldId="262"/>
            <ac:picMk id="26" creationId="{C8BB1980-5A18-A2DC-4808-533FB18D7EDA}"/>
          </ac:picMkLst>
        </pc:picChg>
        <pc:cxnChg chg="mod">
          <ac:chgData name="Tao, Bill" userId="8bec7c3f-9b66-413c-b82f-fdf7bc0f8617" providerId="ADAL" clId="{BDEC1012-6066-47F4-9074-CDF4BA228DCF}" dt="2024-02-23T22:42:22.321" v="1121"/>
          <ac:cxnSpMkLst>
            <pc:docMk/>
            <pc:sldMk cId="4063740208" sldId="262"/>
            <ac:cxnSpMk id="11" creationId="{2E0FFDCF-F379-44D6-1EBD-9400CBAF4B93}"/>
          </ac:cxnSpMkLst>
        </pc:cxnChg>
        <pc:cxnChg chg="mod">
          <ac:chgData name="Tao, Bill" userId="8bec7c3f-9b66-413c-b82f-fdf7bc0f8617" providerId="ADAL" clId="{BDEC1012-6066-47F4-9074-CDF4BA228DCF}" dt="2024-02-23T22:42:22.321" v="1121"/>
          <ac:cxnSpMkLst>
            <pc:docMk/>
            <pc:sldMk cId="4063740208" sldId="262"/>
            <ac:cxnSpMk id="14" creationId="{D4F6E0EA-9039-E293-E51D-09A3B733AA99}"/>
          </ac:cxnSpMkLst>
        </pc:cxnChg>
        <pc:cxnChg chg="mod">
          <ac:chgData name="Tao, Bill" userId="8bec7c3f-9b66-413c-b82f-fdf7bc0f8617" providerId="ADAL" clId="{BDEC1012-6066-47F4-9074-CDF4BA228DCF}" dt="2024-02-23T22:42:22.321" v="1121"/>
          <ac:cxnSpMkLst>
            <pc:docMk/>
            <pc:sldMk cId="4063740208" sldId="262"/>
            <ac:cxnSpMk id="15" creationId="{1FCF2B65-831A-0E5A-C004-18BE316A1246}"/>
          </ac:cxnSpMkLst>
        </pc:cxnChg>
        <pc:cxnChg chg="mod">
          <ac:chgData name="Tao, Bill" userId="8bec7c3f-9b66-413c-b82f-fdf7bc0f8617" providerId="ADAL" clId="{BDEC1012-6066-47F4-9074-CDF4BA228DCF}" dt="2024-02-23T22:42:22.321" v="1121"/>
          <ac:cxnSpMkLst>
            <pc:docMk/>
            <pc:sldMk cId="4063740208" sldId="262"/>
            <ac:cxnSpMk id="22" creationId="{C7B2813B-CBC4-AA62-F8E1-E4271A227281}"/>
          </ac:cxnSpMkLst>
        </pc:cxnChg>
        <pc:cxnChg chg="mod">
          <ac:chgData name="Tao, Bill" userId="8bec7c3f-9b66-413c-b82f-fdf7bc0f8617" providerId="ADAL" clId="{BDEC1012-6066-47F4-9074-CDF4BA228DCF}" dt="2024-02-23T22:42:22.321" v="1121"/>
          <ac:cxnSpMkLst>
            <pc:docMk/>
            <pc:sldMk cId="4063740208" sldId="262"/>
            <ac:cxnSpMk id="23" creationId="{0CC3ED54-8836-2DEE-371A-CC6A323D631F}"/>
          </ac:cxnSpMkLst>
        </pc:cxnChg>
      </pc:sldChg>
      <pc:sldChg chg="addSp delSp modSp mod ord modTransition modAnim modNotesTx">
        <pc:chgData name="Tao, Bill" userId="8bec7c3f-9b66-413c-b82f-fdf7bc0f8617" providerId="ADAL" clId="{BDEC1012-6066-47F4-9074-CDF4BA228DCF}" dt="2024-04-11T18:10:01.601" v="18865" actId="1076"/>
        <pc:sldMkLst>
          <pc:docMk/>
          <pc:sldMk cId="411412309" sldId="263"/>
        </pc:sldMkLst>
        <pc:spChg chg="mod">
          <ac:chgData name="Tao, Bill" userId="8bec7c3f-9b66-413c-b82f-fdf7bc0f8617" providerId="ADAL" clId="{BDEC1012-6066-47F4-9074-CDF4BA228DCF}" dt="2024-04-11T18:10:01.601" v="18865" actId="1076"/>
          <ac:spMkLst>
            <pc:docMk/>
            <pc:sldMk cId="411412309" sldId="263"/>
            <ac:spMk id="2" creationId="{8F14AF05-DEB4-F5E1-F2EB-0B1B5216CF5C}"/>
          </ac:spMkLst>
        </pc:spChg>
        <pc:spChg chg="mod">
          <ac:chgData name="Tao, Bill" userId="8bec7c3f-9b66-413c-b82f-fdf7bc0f8617" providerId="ADAL" clId="{BDEC1012-6066-47F4-9074-CDF4BA228DCF}" dt="2024-04-11T18:10:01.601" v="18865" actId="1076"/>
          <ac:spMkLst>
            <pc:docMk/>
            <pc:sldMk cId="411412309" sldId="263"/>
            <ac:spMk id="3" creationId="{531C939F-6D98-58A7-4A71-43522F984BD4}"/>
          </ac:spMkLst>
        </pc:spChg>
        <pc:spChg chg="del">
          <ac:chgData name="Tao, Bill" userId="8bec7c3f-9b66-413c-b82f-fdf7bc0f8617" providerId="ADAL" clId="{BDEC1012-6066-47F4-9074-CDF4BA228DCF}" dt="2024-02-23T17:22:35.308" v="1005" actId="478"/>
          <ac:spMkLst>
            <pc:docMk/>
            <pc:sldMk cId="411412309" sldId="263"/>
            <ac:spMk id="3" creationId="{D1CC9CCB-A051-9D69-23C7-1B08B6C56034}"/>
          </ac:spMkLst>
        </pc:spChg>
        <pc:spChg chg="del">
          <ac:chgData name="Tao, Bill" userId="8bec7c3f-9b66-413c-b82f-fdf7bc0f8617" providerId="ADAL" clId="{BDEC1012-6066-47F4-9074-CDF4BA228DCF}" dt="2024-03-08T19:10:52.986" v="3321" actId="478"/>
          <ac:spMkLst>
            <pc:docMk/>
            <pc:sldMk cId="411412309" sldId="263"/>
            <ac:spMk id="4" creationId="{9BDA9344-F3CD-376F-B33F-E0B4AB70E459}"/>
          </ac:spMkLst>
        </pc:spChg>
        <pc:spChg chg="mod">
          <ac:chgData name="Tao, Bill" userId="8bec7c3f-9b66-413c-b82f-fdf7bc0f8617" providerId="ADAL" clId="{BDEC1012-6066-47F4-9074-CDF4BA228DCF}" dt="2024-04-11T18:10:01.601" v="18865" actId="1076"/>
          <ac:spMkLst>
            <pc:docMk/>
            <pc:sldMk cId="411412309" sldId="263"/>
            <ac:spMk id="4" creationId="{C44BE9C4-4523-9B1D-8E9B-65E6A58292A3}"/>
          </ac:spMkLst>
        </pc:spChg>
        <pc:spChg chg="mod">
          <ac:chgData name="Tao, Bill" userId="8bec7c3f-9b66-413c-b82f-fdf7bc0f8617" providerId="ADAL" clId="{BDEC1012-6066-47F4-9074-CDF4BA228DCF}" dt="2024-04-11T18:10:01.601" v="18865" actId="1076"/>
          <ac:spMkLst>
            <pc:docMk/>
            <pc:sldMk cId="411412309" sldId="263"/>
            <ac:spMk id="5" creationId="{1BA5CE98-25D5-52FB-FCD3-676CC6989F25}"/>
          </ac:spMkLst>
        </pc:spChg>
        <pc:spChg chg="del">
          <ac:chgData name="Tao, Bill" userId="8bec7c3f-9b66-413c-b82f-fdf7bc0f8617" providerId="ADAL" clId="{BDEC1012-6066-47F4-9074-CDF4BA228DCF}" dt="2024-02-23T17:23:18.702" v="1009" actId="478"/>
          <ac:spMkLst>
            <pc:docMk/>
            <pc:sldMk cId="411412309" sldId="263"/>
            <ac:spMk id="5" creationId="{A54FC86E-737F-3C1B-CFDB-1598A1B33CA4}"/>
          </ac:spMkLst>
        </pc:spChg>
        <pc:spChg chg="mod">
          <ac:chgData name="Tao, Bill" userId="8bec7c3f-9b66-413c-b82f-fdf7bc0f8617" providerId="ADAL" clId="{BDEC1012-6066-47F4-9074-CDF4BA228DCF}" dt="2024-04-02T14:57:16.728" v="4015" actId="1035"/>
          <ac:spMkLst>
            <pc:docMk/>
            <pc:sldMk cId="411412309" sldId="263"/>
            <ac:spMk id="6" creationId="{2A095D28-4829-CC30-E72C-27B99ECF7545}"/>
          </ac:spMkLst>
        </pc:spChg>
        <pc:spChg chg="mod">
          <ac:chgData name="Tao, Bill" userId="8bec7c3f-9b66-413c-b82f-fdf7bc0f8617" providerId="ADAL" clId="{BDEC1012-6066-47F4-9074-CDF4BA228DCF}" dt="2024-02-23T17:22:32.380" v="1004"/>
          <ac:spMkLst>
            <pc:docMk/>
            <pc:sldMk cId="411412309" sldId="263"/>
            <ac:spMk id="8" creationId="{F4188775-5630-6260-DD71-809FEFB50B2C}"/>
          </ac:spMkLst>
        </pc:spChg>
        <pc:spChg chg="mod">
          <ac:chgData name="Tao, Bill" userId="8bec7c3f-9b66-413c-b82f-fdf7bc0f8617" providerId="ADAL" clId="{BDEC1012-6066-47F4-9074-CDF4BA228DCF}" dt="2024-02-23T17:22:32.380" v="1004"/>
          <ac:spMkLst>
            <pc:docMk/>
            <pc:sldMk cId="411412309" sldId="263"/>
            <ac:spMk id="9" creationId="{F7AE49B8-2822-4CCF-B2BA-CE29D13ADC64}"/>
          </ac:spMkLst>
        </pc:spChg>
        <pc:spChg chg="mod">
          <ac:chgData name="Tao, Bill" userId="8bec7c3f-9b66-413c-b82f-fdf7bc0f8617" providerId="ADAL" clId="{BDEC1012-6066-47F4-9074-CDF4BA228DCF}" dt="2024-02-23T17:22:32.380" v="1004"/>
          <ac:spMkLst>
            <pc:docMk/>
            <pc:sldMk cId="411412309" sldId="263"/>
            <ac:spMk id="10" creationId="{612E6043-9E96-0B3B-5944-94C098377D5B}"/>
          </ac:spMkLst>
        </pc:spChg>
        <pc:spChg chg="mod">
          <ac:chgData name="Tao, Bill" userId="8bec7c3f-9b66-413c-b82f-fdf7bc0f8617" providerId="ADAL" clId="{BDEC1012-6066-47F4-9074-CDF4BA228DCF}" dt="2024-02-23T17:22:32.380" v="1004"/>
          <ac:spMkLst>
            <pc:docMk/>
            <pc:sldMk cId="411412309" sldId="263"/>
            <ac:spMk id="11" creationId="{68602564-1EB2-5EF3-45AA-ED664B789C3E}"/>
          </ac:spMkLst>
        </pc:spChg>
        <pc:spChg chg="mod">
          <ac:chgData name="Tao, Bill" userId="8bec7c3f-9b66-413c-b82f-fdf7bc0f8617" providerId="ADAL" clId="{BDEC1012-6066-47F4-9074-CDF4BA228DCF}" dt="2024-02-23T17:22:32.380" v="1004"/>
          <ac:spMkLst>
            <pc:docMk/>
            <pc:sldMk cId="411412309" sldId="263"/>
            <ac:spMk id="12" creationId="{65E3106B-7413-B8D6-B908-7C9CB0AC852F}"/>
          </ac:spMkLst>
        </pc:spChg>
        <pc:spChg chg="mod">
          <ac:chgData name="Tao, Bill" userId="8bec7c3f-9b66-413c-b82f-fdf7bc0f8617" providerId="ADAL" clId="{BDEC1012-6066-47F4-9074-CDF4BA228DCF}" dt="2024-02-23T17:22:32.380" v="1004"/>
          <ac:spMkLst>
            <pc:docMk/>
            <pc:sldMk cId="411412309" sldId="263"/>
            <ac:spMk id="13" creationId="{79EFC1C0-5266-B9E3-9107-A1480ACCF573}"/>
          </ac:spMkLst>
        </pc:spChg>
        <pc:spChg chg="mod">
          <ac:chgData name="Tao, Bill" userId="8bec7c3f-9b66-413c-b82f-fdf7bc0f8617" providerId="ADAL" clId="{BDEC1012-6066-47F4-9074-CDF4BA228DCF}" dt="2024-02-23T17:22:32.380" v="1004"/>
          <ac:spMkLst>
            <pc:docMk/>
            <pc:sldMk cId="411412309" sldId="263"/>
            <ac:spMk id="14" creationId="{BCFE48AD-F303-0507-A1AE-CE260CD40C25}"/>
          </ac:spMkLst>
        </pc:spChg>
        <pc:spChg chg="mod">
          <ac:chgData name="Tao, Bill" userId="8bec7c3f-9b66-413c-b82f-fdf7bc0f8617" providerId="ADAL" clId="{BDEC1012-6066-47F4-9074-CDF4BA228DCF}" dt="2024-02-23T17:22:32.380" v="1004"/>
          <ac:spMkLst>
            <pc:docMk/>
            <pc:sldMk cId="411412309" sldId="263"/>
            <ac:spMk id="17" creationId="{D51AE661-1274-523B-F136-0739BF724C6E}"/>
          </ac:spMkLst>
        </pc:spChg>
        <pc:spChg chg="mod">
          <ac:chgData name="Tao, Bill" userId="8bec7c3f-9b66-413c-b82f-fdf7bc0f8617" providerId="ADAL" clId="{BDEC1012-6066-47F4-9074-CDF4BA228DCF}" dt="2024-02-23T17:22:32.380" v="1004"/>
          <ac:spMkLst>
            <pc:docMk/>
            <pc:sldMk cId="411412309" sldId="263"/>
            <ac:spMk id="19" creationId="{0E513493-7439-6A00-5087-FCC76CE25084}"/>
          </ac:spMkLst>
        </pc:spChg>
        <pc:spChg chg="mod">
          <ac:chgData name="Tao, Bill" userId="8bec7c3f-9b66-413c-b82f-fdf7bc0f8617" providerId="ADAL" clId="{BDEC1012-6066-47F4-9074-CDF4BA228DCF}" dt="2024-02-23T17:22:32.380" v="1004"/>
          <ac:spMkLst>
            <pc:docMk/>
            <pc:sldMk cId="411412309" sldId="263"/>
            <ac:spMk id="22" creationId="{533A9BA0-A0B9-C700-7F07-DDBCF36ED024}"/>
          </ac:spMkLst>
        </pc:spChg>
        <pc:spChg chg="mod topLvl">
          <ac:chgData name="Tao, Bill" userId="8bec7c3f-9b66-413c-b82f-fdf7bc0f8617" providerId="ADAL" clId="{BDEC1012-6066-47F4-9074-CDF4BA228DCF}" dt="2024-04-11T18:10:01.601" v="18865" actId="1076"/>
          <ac:spMkLst>
            <pc:docMk/>
            <pc:sldMk cId="411412309" sldId="263"/>
            <ac:spMk id="27" creationId="{B6B75898-8860-68DF-B8B5-B9DF31B25408}"/>
          </ac:spMkLst>
        </pc:spChg>
        <pc:spChg chg="mod topLvl">
          <ac:chgData name="Tao, Bill" userId="8bec7c3f-9b66-413c-b82f-fdf7bc0f8617" providerId="ADAL" clId="{BDEC1012-6066-47F4-9074-CDF4BA228DCF}" dt="2024-04-11T18:10:01.601" v="18865" actId="1076"/>
          <ac:spMkLst>
            <pc:docMk/>
            <pc:sldMk cId="411412309" sldId="263"/>
            <ac:spMk id="28" creationId="{F3EA9141-868A-938B-001F-D86BBA43FCCF}"/>
          </ac:spMkLst>
        </pc:spChg>
        <pc:spChg chg="mod topLvl">
          <ac:chgData name="Tao, Bill" userId="8bec7c3f-9b66-413c-b82f-fdf7bc0f8617" providerId="ADAL" clId="{BDEC1012-6066-47F4-9074-CDF4BA228DCF}" dt="2024-04-11T18:10:01.601" v="18865" actId="1076"/>
          <ac:spMkLst>
            <pc:docMk/>
            <pc:sldMk cId="411412309" sldId="263"/>
            <ac:spMk id="29" creationId="{DC66EB05-427F-8E1F-B0DA-9FF3C8BD4FFB}"/>
          </ac:spMkLst>
        </pc:spChg>
        <pc:spChg chg="mod topLvl">
          <ac:chgData name="Tao, Bill" userId="8bec7c3f-9b66-413c-b82f-fdf7bc0f8617" providerId="ADAL" clId="{BDEC1012-6066-47F4-9074-CDF4BA228DCF}" dt="2024-04-11T18:10:01.601" v="18865" actId="1076"/>
          <ac:spMkLst>
            <pc:docMk/>
            <pc:sldMk cId="411412309" sldId="263"/>
            <ac:spMk id="30" creationId="{8AE48504-D842-2041-64D9-1C141C7D588F}"/>
          </ac:spMkLst>
        </pc:spChg>
        <pc:spChg chg="mod topLvl">
          <ac:chgData name="Tao, Bill" userId="8bec7c3f-9b66-413c-b82f-fdf7bc0f8617" providerId="ADAL" clId="{BDEC1012-6066-47F4-9074-CDF4BA228DCF}" dt="2024-04-11T18:10:01.601" v="18865" actId="1076"/>
          <ac:spMkLst>
            <pc:docMk/>
            <pc:sldMk cId="411412309" sldId="263"/>
            <ac:spMk id="31" creationId="{E17F923E-85F7-994A-8FF2-C24FECFDE578}"/>
          </ac:spMkLst>
        </pc:spChg>
        <pc:spChg chg="mod topLvl">
          <ac:chgData name="Tao, Bill" userId="8bec7c3f-9b66-413c-b82f-fdf7bc0f8617" providerId="ADAL" clId="{BDEC1012-6066-47F4-9074-CDF4BA228DCF}" dt="2024-04-11T18:10:01.601" v="18865" actId="1076"/>
          <ac:spMkLst>
            <pc:docMk/>
            <pc:sldMk cId="411412309" sldId="263"/>
            <ac:spMk id="32" creationId="{033B9F93-D1C0-7175-4DDC-9293EB779D80}"/>
          </ac:spMkLst>
        </pc:spChg>
        <pc:spChg chg="mod topLvl">
          <ac:chgData name="Tao, Bill" userId="8bec7c3f-9b66-413c-b82f-fdf7bc0f8617" providerId="ADAL" clId="{BDEC1012-6066-47F4-9074-CDF4BA228DCF}" dt="2024-04-11T18:10:01.601" v="18865" actId="1076"/>
          <ac:spMkLst>
            <pc:docMk/>
            <pc:sldMk cId="411412309" sldId="263"/>
            <ac:spMk id="33" creationId="{B6C80EBB-949A-419B-36A6-EF56FD4AA51A}"/>
          </ac:spMkLst>
        </pc:spChg>
        <pc:spChg chg="mod topLvl">
          <ac:chgData name="Tao, Bill" userId="8bec7c3f-9b66-413c-b82f-fdf7bc0f8617" providerId="ADAL" clId="{BDEC1012-6066-47F4-9074-CDF4BA228DCF}" dt="2024-04-11T18:10:01.601" v="18865" actId="1076"/>
          <ac:spMkLst>
            <pc:docMk/>
            <pc:sldMk cId="411412309" sldId="263"/>
            <ac:spMk id="36" creationId="{44756087-A769-9A1E-93F0-294A552FE567}"/>
          </ac:spMkLst>
        </pc:spChg>
        <pc:spChg chg="mod topLvl">
          <ac:chgData name="Tao, Bill" userId="8bec7c3f-9b66-413c-b82f-fdf7bc0f8617" providerId="ADAL" clId="{BDEC1012-6066-47F4-9074-CDF4BA228DCF}" dt="2024-04-11T18:10:01.601" v="18865" actId="1076"/>
          <ac:spMkLst>
            <pc:docMk/>
            <pc:sldMk cId="411412309" sldId="263"/>
            <ac:spMk id="38" creationId="{EA06184E-463D-105F-FC78-7663B480F80F}"/>
          </ac:spMkLst>
        </pc:spChg>
        <pc:spChg chg="del mod">
          <ac:chgData name="Tao, Bill" userId="8bec7c3f-9b66-413c-b82f-fdf7bc0f8617" providerId="ADAL" clId="{BDEC1012-6066-47F4-9074-CDF4BA228DCF}" dt="2024-02-23T17:22:49.217" v="1008" actId="478"/>
          <ac:spMkLst>
            <pc:docMk/>
            <pc:sldMk cId="411412309" sldId="263"/>
            <ac:spMk id="41" creationId="{9A6BC051-9DBF-4659-60A2-35DCB16EEAD8}"/>
          </ac:spMkLst>
        </pc:spChg>
        <pc:spChg chg="add mod">
          <ac:chgData name="Tao, Bill" userId="8bec7c3f-9b66-413c-b82f-fdf7bc0f8617" providerId="ADAL" clId="{BDEC1012-6066-47F4-9074-CDF4BA228DCF}" dt="2024-04-11T18:10:01.601" v="18865" actId="1076"/>
          <ac:spMkLst>
            <pc:docMk/>
            <pc:sldMk cId="411412309" sldId="263"/>
            <ac:spMk id="47" creationId="{7083CC4C-2F64-D53A-125C-47CA4630F6BA}"/>
          </ac:spMkLst>
        </pc:spChg>
        <pc:spChg chg="add mod">
          <ac:chgData name="Tao, Bill" userId="8bec7c3f-9b66-413c-b82f-fdf7bc0f8617" providerId="ADAL" clId="{BDEC1012-6066-47F4-9074-CDF4BA228DCF}" dt="2024-04-11T18:10:01.601" v="18865" actId="1076"/>
          <ac:spMkLst>
            <pc:docMk/>
            <pc:sldMk cId="411412309" sldId="263"/>
            <ac:spMk id="48" creationId="{34EA27B2-74C4-05C5-44E9-AF93746C8E56}"/>
          </ac:spMkLst>
        </pc:spChg>
        <pc:grpChg chg="add mod">
          <ac:chgData name="Tao, Bill" userId="8bec7c3f-9b66-413c-b82f-fdf7bc0f8617" providerId="ADAL" clId="{BDEC1012-6066-47F4-9074-CDF4BA228DCF}" dt="2024-02-23T17:22:32.380" v="1004"/>
          <ac:grpSpMkLst>
            <pc:docMk/>
            <pc:sldMk cId="411412309" sldId="263"/>
            <ac:grpSpMk id="7" creationId="{DE23743A-EFB7-58E5-D2DF-036AE3875918}"/>
          </ac:grpSpMkLst>
        </pc:grpChg>
        <pc:grpChg chg="add del mod">
          <ac:chgData name="Tao, Bill" userId="8bec7c3f-9b66-413c-b82f-fdf7bc0f8617" providerId="ADAL" clId="{BDEC1012-6066-47F4-9074-CDF4BA228DCF}" dt="2024-02-23T18:52:25.449" v="1036" actId="165"/>
          <ac:grpSpMkLst>
            <pc:docMk/>
            <pc:sldMk cId="411412309" sldId="263"/>
            <ac:grpSpMk id="26" creationId="{7A817375-872F-EBED-513B-3E284A9E95A2}"/>
          </ac:grpSpMkLst>
        </pc:grpChg>
        <pc:grpChg chg="add del mod">
          <ac:chgData name="Tao, Bill" userId="8bec7c3f-9b66-413c-b82f-fdf7bc0f8617" providerId="ADAL" clId="{BDEC1012-6066-47F4-9074-CDF4BA228DCF}" dt="2024-02-23T21:00:45.243" v="1059" actId="165"/>
          <ac:grpSpMkLst>
            <pc:docMk/>
            <pc:sldMk cId="411412309" sldId="263"/>
            <ac:grpSpMk id="45" creationId="{734BB596-97E0-BDCB-95E8-2A95BC58B4A8}"/>
          </ac:grpSpMkLst>
        </pc:grpChg>
        <pc:grpChg chg="add del mod">
          <ac:chgData name="Tao, Bill" userId="8bec7c3f-9b66-413c-b82f-fdf7bc0f8617" providerId="ADAL" clId="{BDEC1012-6066-47F4-9074-CDF4BA228DCF}" dt="2024-02-23T21:00:49.559" v="1060" actId="165"/>
          <ac:grpSpMkLst>
            <pc:docMk/>
            <pc:sldMk cId="411412309" sldId="263"/>
            <ac:grpSpMk id="46" creationId="{40FEDD8D-8458-5533-68A5-376A1F92E866}"/>
          </ac:grpSpMkLst>
        </pc:grpChg>
        <pc:picChg chg="mod">
          <ac:chgData name="Tao, Bill" userId="8bec7c3f-9b66-413c-b82f-fdf7bc0f8617" providerId="ADAL" clId="{BDEC1012-6066-47F4-9074-CDF4BA228DCF}" dt="2024-02-23T17:22:32.380" v="1004"/>
          <ac:picMkLst>
            <pc:docMk/>
            <pc:sldMk cId="411412309" sldId="263"/>
            <ac:picMk id="15" creationId="{1446828D-081F-3F95-1C01-D73BF4CB6047}"/>
          </ac:picMkLst>
        </pc:picChg>
        <pc:picChg chg="mod">
          <ac:chgData name="Tao, Bill" userId="8bec7c3f-9b66-413c-b82f-fdf7bc0f8617" providerId="ADAL" clId="{BDEC1012-6066-47F4-9074-CDF4BA228DCF}" dt="2024-02-23T17:22:32.380" v="1004"/>
          <ac:picMkLst>
            <pc:docMk/>
            <pc:sldMk cId="411412309" sldId="263"/>
            <ac:picMk id="16" creationId="{8B1A8AF6-23E6-C91C-7D8A-09DA5DB45765}"/>
          </ac:picMkLst>
        </pc:picChg>
        <pc:picChg chg="mod">
          <ac:chgData name="Tao, Bill" userId="8bec7c3f-9b66-413c-b82f-fdf7bc0f8617" providerId="ADAL" clId="{BDEC1012-6066-47F4-9074-CDF4BA228DCF}" dt="2024-02-23T17:22:32.380" v="1004"/>
          <ac:picMkLst>
            <pc:docMk/>
            <pc:sldMk cId="411412309" sldId="263"/>
            <ac:picMk id="18" creationId="{8965CF00-0817-C9B5-DCD9-13467798E861}"/>
          </ac:picMkLst>
        </pc:picChg>
        <pc:picChg chg="mod">
          <ac:chgData name="Tao, Bill" userId="8bec7c3f-9b66-413c-b82f-fdf7bc0f8617" providerId="ADAL" clId="{BDEC1012-6066-47F4-9074-CDF4BA228DCF}" dt="2024-02-23T17:22:32.380" v="1004"/>
          <ac:picMkLst>
            <pc:docMk/>
            <pc:sldMk cId="411412309" sldId="263"/>
            <ac:picMk id="20" creationId="{19B49A9D-F689-9EBA-B2FE-AC2C211B5A4C}"/>
          </ac:picMkLst>
        </pc:picChg>
        <pc:picChg chg="mod">
          <ac:chgData name="Tao, Bill" userId="8bec7c3f-9b66-413c-b82f-fdf7bc0f8617" providerId="ADAL" clId="{BDEC1012-6066-47F4-9074-CDF4BA228DCF}" dt="2024-02-23T17:22:32.380" v="1004"/>
          <ac:picMkLst>
            <pc:docMk/>
            <pc:sldMk cId="411412309" sldId="263"/>
            <ac:picMk id="21" creationId="{2B190566-0D35-7DC3-ED09-3B224DE4F826}"/>
          </ac:picMkLst>
        </pc:picChg>
        <pc:picChg chg="mod">
          <ac:chgData name="Tao, Bill" userId="8bec7c3f-9b66-413c-b82f-fdf7bc0f8617" providerId="ADAL" clId="{BDEC1012-6066-47F4-9074-CDF4BA228DCF}" dt="2024-02-23T17:22:32.380" v="1004"/>
          <ac:picMkLst>
            <pc:docMk/>
            <pc:sldMk cId="411412309" sldId="263"/>
            <ac:picMk id="23" creationId="{0F26F69A-2069-3258-D805-DE8364C8C23B}"/>
          </ac:picMkLst>
        </pc:picChg>
        <pc:picChg chg="mod">
          <ac:chgData name="Tao, Bill" userId="8bec7c3f-9b66-413c-b82f-fdf7bc0f8617" providerId="ADAL" clId="{BDEC1012-6066-47F4-9074-CDF4BA228DCF}" dt="2024-02-23T17:22:32.380" v="1004"/>
          <ac:picMkLst>
            <pc:docMk/>
            <pc:sldMk cId="411412309" sldId="263"/>
            <ac:picMk id="24" creationId="{D5C83715-A939-E841-D16B-56D3AB4D1414}"/>
          </ac:picMkLst>
        </pc:picChg>
        <pc:picChg chg="mod">
          <ac:chgData name="Tao, Bill" userId="8bec7c3f-9b66-413c-b82f-fdf7bc0f8617" providerId="ADAL" clId="{BDEC1012-6066-47F4-9074-CDF4BA228DCF}" dt="2024-02-23T17:22:32.380" v="1004"/>
          <ac:picMkLst>
            <pc:docMk/>
            <pc:sldMk cId="411412309" sldId="263"/>
            <ac:picMk id="25" creationId="{1EC4746A-A6E4-8DFD-99D2-9C4D32FBAB75}"/>
          </ac:picMkLst>
        </pc:picChg>
        <pc:picChg chg="mod topLvl">
          <ac:chgData name="Tao, Bill" userId="8bec7c3f-9b66-413c-b82f-fdf7bc0f8617" providerId="ADAL" clId="{BDEC1012-6066-47F4-9074-CDF4BA228DCF}" dt="2024-02-23T21:00:45.243" v="1059" actId="165"/>
          <ac:picMkLst>
            <pc:docMk/>
            <pc:sldMk cId="411412309" sldId="263"/>
            <ac:picMk id="34" creationId="{41754C04-F8C8-B7D6-BF4F-04109CF042FC}"/>
          </ac:picMkLst>
        </pc:picChg>
        <pc:picChg chg="mod topLvl">
          <ac:chgData name="Tao, Bill" userId="8bec7c3f-9b66-413c-b82f-fdf7bc0f8617" providerId="ADAL" clId="{BDEC1012-6066-47F4-9074-CDF4BA228DCF}" dt="2024-02-23T21:00:45.243" v="1059" actId="165"/>
          <ac:picMkLst>
            <pc:docMk/>
            <pc:sldMk cId="411412309" sldId="263"/>
            <ac:picMk id="35" creationId="{17E2F746-4D0D-D3AA-388F-3C0757F1DCEF}"/>
          </ac:picMkLst>
        </pc:picChg>
        <pc:picChg chg="mod topLvl">
          <ac:chgData name="Tao, Bill" userId="8bec7c3f-9b66-413c-b82f-fdf7bc0f8617" providerId="ADAL" clId="{BDEC1012-6066-47F4-9074-CDF4BA228DCF}" dt="2024-02-23T21:00:49.559" v="1060" actId="165"/>
          <ac:picMkLst>
            <pc:docMk/>
            <pc:sldMk cId="411412309" sldId="263"/>
            <ac:picMk id="37" creationId="{14DD73F9-A7BF-A643-F445-6B2FBBFF7C53}"/>
          </ac:picMkLst>
        </pc:picChg>
        <pc:picChg chg="add del mod topLvl">
          <ac:chgData name="Tao, Bill" userId="8bec7c3f-9b66-413c-b82f-fdf7bc0f8617" providerId="ADAL" clId="{BDEC1012-6066-47F4-9074-CDF4BA228DCF}" dt="2024-04-11T18:10:01.601" v="18865" actId="1076"/>
          <ac:picMkLst>
            <pc:docMk/>
            <pc:sldMk cId="411412309" sldId="263"/>
            <ac:picMk id="39" creationId="{89CE1EC5-EBF6-A6A0-323E-81580FA02F21}"/>
          </ac:picMkLst>
        </pc:picChg>
        <pc:picChg chg="mod topLvl">
          <ac:chgData name="Tao, Bill" userId="8bec7c3f-9b66-413c-b82f-fdf7bc0f8617" providerId="ADAL" clId="{BDEC1012-6066-47F4-9074-CDF4BA228DCF}" dt="2024-04-11T18:10:01.601" v="18865" actId="1076"/>
          <ac:picMkLst>
            <pc:docMk/>
            <pc:sldMk cId="411412309" sldId="263"/>
            <ac:picMk id="40" creationId="{14D44D89-607F-6EEC-B290-D492FA9AFA07}"/>
          </ac:picMkLst>
        </pc:picChg>
        <pc:picChg chg="del mod">
          <ac:chgData name="Tao, Bill" userId="8bec7c3f-9b66-413c-b82f-fdf7bc0f8617" providerId="ADAL" clId="{BDEC1012-6066-47F4-9074-CDF4BA228DCF}" dt="2024-02-23T17:22:49.217" v="1008" actId="478"/>
          <ac:picMkLst>
            <pc:docMk/>
            <pc:sldMk cId="411412309" sldId="263"/>
            <ac:picMk id="42" creationId="{164B3A91-E73C-E928-9643-FEA868CCEC83}"/>
          </ac:picMkLst>
        </pc:picChg>
        <pc:picChg chg="mod topLvl">
          <ac:chgData name="Tao, Bill" userId="8bec7c3f-9b66-413c-b82f-fdf7bc0f8617" providerId="ADAL" clId="{BDEC1012-6066-47F4-9074-CDF4BA228DCF}" dt="2024-04-11T18:10:01.601" v="18865" actId="1076"/>
          <ac:picMkLst>
            <pc:docMk/>
            <pc:sldMk cId="411412309" sldId="263"/>
            <ac:picMk id="43" creationId="{B5C6AF44-3A48-AED5-A12C-BBC4EEACC8CC}"/>
          </ac:picMkLst>
        </pc:picChg>
        <pc:picChg chg="add del mod topLvl">
          <ac:chgData name="Tao, Bill" userId="8bec7c3f-9b66-413c-b82f-fdf7bc0f8617" providerId="ADAL" clId="{BDEC1012-6066-47F4-9074-CDF4BA228DCF}" dt="2024-04-11T18:10:01.601" v="18865" actId="1076"/>
          <ac:picMkLst>
            <pc:docMk/>
            <pc:sldMk cId="411412309" sldId="263"/>
            <ac:picMk id="44" creationId="{12A5A6BB-D440-0649-53E8-513C94C1C6D6}"/>
          </ac:picMkLst>
        </pc:picChg>
        <pc:cxnChg chg="add mod">
          <ac:chgData name="Tao, Bill" userId="8bec7c3f-9b66-413c-b82f-fdf7bc0f8617" providerId="ADAL" clId="{BDEC1012-6066-47F4-9074-CDF4BA228DCF}" dt="2024-04-11T18:10:01.601" v="18865" actId="1076"/>
          <ac:cxnSpMkLst>
            <pc:docMk/>
            <pc:sldMk cId="411412309" sldId="263"/>
            <ac:cxnSpMk id="50" creationId="{059C712F-A879-EED2-AD7A-B3F736248B39}"/>
          </ac:cxnSpMkLst>
        </pc:cxnChg>
        <pc:cxnChg chg="add mod">
          <ac:chgData name="Tao, Bill" userId="8bec7c3f-9b66-413c-b82f-fdf7bc0f8617" providerId="ADAL" clId="{BDEC1012-6066-47F4-9074-CDF4BA228DCF}" dt="2024-04-11T18:10:01.601" v="18865" actId="1076"/>
          <ac:cxnSpMkLst>
            <pc:docMk/>
            <pc:sldMk cId="411412309" sldId="263"/>
            <ac:cxnSpMk id="52" creationId="{9D30A8AE-DA13-DC08-7CDC-4765BE8B5D9A}"/>
          </ac:cxnSpMkLst>
        </pc:cxnChg>
        <pc:cxnChg chg="add mod">
          <ac:chgData name="Tao, Bill" userId="8bec7c3f-9b66-413c-b82f-fdf7bc0f8617" providerId="ADAL" clId="{BDEC1012-6066-47F4-9074-CDF4BA228DCF}" dt="2024-04-11T18:10:01.601" v="18865" actId="1076"/>
          <ac:cxnSpMkLst>
            <pc:docMk/>
            <pc:sldMk cId="411412309" sldId="263"/>
            <ac:cxnSpMk id="54" creationId="{09A61A8D-14AD-83D2-BA3C-9E69B7A426D7}"/>
          </ac:cxnSpMkLst>
        </pc:cxnChg>
        <pc:cxnChg chg="add mod">
          <ac:chgData name="Tao, Bill" userId="8bec7c3f-9b66-413c-b82f-fdf7bc0f8617" providerId="ADAL" clId="{BDEC1012-6066-47F4-9074-CDF4BA228DCF}" dt="2024-04-11T18:10:01.601" v="18865" actId="1076"/>
          <ac:cxnSpMkLst>
            <pc:docMk/>
            <pc:sldMk cId="411412309" sldId="263"/>
            <ac:cxnSpMk id="56" creationId="{A7894173-06FA-A5B0-4BCE-17DC08FD267F}"/>
          </ac:cxnSpMkLst>
        </pc:cxnChg>
      </pc:sldChg>
      <pc:sldChg chg="addSp delSp modSp mod addAnim delAnim modAnim modNotesTx">
        <pc:chgData name="Tao, Bill" userId="8bec7c3f-9b66-413c-b82f-fdf7bc0f8617" providerId="ADAL" clId="{BDEC1012-6066-47F4-9074-CDF4BA228DCF}" dt="2024-04-11T18:10:34.781" v="18869" actId="1076"/>
        <pc:sldMkLst>
          <pc:docMk/>
          <pc:sldMk cId="254485399" sldId="264"/>
        </pc:sldMkLst>
        <pc:spChg chg="mod">
          <ac:chgData name="Tao, Bill" userId="8bec7c3f-9b66-413c-b82f-fdf7bc0f8617" providerId="ADAL" clId="{BDEC1012-6066-47F4-9074-CDF4BA228DCF}" dt="2024-04-11T18:10:34.781" v="18869" actId="1076"/>
          <ac:spMkLst>
            <pc:docMk/>
            <pc:sldMk cId="254485399" sldId="264"/>
            <ac:spMk id="2" creationId="{738766DB-01EB-0E2B-6537-A91C871E6F5B}"/>
          </ac:spMkLst>
        </pc:spChg>
        <pc:spChg chg="del">
          <ac:chgData name="Tao, Bill" userId="8bec7c3f-9b66-413c-b82f-fdf7bc0f8617" providerId="ADAL" clId="{BDEC1012-6066-47F4-9074-CDF4BA228DCF}" dt="2024-02-23T17:32:57.339" v="1010" actId="478"/>
          <ac:spMkLst>
            <pc:docMk/>
            <pc:sldMk cId="254485399" sldId="264"/>
            <ac:spMk id="3" creationId="{0671FC88-21F8-B8D3-6F9E-076DE260A295}"/>
          </ac:spMkLst>
        </pc:spChg>
        <pc:spChg chg="add mod">
          <ac:chgData name="Tao, Bill" userId="8bec7c3f-9b66-413c-b82f-fdf7bc0f8617" providerId="ADAL" clId="{BDEC1012-6066-47F4-9074-CDF4BA228DCF}" dt="2024-04-11T18:10:34.781" v="18869" actId="1076"/>
          <ac:spMkLst>
            <pc:docMk/>
            <pc:sldMk cId="254485399" sldId="264"/>
            <ac:spMk id="3" creationId="{7A5D6D7C-FCF3-8EEF-8FCF-86C0BD103267}"/>
          </ac:spMkLst>
        </pc:spChg>
        <pc:spChg chg="del">
          <ac:chgData name="Tao, Bill" userId="8bec7c3f-9b66-413c-b82f-fdf7bc0f8617" providerId="ADAL" clId="{BDEC1012-6066-47F4-9074-CDF4BA228DCF}" dt="2024-03-08T19:11:03.237" v="3325" actId="478"/>
          <ac:spMkLst>
            <pc:docMk/>
            <pc:sldMk cId="254485399" sldId="264"/>
            <ac:spMk id="4" creationId="{DA3EF357-CE70-84AB-4943-62B3AB1E3482}"/>
          </ac:spMkLst>
        </pc:spChg>
        <pc:spChg chg="del">
          <ac:chgData name="Tao, Bill" userId="8bec7c3f-9b66-413c-b82f-fdf7bc0f8617" providerId="ADAL" clId="{BDEC1012-6066-47F4-9074-CDF4BA228DCF}" dt="2024-02-28T01:05:20.245" v="1639" actId="478"/>
          <ac:spMkLst>
            <pc:docMk/>
            <pc:sldMk cId="254485399" sldId="264"/>
            <ac:spMk id="5" creationId="{A59BB369-1F76-8A90-B3CE-33A71BD651F4}"/>
          </ac:spMkLst>
        </pc:spChg>
        <pc:spChg chg="mod">
          <ac:chgData name="Tao, Bill" userId="8bec7c3f-9b66-413c-b82f-fdf7bc0f8617" providerId="ADAL" clId="{BDEC1012-6066-47F4-9074-CDF4BA228DCF}" dt="2024-04-02T14:57:45.679" v="4075" actId="1035"/>
          <ac:spMkLst>
            <pc:docMk/>
            <pc:sldMk cId="254485399" sldId="264"/>
            <ac:spMk id="6" creationId="{3D370563-7FE1-8E80-A064-E7F7573C1B2E}"/>
          </ac:spMkLst>
        </pc:spChg>
        <pc:spChg chg="mod topLvl">
          <ac:chgData name="Tao, Bill" userId="8bec7c3f-9b66-413c-b82f-fdf7bc0f8617" providerId="ADAL" clId="{BDEC1012-6066-47F4-9074-CDF4BA228DCF}" dt="2024-02-23T17:35:14.235" v="1029" actId="368"/>
          <ac:spMkLst>
            <pc:docMk/>
            <pc:sldMk cId="254485399" sldId="264"/>
            <ac:spMk id="8" creationId="{D0024068-D248-C2ED-136D-4869C81B493B}"/>
          </ac:spMkLst>
        </pc:spChg>
        <pc:spChg chg="mod topLvl">
          <ac:chgData name="Tao, Bill" userId="8bec7c3f-9b66-413c-b82f-fdf7bc0f8617" providerId="ADAL" clId="{BDEC1012-6066-47F4-9074-CDF4BA228DCF}" dt="2024-02-23T17:35:14.235" v="1029" actId="368"/>
          <ac:spMkLst>
            <pc:docMk/>
            <pc:sldMk cId="254485399" sldId="264"/>
            <ac:spMk id="9" creationId="{FC28A5F5-5BB8-E049-BFAC-E65CC095633A}"/>
          </ac:spMkLst>
        </pc:spChg>
        <pc:spChg chg="mod topLvl">
          <ac:chgData name="Tao, Bill" userId="8bec7c3f-9b66-413c-b82f-fdf7bc0f8617" providerId="ADAL" clId="{BDEC1012-6066-47F4-9074-CDF4BA228DCF}" dt="2024-02-23T17:35:14.235" v="1029" actId="368"/>
          <ac:spMkLst>
            <pc:docMk/>
            <pc:sldMk cId="254485399" sldId="264"/>
            <ac:spMk id="10" creationId="{3E8C91CA-921E-C859-FB57-607CD6EC45EE}"/>
          </ac:spMkLst>
        </pc:spChg>
        <pc:spChg chg="mod topLvl">
          <ac:chgData name="Tao, Bill" userId="8bec7c3f-9b66-413c-b82f-fdf7bc0f8617" providerId="ADAL" clId="{BDEC1012-6066-47F4-9074-CDF4BA228DCF}" dt="2024-02-23T17:35:14.235" v="1029" actId="368"/>
          <ac:spMkLst>
            <pc:docMk/>
            <pc:sldMk cId="254485399" sldId="264"/>
            <ac:spMk id="11" creationId="{864F92BB-46A3-B93E-48EE-56315CF65104}"/>
          </ac:spMkLst>
        </pc:spChg>
        <pc:spChg chg="mod topLvl">
          <ac:chgData name="Tao, Bill" userId="8bec7c3f-9b66-413c-b82f-fdf7bc0f8617" providerId="ADAL" clId="{BDEC1012-6066-47F4-9074-CDF4BA228DCF}" dt="2024-02-23T17:35:14.235" v="1029" actId="368"/>
          <ac:spMkLst>
            <pc:docMk/>
            <pc:sldMk cId="254485399" sldId="264"/>
            <ac:spMk id="12" creationId="{B55C6CEA-7522-477E-0FCB-854A500C64DA}"/>
          </ac:spMkLst>
        </pc:spChg>
        <pc:spChg chg="mod topLvl">
          <ac:chgData name="Tao, Bill" userId="8bec7c3f-9b66-413c-b82f-fdf7bc0f8617" providerId="ADAL" clId="{BDEC1012-6066-47F4-9074-CDF4BA228DCF}" dt="2024-02-23T17:35:14.235" v="1029" actId="368"/>
          <ac:spMkLst>
            <pc:docMk/>
            <pc:sldMk cId="254485399" sldId="264"/>
            <ac:spMk id="14" creationId="{B88F65FB-C255-0948-4D7F-63CCA00CC618}"/>
          </ac:spMkLst>
        </pc:spChg>
        <pc:spChg chg="mod topLvl">
          <ac:chgData name="Tao, Bill" userId="8bec7c3f-9b66-413c-b82f-fdf7bc0f8617" providerId="ADAL" clId="{BDEC1012-6066-47F4-9074-CDF4BA228DCF}" dt="2024-02-23T17:35:14.235" v="1029" actId="368"/>
          <ac:spMkLst>
            <pc:docMk/>
            <pc:sldMk cId="254485399" sldId="264"/>
            <ac:spMk id="16" creationId="{8F6995E3-F3FC-25A4-9C72-3DD19D9B9C66}"/>
          </ac:spMkLst>
        </pc:spChg>
        <pc:spChg chg="mod topLvl">
          <ac:chgData name="Tao, Bill" userId="8bec7c3f-9b66-413c-b82f-fdf7bc0f8617" providerId="ADAL" clId="{BDEC1012-6066-47F4-9074-CDF4BA228DCF}" dt="2024-02-23T17:35:14.235" v="1029" actId="368"/>
          <ac:spMkLst>
            <pc:docMk/>
            <pc:sldMk cId="254485399" sldId="264"/>
            <ac:spMk id="17" creationId="{EB674FE1-792F-68AC-F9A1-12187076EA44}"/>
          </ac:spMkLst>
        </pc:spChg>
        <pc:spChg chg="mod topLvl">
          <ac:chgData name="Tao, Bill" userId="8bec7c3f-9b66-413c-b82f-fdf7bc0f8617" providerId="ADAL" clId="{BDEC1012-6066-47F4-9074-CDF4BA228DCF}" dt="2024-02-23T17:35:14.235" v="1029" actId="368"/>
          <ac:spMkLst>
            <pc:docMk/>
            <pc:sldMk cId="254485399" sldId="264"/>
            <ac:spMk id="18" creationId="{1E305884-2A77-2618-B3EB-BB4C266EB2FA}"/>
          </ac:spMkLst>
        </pc:spChg>
        <pc:spChg chg="mod topLvl">
          <ac:chgData name="Tao, Bill" userId="8bec7c3f-9b66-413c-b82f-fdf7bc0f8617" providerId="ADAL" clId="{BDEC1012-6066-47F4-9074-CDF4BA228DCF}" dt="2024-02-23T17:35:14.235" v="1029" actId="368"/>
          <ac:spMkLst>
            <pc:docMk/>
            <pc:sldMk cId="254485399" sldId="264"/>
            <ac:spMk id="19" creationId="{27F1F2C5-4740-A244-5B1D-497E3EA290D3}"/>
          </ac:spMkLst>
        </pc:spChg>
        <pc:spChg chg="mod topLvl">
          <ac:chgData name="Tao, Bill" userId="8bec7c3f-9b66-413c-b82f-fdf7bc0f8617" providerId="ADAL" clId="{BDEC1012-6066-47F4-9074-CDF4BA228DCF}" dt="2024-02-23T17:35:14.235" v="1029" actId="368"/>
          <ac:spMkLst>
            <pc:docMk/>
            <pc:sldMk cId="254485399" sldId="264"/>
            <ac:spMk id="20" creationId="{996C217B-C75A-808F-34B8-05E1FA92952B}"/>
          </ac:spMkLst>
        </pc:spChg>
        <pc:spChg chg="mod topLvl">
          <ac:chgData name="Tao, Bill" userId="8bec7c3f-9b66-413c-b82f-fdf7bc0f8617" providerId="ADAL" clId="{BDEC1012-6066-47F4-9074-CDF4BA228DCF}" dt="2024-02-23T17:35:14.235" v="1029" actId="368"/>
          <ac:spMkLst>
            <pc:docMk/>
            <pc:sldMk cId="254485399" sldId="264"/>
            <ac:spMk id="22" creationId="{2DDC6024-1AFF-08C8-B109-3DB67A7696AC}"/>
          </ac:spMkLst>
        </pc:spChg>
        <pc:spChg chg="mod topLvl">
          <ac:chgData name="Tao, Bill" userId="8bec7c3f-9b66-413c-b82f-fdf7bc0f8617" providerId="ADAL" clId="{BDEC1012-6066-47F4-9074-CDF4BA228DCF}" dt="2024-02-23T17:35:14.235" v="1029" actId="368"/>
          <ac:spMkLst>
            <pc:docMk/>
            <pc:sldMk cId="254485399" sldId="264"/>
            <ac:spMk id="23" creationId="{B7A7A705-93C0-9165-E244-C744749E57BF}"/>
          </ac:spMkLst>
        </pc:spChg>
        <pc:spChg chg="mod topLvl">
          <ac:chgData name="Tao, Bill" userId="8bec7c3f-9b66-413c-b82f-fdf7bc0f8617" providerId="ADAL" clId="{BDEC1012-6066-47F4-9074-CDF4BA228DCF}" dt="2024-02-23T17:35:14.235" v="1029" actId="368"/>
          <ac:spMkLst>
            <pc:docMk/>
            <pc:sldMk cId="254485399" sldId="264"/>
            <ac:spMk id="26" creationId="{CADB40DF-4816-11AB-FABC-9A1661A32061}"/>
          </ac:spMkLst>
        </pc:spChg>
        <pc:spChg chg="mod topLvl">
          <ac:chgData name="Tao, Bill" userId="8bec7c3f-9b66-413c-b82f-fdf7bc0f8617" providerId="ADAL" clId="{BDEC1012-6066-47F4-9074-CDF4BA228DCF}" dt="2024-02-23T17:35:14.235" v="1029" actId="368"/>
          <ac:spMkLst>
            <pc:docMk/>
            <pc:sldMk cId="254485399" sldId="264"/>
            <ac:spMk id="28" creationId="{0D6A86F5-E5BE-8CD9-2BDE-3C6860D4EE6D}"/>
          </ac:spMkLst>
        </pc:spChg>
        <pc:spChg chg="mod topLvl">
          <ac:chgData name="Tao, Bill" userId="8bec7c3f-9b66-413c-b82f-fdf7bc0f8617" providerId="ADAL" clId="{BDEC1012-6066-47F4-9074-CDF4BA228DCF}" dt="2024-02-23T17:35:14.235" v="1029" actId="368"/>
          <ac:spMkLst>
            <pc:docMk/>
            <pc:sldMk cId="254485399" sldId="264"/>
            <ac:spMk id="30" creationId="{FF308A99-6BEC-BCF6-C7A6-E1A0D7C53914}"/>
          </ac:spMkLst>
        </pc:spChg>
        <pc:spChg chg="mod topLvl">
          <ac:chgData name="Tao, Bill" userId="8bec7c3f-9b66-413c-b82f-fdf7bc0f8617" providerId="ADAL" clId="{BDEC1012-6066-47F4-9074-CDF4BA228DCF}" dt="2024-02-23T17:35:14.235" v="1029" actId="368"/>
          <ac:spMkLst>
            <pc:docMk/>
            <pc:sldMk cId="254485399" sldId="264"/>
            <ac:spMk id="32" creationId="{7EC5D817-7909-2BC9-41A3-A2562F7EB7E2}"/>
          </ac:spMkLst>
        </pc:spChg>
        <pc:spChg chg="mod topLvl">
          <ac:chgData name="Tao, Bill" userId="8bec7c3f-9b66-413c-b82f-fdf7bc0f8617" providerId="ADAL" clId="{BDEC1012-6066-47F4-9074-CDF4BA228DCF}" dt="2024-04-11T18:10:34.781" v="18869" actId="1076"/>
          <ac:spMkLst>
            <pc:docMk/>
            <pc:sldMk cId="254485399" sldId="264"/>
            <ac:spMk id="36" creationId="{8461B4DC-65C3-4EFC-F37C-80A27564C5D0}"/>
          </ac:spMkLst>
        </pc:spChg>
        <pc:spChg chg="mod topLvl">
          <ac:chgData name="Tao, Bill" userId="8bec7c3f-9b66-413c-b82f-fdf7bc0f8617" providerId="ADAL" clId="{BDEC1012-6066-47F4-9074-CDF4BA228DCF}" dt="2024-04-11T18:10:34.781" v="18869" actId="1076"/>
          <ac:spMkLst>
            <pc:docMk/>
            <pc:sldMk cId="254485399" sldId="264"/>
            <ac:spMk id="37" creationId="{7202C153-74B7-2BAA-6415-42DC47D90A87}"/>
          </ac:spMkLst>
        </pc:spChg>
        <pc:spChg chg="mod topLvl">
          <ac:chgData name="Tao, Bill" userId="8bec7c3f-9b66-413c-b82f-fdf7bc0f8617" providerId="ADAL" clId="{BDEC1012-6066-47F4-9074-CDF4BA228DCF}" dt="2024-04-11T18:10:34.781" v="18869" actId="1076"/>
          <ac:spMkLst>
            <pc:docMk/>
            <pc:sldMk cId="254485399" sldId="264"/>
            <ac:spMk id="38" creationId="{C7972FCB-E822-3004-8082-315D0F854123}"/>
          </ac:spMkLst>
        </pc:spChg>
        <pc:spChg chg="mod topLvl">
          <ac:chgData name="Tao, Bill" userId="8bec7c3f-9b66-413c-b82f-fdf7bc0f8617" providerId="ADAL" clId="{BDEC1012-6066-47F4-9074-CDF4BA228DCF}" dt="2024-04-11T18:10:34.781" v="18869" actId="1076"/>
          <ac:spMkLst>
            <pc:docMk/>
            <pc:sldMk cId="254485399" sldId="264"/>
            <ac:spMk id="39" creationId="{51C213D3-15D9-C6D5-E17B-6FBD94F42801}"/>
          </ac:spMkLst>
        </pc:spChg>
        <pc:spChg chg="mod topLvl">
          <ac:chgData name="Tao, Bill" userId="8bec7c3f-9b66-413c-b82f-fdf7bc0f8617" providerId="ADAL" clId="{BDEC1012-6066-47F4-9074-CDF4BA228DCF}" dt="2024-04-11T18:10:34.781" v="18869" actId="1076"/>
          <ac:spMkLst>
            <pc:docMk/>
            <pc:sldMk cId="254485399" sldId="264"/>
            <ac:spMk id="40" creationId="{892D00D4-A140-FF42-BE54-6368298ED2EC}"/>
          </ac:spMkLst>
        </pc:spChg>
        <pc:spChg chg="mod topLvl">
          <ac:chgData name="Tao, Bill" userId="8bec7c3f-9b66-413c-b82f-fdf7bc0f8617" providerId="ADAL" clId="{BDEC1012-6066-47F4-9074-CDF4BA228DCF}" dt="2024-04-11T18:10:34.781" v="18869" actId="1076"/>
          <ac:spMkLst>
            <pc:docMk/>
            <pc:sldMk cId="254485399" sldId="264"/>
            <ac:spMk id="42" creationId="{B1041145-6F5A-7B52-1009-34FD1A27EE3C}"/>
          </ac:spMkLst>
        </pc:spChg>
        <pc:spChg chg="mod topLvl">
          <ac:chgData name="Tao, Bill" userId="8bec7c3f-9b66-413c-b82f-fdf7bc0f8617" providerId="ADAL" clId="{BDEC1012-6066-47F4-9074-CDF4BA228DCF}" dt="2024-04-11T18:10:34.781" v="18869" actId="1076"/>
          <ac:spMkLst>
            <pc:docMk/>
            <pc:sldMk cId="254485399" sldId="264"/>
            <ac:spMk id="44" creationId="{AC3CBAAC-41B6-449D-916C-7AF1512876B8}"/>
          </ac:spMkLst>
        </pc:spChg>
        <pc:spChg chg="mod topLvl">
          <ac:chgData name="Tao, Bill" userId="8bec7c3f-9b66-413c-b82f-fdf7bc0f8617" providerId="ADAL" clId="{BDEC1012-6066-47F4-9074-CDF4BA228DCF}" dt="2024-04-11T18:10:34.781" v="18869" actId="1076"/>
          <ac:spMkLst>
            <pc:docMk/>
            <pc:sldMk cId="254485399" sldId="264"/>
            <ac:spMk id="45" creationId="{61D8D8CC-C905-2193-BFA5-CA272886A355}"/>
          </ac:spMkLst>
        </pc:spChg>
        <pc:spChg chg="mod topLvl">
          <ac:chgData name="Tao, Bill" userId="8bec7c3f-9b66-413c-b82f-fdf7bc0f8617" providerId="ADAL" clId="{BDEC1012-6066-47F4-9074-CDF4BA228DCF}" dt="2024-04-11T18:10:34.781" v="18869" actId="1076"/>
          <ac:spMkLst>
            <pc:docMk/>
            <pc:sldMk cId="254485399" sldId="264"/>
            <ac:spMk id="46" creationId="{CA35E84A-6745-54FF-CE81-5497EE14DD01}"/>
          </ac:spMkLst>
        </pc:spChg>
        <pc:spChg chg="mod topLvl">
          <ac:chgData name="Tao, Bill" userId="8bec7c3f-9b66-413c-b82f-fdf7bc0f8617" providerId="ADAL" clId="{BDEC1012-6066-47F4-9074-CDF4BA228DCF}" dt="2024-04-11T18:10:34.781" v="18869" actId="1076"/>
          <ac:spMkLst>
            <pc:docMk/>
            <pc:sldMk cId="254485399" sldId="264"/>
            <ac:spMk id="47" creationId="{4864A863-2F34-38F3-856F-1F5CD2038CED}"/>
          </ac:spMkLst>
        </pc:spChg>
        <pc:spChg chg="mod topLvl">
          <ac:chgData name="Tao, Bill" userId="8bec7c3f-9b66-413c-b82f-fdf7bc0f8617" providerId="ADAL" clId="{BDEC1012-6066-47F4-9074-CDF4BA228DCF}" dt="2024-04-11T18:10:34.781" v="18869" actId="1076"/>
          <ac:spMkLst>
            <pc:docMk/>
            <pc:sldMk cId="254485399" sldId="264"/>
            <ac:spMk id="48" creationId="{5D278981-D87A-C7D7-A03D-2EEA873D8D92}"/>
          </ac:spMkLst>
        </pc:spChg>
        <pc:spChg chg="mod topLvl">
          <ac:chgData name="Tao, Bill" userId="8bec7c3f-9b66-413c-b82f-fdf7bc0f8617" providerId="ADAL" clId="{BDEC1012-6066-47F4-9074-CDF4BA228DCF}" dt="2024-04-11T18:10:34.781" v="18869" actId="1076"/>
          <ac:spMkLst>
            <pc:docMk/>
            <pc:sldMk cId="254485399" sldId="264"/>
            <ac:spMk id="50" creationId="{40DA68E6-2AAD-C78B-1FF1-C5563DE72181}"/>
          </ac:spMkLst>
        </pc:spChg>
        <pc:spChg chg="mod topLvl">
          <ac:chgData name="Tao, Bill" userId="8bec7c3f-9b66-413c-b82f-fdf7bc0f8617" providerId="ADAL" clId="{BDEC1012-6066-47F4-9074-CDF4BA228DCF}" dt="2024-04-11T18:10:34.781" v="18869" actId="1076"/>
          <ac:spMkLst>
            <pc:docMk/>
            <pc:sldMk cId="254485399" sldId="264"/>
            <ac:spMk id="51" creationId="{7B6D7B79-9DF5-FC3B-B380-6A62E72BDFAD}"/>
          </ac:spMkLst>
        </pc:spChg>
        <pc:spChg chg="mod topLvl">
          <ac:chgData name="Tao, Bill" userId="8bec7c3f-9b66-413c-b82f-fdf7bc0f8617" providerId="ADAL" clId="{BDEC1012-6066-47F4-9074-CDF4BA228DCF}" dt="2024-04-11T18:10:34.781" v="18869" actId="1076"/>
          <ac:spMkLst>
            <pc:docMk/>
            <pc:sldMk cId="254485399" sldId="264"/>
            <ac:spMk id="54" creationId="{07ACB263-5994-1151-D97B-ADFAAB24DB3C}"/>
          </ac:spMkLst>
        </pc:spChg>
        <pc:spChg chg="mod topLvl">
          <ac:chgData name="Tao, Bill" userId="8bec7c3f-9b66-413c-b82f-fdf7bc0f8617" providerId="ADAL" clId="{BDEC1012-6066-47F4-9074-CDF4BA228DCF}" dt="2024-04-11T18:10:34.781" v="18869" actId="1076"/>
          <ac:spMkLst>
            <pc:docMk/>
            <pc:sldMk cId="254485399" sldId="264"/>
            <ac:spMk id="56" creationId="{CC85170C-5AF9-878F-D187-0E211C8B1BE0}"/>
          </ac:spMkLst>
        </pc:spChg>
        <pc:spChg chg="mod topLvl">
          <ac:chgData name="Tao, Bill" userId="8bec7c3f-9b66-413c-b82f-fdf7bc0f8617" providerId="ADAL" clId="{BDEC1012-6066-47F4-9074-CDF4BA228DCF}" dt="2024-04-11T18:10:34.781" v="18869" actId="1076"/>
          <ac:spMkLst>
            <pc:docMk/>
            <pc:sldMk cId="254485399" sldId="264"/>
            <ac:spMk id="58" creationId="{096C3CD0-DB67-EA45-F19E-8ADD28158F5E}"/>
          </ac:spMkLst>
        </pc:spChg>
        <pc:spChg chg="mod topLvl">
          <ac:chgData name="Tao, Bill" userId="8bec7c3f-9b66-413c-b82f-fdf7bc0f8617" providerId="ADAL" clId="{BDEC1012-6066-47F4-9074-CDF4BA228DCF}" dt="2024-04-11T18:10:34.781" v="18869" actId="1076"/>
          <ac:spMkLst>
            <pc:docMk/>
            <pc:sldMk cId="254485399" sldId="264"/>
            <ac:spMk id="60" creationId="{72A8411D-0AB7-38D2-3111-E3133DFE3F86}"/>
          </ac:spMkLst>
        </pc:spChg>
        <pc:grpChg chg="add del mod">
          <ac:chgData name="Tao, Bill" userId="8bec7c3f-9b66-413c-b82f-fdf7bc0f8617" providerId="ADAL" clId="{BDEC1012-6066-47F4-9074-CDF4BA228DCF}" dt="2024-02-23T17:35:15.972" v="1031" actId="1076"/>
          <ac:grpSpMkLst>
            <pc:docMk/>
            <pc:sldMk cId="254485399" sldId="264"/>
            <ac:grpSpMk id="7" creationId="{E0E03803-2874-743F-063A-486E7128B36E}"/>
          </ac:grpSpMkLst>
        </pc:grpChg>
        <pc:grpChg chg="add mod">
          <ac:chgData name="Tao, Bill" userId="8bec7c3f-9b66-413c-b82f-fdf7bc0f8617" providerId="ADAL" clId="{BDEC1012-6066-47F4-9074-CDF4BA228DCF}" dt="2024-02-23T17:34:51.882" v="1019" actId="164"/>
          <ac:grpSpMkLst>
            <pc:docMk/>
            <pc:sldMk cId="254485399" sldId="264"/>
            <ac:grpSpMk id="34" creationId="{753B937B-9A32-35E8-027D-4FAD8A4BA764}"/>
          </ac:grpSpMkLst>
        </pc:grpChg>
        <pc:grpChg chg="add del mod">
          <ac:chgData name="Tao, Bill" userId="8bec7c3f-9b66-413c-b82f-fdf7bc0f8617" providerId="ADAL" clId="{BDEC1012-6066-47F4-9074-CDF4BA228DCF}" dt="2024-02-28T00:55:08.290" v="1637" actId="165"/>
          <ac:grpSpMkLst>
            <pc:docMk/>
            <pc:sldMk cId="254485399" sldId="264"/>
            <ac:grpSpMk id="35" creationId="{ACFE53D5-8825-7731-8D67-A92EC3CED087}"/>
          </ac:grpSpMkLst>
        </pc:grpChg>
        <pc:picChg chg="add mod">
          <ac:chgData name="Tao, Bill" userId="8bec7c3f-9b66-413c-b82f-fdf7bc0f8617" providerId="ADAL" clId="{BDEC1012-6066-47F4-9074-CDF4BA228DCF}" dt="2024-04-11T18:10:34.781" v="18869" actId="1076"/>
          <ac:picMkLst>
            <pc:docMk/>
            <pc:sldMk cId="254485399" sldId="264"/>
            <ac:picMk id="4" creationId="{E3FE172E-D1E3-6BDE-3B97-E2B10F079C06}"/>
          </ac:picMkLst>
        </pc:picChg>
        <pc:picChg chg="add mod">
          <ac:chgData name="Tao, Bill" userId="8bec7c3f-9b66-413c-b82f-fdf7bc0f8617" providerId="ADAL" clId="{BDEC1012-6066-47F4-9074-CDF4BA228DCF}" dt="2024-04-11T18:10:34.781" v="18869" actId="1076"/>
          <ac:picMkLst>
            <pc:docMk/>
            <pc:sldMk cId="254485399" sldId="264"/>
            <ac:picMk id="7" creationId="{6BB4D9CE-8EF5-C309-3286-4A6F49043AD5}"/>
          </ac:picMkLst>
        </pc:picChg>
        <pc:picChg chg="mod topLvl">
          <ac:chgData name="Tao, Bill" userId="8bec7c3f-9b66-413c-b82f-fdf7bc0f8617" providerId="ADAL" clId="{BDEC1012-6066-47F4-9074-CDF4BA228DCF}" dt="2024-02-23T17:34:52.382" v="1020" actId="165"/>
          <ac:picMkLst>
            <pc:docMk/>
            <pc:sldMk cId="254485399" sldId="264"/>
            <ac:picMk id="13" creationId="{21C7F5D3-44D5-CC6D-8737-FC0FBEEE5B54}"/>
          </ac:picMkLst>
        </pc:picChg>
        <pc:picChg chg="mod topLvl">
          <ac:chgData name="Tao, Bill" userId="8bec7c3f-9b66-413c-b82f-fdf7bc0f8617" providerId="ADAL" clId="{BDEC1012-6066-47F4-9074-CDF4BA228DCF}" dt="2024-02-23T17:34:52.382" v="1020" actId="165"/>
          <ac:picMkLst>
            <pc:docMk/>
            <pc:sldMk cId="254485399" sldId="264"/>
            <ac:picMk id="15" creationId="{A3E7862D-AD1B-6B18-E571-CF91BEA93154}"/>
          </ac:picMkLst>
        </pc:picChg>
        <pc:picChg chg="mod topLvl">
          <ac:chgData name="Tao, Bill" userId="8bec7c3f-9b66-413c-b82f-fdf7bc0f8617" providerId="ADAL" clId="{BDEC1012-6066-47F4-9074-CDF4BA228DCF}" dt="2024-02-23T17:34:52.382" v="1020" actId="165"/>
          <ac:picMkLst>
            <pc:docMk/>
            <pc:sldMk cId="254485399" sldId="264"/>
            <ac:picMk id="21" creationId="{17B43AC9-8D61-17ED-769A-F0C5E9422ACC}"/>
          </ac:picMkLst>
        </pc:picChg>
        <pc:picChg chg="mod topLvl">
          <ac:chgData name="Tao, Bill" userId="8bec7c3f-9b66-413c-b82f-fdf7bc0f8617" providerId="ADAL" clId="{BDEC1012-6066-47F4-9074-CDF4BA228DCF}" dt="2024-02-23T17:34:52.382" v="1020" actId="165"/>
          <ac:picMkLst>
            <pc:docMk/>
            <pc:sldMk cId="254485399" sldId="264"/>
            <ac:picMk id="29" creationId="{7846EC07-80A6-3C37-289E-665279CAFBFB}"/>
          </ac:picMkLst>
        </pc:picChg>
        <pc:picChg chg="del mod topLvl">
          <ac:chgData name="Tao, Bill" userId="8bec7c3f-9b66-413c-b82f-fdf7bc0f8617" providerId="ADAL" clId="{BDEC1012-6066-47F4-9074-CDF4BA228DCF}" dt="2024-04-02T16:01:43.159" v="4336" actId="478"/>
          <ac:picMkLst>
            <pc:docMk/>
            <pc:sldMk cId="254485399" sldId="264"/>
            <ac:picMk id="41" creationId="{8006712A-A663-22B9-C841-4E461EEBA755}"/>
          </ac:picMkLst>
        </pc:picChg>
        <pc:picChg chg="del mod topLvl">
          <ac:chgData name="Tao, Bill" userId="8bec7c3f-9b66-413c-b82f-fdf7bc0f8617" providerId="ADAL" clId="{BDEC1012-6066-47F4-9074-CDF4BA228DCF}" dt="2024-04-02T16:01:51.183" v="4338" actId="478"/>
          <ac:picMkLst>
            <pc:docMk/>
            <pc:sldMk cId="254485399" sldId="264"/>
            <ac:picMk id="43" creationId="{1B4AA18C-6BB3-89F8-4489-E943CED1AF5B}"/>
          </ac:picMkLst>
        </pc:picChg>
        <pc:picChg chg="mod topLvl">
          <ac:chgData name="Tao, Bill" userId="8bec7c3f-9b66-413c-b82f-fdf7bc0f8617" providerId="ADAL" clId="{BDEC1012-6066-47F4-9074-CDF4BA228DCF}" dt="2024-04-11T18:10:34.781" v="18869" actId="1076"/>
          <ac:picMkLst>
            <pc:docMk/>
            <pc:sldMk cId="254485399" sldId="264"/>
            <ac:picMk id="49" creationId="{78CBEFB5-008C-B3F6-FF85-CFA6199402E1}"/>
          </ac:picMkLst>
        </pc:picChg>
        <pc:picChg chg="add del mod topLvl">
          <ac:chgData name="Tao, Bill" userId="8bec7c3f-9b66-413c-b82f-fdf7bc0f8617" providerId="ADAL" clId="{BDEC1012-6066-47F4-9074-CDF4BA228DCF}" dt="2024-04-02T16:02:17.612" v="4342" actId="478"/>
          <ac:picMkLst>
            <pc:docMk/>
            <pc:sldMk cId="254485399" sldId="264"/>
            <ac:picMk id="57" creationId="{E94CEC15-3748-02E9-5BEF-B35506CEF79B}"/>
          </ac:picMkLst>
        </pc:picChg>
        <pc:cxnChg chg="add mod">
          <ac:chgData name="Tao, Bill" userId="8bec7c3f-9b66-413c-b82f-fdf7bc0f8617" providerId="ADAL" clId="{BDEC1012-6066-47F4-9074-CDF4BA228DCF}" dt="2024-04-11T18:10:34.781" v="18869" actId="1076"/>
          <ac:cxnSpMkLst>
            <pc:docMk/>
            <pc:sldMk cId="254485399" sldId="264"/>
            <ac:cxnSpMk id="5" creationId="{15BBF0C5-2C22-88F8-993C-2A30ACD4CF23}"/>
          </ac:cxnSpMkLst>
        </pc:cxnChg>
        <pc:cxnChg chg="mod topLvl">
          <ac:chgData name="Tao, Bill" userId="8bec7c3f-9b66-413c-b82f-fdf7bc0f8617" providerId="ADAL" clId="{BDEC1012-6066-47F4-9074-CDF4BA228DCF}" dt="2024-02-23T17:35:14.235" v="1029" actId="368"/>
          <ac:cxnSpMkLst>
            <pc:docMk/>
            <pc:sldMk cId="254485399" sldId="264"/>
            <ac:cxnSpMk id="24" creationId="{9C23458B-A400-1B30-EDA6-3EE38805B592}"/>
          </ac:cxnSpMkLst>
        </pc:cxnChg>
        <pc:cxnChg chg="mod topLvl">
          <ac:chgData name="Tao, Bill" userId="8bec7c3f-9b66-413c-b82f-fdf7bc0f8617" providerId="ADAL" clId="{BDEC1012-6066-47F4-9074-CDF4BA228DCF}" dt="2024-02-23T17:35:14.235" v="1029" actId="368"/>
          <ac:cxnSpMkLst>
            <pc:docMk/>
            <pc:sldMk cId="254485399" sldId="264"/>
            <ac:cxnSpMk id="25" creationId="{7BF190AA-56C7-E5E8-F6E4-F96C6ECEABFE}"/>
          </ac:cxnSpMkLst>
        </pc:cxnChg>
        <pc:cxnChg chg="mod topLvl">
          <ac:chgData name="Tao, Bill" userId="8bec7c3f-9b66-413c-b82f-fdf7bc0f8617" providerId="ADAL" clId="{BDEC1012-6066-47F4-9074-CDF4BA228DCF}" dt="2024-02-23T17:34:52.382" v="1020" actId="165"/>
          <ac:cxnSpMkLst>
            <pc:docMk/>
            <pc:sldMk cId="254485399" sldId="264"/>
            <ac:cxnSpMk id="27" creationId="{3C9EA646-8F32-F05C-DF27-7965087AEF18}"/>
          </ac:cxnSpMkLst>
        </pc:cxnChg>
        <pc:cxnChg chg="mod topLvl">
          <ac:chgData name="Tao, Bill" userId="8bec7c3f-9b66-413c-b82f-fdf7bc0f8617" providerId="ADAL" clId="{BDEC1012-6066-47F4-9074-CDF4BA228DCF}" dt="2024-02-23T17:34:52.382" v="1020" actId="165"/>
          <ac:cxnSpMkLst>
            <pc:docMk/>
            <pc:sldMk cId="254485399" sldId="264"/>
            <ac:cxnSpMk id="31" creationId="{F3AD7FCB-905D-5E9B-5466-EEAA03840C21}"/>
          </ac:cxnSpMkLst>
        </pc:cxnChg>
        <pc:cxnChg chg="mod topLvl">
          <ac:chgData name="Tao, Bill" userId="8bec7c3f-9b66-413c-b82f-fdf7bc0f8617" providerId="ADAL" clId="{BDEC1012-6066-47F4-9074-CDF4BA228DCF}" dt="2024-02-23T17:34:52.382" v="1020" actId="165"/>
          <ac:cxnSpMkLst>
            <pc:docMk/>
            <pc:sldMk cId="254485399" sldId="264"/>
            <ac:cxnSpMk id="33" creationId="{EFBB3C88-1149-F46C-4FF8-F4F72DAD4DA8}"/>
          </ac:cxnSpMkLst>
        </pc:cxnChg>
        <pc:cxnChg chg="mod topLvl">
          <ac:chgData name="Tao, Bill" userId="8bec7c3f-9b66-413c-b82f-fdf7bc0f8617" providerId="ADAL" clId="{BDEC1012-6066-47F4-9074-CDF4BA228DCF}" dt="2024-04-11T18:10:34.781" v="18869" actId="1076"/>
          <ac:cxnSpMkLst>
            <pc:docMk/>
            <pc:sldMk cId="254485399" sldId="264"/>
            <ac:cxnSpMk id="52" creationId="{2310A969-9F37-A483-3571-8987C982576E}"/>
          </ac:cxnSpMkLst>
        </pc:cxnChg>
        <pc:cxnChg chg="del mod topLvl">
          <ac:chgData name="Tao, Bill" userId="8bec7c3f-9b66-413c-b82f-fdf7bc0f8617" providerId="ADAL" clId="{BDEC1012-6066-47F4-9074-CDF4BA228DCF}" dt="2024-03-04T20:22:47.352" v="2681" actId="478"/>
          <ac:cxnSpMkLst>
            <pc:docMk/>
            <pc:sldMk cId="254485399" sldId="264"/>
            <ac:cxnSpMk id="53" creationId="{6FDDD9C3-6B89-4C00-3399-954C44B70E80}"/>
          </ac:cxnSpMkLst>
        </pc:cxnChg>
        <pc:cxnChg chg="mod topLvl">
          <ac:chgData name="Tao, Bill" userId="8bec7c3f-9b66-413c-b82f-fdf7bc0f8617" providerId="ADAL" clId="{BDEC1012-6066-47F4-9074-CDF4BA228DCF}" dt="2024-04-11T18:10:34.781" v="18869" actId="1076"/>
          <ac:cxnSpMkLst>
            <pc:docMk/>
            <pc:sldMk cId="254485399" sldId="264"/>
            <ac:cxnSpMk id="55" creationId="{C1D4854F-A337-23C5-CC64-1B8FB36D682A}"/>
          </ac:cxnSpMkLst>
        </pc:cxnChg>
        <pc:cxnChg chg="mod topLvl">
          <ac:chgData name="Tao, Bill" userId="8bec7c3f-9b66-413c-b82f-fdf7bc0f8617" providerId="ADAL" clId="{BDEC1012-6066-47F4-9074-CDF4BA228DCF}" dt="2024-04-11T18:10:34.781" v="18869" actId="1076"/>
          <ac:cxnSpMkLst>
            <pc:docMk/>
            <pc:sldMk cId="254485399" sldId="264"/>
            <ac:cxnSpMk id="59" creationId="{1F93DB03-E082-1DB5-A75A-637827874B6F}"/>
          </ac:cxnSpMkLst>
        </pc:cxnChg>
        <pc:cxnChg chg="mod topLvl">
          <ac:chgData name="Tao, Bill" userId="8bec7c3f-9b66-413c-b82f-fdf7bc0f8617" providerId="ADAL" clId="{BDEC1012-6066-47F4-9074-CDF4BA228DCF}" dt="2024-04-11T18:10:34.781" v="18869" actId="1076"/>
          <ac:cxnSpMkLst>
            <pc:docMk/>
            <pc:sldMk cId="254485399" sldId="264"/>
            <ac:cxnSpMk id="61" creationId="{E9FD95B4-7341-B893-00E0-BC19997B0690}"/>
          </ac:cxnSpMkLst>
        </pc:cxnChg>
      </pc:sldChg>
      <pc:sldChg chg="del">
        <pc:chgData name="Tao, Bill" userId="8bec7c3f-9b66-413c-b82f-fdf7bc0f8617" providerId="ADAL" clId="{BDEC1012-6066-47F4-9074-CDF4BA228DCF}" dt="2024-02-24T01:48:53.471" v="1123" actId="47"/>
        <pc:sldMkLst>
          <pc:docMk/>
          <pc:sldMk cId="3983835213" sldId="265"/>
        </pc:sldMkLst>
      </pc:sldChg>
      <pc:sldChg chg="addSp delSp modSp mod delAnim modAnim modNotesTx">
        <pc:chgData name="Tao, Bill" userId="8bec7c3f-9b66-413c-b82f-fdf7bc0f8617" providerId="ADAL" clId="{BDEC1012-6066-47F4-9074-CDF4BA228DCF}" dt="2024-04-11T20:01:54.354" v="20851" actId="20577"/>
        <pc:sldMkLst>
          <pc:docMk/>
          <pc:sldMk cId="335020016" sldId="266"/>
        </pc:sldMkLst>
        <pc:spChg chg="mod">
          <ac:chgData name="Tao, Bill" userId="8bec7c3f-9b66-413c-b82f-fdf7bc0f8617" providerId="ADAL" clId="{BDEC1012-6066-47F4-9074-CDF4BA228DCF}" dt="2024-04-11T17:08:13.532" v="18232" actId="1076"/>
          <ac:spMkLst>
            <pc:docMk/>
            <pc:sldMk cId="335020016" sldId="266"/>
            <ac:spMk id="2" creationId="{4815F053-9DD7-A18D-2B9E-12E0853D662E}"/>
          </ac:spMkLst>
        </pc:spChg>
        <pc:spChg chg="mod">
          <ac:chgData name="Tao, Bill" userId="8bec7c3f-9b66-413c-b82f-fdf7bc0f8617" providerId="ADAL" clId="{BDEC1012-6066-47F4-9074-CDF4BA228DCF}" dt="2024-04-11T20:01:54.354" v="20851" actId="20577"/>
          <ac:spMkLst>
            <pc:docMk/>
            <pc:sldMk cId="335020016" sldId="266"/>
            <ac:spMk id="3" creationId="{90FFC494-AB51-B95F-C846-C4A6D528322D}"/>
          </ac:spMkLst>
        </pc:spChg>
        <pc:spChg chg="del">
          <ac:chgData name="Tao, Bill" userId="8bec7c3f-9b66-413c-b82f-fdf7bc0f8617" providerId="ADAL" clId="{BDEC1012-6066-47F4-9074-CDF4BA228DCF}" dt="2024-03-08T19:11:06.368" v="3326" actId="478"/>
          <ac:spMkLst>
            <pc:docMk/>
            <pc:sldMk cId="335020016" sldId="266"/>
            <ac:spMk id="4" creationId="{A8703B4B-F9C9-D5FF-08A1-927D38EA9E4F}"/>
          </ac:spMkLst>
        </pc:spChg>
        <pc:spChg chg="del">
          <ac:chgData name="Tao, Bill" userId="8bec7c3f-9b66-413c-b82f-fdf7bc0f8617" providerId="ADAL" clId="{BDEC1012-6066-47F4-9074-CDF4BA228DCF}" dt="2024-03-08T19:11:36.123" v="3336" actId="478"/>
          <ac:spMkLst>
            <pc:docMk/>
            <pc:sldMk cId="335020016" sldId="266"/>
            <ac:spMk id="5" creationId="{7A926BA4-3B90-25EC-113E-6E78D8C639C8}"/>
          </ac:spMkLst>
        </pc:spChg>
        <pc:spChg chg="mod">
          <ac:chgData name="Tao, Bill" userId="8bec7c3f-9b66-413c-b82f-fdf7bc0f8617" providerId="ADAL" clId="{BDEC1012-6066-47F4-9074-CDF4BA228DCF}" dt="2024-04-02T14:57:52.967" v="4090" actId="1035"/>
          <ac:spMkLst>
            <pc:docMk/>
            <pc:sldMk cId="335020016" sldId="266"/>
            <ac:spMk id="6" creationId="{12D09EB6-1C98-C929-1595-2A9D0170E779}"/>
          </ac:spMkLst>
        </pc:spChg>
        <pc:spChg chg="mod">
          <ac:chgData name="Tao, Bill" userId="8bec7c3f-9b66-413c-b82f-fdf7bc0f8617" providerId="ADAL" clId="{BDEC1012-6066-47F4-9074-CDF4BA228DCF}" dt="2024-03-01T18:22:04.496" v="2259"/>
          <ac:spMkLst>
            <pc:docMk/>
            <pc:sldMk cId="335020016" sldId="266"/>
            <ac:spMk id="9" creationId="{DAB82EAB-DBCB-A2B6-DEA8-CBCD4487EEEC}"/>
          </ac:spMkLst>
        </pc:spChg>
        <pc:spChg chg="mod">
          <ac:chgData name="Tao, Bill" userId="8bec7c3f-9b66-413c-b82f-fdf7bc0f8617" providerId="ADAL" clId="{BDEC1012-6066-47F4-9074-CDF4BA228DCF}" dt="2024-03-01T18:22:04.496" v="2259"/>
          <ac:spMkLst>
            <pc:docMk/>
            <pc:sldMk cId="335020016" sldId="266"/>
            <ac:spMk id="10" creationId="{A828EB98-863A-D5F4-317F-98CDF07CB744}"/>
          </ac:spMkLst>
        </pc:spChg>
        <pc:spChg chg="mod">
          <ac:chgData name="Tao, Bill" userId="8bec7c3f-9b66-413c-b82f-fdf7bc0f8617" providerId="ADAL" clId="{BDEC1012-6066-47F4-9074-CDF4BA228DCF}" dt="2024-03-01T18:22:04.496" v="2259"/>
          <ac:spMkLst>
            <pc:docMk/>
            <pc:sldMk cId="335020016" sldId="266"/>
            <ac:spMk id="11" creationId="{EE7C05FB-354D-18AA-96BC-5CC035028298}"/>
          </ac:spMkLst>
        </pc:spChg>
        <pc:spChg chg="mod">
          <ac:chgData name="Tao, Bill" userId="8bec7c3f-9b66-413c-b82f-fdf7bc0f8617" providerId="ADAL" clId="{BDEC1012-6066-47F4-9074-CDF4BA228DCF}" dt="2024-03-01T18:22:04.496" v="2259"/>
          <ac:spMkLst>
            <pc:docMk/>
            <pc:sldMk cId="335020016" sldId="266"/>
            <ac:spMk id="12" creationId="{C2E28AD9-6EA7-54A3-F288-10C9F99F7884}"/>
          </ac:spMkLst>
        </pc:spChg>
        <pc:spChg chg="mod">
          <ac:chgData name="Tao, Bill" userId="8bec7c3f-9b66-413c-b82f-fdf7bc0f8617" providerId="ADAL" clId="{BDEC1012-6066-47F4-9074-CDF4BA228DCF}" dt="2024-03-01T18:22:04.496" v="2259"/>
          <ac:spMkLst>
            <pc:docMk/>
            <pc:sldMk cId="335020016" sldId="266"/>
            <ac:spMk id="13" creationId="{3B0D6471-06DB-3E8B-68C1-5F0A4DDB4696}"/>
          </ac:spMkLst>
        </pc:spChg>
        <pc:spChg chg="mod">
          <ac:chgData name="Tao, Bill" userId="8bec7c3f-9b66-413c-b82f-fdf7bc0f8617" providerId="ADAL" clId="{BDEC1012-6066-47F4-9074-CDF4BA228DCF}" dt="2024-03-01T18:22:04.496" v="2259"/>
          <ac:spMkLst>
            <pc:docMk/>
            <pc:sldMk cId="335020016" sldId="266"/>
            <ac:spMk id="14" creationId="{35AC30AC-3342-29BC-BDA4-3358E46963CA}"/>
          </ac:spMkLst>
        </pc:spChg>
        <pc:spChg chg="mod">
          <ac:chgData name="Tao, Bill" userId="8bec7c3f-9b66-413c-b82f-fdf7bc0f8617" providerId="ADAL" clId="{BDEC1012-6066-47F4-9074-CDF4BA228DCF}" dt="2024-03-01T18:22:04.496" v="2259"/>
          <ac:spMkLst>
            <pc:docMk/>
            <pc:sldMk cId="335020016" sldId="266"/>
            <ac:spMk id="15" creationId="{52343DA6-75C1-534A-DE7B-76C5DDFE523B}"/>
          </ac:spMkLst>
        </pc:spChg>
        <pc:spChg chg="mod">
          <ac:chgData name="Tao, Bill" userId="8bec7c3f-9b66-413c-b82f-fdf7bc0f8617" providerId="ADAL" clId="{BDEC1012-6066-47F4-9074-CDF4BA228DCF}" dt="2024-03-01T18:22:04.496" v="2259"/>
          <ac:spMkLst>
            <pc:docMk/>
            <pc:sldMk cId="335020016" sldId="266"/>
            <ac:spMk id="16" creationId="{3782C09E-297B-FDB0-714C-B5C78BE1A8C0}"/>
          </ac:spMkLst>
        </pc:spChg>
        <pc:spChg chg="mod">
          <ac:chgData name="Tao, Bill" userId="8bec7c3f-9b66-413c-b82f-fdf7bc0f8617" providerId="ADAL" clId="{BDEC1012-6066-47F4-9074-CDF4BA228DCF}" dt="2024-03-01T18:22:04.496" v="2259"/>
          <ac:spMkLst>
            <pc:docMk/>
            <pc:sldMk cId="335020016" sldId="266"/>
            <ac:spMk id="17" creationId="{F63DA100-80FD-3F84-B78B-141807C2F8F3}"/>
          </ac:spMkLst>
        </pc:spChg>
        <pc:spChg chg="mod">
          <ac:chgData name="Tao, Bill" userId="8bec7c3f-9b66-413c-b82f-fdf7bc0f8617" providerId="ADAL" clId="{BDEC1012-6066-47F4-9074-CDF4BA228DCF}" dt="2024-03-01T18:22:04.496" v="2259"/>
          <ac:spMkLst>
            <pc:docMk/>
            <pc:sldMk cId="335020016" sldId="266"/>
            <ac:spMk id="18" creationId="{6BF51248-9F7D-8127-C367-C1ADDA446FBC}"/>
          </ac:spMkLst>
        </pc:spChg>
        <pc:spChg chg="mod">
          <ac:chgData name="Tao, Bill" userId="8bec7c3f-9b66-413c-b82f-fdf7bc0f8617" providerId="ADAL" clId="{BDEC1012-6066-47F4-9074-CDF4BA228DCF}" dt="2024-03-01T18:22:04.496" v="2259"/>
          <ac:spMkLst>
            <pc:docMk/>
            <pc:sldMk cId="335020016" sldId="266"/>
            <ac:spMk id="19" creationId="{D78F0B36-1AA9-1B38-E148-DD4B6793F158}"/>
          </ac:spMkLst>
        </pc:spChg>
        <pc:spChg chg="mod">
          <ac:chgData name="Tao, Bill" userId="8bec7c3f-9b66-413c-b82f-fdf7bc0f8617" providerId="ADAL" clId="{BDEC1012-6066-47F4-9074-CDF4BA228DCF}" dt="2024-03-01T18:22:04.496" v="2259"/>
          <ac:spMkLst>
            <pc:docMk/>
            <pc:sldMk cId="335020016" sldId="266"/>
            <ac:spMk id="20" creationId="{CECD0349-A266-CE6A-792C-86A76164B436}"/>
          </ac:spMkLst>
        </pc:spChg>
        <pc:spChg chg="mod">
          <ac:chgData name="Tao, Bill" userId="8bec7c3f-9b66-413c-b82f-fdf7bc0f8617" providerId="ADAL" clId="{BDEC1012-6066-47F4-9074-CDF4BA228DCF}" dt="2024-03-01T18:22:04.496" v="2259"/>
          <ac:spMkLst>
            <pc:docMk/>
            <pc:sldMk cId="335020016" sldId="266"/>
            <ac:spMk id="21" creationId="{C06D7AB2-3CCC-FE74-80A9-DCC7D196CE5F}"/>
          </ac:spMkLst>
        </pc:spChg>
        <pc:spChg chg="mod">
          <ac:chgData name="Tao, Bill" userId="8bec7c3f-9b66-413c-b82f-fdf7bc0f8617" providerId="ADAL" clId="{BDEC1012-6066-47F4-9074-CDF4BA228DCF}" dt="2024-03-01T18:22:04.496" v="2259"/>
          <ac:spMkLst>
            <pc:docMk/>
            <pc:sldMk cId="335020016" sldId="266"/>
            <ac:spMk id="22" creationId="{14AB3852-51BE-3A90-D943-85CBD0565BAE}"/>
          </ac:spMkLst>
        </pc:spChg>
        <pc:spChg chg="mod">
          <ac:chgData name="Tao, Bill" userId="8bec7c3f-9b66-413c-b82f-fdf7bc0f8617" providerId="ADAL" clId="{BDEC1012-6066-47F4-9074-CDF4BA228DCF}" dt="2024-03-01T18:22:04.496" v="2259"/>
          <ac:spMkLst>
            <pc:docMk/>
            <pc:sldMk cId="335020016" sldId="266"/>
            <ac:spMk id="23" creationId="{24340859-A65C-0472-6E03-D6D07468091A}"/>
          </ac:spMkLst>
        </pc:spChg>
        <pc:spChg chg="mod">
          <ac:chgData name="Tao, Bill" userId="8bec7c3f-9b66-413c-b82f-fdf7bc0f8617" providerId="ADAL" clId="{BDEC1012-6066-47F4-9074-CDF4BA228DCF}" dt="2024-03-01T18:22:04.496" v="2259"/>
          <ac:spMkLst>
            <pc:docMk/>
            <pc:sldMk cId="335020016" sldId="266"/>
            <ac:spMk id="24" creationId="{3DB8E7FC-CB31-A21D-4F6D-7692E98DD370}"/>
          </ac:spMkLst>
        </pc:spChg>
        <pc:spChg chg="mod">
          <ac:chgData name="Tao, Bill" userId="8bec7c3f-9b66-413c-b82f-fdf7bc0f8617" providerId="ADAL" clId="{BDEC1012-6066-47F4-9074-CDF4BA228DCF}" dt="2024-03-01T18:22:04.496" v="2259"/>
          <ac:spMkLst>
            <pc:docMk/>
            <pc:sldMk cId="335020016" sldId="266"/>
            <ac:spMk id="25" creationId="{CF120068-A7EB-E068-E76B-3E05B0BC558F}"/>
          </ac:spMkLst>
        </pc:spChg>
        <pc:spChg chg="mod">
          <ac:chgData name="Tao, Bill" userId="8bec7c3f-9b66-413c-b82f-fdf7bc0f8617" providerId="ADAL" clId="{BDEC1012-6066-47F4-9074-CDF4BA228DCF}" dt="2024-03-01T18:22:04.496" v="2259"/>
          <ac:spMkLst>
            <pc:docMk/>
            <pc:sldMk cId="335020016" sldId="266"/>
            <ac:spMk id="26" creationId="{3B31602F-6308-C0A3-FBFC-208BC92FD748}"/>
          </ac:spMkLst>
        </pc:spChg>
        <pc:spChg chg="mod">
          <ac:chgData name="Tao, Bill" userId="8bec7c3f-9b66-413c-b82f-fdf7bc0f8617" providerId="ADAL" clId="{BDEC1012-6066-47F4-9074-CDF4BA228DCF}" dt="2024-03-01T18:22:04.496" v="2259"/>
          <ac:spMkLst>
            <pc:docMk/>
            <pc:sldMk cId="335020016" sldId="266"/>
            <ac:spMk id="27" creationId="{D7D1D8B8-B1ED-7878-645A-9128FBB7C2A6}"/>
          </ac:spMkLst>
        </pc:spChg>
        <pc:spChg chg="mod">
          <ac:chgData name="Tao, Bill" userId="8bec7c3f-9b66-413c-b82f-fdf7bc0f8617" providerId="ADAL" clId="{BDEC1012-6066-47F4-9074-CDF4BA228DCF}" dt="2024-03-01T18:22:04.496" v="2259"/>
          <ac:spMkLst>
            <pc:docMk/>
            <pc:sldMk cId="335020016" sldId="266"/>
            <ac:spMk id="28" creationId="{CFA83BAA-FEE2-5138-AA84-FF31DD501048}"/>
          </ac:spMkLst>
        </pc:spChg>
        <pc:spChg chg="mod">
          <ac:chgData name="Tao, Bill" userId="8bec7c3f-9b66-413c-b82f-fdf7bc0f8617" providerId="ADAL" clId="{BDEC1012-6066-47F4-9074-CDF4BA228DCF}" dt="2024-03-01T18:22:04.496" v="2259"/>
          <ac:spMkLst>
            <pc:docMk/>
            <pc:sldMk cId="335020016" sldId="266"/>
            <ac:spMk id="29" creationId="{36C65C48-4350-9A81-1298-E7B392E53F8F}"/>
          </ac:spMkLst>
        </pc:spChg>
        <pc:spChg chg="mod">
          <ac:chgData name="Tao, Bill" userId="8bec7c3f-9b66-413c-b82f-fdf7bc0f8617" providerId="ADAL" clId="{BDEC1012-6066-47F4-9074-CDF4BA228DCF}" dt="2024-03-01T18:22:04.496" v="2259"/>
          <ac:spMkLst>
            <pc:docMk/>
            <pc:sldMk cId="335020016" sldId="266"/>
            <ac:spMk id="30" creationId="{B378A39B-387C-C3BA-6F9D-99C4E75D20FD}"/>
          </ac:spMkLst>
        </pc:spChg>
        <pc:spChg chg="mod">
          <ac:chgData name="Tao, Bill" userId="8bec7c3f-9b66-413c-b82f-fdf7bc0f8617" providerId="ADAL" clId="{BDEC1012-6066-47F4-9074-CDF4BA228DCF}" dt="2024-03-01T18:22:04.496" v="2259"/>
          <ac:spMkLst>
            <pc:docMk/>
            <pc:sldMk cId="335020016" sldId="266"/>
            <ac:spMk id="31" creationId="{3FD99C41-1D41-C24C-84EE-334D40EC782C}"/>
          </ac:spMkLst>
        </pc:spChg>
        <pc:spChg chg="mod">
          <ac:chgData name="Tao, Bill" userId="8bec7c3f-9b66-413c-b82f-fdf7bc0f8617" providerId="ADAL" clId="{BDEC1012-6066-47F4-9074-CDF4BA228DCF}" dt="2024-03-01T18:22:04.496" v="2259"/>
          <ac:spMkLst>
            <pc:docMk/>
            <pc:sldMk cId="335020016" sldId="266"/>
            <ac:spMk id="32" creationId="{4CF30FE3-BB3D-BA99-2D3C-FB5DF86DA0BE}"/>
          </ac:spMkLst>
        </pc:spChg>
        <pc:spChg chg="mod">
          <ac:chgData name="Tao, Bill" userId="8bec7c3f-9b66-413c-b82f-fdf7bc0f8617" providerId="ADAL" clId="{BDEC1012-6066-47F4-9074-CDF4BA228DCF}" dt="2024-03-01T18:22:04.496" v="2259"/>
          <ac:spMkLst>
            <pc:docMk/>
            <pc:sldMk cId="335020016" sldId="266"/>
            <ac:spMk id="33" creationId="{4671B062-6BC7-8EEF-2C8D-512EFF49D7CE}"/>
          </ac:spMkLst>
        </pc:spChg>
        <pc:spChg chg="mod">
          <ac:chgData name="Tao, Bill" userId="8bec7c3f-9b66-413c-b82f-fdf7bc0f8617" providerId="ADAL" clId="{BDEC1012-6066-47F4-9074-CDF4BA228DCF}" dt="2024-03-01T18:22:04.496" v="2259"/>
          <ac:spMkLst>
            <pc:docMk/>
            <pc:sldMk cId="335020016" sldId="266"/>
            <ac:spMk id="34" creationId="{B6E5B0F0-32D9-D9FA-4221-EAF9FDF9F265}"/>
          </ac:spMkLst>
        </pc:spChg>
        <pc:spChg chg="mod">
          <ac:chgData name="Tao, Bill" userId="8bec7c3f-9b66-413c-b82f-fdf7bc0f8617" providerId="ADAL" clId="{BDEC1012-6066-47F4-9074-CDF4BA228DCF}" dt="2024-03-01T18:22:04.496" v="2259"/>
          <ac:spMkLst>
            <pc:docMk/>
            <pc:sldMk cId="335020016" sldId="266"/>
            <ac:spMk id="35" creationId="{C517BDB4-CAA5-ED0F-7016-93F9FD98A584}"/>
          </ac:spMkLst>
        </pc:spChg>
        <pc:spChg chg="mod">
          <ac:chgData name="Tao, Bill" userId="8bec7c3f-9b66-413c-b82f-fdf7bc0f8617" providerId="ADAL" clId="{BDEC1012-6066-47F4-9074-CDF4BA228DCF}" dt="2024-03-01T18:22:04.496" v="2259"/>
          <ac:spMkLst>
            <pc:docMk/>
            <pc:sldMk cId="335020016" sldId="266"/>
            <ac:spMk id="36" creationId="{94C09E6B-9664-B318-40EC-27F53764DA68}"/>
          </ac:spMkLst>
        </pc:spChg>
        <pc:spChg chg="mod">
          <ac:chgData name="Tao, Bill" userId="8bec7c3f-9b66-413c-b82f-fdf7bc0f8617" providerId="ADAL" clId="{BDEC1012-6066-47F4-9074-CDF4BA228DCF}" dt="2024-03-01T18:22:04.496" v="2259"/>
          <ac:spMkLst>
            <pc:docMk/>
            <pc:sldMk cId="335020016" sldId="266"/>
            <ac:spMk id="37" creationId="{B8F90399-B72C-13D8-E109-F095AE0666F7}"/>
          </ac:spMkLst>
        </pc:spChg>
        <pc:spChg chg="mod">
          <ac:chgData name="Tao, Bill" userId="8bec7c3f-9b66-413c-b82f-fdf7bc0f8617" providerId="ADAL" clId="{BDEC1012-6066-47F4-9074-CDF4BA228DCF}" dt="2024-03-01T18:22:04.496" v="2259"/>
          <ac:spMkLst>
            <pc:docMk/>
            <pc:sldMk cId="335020016" sldId="266"/>
            <ac:spMk id="38" creationId="{658451BA-B150-8226-5B97-204974577116}"/>
          </ac:spMkLst>
        </pc:spChg>
        <pc:spChg chg="mod">
          <ac:chgData name="Tao, Bill" userId="8bec7c3f-9b66-413c-b82f-fdf7bc0f8617" providerId="ADAL" clId="{BDEC1012-6066-47F4-9074-CDF4BA228DCF}" dt="2024-03-01T18:22:04.496" v="2259"/>
          <ac:spMkLst>
            <pc:docMk/>
            <pc:sldMk cId="335020016" sldId="266"/>
            <ac:spMk id="39" creationId="{8C280344-629E-F253-CAE1-9CE65ED10DCE}"/>
          </ac:spMkLst>
        </pc:spChg>
        <pc:spChg chg="mod">
          <ac:chgData name="Tao, Bill" userId="8bec7c3f-9b66-413c-b82f-fdf7bc0f8617" providerId="ADAL" clId="{BDEC1012-6066-47F4-9074-CDF4BA228DCF}" dt="2024-03-01T18:22:04.496" v="2259"/>
          <ac:spMkLst>
            <pc:docMk/>
            <pc:sldMk cId="335020016" sldId="266"/>
            <ac:spMk id="40" creationId="{A96C5797-BF48-4DC9-D437-D5F233578E43}"/>
          </ac:spMkLst>
        </pc:spChg>
        <pc:spChg chg="mod">
          <ac:chgData name="Tao, Bill" userId="8bec7c3f-9b66-413c-b82f-fdf7bc0f8617" providerId="ADAL" clId="{BDEC1012-6066-47F4-9074-CDF4BA228DCF}" dt="2024-03-01T18:22:04.496" v="2259"/>
          <ac:spMkLst>
            <pc:docMk/>
            <pc:sldMk cId="335020016" sldId="266"/>
            <ac:spMk id="41" creationId="{B02D8A33-F689-AE55-E0C5-498E17F337CB}"/>
          </ac:spMkLst>
        </pc:spChg>
        <pc:spChg chg="mod">
          <ac:chgData name="Tao, Bill" userId="8bec7c3f-9b66-413c-b82f-fdf7bc0f8617" providerId="ADAL" clId="{BDEC1012-6066-47F4-9074-CDF4BA228DCF}" dt="2024-03-01T18:22:04.496" v="2259"/>
          <ac:spMkLst>
            <pc:docMk/>
            <pc:sldMk cId="335020016" sldId="266"/>
            <ac:spMk id="42" creationId="{65D6E8BE-358E-9EC4-ABA0-48772FAA9A8A}"/>
          </ac:spMkLst>
        </pc:spChg>
        <pc:spChg chg="mod">
          <ac:chgData name="Tao, Bill" userId="8bec7c3f-9b66-413c-b82f-fdf7bc0f8617" providerId="ADAL" clId="{BDEC1012-6066-47F4-9074-CDF4BA228DCF}" dt="2024-03-01T18:22:04.496" v="2259"/>
          <ac:spMkLst>
            <pc:docMk/>
            <pc:sldMk cId="335020016" sldId="266"/>
            <ac:spMk id="43" creationId="{D7A410E0-7408-AABF-7903-305B300CFB78}"/>
          </ac:spMkLst>
        </pc:spChg>
        <pc:spChg chg="mod">
          <ac:chgData name="Tao, Bill" userId="8bec7c3f-9b66-413c-b82f-fdf7bc0f8617" providerId="ADAL" clId="{BDEC1012-6066-47F4-9074-CDF4BA228DCF}" dt="2024-03-01T18:22:04.496" v="2259"/>
          <ac:spMkLst>
            <pc:docMk/>
            <pc:sldMk cId="335020016" sldId="266"/>
            <ac:spMk id="44" creationId="{DFB9741A-2CB2-1EF4-EB88-7B2D0A155E64}"/>
          </ac:spMkLst>
        </pc:spChg>
        <pc:spChg chg="mod">
          <ac:chgData name="Tao, Bill" userId="8bec7c3f-9b66-413c-b82f-fdf7bc0f8617" providerId="ADAL" clId="{BDEC1012-6066-47F4-9074-CDF4BA228DCF}" dt="2024-03-01T18:22:04.496" v="2259"/>
          <ac:spMkLst>
            <pc:docMk/>
            <pc:sldMk cId="335020016" sldId="266"/>
            <ac:spMk id="45" creationId="{86D321E3-67EE-B6A9-2C3B-968073F5E17B}"/>
          </ac:spMkLst>
        </pc:spChg>
        <pc:spChg chg="mod">
          <ac:chgData name="Tao, Bill" userId="8bec7c3f-9b66-413c-b82f-fdf7bc0f8617" providerId="ADAL" clId="{BDEC1012-6066-47F4-9074-CDF4BA228DCF}" dt="2024-03-01T18:22:04.496" v="2259"/>
          <ac:spMkLst>
            <pc:docMk/>
            <pc:sldMk cId="335020016" sldId="266"/>
            <ac:spMk id="46" creationId="{E076BB22-10A7-B093-9E61-606281FA865E}"/>
          </ac:spMkLst>
        </pc:spChg>
        <pc:spChg chg="mod">
          <ac:chgData name="Tao, Bill" userId="8bec7c3f-9b66-413c-b82f-fdf7bc0f8617" providerId="ADAL" clId="{BDEC1012-6066-47F4-9074-CDF4BA228DCF}" dt="2024-03-01T18:22:04.496" v="2259"/>
          <ac:spMkLst>
            <pc:docMk/>
            <pc:sldMk cId="335020016" sldId="266"/>
            <ac:spMk id="47" creationId="{65C6FEBA-0145-E403-8738-F1210D6BA70B}"/>
          </ac:spMkLst>
        </pc:spChg>
        <pc:spChg chg="mod">
          <ac:chgData name="Tao, Bill" userId="8bec7c3f-9b66-413c-b82f-fdf7bc0f8617" providerId="ADAL" clId="{BDEC1012-6066-47F4-9074-CDF4BA228DCF}" dt="2024-03-01T18:22:04.496" v="2259"/>
          <ac:spMkLst>
            <pc:docMk/>
            <pc:sldMk cId="335020016" sldId="266"/>
            <ac:spMk id="48" creationId="{4A335E1B-2292-5F2E-8E2A-B059EC037056}"/>
          </ac:spMkLst>
        </pc:spChg>
        <pc:spChg chg="mod">
          <ac:chgData name="Tao, Bill" userId="8bec7c3f-9b66-413c-b82f-fdf7bc0f8617" providerId="ADAL" clId="{BDEC1012-6066-47F4-9074-CDF4BA228DCF}" dt="2024-03-01T18:22:04.496" v="2259"/>
          <ac:spMkLst>
            <pc:docMk/>
            <pc:sldMk cId="335020016" sldId="266"/>
            <ac:spMk id="49" creationId="{A758A458-E246-AFE9-3077-8018B5391D98}"/>
          </ac:spMkLst>
        </pc:spChg>
        <pc:spChg chg="mod">
          <ac:chgData name="Tao, Bill" userId="8bec7c3f-9b66-413c-b82f-fdf7bc0f8617" providerId="ADAL" clId="{BDEC1012-6066-47F4-9074-CDF4BA228DCF}" dt="2024-03-01T18:22:04.496" v="2259"/>
          <ac:spMkLst>
            <pc:docMk/>
            <pc:sldMk cId="335020016" sldId="266"/>
            <ac:spMk id="50" creationId="{666597EA-03CB-9D50-9701-7DE93657F9B6}"/>
          </ac:spMkLst>
        </pc:spChg>
        <pc:spChg chg="mod">
          <ac:chgData name="Tao, Bill" userId="8bec7c3f-9b66-413c-b82f-fdf7bc0f8617" providerId="ADAL" clId="{BDEC1012-6066-47F4-9074-CDF4BA228DCF}" dt="2024-03-01T18:22:04.496" v="2259"/>
          <ac:spMkLst>
            <pc:docMk/>
            <pc:sldMk cId="335020016" sldId="266"/>
            <ac:spMk id="51" creationId="{CB244A79-4CC1-2CA7-866D-673E2689CAF9}"/>
          </ac:spMkLst>
        </pc:spChg>
        <pc:spChg chg="mod">
          <ac:chgData name="Tao, Bill" userId="8bec7c3f-9b66-413c-b82f-fdf7bc0f8617" providerId="ADAL" clId="{BDEC1012-6066-47F4-9074-CDF4BA228DCF}" dt="2024-03-01T18:22:04.496" v="2259"/>
          <ac:spMkLst>
            <pc:docMk/>
            <pc:sldMk cId="335020016" sldId="266"/>
            <ac:spMk id="52" creationId="{C51F5F73-89AE-1204-4EE3-7291E74394CC}"/>
          </ac:spMkLst>
        </pc:spChg>
        <pc:spChg chg="mod">
          <ac:chgData name="Tao, Bill" userId="8bec7c3f-9b66-413c-b82f-fdf7bc0f8617" providerId="ADAL" clId="{BDEC1012-6066-47F4-9074-CDF4BA228DCF}" dt="2024-03-01T18:22:04.496" v="2259"/>
          <ac:spMkLst>
            <pc:docMk/>
            <pc:sldMk cId="335020016" sldId="266"/>
            <ac:spMk id="53" creationId="{19679DF0-7185-50AA-CBEB-81823350E127}"/>
          </ac:spMkLst>
        </pc:spChg>
        <pc:spChg chg="mod">
          <ac:chgData name="Tao, Bill" userId="8bec7c3f-9b66-413c-b82f-fdf7bc0f8617" providerId="ADAL" clId="{BDEC1012-6066-47F4-9074-CDF4BA228DCF}" dt="2024-03-01T18:22:04.496" v="2259"/>
          <ac:spMkLst>
            <pc:docMk/>
            <pc:sldMk cId="335020016" sldId="266"/>
            <ac:spMk id="54" creationId="{736615EC-9136-554D-01B4-4901BC18B7DE}"/>
          </ac:spMkLst>
        </pc:spChg>
        <pc:spChg chg="mod">
          <ac:chgData name="Tao, Bill" userId="8bec7c3f-9b66-413c-b82f-fdf7bc0f8617" providerId="ADAL" clId="{BDEC1012-6066-47F4-9074-CDF4BA228DCF}" dt="2024-03-01T18:22:04.496" v="2259"/>
          <ac:spMkLst>
            <pc:docMk/>
            <pc:sldMk cId="335020016" sldId="266"/>
            <ac:spMk id="55" creationId="{C6EB7E8D-379D-22EA-C0F7-E9F172705A9E}"/>
          </ac:spMkLst>
        </pc:spChg>
        <pc:spChg chg="mod">
          <ac:chgData name="Tao, Bill" userId="8bec7c3f-9b66-413c-b82f-fdf7bc0f8617" providerId="ADAL" clId="{BDEC1012-6066-47F4-9074-CDF4BA228DCF}" dt="2024-03-01T18:22:04.496" v="2259"/>
          <ac:spMkLst>
            <pc:docMk/>
            <pc:sldMk cId="335020016" sldId="266"/>
            <ac:spMk id="56" creationId="{8A627DB1-DCCE-50AF-1A90-9AB7A58CABBB}"/>
          </ac:spMkLst>
        </pc:spChg>
        <pc:spChg chg="mod">
          <ac:chgData name="Tao, Bill" userId="8bec7c3f-9b66-413c-b82f-fdf7bc0f8617" providerId="ADAL" clId="{BDEC1012-6066-47F4-9074-CDF4BA228DCF}" dt="2024-03-01T18:22:04.496" v="2259"/>
          <ac:spMkLst>
            <pc:docMk/>
            <pc:sldMk cId="335020016" sldId="266"/>
            <ac:spMk id="57" creationId="{3BC34B7E-E437-7589-12D4-916BC8CDDC73}"/>
          </ac:spMkLst>
        </pc:spChg>
        <pc:spChg chg="mod">
          <ac:chgData name="Tao, Bill" userId="8bec7c3f-9b66-413c-b82f-fdf7bc0f8617" providerId="ADAL" clId="{BDEC1012-6066-47F4-9074-CDF4BA228DCF}" dt="2024-03-01T18:22:04.496" v="2259"/>
          <ac:spMkLst>
            <pc:docMk/>
            <pc:sldMk cId="335020016" sldId="266"/>
            <ac:spMk id="58" creationId="{02B3A731-7E97-80C7-CEDA-5204A19E6E7D}"/>
          </ac:spMkLst>
        </pc:spChg>
        <pc:spChg chg="mod">
          <ac:chgData name="Tao, Bill" userId="8bec7c3f-9b66-413c-b82f-fdf7bc0f8617" providerId="ADAL" clId="{BDEC1012-6066-47F4-9074-CDF4BA228DCF}" dt="2024-03-01T18:22:04.496" v="2259"/>
          <ac:spMkLst>
            <pc:docMk/>
            <pc:sldMk cId="335020016" sldId="266"/>
            <ac:spMk id="59" creationId="{291058A1-F463-1DB9-B2AF-3C724E745136}"/>
          </ac:spMkLst>
        </pc:spChg>
        <pc:spChg chg="mod">
          <ac:chgData name="Tao, Bill" userId="8bec7c3f-9b66-413c-b82f-fdf7bc0f8617" providerId="ADAL" clId="{BDEC1012-6066-47F4-9074-CDF4BA228DCF}" dt="2024-03-01T18:22:04.496" v="2259"/>
          <ac:spMkLst>
            <pc:docMk/>
            <pc:sldMk cId="335020016" sldId="266"/>
            <ac:spMk id="60" creationId="{86070E90-DE50-AC93-8D81-B2E751BC45A7}"/>
          </ac:spMkLst>
        </pc:spChg>
        <pc:spChg chg="mod">
          <ac:chgData name="Tao, Bill" userId="8bec7c3f-9b66-413c-b82f-fdf7bc0f8617" providerId="ADAL" clId="{BDEC1012-6066-47F4-9074-CDF4BA228DCF}" dt="2024-03-01T18:22:04.496" v="2259"/>
          <ac:spMkLst>
            <pc:docMk/>
            <pc:sldMk cId="335020016" sldId="266"/>
            <ac:spMk id="61" creationId="{56B29128-740B-EAF5-290A-3A8739B6785E}"/>
          </ac:spMkLst>
        </pc:spChg>
        <pc:spChg chg="mod">
          <ac:chgData name="Tao, Bill" userId="8bec7c3f-9b66-413c-b82f-fdf7bc0f8617" providerId="ADAL" clId="{BDEC1012-6066-47F4-9074-CDF4BA228DCF}" dt="2024-03-01T18:22:04.496" v="2259"/>
          <ac:spMkLst>
            <pc:docMk/>
            <pc:sldMk cId="335020016" sldId="266"/>
            <ac:spMk id="62" creationId="{D7B73374-0D3E-1930-979D-FB1A94C31551}"/>
          </ac:spMkLst>
        </pc:spChg>
        <pc:spChg chg="mod">
          <ac:chgData name="Tao, Bill" userId="8bec7c3f-9b66-413c-b82f-fdf7bc0f8617" providerId="ADAL" clId="{BDEC1012-6066-47F4-9074-CDF4BA228DCF}" dt="2024-03-01T18:22:04.496" v="2259"/>
          <ac:spMkLst>
            <pc:docMk/>
            <pc:sldMk cId="335020016" sldId="266"/>
            <ac:spMk id="63" creationId="{F9A47FAB-DC95-CEFF-8608-0DC96A448C5D}"/>
          </ac:spMkLst>
        </pc:spChg>
        <pc:spChg chg="mod">
          <ac:chgData name="Tao, Bill" userId="8bec7c3f-9b66-413c-b82f-fdf7bc0f8617" providerId="ADAL" clId="{BDEC1012-6066-47F4-9074-CDF4BA228DCF}" dt="2024-03-01T18:22:04.496" v="2259"/>
          <ac:spMkLst>
            <pc:docMk/>
            <pc:sldMk cId="335020016" sldId="266"/>
            <ac:spMk id="64" creationId="{B14DB294-9408-FEEF-E9FD-7BF50CDF4B1D}"/>
          </ac:spMkLst>
        </pc:spChg>
        <pc:spChg chg="mod">
          <ac:chgData name="Tao, Bill" userId="8bec7c3f-9b66-413c-b82f-fdf7bc0f8617" providerId="ADAL" clId="{BDEC1012-6066-47F4-9074-CDF4BA228DCF}" dt="2024-03-01T18:22:04.496" v="2259"/>
          <ac:spMkLst>
            <pc:docMk/>
            <pc:sldMk cId="335020016" sldId="266"/>
            <ac:spMk id="65" creationId="{CBF1DA1E-8F86-1C7C-1299-2CFF67651C61}"/>
          </ac:spMkLst>
        </pc:spChg>
        <pc:spChg chg="mod">
          <ac:chgData name="Tao, Bill" userId="8bec7c3f-9b66-413c-b82f-fdf7bc0f8617" providerId="ADAL" clId="{BDEC1012-6066-47F4-9074-CDF4BA228DCF}" dt="2024-03-01T18:22:04.496" v="2259"/>
          <ac:spMkLst>
            <pc:docMk/>
            <pc:sldMk cId="335020016" sldId="266"/>
            <ac:spMk id="66" creationId="{88FF645D-44EE-8B1D-AAA2-D75360B327A9}"/>
          </ac:spMkLst>
        </pc:spChg>
        <pc:spChg chg="mod">
          <ac:chgData name="Tao, Bill" userId="8bec7c3f-9b66-413c-b82f-fdf7bc0f8617" providerId="ADAL" clId="{BDEC1012-6066-47F4-9074-CDF4BA228DCF}" dt="2024-03-01T18:22:04.496" v="2259"/>
          <ac:spMkLst>
            <pc:docMk/>
            <pc:sldMk cId="335020016" sldId="266"/>
            <ac:spMk id="67" creationId="{9A3062D2-4EAC-390A-5CDE-B0BE5F703316}"/>
          </ac:spMkLst>
        </pc:spChg>
        <pc:spChg chg="mod">
          <ac:chgData name="Tao, Bill" userId="8bec7c3f-9b66-413c-b82f-fdf7bc0f8617" providerId="ADAL" clId="{BDEC1012-6066-47F4-9074-CDF4BA228DCF}" dt="2024-03-01T18:22:04.496" v="2259"/>
          <ac:spMkLst>
            <pc:docMk/>
            <pc:sldMk cId="335020016" sldId="266"/>
            <ac:spMk id="68" creationId="{5B6A8EB1-493B-667B-45D0-E50FF7D2F8EE}"/>
          </ac:spMkLst>
        </pc:spChg>
        <pc:spChg chg="mod">
          <ac:chgData name="Tao, Bill" userId="8bec7c3f-9b66-413c-b82f-fdf7bc0f8617" providerId="ADAL" clId="{BDEC1012-6066-47F4-9074-CDF4BA228DCF}" dt="2024-03-01T18:22:04.496" v="2259"/>
          <ac:spMkLst>
            <pc:docMk/>
            <pc:sldMk cId="335020016" sldId="266"/>
            <ac:spMk id="69" creationId="{475569B0-3703-DA28-4356-94A191958FB9}"/>
          </ac:spMkLst>
        </pc:spChg>
        <pc:spChg chg="mod">
          <ac:chgData name="Tao, Bill" userId="8bec7c3f-9b66-413c-b82f-fdf7bc0f8617" providerId="ADAL" clId="{BDEC1012-6066-47F4-9074-CDF4BA228DCF}" dt="2024-03-01T18:22:04.496" v="2259"/>
          <ac:spMkLst>
            <pc:docMk/>
            <pc:sldMk cId="335020016" sldId="266"/>
            <ac:spMk id="70" creationId="{13273EEE-FF18-3BBA-3450-689029751B97}"/>
          </ac:spMkLst>
        </pc:spChg>
        <pc:spChg chg="mod">
          <ac:chgData name="Tao, Bill" userId="8bec7c3f-9b66-413c-b82f-fdf7bc0f8617" providerId="ADAL" clId="{BDEC1012-6066-47F4-9074-CDF4BA228DCF}" dt="2024-03-01T18:22:04.496" v="2259"/>
          <ac:spMkLst>
            <pc:docMk/>
            <pc:sldMk cId="335020016" sldId="266"/>
            <ac:spMk id="71" creationId="{F3AAB13D-1E11-8D1F-E1F7-E1D77A506C7C}"/>
          </ac:spMkLst>
        </pc:spChg>
        <pc:spChg chg="mod">
          <ac:chgData name="Tao, Bill" userId="8bec7c3f-9b66-413c-b82f-fdf7bc0f8617" providerId="ADAL" clId="{BDEC1012-6066-47F4-9074-CDF4BA228DCF}" dt="2024-03-01T18:22:04.496" v="2259"/>
          <ac:spMkLst>
            <pc:docMk/>
            <pc:sldMk cId="335020016" sldId="266"/>
            <ac:spMk id="72" creationId="{72710F19-B8D9-522E-E821-B09FE753D9CA}"/>
          </ac:spMkLst>
        </pc:spChg>
        <pc:spChg chg="mod">
          <ac:chgData name="Tao, Bill" userId="8bec7c3f-9b66-413c-b82f-fdf7bc0f8617" providerId="ADAL" clId="{BDEC1012-6066-47F4-9074-CDF4BA228DCF}" dt="2024-03-01T18:22:04.496" v="2259"/>
          <ac:spMkLst>
            <pc:docMk/>
            <pc:sldMk cId="335020016" sldId="266"/>
            <ac:spMk id="73" creationId="{4641D228-88FF-3C75-FBA6-3EBE6FF7575E}"/>
          </ac:spMkLst>
        </pc:spChg>
        <pc:spChg chg="mod">
          <ac:chgData name="Tao, Bill" userId="8bec7c3f-9b66-413c-b82f-fdf7bc0f8617" providerId="ADAL" clId="{BDEC1012-6066-47F4-9074-CDF4BA228DCF}" dt="2024-03-01T18:22:04.496" v="2259"/>
          <ac:spMkLst>
            <pc:docMk/>
            <pc:sldMk cId="335020016" sldId="266"/>
            <ac:spMk id="74" creationId="{D3606E3A-8C53-4C83-A377-5ED46E549963}"/>
          </ac:spMkLst>
        </pc:spChg>
        <pc:spChg chg="mod">
          <ac:chgData name="Tao, Bill" userId="8bec7c3f-9b66-413c-b82f-fdf7bc0f8617" providerId="ADAL" clId="{BDEC1012-6066-47F4-9074-CDF4BA228DCF}" dt="2024-03-01T18:22:04.496" v="2259"/>
          <ac:spMkLst>
            <pc:docMk/>
            <pc:sldMk cId="335020016" sldId="266"/>
            <ac:spMk id="75" creationId="{0F8693C9-DA6B-A93C-D6B4-505BF3F5FA1F}"/>
          </ac:spMkLst>
        </pc:spChg>
        <pc:spChg chg="mod">
          <ac:chgData name="Tao, Bill" userId="8bec7c3f-9b66-413c-b82f-fdf7bc0f8617" providerId="ADAL" clId="{BDEC1012-6066-47F4-9074-CDF4BA228DCF}" dt="2024-03-01T18:22:04.496" v="2259"/>
          <ac:spMkLst>
            <pc:docMk/>
            <pc:sldMk cId="335020016" sldId="266"/>
            <ac:spMk id="76" creationId="{21D9799F-BB82-5259-0EEA-BC046289DD0E}"/>
          </ac:spMkLst>
        </pc:spChg>
        <pc:spChg chg="mod">
          <ac:chgData name="Tao, Bill" userId="8bec7c3f-9b66-413c-b82f-fdf7bc0f8617" providerId="ADAL" clId="{BDEC1012-6066-47F4-9074-CDF4BA228DCF}" dt="2024-03-01T18:22:04.496" v="2259"/>
          <ac:spMkLst>
            <pc:docMk/>
            <pc:sldMk cId="335020016" sldId="266"/>
            <ac:spMk id="77" creationId="{3A9020F8-A862-52C4-7EF5-439091506F0C}"/>
          </ac:spMkLst>
        </pc:spChg>
        <pc:spChg chg="mod">
          <ac:chgData name="Tao, Bill" userId="8bec7c3f-9b66-413c-b82f-fdf7bc0f8617" providerId="ADAL" clId="{BDEC1012-6066-47F4-9074-CDF4BA228DCF}" dt="2024-03-01T18:22:04.496" v="2259"/>
          <ac:spMkLst>
            <pc:docMk/>
            <pc:sldMk cId="335020016" sldId="266"/>
            <ac:spMk id="78" creationId="{BCB74D15-C6D5-D86F-1BD8-391A9A54161C}"/>
          </ac:spMkLst>
        </pc:spChg>
        <pc:spChg chg="mod">
          <ac:chgData name="Tao, Bill" userId="8bec7c3f-9b66-413c-b82f-fdf7bc0f8617" providerId="ADAL" clId="{BDEC1012-6066-47F4-9074-CDF4BA228DCF}" dt="2024-03-01T18:22:04.496" v="2259"/>
          <ac:spMkLst>
            <pc:docMk/>
            <pc:sldMk cId="335020016" sldId="266"/>
            <ac:spMk id="79" creationId="{F679A5D6-47A1-C044-EE77-2E474B3EC1AE}"/>
          </ac:spMkLst>
        </pc:spChg>
        <pc:spChg chg="mod">
          <ac:chgData name="Tao, Bill" userId="8bec7c3f-9b66-413c-b82f-fdf7bc0f8617" providerId="ADAL" clId="{BDEC1012-6066-47F4-9074-CDF4BA228DCF}" dt="2024-03-01T18:22:04.496" v="2259"/>
          <ac:spMkLst>
            <pc:docMk/>
            <pc:sldMk cId="335020016" sldId="266"/>
            <ac:spMk id="80" creationId="{7B3995D5-AB8C-0AB6-EDC0-D338C23465E8}"/>
          </ac:spMkLst>
        </pc:spChg>
        <pc:spChg chg="mod">
          <ac:chgData name="Tao, Bill" userId="8bec7c3f-9b66-413c-b82f-fdf7bc0f8617" providerId="ADAL" clId="{BDEC1012-6066-47F4-9074-CDF4BA228DCF}" dt="2024-03-01T18:22:04.496" v="2259"/>
          <ac:spMkLst>
            <pc:docMk/>
            <pc:sldMk cId="335020016" sldId="266"/>
            <ac:spMk id="81" creationId="{EEBC10B2-2B70-B721-A02B-062736B150BB}"/>
          </ac:spMkLst>
        </pc:spChg>
        <pc:spChg chg="mod">
          <ac:chgData name="Tao, Bill" userId="8bec7c3f-9b66-413c-b82f-fdf7bc0f8617" providerId="ADAL" clId="{BDEC1012-6066-47F4-9074-CDF4BA228DCF}" dt="2024-03-01T18:22:04.496" v="2259"/>
          <ac:spMkLst>
            <pc:docMk/>
            <pc:sldMk cId="335020016" sldId="266"/>
            <ac:spMk id="82" creationId="{08F73F2B-9A15-7DEA-F104-19681C650E93}"/>
          </ac:spMkLst>
        </pc:spChg>
        <pc:spChg chg="mod">
          <ac:chgData name="Tao, Bill" userId="8bec7c3f-9b66-413c-b82f-fdf7bc0f8617" providerId="ADAL" clId="{BDEC1012-6066-47F4-9074-CDF4BA228DCF}" dt="2024-03-01T18:22:04.496" v="2259"/>
          <ac:spMkLst>
            <pc:docMk/>
            <pc:sldMk cId="335020016" sldId="266"/>
            <ac:spMk id="83" creationId="{4A1929FB-41CA-82A3-7731-3EB329E34F20}"/>
          </ac:spMkLst>
        </pc:spChg>
        <pc:spChg chg="mod">
          <ac:chgData name="Tao, Bill" userId="8bec7c3f-9b66-413c-b82f-fdf7bc0f8617" providerId="ADAL" clId="{BDEC1012-6066-47F4-9074-CDF4BA228DCF}" dt="2024-03-01T18:22:04.496" v="2259"/>
          <ac:spMkLst>
            <pc:docMk/>
            <pc:sldMk cId="335020016" sldId="266"/>
            <ac:spMk id="84" creationId="{760C4F59-297D-DC60-7A61-9249CE6CA0A4}"/>
          </ac:spMkLst>
        </pc:spChg>
        <pc:spChg chg="mod">
          <ac:chgData name="Tao, Bill" userId="8bec7c3f-9b66-413c-b82f-fdf7bc0f8617" providerId="ADAL" clId="{BDEC1012-6066-47F4-9074-CDF4BA228DCF}" dt="2024-03-01T18:22:04.496" v="2259"/>
          <ac:spMkLst>
            <pc:docMk/>
            <pc:sldMk cId="335020016" sldId="266"/>
            <ac:spMk id="85" creationId="{6817EC18-8222-1FCB-B5CA-C3D5BE300139}"/>
          </ac:spMkLst>
        </pc:spChg>
        <pc:spChg chg="mod">
          <ac:chgData name="Tao, Bill" userId="8bec7c3f-9b66-413c-b82f-fdf7bc0f8617" providerId="ADAL" clId="{BDEC1012-6066-47F4-9074-CDF4BA228DCF}" dt="2024-03-01T18:22:04.496" v="2259"/>
          <ac:spMkLst>
            <pc:docMk/>
            <pc:sldMk cId="335020016" sldId="266"/>
            <ac:spMk id="86" creationId="{7ABE8AC0-C430-6C99-0E1A-C68C432C1E09}"/>
          </ac:spMkLst>
        </pc:spChg>
        <pc:spChg chg="mod">
          <ac:chgData name="Tao, Bill" userId="8bec7c3f-9b66-413c-b82f-fdf7bc0f8617" providerId="ADAL" clId="{BDEC1012-6066-47F4-9074-CDF4BA228DCF}" dt="2024-03-01T18:22:04.496" v="2259"/>
          <ac:spMkLst>
            <pc:docMk/>
            <pc:sldMk cId="335020016" sldId="266"/>
            <ac:spMk id="87" creationId="{6D3957F8-8010-0B00-14EA-391EE7780FA2}"/>
          </ac:spMkLst>
        </pc:spChg>
        <pc:spChg chg="mod">
          <ac:chgData name="Tao, Bill" userId="8bec7c3f-9b66-413c-b82f-fdf7bc0f8617" providerId="ADAL" clId="{BDEC1012-6066-47F4-9074-CDF4BA228DCF}" dt="2024-03-01T18:22:04.496" v="2259"/>
          <ac:spMkLst>
            <pc:docMk/>
            <pc:sldMk cId="335020016" sldId="266"/>
            <ac:spMk id="88" creationId="{39F35851-829F-D50C-F543-0B82007DCD81}"/>
          </ac:spMkLst>
        </pc:spChg>
        <pc:spChg chg="mod">
          <ac:chgData name="Tao, Bill" userId="8bec7c3f-9b66-413c-b82f-fdf7bc0f8617" providerId="ADAL" clId="{BDEC1012-6066-47F4-9074-CDF4BA228DCF}" dt="2024-03-01T18:22:04.496" v="2259"/>
          <ac:spMkLst>
            <pc:docMk/>
            <pc:sldMk cId="335020016" sldId="266"/>
            <ac:spMk id="89" creationId="{AF2371A8-B1DA-8130-FB1E-204C8DBE2DE8}"/>
          </ac:spMkLst>
        </pc:spChg>
        <pc:spChg chg="mod">
          <ac:chgData name="Tao, Bill" userId="8bec7c3f-9b66-413c-b82f-fdf7bc0f8617" providerId="ADAL" clId="{BDEC1012-6066-47F4-9074-CDF4BA228DCF}" dt="2024-03-01T18:22:04.496" v="2259"/>
          <ac:spMkLst>
            <pc:docMk/>
            <pc:sldMk cId="335020016" sldId="266"/>
            <ac:spMk id="90" creationId="{839A7ACE-0255-0A74-941E-8BADFD02EB73}"/>
          </ac:spMkLst>
        </pc:spChg>
        <pc:spChg chg="mod">
          <ac:chgData name="Tao, Bill" userId="8bec7c3f-9b66-413c-b82f-fdf7bc0f8617" providerId="ADAL" clId="{BDEC1012-6066-47F4-9074-CDF4BA228DCF}" dt="2024-03-01T18:22:04.496" v="2259"/>
          <ac:spMkLst>
            <pc:docMk/>
            <pc:sldMk cId="335020016" sldId="266"/>
            <ac:spMk id="91" creationId="{10B96A20-32C4-E781-91A2-DDAC20DF98EC}"/>
          </ac:spMkLst>
        </pc:spChg>
        <pc:spChg chg="mod">
          <ac:chgData name="Tao, Bill" userId="8bec7c3f-9b66-413c-b82f-fdf7bc0f8617" providerId="ADAL" clId="{BDEC1012-6066-47F4-9074-CDF4BA228DCF}" dt="2024-03-01T18:22:04.496" v="2259"/>
          <ac:spMkLst>
            <pc:docMk/>
            <pc:sldMk cId="335020016" sldId="266"/>
            <ac:spMk id="92" creationId="{DADDBD64-4CDC-7A50-0F23-35838F254820}"/>
          </ac:spMkLst>
        </pc:spChg>
        <pc:spChg chg="mod">
          <ac:chgData name="Tao, Bill" userId="8bec7c3f-9b66-413c-b82f-fdf7bc0f8617" providerId="ADAL" clId="{BDEC1012-6066-47F4-9074-CDF4BA228DCF}" dt="2024-03-01T18:22:04.496" v="2259"/>
          <ac:spMkLst>
            <pc:docMk/>
            <pc:sldMk cId="335020016" sldId="266"/>
            <ac:spMk id="93" creationId="{54ED3796-C51E-A7B9-3A13-1D109A17DCF3}"/>
          </ac:spMkLst>
        </pc:spChg>
        <pc:spChg chg="mod">
          <ac:chgData name="Tao, Bill" userId="8bec7c3f-9b66-413c-b82f-fdf7bc0f8617" providerId="ADAL" clId="{BDEC1012-6066-47F4-9074-CDF4BA228DCF}" dt="2024-03-01T18:22:04.496" v="2259"/>
          <ac:spMkLst>
            <pc:docMk/>
            <pc:sldMk cId="335020016" sldId="266"/>
            <ac:spMk id="94" creationId="{6FA359C6-E8EA-2114-D1D5-DEF2BCF18F72}"/>
          </ac:spMkLst>
        </pc:spChg>
        <pc:spChg chg="mod">
          <ac:chgData name="Tao, Bill" userId="8bec7c3f-9b66-413c-b82f-fdf7bc0f8617" providerId="ADAL" clId="{BDEC1012-6066-47F4-9074-CDF4BA228DCF}" dt="2024-03-01T18:22:04.496" v="2259"/>
          <ac:spMkLst>
            <pc:docMk/>
            <pc:sldMk cId="335020016" sldId="266"/>
            <ac:spMk id="95" creationId="{B37747EF-2F8E-560B-5B8D-0D2C63F7DBC2}"/>
          </ac:spMkLst>
        </pc:spChg>
        <pc:spChg chg="mod">
          <ac:chgData name="Tao, Bill" userId="8bec7c3f-9b66-413c-b82f-fdf7bc0f8617" providerId="ADAL" clId="{BDEC1012-6066-47F4-9074-CDF4BA228DCF}" dt="2024-03-01T18:22:04.496" v="2259"/>
          <ac:spMkLst>
            <pc:docMk/>
            <pc:sldMk cId="335020016" sldId="266"/>
            <ac:spMk id="96" creationId="{354CD7DB-9F11-019B-9788-D97B28FE91EA}"/>
          </ac:spMkLst>
        </pc:spChg>
        <pc:spChg chg="mod">
          <ac:chgData name="Tao, Bill" userId="8bec7c3f-9b66-413c-b82f-fdf7bc0f8617" providerId="ADAL" clId="{BDEC1012-6066-47F4-9074-CDF4BA228DCF}" dt="2024-03-01T18:22:04.496" v="2259"/>
          <ac:spMkLst>
            <pc:docMk/>
            <pc:sldMk cId="335020016" sldId="266"/>
            <ac:spMk id="97" creationId="{C31D342B-6B07-2ECA-9D3A-77AC45A0C283}"/>
          </ac:spMkLst>
        </pc:spChg>
        <pc:spChg chg="mod">
          <ac:chgData name="Tao, Bill" userId="8bec7c3f-9b66-413c-b82f-fdf7bc0f8617" providerId="ADAL" clId="{BDEC1012-6066-47F4-9074-CDF4BA228DCF}" dt="2024-03-01T18:22:04.496" v="2259"/>
          <ac:spMkLst>
            <pc:docMk/>
            <pc:sldMk cId="335020016" sldId="266"/>
            <ac:spMk id="98" creationId="{E9BA10C9-48A9-7828-77D1-5596E01372DA}"/>
          </ac:spMkLst>
        </pc:spChg>
        <pc:spChg chg="mod">
          <ac:chgData name="Tao, Bill" userId="8bec7c3f-9b66-413c-b82f-fdf7bc0f8617" providerId="ADAL" clId="{BDEC1012-6066-47F4-9074-CDF4BA228DCF}" dt="2024-03-01T18:22:04.496" v="2259"/>
          <ac:spMkLst>
            <pc:docMk/>
            <pc:sldMk cId="335020016" sldId="266"/>
            <ac:spMk id="99" creationId="{03661842-6C25-2D5B-6BFE-45C49C17A784}"/>
          </ac:spMkLst>
        </pc:spChg>
        <pc:spChg chg="mod">
          <ac:chgData name="Tao, Bill" userId="8bec7c3f-9b66-413c-b82f-fdf7bc0f8617" providerId="ADAL" clId="{BDEC1012-6066-47F4-9074-CDF4BA228DCF}" dt="2024-03-01T18:22:04.496" v="2259"/>
          <ac:spMkLst>
            <pc:docMk/>
            <pc:sldMk cId="335020016" sldId="266"/>
            <ac:spMk id="100" creationId="{29E3DD73-819F-DAE4-F743-A4D1FF869AC7}"/>
          </ac:spMkLst>
        </pc:spChg>
        <pc:spChg chg="mod">
          <ac:chgData name="Tao, Bill" userId="8bec7c3f-9b66-413c-b82f-fdf7bc0f8617" providerId="ADAL" clId="{BDEC1012-6066-47F4-9074-CDF4BA228DCF}" dt="2024-03-01T18:22:04.496" v="2259"/>
          <ac:spMkLst>
            <pc:docMk/>
            <pc:sldMk cId="335020016" sldId="266"/>
            <ac:spMk id="101" creationId="{21448667-BF7F-7FCB-9B4C-907F0F1BF869}"/>
          </ac:spMkLst>
        </pc:spChg>
        <pc:spChg chg="mod">
          <ac:chgData name="Tao, Bill" userId="8bec7c3f-9b66-413c-b82f-fdf7bc0f8617" providerId="ADAL" clId="{BDEC1012-6066-47F4-9074-CDF4BA228DCF}" dt="2024-03-01T18:22:04.496" v="2259"/>
          <ac:spMkLst>
            <pc:docMk/>
            <pc:sldMk cId="335020016" sldId="266"/>
            <ac:spMk id="102" creationId="{DE91CD93-4CA0-2C65-699F-8169DA9B683F}"/>
          </ac:spMkLst>
        </pc:spChg>
        <pc:spChg chg="mod">
          <ac:chgData name="Tao, Bill" userId="8bec7c3f-9b66-413c-b82f-fdf7bc0f8617" providerId="ADAL" clId="{BDEC1012-6066-47F4-9074-CDF4BA228DCF}" dt="2024-03-01T18:22:04.496" v="2259"/>
          <ac:spMkLst>
            <pc:docMk/>
            <pc:sldMk cId="335020016" sldId="266"/>
            <ac:spMk id="103" creationId="{03FC6C77-B6F1-9A3B-D48B-1BA613F0CCE3}"/>
          </ac:spMkLst>
        </pc:spChg>
        <pc:spChg chg="mod">
          <ac:chgData name="Tao, Bill" userId="8bec7c3f-9b66-413c-b82f-fdf7bc0f8617" providerId="ADAL" clId="{BDEC1012-6066-47F4-9074-CDF4BA228DCF}" dt="2024-03-01T18:22:04.496" v="2259"/>
          <ac:spMkLst>
            <pc:docMk/>
            <pc:sldMk cId="335020016" sldId="266"/>
            <ac:spMk id="104" creationId="{5DBF19ED-D69E-13FB-6F84-D745D67B3583}"/>
          </ac:spMkLst>
        </pc:spChg>
        <pc:spChg chg="mod">
          <ac:chgData name="Tao, Bill" userId="8bec7c3f-9b66-413c-b82f-fdf7bc0f8617" providerId="ADAL" clId="{BDEC1012-6066-47F4-9074-CDF4BA228DCF}" dt="2024-03-01T18:22:04.496" v="2259"/>
          <ac:spMkLst>
            <pc:docMk/>
            <pc:sldMk cId="335020016" sldId="266"/>
            <ac:spMk id="105" creationId="{1759554F-9054-9A2D-2BD2-0F3D383C781A}"/>
          </ac:spMkLst>
        </pc:spChg>
        <pc:grpChg chg="add mod">
          <ac:chgData name="Tao, Bill" userId="8bec7c3f-9b66-413c-b82f-fdf7bc0f8617" providerId="ADAL" clId="{BDEC1012-6066-47F4-9074-CDF4BA228DCF}" dt="2024-04-11T17:08:18.550" v="18244" actId="1036"/>
          <ac:grpSpMkLst>
            <pc:docMk/>
            <pc:sldMk cId="335020016" sldId="266"/>
            <ac:grpSpMk id="7" creationId="{9E35EF6F-078A-6F93-0F44-8011025E8989}"/>
          </ac:grpSpMkLst>
        </pc:grpChg>
        <pc:graphicFrameChg chg="mod">
          <ac:chgData name="Tao, Bill" userId="8bec7c3f-9b66-413c-b82f-fdf7bc0f8617" providerId="ADAL" clId="{BDEC1012-6066-47F4-9074-CDF4BA228DCF}" dt="2024-03-01T18:22:04.496" v="2259"/>
          <ac:graphicFrameMkLst>
            <pc:docMk/>
            <pc:sldMk cId="335020016" sldId="266"/>
            <ac:graphicFrameMk id="8" creationId="{C4341429-8009-B0D9-58AD-A3F16E8AED74}"/>
          </ac:graphicFrameMkLst>
        </pc:graphicFrameChg>
        <pc:picChg chg="add del mod">
          <ac:chgData name="Tao, Bill" userId="8bec7c3f-9b66-413c-b82f-fdf7bc0f8617" providerId="ADAL" clId="{BDEC1012-6066-47F4-9074-CDF4BA228DCF}" dt="2024-04-02T16:06:02.475" v="4386" actId="478"/>
          <ac:picMkLst>
            <pc:docMk/>
            <pc:sldMk cId="335020016" sldId="266"/>
            <ac:picMk id="107" creationId="{E869D3CE-D6D0-8116-5DD7-8251071D3914}"/>
          </ac:picMkLst>
        </pc:picChg>
      </pc:sldChg>
      <pc:sldChg chg="addSp delSp modSp mod modAnim modNotesTx">
        <pc:chgData name="Tao, Bill" userId="8bec7c3f-9b66-413c-b82f-fdf7bc0f8617" providerId="ADAL" clId="{BDEC1012-6066-47F4-9074-CDF4BA228DCF}" dt="2024-04-14T18:40:21.582" v="24312"/>
        <pc:sldMkLst>
          <pc:docMk/>
          <pc:sldMk cId="1963934900" sldId="267"/>
        </pc:sldMkLst>
        <pc:spChg chg="mod">
          <ac:chgData name="Tao, Bill" userId="8bec7c3f-9b66-413c-b82f-fdf7bc0f8617" providerId="ADAL" clId="{BDEC1012-6066-47F4-9074-CDF4BA228DCF}" dt="2024-04-11T17:07:53.213" v="18230" actId="1076"/>
          <ac:spMkLst>
            <pc:docMk/>
            <pc:sldMk cId="1963934900" sldId="267"/>
            <ac:spMk id="2" creationId="{21B5AA6F-BE2D-B2D6-124C-0CF6CC56C372}"/>
          </ac:spMkLst>
        </pc:spChg>
        <pc:spChg chg="del">
          <ac:chgData name="Tao, Bill" userId="8bec7c3f-9b66-413c-b82f-fdf7bc0f8617" providerId="ADAL" clId="{BDEC1012-6066-47F4-9074-CDF4BA228DCF}" dt="2024-03-01T02:15:36.747" v="2056" actId="478"/>
          <ac:spMkLst>
            <pc:docMk/>
            <pc:sldMk cId="1963934900" sldId="267"/>
            <ac:spMk id="3" creationId="{7D39547E-85B6-4AC6-2A5B-4F2C22544E58}"/>
          </ac:spMkLst>
        </pc:spChg>
        <pc:spChg chg="add mod">
          <ac:chgData name="Tao, Bill" userId="8bec7c3f-9b66-413c-b82f-fdf7bc0f8617" providerId="ADAL" clId="{BDEC1012-6066-47F4-9074-CDF4BA228DCF}" dt="2024-04-11T17:07:53.213" v="18230" actId="1076"/>
          <ac:spMkLst>
            <pc:docMk/>
            <pc:sldMk cId="1963934900" sldId="267"/>
            <ac:spMk id="3" creationId="{A85F823E-4983-253E-114D-E45BFFA953C4}"/>
          </ac:spMkLst>
        </pc:spChg>
        <pc:spChg chg="del">
          <ac:chgData name="Tao, Bill" userId="8bec7c3f-9b66-413c-b82f-fdf7bc0f8617" providerId="ADAL" clId="{BDEC1012-6066-47F4-9074-CDF4BA228DCF}" dt="2024-03-08T19:11:09.226" v="3327" actId="478"/>
          <ac:spMkLst>
            <pc:docMk/>
            <pc:sldMk cId="1963934900" sldId="267"/>
            <ac:spMk id="4" creationId="{2F21002F-2F56-7276-7304-9E732EFB629E}"/>
          </ac:spMkLst>
        </pc:spChg>
        <pc:spChg chg="add mod">
          <ac:chgData name="Tao, Bill" userId="8bec7c3f-9b66-413c-b82f-fdf7bc0f8617" providerId="ADAL" clId="{BDEC1012-6066-47F4-9074-CDF4BA228DCF}" dt="2024-04-14T18:39:59.815" v="24309" actId="207"/>
          <ac:spMkLst>
            <pc:docMk/>
            <pc:sldMk cId="1963934900" sldId="267"/>
            <ac:spMk id="4" creationId="{F2B57221-7704-0E4C-5B81-C5225450672D}"/>
          </ac:spMkLst>
        </pc:spChg>
        <pc:spChg chg="del">
          <ac:chgData name="Tao, Bill" userId="8bec7c3f-9b66-413c-b82f-fdf7bc0f8617" providerId="ADAL" clId="{BDEC1012-6066-47F4-9074-CDF4BA228DCF}" dt="2024-03-08T19:11:32.637" v="3335" actId="478"/>
          <ac:spMkLst>
            <pc:docMk/>
            <pc:sldMk cId="1963934900" sldId="267"/>
            <ac:spMk id="5" creationId="{2D88E9BF-359B-CF2F-6A61-B9741C645C23}"/>
          </ac:spMkLst>
        </pc:spChg>
        <pc:spChg chg="mod">
          <ac:chgData name="Tao, Bill" userId="8bec7c3f-9b66-413c-b82f-fdf7bc0f8617" providerId="ADAL" clId="{BDEC1012-6066-47F4-9074-CDF4BA228DCF}" dt="2024-04-02T14:57:59.284" v="4105" actId="1035"/>
          <ac:spMkLst>
            <pc:docMk/>
            <pc:sldMk cId="1963934900" sldId="267"/>
            <ac:spMk id="6" creationId="{6FAF2006-009F-667B-DC39-6B5DA7FEFE2C}"/>
          </ac:spMkLst>
        </pc:spChg>
        <pc:spChg chg="add mod">
          <ac:chgData name="Tao, Bill" userId="8bec7c3f-9b66-413c-b82f-fdf7bc0f8617" providerId="ADAL" clId="{BDEC1012-6066-47F4-9074-CDF4BA228DCF}" dt="2024-04-11T17:07:53.213" v="18230" actId="1076"/>
          <ac:spMkLst>
            <pc:docMk/>
            <pc:sldMk cId="1963934900" sldId="267"/>
            <ac:spMk id="11" creationId="{7714BE18-9055-70AB-DE16-7545D36A9750}"/>
          </ac:spMkLst>
        </pc:spChg>
        <pc:spChg chg="add mod">
          <ac:chgData name="Tao, Bill" userId="8bec7c3f-9b66-413c-b82f-fdf7bc0f8617" providerId="ADAL" clId="{BDEC1012-6066-47F4-9074-CDF4BA228DCF}" dt="2024-04-11T17:07:53.213" v="18230" actId="1076"/>
          <ac:spMkLst>
            <pc:docMk/>
            <pc:sldMk cId="1963934900" sldId="267"/>
            <ac:spMk id="12" creationId="{A82BACFD-2CAB-E0E9-E969-B7A29EE5137A}"/>
          </ac:spMkLst>
        </pc:spChg>
        <pc:spChg chg="add mod">
          <ac:chgData name="Tao, Bill" userId="8bec7c3f-9b66-413c-b82f-fdf7bc0f8617" providerId="ADAL" clId="{BDEC1012-6066-47F4-9074-CDF4BA228DCF}" dt="2024-04-11T17:07:53.213" v="18230" actId="1076"/>
          <ac:spMkLst>
            <pc:docMk/>
            <pc:sldMk cId="1963934900" sldId="267"/>
            <ac:spMk id="13" creationId="{F1F3A87F-0305-116C-FF37-7E76DC02EAC2}"/>
          </ac:spMkLst>
        </pc:spChg>
        <pc:spChg chg="add mod">
          <ac:chgData name="Tao, Bill" userId="8bec7c3f-9b66-413c-b82f-fdf7bc0f8617" providerId="ADAL" clId="{BDEC1012-6066-47F4-9074-CDF4BA228DCF}" dt="2024-04-11T17:07:53.213" v="18230" actId="1076"/>
          <ac:spMkLst>
            <pc:docMk/>
            <pc:sldMk cId="1963934900" sldId="267"/>
            <ac:spMk id="24" creationId="{F04B8FE3-E9D4-D37F-7EE3-2703D63D7BE8}"/>
          </ac:spMkLst>
        </pc:spChg>
        <pc:spChg chg="add mod">
          <ac:chgData name="Tao, Bill" userId="8bec7c3f-9b66-413c-b82f-fdf7bc0f8617" providerId="ADAL" clId="{BDEC1012-6066-47F4-9074-CDF4BA228DCF}" dt="2024-04-11T17:07:53.213" v="18230" actId="1076"/>
          <ac:spMkLst>
            <pc:docMk/>
            <pc:sldMk cId="1963934900" sldId="267"/>
            <ac:spMk id="25" creationId="{8BF943EA-B38F-ED0A-FB25-742E77C5B829}"/>
          </ac:spMkLst>
        </pc:spChg>
        <pc:graphicFrameChg chg="add mod">
          <ac:chgData name="Tao, Bill" userId="8bec7c3f-9b66-413c-b82f-fdf7bc0f8617" providerId="ADAL" clId="{BDEC1012-6066-47F4-9074-CDF4BA228DCF}" dt="2024-03-01T14:36:11.433" v="2069" actId="571"/>
          <ac:graphicFrameMkLst>
            <pc:docMk/>
            <pc:sldMk cId="1963934900" sldId="267"/>
            <ac:graphicFrameMk id="3" creationId="{72AC700D-C207-0C80-9899-668CF57A52C4}"/>
          </ac:graphicFrameMkLst>
        </pc:graphicFrameChg>
        <pc:graphicFrameChg chg="add del mod">
          <ac:chgData name="Tao, Bill" userId="8bec7c3f-9b66-413c-b82f-fdf7bc0f8617" providerId="ADAL" clId="{BDEC1012-6066-47F4-9074-CDF4BA228DCF}" dt="2024-03-08T20:22:31.199" v="3619" actId="478"/>
          <ac:graphicFrameMkLst>
            <pc:docMk/>
            <pc:sldMk cId="1963934900" sldId="267"/>
            <ac:graphicFrameMk id="7" creationId="{216F16E7-7125-066B-76C5-82D39616B883}"/>
          </ac:graphicFrameMkLst>
        </pc:graphicFrameChg>
        <pc:graphicFrameChg chg="add mod">
          <ac:chgData name="Tao, Bill" userId="8bec7c3f-9b66-413c-b82f-fdf7bc0f8617" providerId="ADAL" clId="{BDEC1012-6066-47F4-9074-CDF4BA228DCF}" dt="2024-04-11T17:07:53.213" v="18230" actId="1076"/>
          <ac:graphicFrameMkLst>
            <pc:docMk/>
            <pc:sldMk cId="1963934900" sldId="267"/>
            <ac:graphicFrameMk id="8" creationId="{7A1F7114-0BAF-C227-6E4B-744634634049}"/>
          </ac:graphicFrameMkLst>
        </pc:graphicFrameChg>
        <pc:cxnChg chg="add mod">
          <ac:chgData name="Tao, Bill" userId="8bec7c3f-9b66-413c-b82f-fdf7bc0f8617" providerId="ADAL" clId="{BDEC1012-6066-47F4-9074-CDF4BA228DCF}" dt="2024-04-11T17:07:53.213" v="18230" actId="1076"/>
          <ac:cxnSpMkLst>
            <pc:docMk/>
            <pc:sldMk cId="1963934900" sldId="267"/>
            <ac:cxnSpMk id="9" creationId="{5102DA6B-B0AD-07D1-D98F-45642A4B428A}"/>
          </ac:cxnSpMkLst>
        </pc:cxnChg>
        <pc:cxnChg chg="add mod">
          <ac:chgData name="Tao, Bill" userId="8bec7c3f-9b66-413c-b82f-fdf7bc0f8617" providerId="ADAL" clId="{BDEC1012-6066-47F4-9074-CDF4BA228DCF}" dt="2024-04-11T17:07:53.213" v="18230" actId="1076"/>
          <ac:cxnSpMkLst>
            <pc:docMk/>
            <pc:sldMk cId="1963934900" sldId="267"/>
            <ac:cxnSpMk id="10" creationId="{4668E486-703B-ECDD-A572-71BC7CB1E7F0}"/>
          </ac:cxnSpMkLst>
        </pc:cxnChg>
        <pc:cxnChg chg="add mod">
          <ac:chgData name="Tao, Bill" userId="8bec7c3f-9b66-413c-b82f-fdf7bc0f8617" providerId="ADAL" clId="{BDEC1012-6066-47F4-9074-CDF4BA228DCF}" dt="2024-04-11T17:07:53.213" v="18230" actId="1076"/>
          <ac:cxnSpMkLst>
            <pc:docMk/>
            <pc:sldMk cId="1963934900" sldId="267"/>
            <ac:cxnSpMk id="15" creationId="{7E809018-BFC7-852B-7405-7670DD1A9B71}"/>
          </ac:cxnSpMkLst>
        </pc:cxnChg>
        <pc:cxnChg chg="add mod">
          <ac:chgData name="Tao, Bill" userId="8bec7c3f-9b66-413c-b82f-fdf7bc0f8617" providerId="ADAL" clId="{BDEC1012-6066-47F4-9074-CDF4BA228DCF}" dt="2024-04-11T17:07:53.213" v="18230" actId="1076"/>
          <ac:cxnSpMkLst>
            <pc:docMk/>
            <pc:sldMk cId="1963934900" sldId="267"/>
            <ac:cxnSpMk id="27" creationId="{1CFFE111-EFE2-53F9-7666-075286108E3C}"/>
          </ac:cxnSpMkLst>
        </pc:cxnChg>
      </pc:sldChg>
      <pc:sldChg chg="addSp delSp modSp del mod">
        <pc:chgData name="Tao, Bill" userId="8bec7c3f-9b66-413c-b82f-fdf7bc0f8617" providerId="ADAL" clId="{BDEC1012-6066-47F4-9074-CDF4BA228DCF}" dt="2024-04-03T21:12:50.981" v="10620" actId="47"/>
        <pc:sldMkLst>
          <pc:docMk/>
          <pc:sldMk cId="1441285085" sldId="268"/>
        </pc:sldMkLst>
        <pc:spChg chg="del">
          <ac:chgData name="Tao, Bill" userId="8bec7c3f-9b66-413c-b82f-fdf7bc0f8617" providerId="ADAL" clId="{BDEC1012-6066-47F4-9074-CDF4BA228DCF}" dt="2024-03-05T16:53:29.909" v="2733" actId="478"/>
          <ac:spMkLst>
            <pc:docMk/>
            <pc:sldMk cId="1441285085" sldId="268"/>
            <ac:spMk id="3" creationId="{0218F22E-80EB-0C7B-F9FA-162AA48B1DA3}"/>
          </ac:spMkLst>
        </pc:spChg>
        <pc:spChg chg="del">
          <ac:chgData name="Tao, Bill" userId="8bec7c3f-9b66-413c-b82f-fdf7bc0f8617" providerId="ADAL" clId="{BDEC1012-6066-47F4-9074-CDF4BA228DCF}" dt="2024-03-08T19:11:15.018" v="3329" actId="478"/>
          <ac:spMkLst>
            <pc:docMk/>
            <pc:sldMk cId="1441285085" sldId="268"/>
            <ac:spMk id="4" creationId="{C8F05EAB-49FC-3019-2D70-A9CA31D05F99}"/>
          </ac:spMkLst>
        </pc:spChg>
        <pc:spChg chg="del">
          <ac:chgData name="Tao, Bill" userId="8bec7c3f-9b66-413c-b82f-fdf7bc0f8617" providerId="ADAL" clId="{BDEC1012-6066-47F4-9074-CDF4BA228DCF}" dt="2024-03-08T19:11:29.327" v="3334" actId="478"/>
          <ac:spMkLst>
            <pc:docMk/>
            <pc:sldMk cId="1441285085" sldId="268"/>
            <ac:spMk id="5" creationId="{F26CA690-49D4-9800-21C4-BD5EF210BD53}"/>
          </ac:spMkLst>
        </pc:spChg>
        <pc:graphicFrameChg chg="add mod">
          <ac:chgData name="Tao, Bill" userId="8bec7c3f-9b66-413c-b82f-fdf7bc0f8617" providerId="ADAL" clId="{BDEC1012-6066-47F4-9074-CDF4BA228DCF}" dt="2024-03-05T16:53:39.313" v="2738" actId="1076"/>
          <ac:graphicFrameMkLst>
            <pc:docMk/>
            <pc:sldMk cId="1441285085" sldId="268"/>
            <ac:graphicFrameMk id="7" creationId="{415537FE-6739-705A-9B80-FCCBA6DCFF9C}"/>
          </ac:graphicFrameMkLst>
        </pc:graphicFrameChg>
      </pc:sldChg>
      <pc:sldChg chg="delSp modSp del mod modAnim modNotesTx">
        <pc:chgData name="Tao, Bill" userId="8bec7c3f-9b66-413c-b82f-fdf7bc0f8617" providerId="ADAL" clId="{BDEC1012-6066-47F4-9074-CDF4BA228DCF}" dt="2024-04-12T17:35:58.648" v="20867" actId="47"/>
        <pc:sldMkLst>
          <pc:docMk/>
          <pc:sldMk cId="4041492140" sldId="269"/>
        </pc:sldMkLst>
        <pc:spChg chg="mod">
          <ac:chgData name="Tao, Bill" userId="8bec7c3f-9b66-413c-b82f-fdf7bc0f8617" providerId="ADAL" clId="{BDEC1012-6066-47F4-9074-CDF4BA228DCF}" dt="2024-04-11T17:06:56.657" v="18225" actId="1035"/>
          <ac:spMkLst>
            <pc:docMk/>
            <pc:sldMk cId="4041492140" sldId="269"/>
            <ac:spMk id="2" creationId="{E7DF538B-9B31-196B-67A0-755AA9450055}"/>
          </ac:spMkLst>
        </pc:spChg>
        <pc:spChg chg="mod">
          <ac:chgData name="Tao, Bill" userId="8bec7c3f-9b66-413c-b82f-fdf7bc0f8617" providerId="ADAL" clId="{BDEC1012-6066-47F4-9074-CDF4BA228DCF}" dt="2024-04-11T17:06:56.657" v="18225" actId="1035"/>
          <ac:spMkLst>
            <pc:docMk/>
            <pc:sldMk cId="4041492140" sldId="269"/>
            <ac:spMk id="3" creationId="{506F7685-4E40-4486-7A39-C25A0F351423}"/>
          </ac:spMkLst>
        </pc:spChg>
        <pc:spChg chg="del">
          <ac:chgData name="Tao, Bill" userId="8bec7c3f-9b66-413c-b82f-fdf7bc0f8617" providerId="ADAL" clId="{BDEC1012-6066-47F4-9074-CDF4BA228DCF}" dt="2024-03-08T19:11:22.795" v="3332" actId="478"/>
          <ac:spMkLst>
            <pc:docMk/>
            <pc:sldMk cId="4041492140" sldId="269"/>
            <ac:spMk id="4" creationId="{FFECE811-7D8C-01E8-4B61-51E4579CE6EB}"/>
          </ac:spMkLst>
        </pc:spChg>
        <pc:spChg chg="del">
          <ac:chgData name="Tao, Bill" userId="8bec7c3f-9b66-413c-b82f-fdf7bc0f8617" providerId="ADAL" clId="{BDEC1012-6066-47F4-9074-CDF4BA228DCF}" dt="2024-03-08T19:11:23.920" v="3333" actId="478"/>
          <ac:spMkLst>
            <pc:docMk/>
            <pc:sldMk cId="4041492140" sldId="269"/>
            <ac:spMk id="5" creationId="{E006F447-0C7A-A8AA-F334-7F1C7179D52D}"/>
          </ac:spMkLst>
        </pc:spChg>
        <pc:spChg chg="mod">
          <ac:chgData name="Tao, Bill" userId="8bec7c3f-9b66-413c-b82f-fdf7bc0f8617" providerId="ADAL" clId="{BDEC1012-6066-47F4-9074-CDF4BA228DCF}" dt="2024-04-02T14:58:11.424" v="4135" actId="1035"/>
          <ac:spMkLst>
            <pc:docMk/>
            <pc:sldMk cId="4041492140" sldId="269"/>
            <ac:spMk id="6" creationId="{E6133EAE-9B3A-58E4-FBEA-EB65EC980488}"/>
          </ac:spMkLst>
        </pc:spChg>
      </pc:sldChg>
      <pc:sldChg chg="addSp delSp modSp mod modAnim modNotesTx">
        <pc:chgData name="Tao, Bill" userId="8bec7c3f-9b66-413c-b82f-fdf7bc0f8617" providerId="ADAL" clId="{BDEC1012-6066-47F4-9074-CDF4BA228DCF}" dt="2024-04-13T14:31:51.336" v="21238"/>
        <pc:sldMkLst>
          <pc:docMk/>
          <pc:sldMk cId="3124672489" sldId="270"/>
        </pc:sldMkLst>
        <pc:spChg chg="mod">
          <ac:chgData name="Tao, Bill" userId="8bec7c3f-9b66-413c-b82f-fdf7bc0f8617" providerId="ADAL" clId="{BDEC1012-6066-47F4-9074-CDF4BA228DCF}" dt="2024-04-11T18:11:00.600" v="18871" actId="1076"/>
          <ac:spMkLst>
            <pc:docMk/>
            <pc:sldMk cId="3124672489" sldId="270"/>
            <ac:spMk id="2" creationId="{9C5821C7-AB69-0930-B723-0E914722BDAC}"/>
          </ac:spMkLst>
        </pc:spChg>
        <pc:spChg chg="del">
          <ac:chgData name="Tao, Bill" userId="8bec7c3f-9b66-413c-b82f-fdf7bc0f8617" providerId="ADAL" clId="{BDEC1012-6066-47F4-9074-CDF4BA228DCF}" dt="2024-02-28T01:02:07.562" v="1638" actId="478"/>
          <ac:spMkLst>
            <pc:docMk/>
            <pc:sldMk cId="3124672489" sldId="270"/>
            <ac:spMk id="3" creationId="{8E29318F-FD2B-D679-DD28-2B76B4C4DC82}"/>
          </ac:spMkLst>
        </pc:spChg>
        <pc:spChg chg="add mod">
          <ac:chgData name="Tao, Bill" userId="8bec7c3f-9b66-413c-b82f-fdf7bc0f8617" providerId="ADAL" clId="{BDEC1012-6066-47F4-9074-CDF4BA228DCF}" dt="2024-03-01T20:17:25.713" v="2486" actId="255"/>
          <ac:spMkLst>
            <pc:docMk/>
            <pc:sldMk cId="3124672489" sldId="270"/>
            <ac:spMk id="3" creationId="{B2DD7C69-4A98-6A09-8401-C8AB631912EB}"/>
          </ac:spMkLst>
        </pc:spChg>
        <pc:spChg chg="mod">
          <ac:chgData name="Tao, Bill" userId="8bec7c3f-9b66-413c-b82f-fdf7bc0f8617" providerId="ADAL" clId="{BDEC1012-6066-47F4-9074-CDF4BA228DCF}" dt="2024-04-02T14:58:17.511" v="4150" actId="1035"/>
          <ac:spMkLst>
            <pc:docMk/>
            <pc:sldMk cId="3124672489" sldId="270"/>
            <ac:spMk id="6" creationId="{0209C77F-F452-25BA-9478-C971E70F8BFF}"/>
          </ac:spMkLst>
        </pc:spChg>
        <pc:spChg chg="add mod">
          <ac:chgData name="Tao, Bill" userId="8bec7c3f-9b66-413c-b82f-fdf7bc0f8617" providerId="ADAL" clId="{BDEC1012-6066-47F4-9074-CDF4BA228DCF}" dt="2024-03-01T20:17:39.663" v="2490" actId="255"/>
          <ac:spMkLst>
            <pc:docMk/>
            <pc:sldMk cId="3124672489" sldId="270"/>
            <ac:spMk id="7" creationId="{E320B589-C92F-F1F7-E787-DC361BDE66EA}"/>
          </ac:spMkLst>
        </pc:spChg>
        <pc:spChg chg="add mod">
          <ac:chgData name="Tao, Bill" userId="8bec7c3f-9b66-413c-b82f-fdf7bc0f8617" providerId="ADAL" clId="{BDEC1012-6066-47F4-9074-CDF4BA228DCF}" dt="2024-03-01T20:17:23.452" v="2485" actId="255"/>
          <ac:spMkLst>
            <pc:docMk/>
            <pc:sldMk cId="3124672489" sldId="270"/>
            <ac:spMk id="8" creationId="{C1148471-401D-3FEC-27B7-6EF0FD566345}"/>
          </ac:spMkLst>
        </pc:spChg>
        <pc:spChg chg="add mod">
          <ac:chgData name="Tao, Bill" userId="8bec7c3f-9b66-413c-b82f-fdf7bc0f8617" providerId="ADAL" clId="{BDEC1012-6066-47F4-9074-CDF4BA228DCF}" dt="2024-03-01T20:16:57.788" v="2480" actId="164"/>
          <ac:spMkLst>
            <pc:docMk/>
            <pc:sldMk cId="3124672489" sldId="270"/>
            <ac:spMk id="10" creationId="{575C3FF4-2237-7C21-0420-CDAAFDCD951D}"/>
          </ac:spMkLst>
        </pc:spChg>
        <pc:spChg chg="add mod">
          <ac:chgData name="Tao, Bill" userId="8bec7c3f-9b66-413c-b82f-fdf7bc0f8617" providerId="ADAL" clId="{BDEC1012-6066-47F4-9074-CDF4BA228DCF}" dt="2024-03-01T20:17:32.175" v="2488" actId="255"/>
          <ac:spMkLst>
            <pc:docMk/>
            <pc:sldMk cId="3124672489" sldId="270"/>
            <ac:spMk id="13" creationId="{DE0362B7-DE39-DD1E-0D86-A2C212DBBA97}"/>
          </ac:spMkLst>
        </pc:spChg>
        <pc:spChg chg="add mod">
          <ac:chgData name="Tao, Bill" userId="8bec7c3f-9b66-413c-b82f-fdf7bc0f8617" providerId="ADAL" clId="{BDEC1012-6066-47F4-9074-CDF4BA228DCF}" dt="2024-03-01T20:17:29.381" v="2487" actId="255"/>
          <ac:spMkLst>
            <pc:docMk/>
            <pc:sldMk cId="3124672489" sldId="270"/>
            <ac:spMk id="14" creationId="{35CFBD20-84DF-2122-5B1E-59B9362E2C72}"/>
          </ac:spMkLst>
        </pc:spChg>
        <pc:spChg chg="add mod">
          <ac:chgData name="Tao, Bill" userId="8bec7c3f-9b66-413c-b82f-fdf7bc0f8617" providerId="ADAL" clId="{BDEC1012-6066-47F4-9074-CDF4BA228DCF}" dt="2024-03-01T20:17:37.102" v="2489" actId="255"/>
          <ac:spMkLst>
            <pc:docMk/>
            <pc:sldMk cId="3124672489" sldId="270"/>
            <ac:spMk id="15" creationId="{CE4F8032-8905-70EF-55B0-D000461E0B3E}"/>
          </ac:spMkLst>
        </pc:spChg>
        <pc:spChg chg="add mod">
          <ac:chgData name="Tao, Bill" userId="8bec7c3f-9b66-413c-b82f-fdf7bc0f8617" providerId="ADAL" clId="{BDEC1012-6066-47F4-9074-CDF4BA228DCF}" dt="2024-03-08T20:26:56.259" v="3682" actId="255"/>
          <ac:spMkLst>
            <pc:docMk/>
            <pc:sldMk cId="3124672489" sldId="270"/>
            <ac:spMk id="16" creationId="{ADDF5786-55A4-BDA3-D21F-D116FA570DC6}"/>
          </ac:spMkLst>
        </pc:spChg>
        <pc:spChg chg="add mod">
          <ac:chgData name="Tao, Bill" userId="8bec7c3f-9b66-413c-b82f-fdf7bc0f8617" providerId="ADAL" clId="{BDEC1012-6066-47F4-9074-CDF4BA228DCF}" dt="2024-03-01T20:16:57.788" v="2480" actId="164"/>
          <ac:spMkLst>
            <pc:docMk/>
            <pc:sldMk cId="3124672489" sldId="270"/>
            <ac:spMk id="19" creationId="{8D843F88-119E-A523-5B65-2BB395255591}"/>
          </ac:spMkLst>
        </pc:spChg>
        <pc:spChg chg="add mod">
          <ac:chgData name="Tao, Bill" userId="8bec7c3f-9b66-413c-b82f-fdf7bc0f8617" providerId="ADAL" clId="{BDEC1012-6066-47F4-9074-CDF4BA228DCF}" dt="2024-03-01T20:16:57.788" v="2480" actId="164"/>
          <ac:spMkLst>
            <pc:docMk/>
            <pc:sldMk cId="3124672489" sldId="270"/>
            <ac:spMk id="22" creationId="{73304B76-DF59-4955-08C3-739CBE398996}"/>
          </ac:spMkLst>
        </pc:spChg>
        <pc:spChg chg="add mod">
          <ac:chgData name="Tao, Bill" userId="8bec7c3f-9b66-413c-b82f-fdf7bc0f8617" providerId="ADAL" clId="{BDEC1012-6066-47F4-9074-CDF4BA228DCF}" dt="2024-03-01T20:16:57.788" v="2480" actId="164"/>
          <ac:spMkLst>
            <pc:docMk/>
            <pc:sldMk cId="3124672489" sldId="270"/>
            <ac:spMk id="23" creationId="{172DB086-85CB-DE3C-BF78-D8FD1E0C9DCD}"/>
          </ac:spMkLst>
        </pc:spChg>
        <pc:spChg chg="add del mod">
          <ac:chgData name="Tao, Bill" userId="8bec7c3f-9b66-413c-b82f-fdf7bc0f8617" providerId="ADAL" clId="{BDEC1012-6066-47F4-9074-CDF4BA228DCF}" dt="2024-03-01T20:17:09.790" v="2482" actId="478"/>
          <ac:spMkLst>
            <pc:docMk/>
            <pc:sldMk cId="3124672489" sldId="270"/>
            <ac:spMk id="24" creationId="{8D8A2238-A36A-E344-9B1E-E1A9B850E900}"/>
          </ac:spMkLst>
        </pc:spChg>
        <pc:spChg chg="add mod">
          <ac:chgData name="Tao, Bill" userId="8bec7c3f-9b66-413c-b82f-fdf7bc0f8617" providerId="ADAL" clId="{BDEC1012-6066-47F4-9074-CDF4BA228DCF}" dt="2024-04-02T16:23:19.932" v="4484" actId="164"/>
          <ac:spMkLst>
            <pc:docMk/>
            <pc:sldMk cId="3124672489" sldId="270"/>
            <ac:spMk id="24" creationId="{CB46ECD9-27D7-6F7B-50A9-1B8D383EAC92}"/>
          </ac:spMkLst>
        </pc:spChg>
        <pc:spChg chg="add del mod">
          <ac:chgData name="Tao, Bill" userId="8bec7c3f-9b66-413c-b82f-fdf7bc0f8617" providerId="ADAL" clId="{BDEC1012-6066-47F4-9074-CDF4BA228DCF}" dt="2024-03-01T20:17:12.745" v="2483" actId="478"/>
          <ac:spMkLst>
            <pc:docMk/>
            <pc:sldMk cId="3124672489" sldId="270"/>
            <ac:spMk id="25" creationId="{7D51BACC-8D65-E4DF-6A5C-189D7A450DA3}"/>
          </ac:spMkLst>
        </pc:spChg>
        <pc:spChg chg="add mod">
          <ac:chgData name="Tao, Bill" userId="8bec7c3f-9b66-413c-b82f-fdf7bc0f8617" providerId="ADAL" clId="{BDEC1012-6066-47F4-9074-CDF4BA228DCF}" dt="2024-04-02T16:23:19.932" v="4484" actId="164"/>
          <ac:spMkLst>
            <pc:docMk/>
            <pc:sldMk cId="3124672489" sldId="270"/>
            <ac:spMk id="25" creationId="{A5EC9F2E-A238-E928-D6E2-5A82F2A97CBA}"/>
          </ac:spMkLst>
        </pc:spChg>
        <pc:spChg chg="add mod">
          <ac:chgData name="Tao, Bill" userId="8bec7c3f-9b66-413c-b82f-fdf7bc0f8617" providerId="ADAL" clId="{BDEC1012-6066-47F4-9074-CDF4BA228DCF}" dt="2024-03-01T20:16:57.788" v="2480" actId="164"/>
          <ac:spMkLst>
            <pc:docMk/>
            <pc:sldMk cId="3124672489" sldId="270"/>
            <ac:spMk id="29" creationId="{0E9C982C-B2AA-C8B9-EED0-41107ABFD3C4}"/>
          </ac:spMkLst>
        </pc:spChg>
        <pc:spChg chg="add mod">
          <ac:chgData name="Tao, Bill" userId="8bec7c3f-9b66-413c-b82f-fdf7bc0f8617" providerId="ADAL" clId="{BDEC1012-6066-47F4-9074-CDF4BA228DCF}" dt="2024-03-01T20:16:57.788" v="2480" actId="164"/>
          <ac:spMkLst>
            <pc:docMk/>
            <pc:sldMk cId="3124672489" sldId="270"/>
            <ac:spMk id="30" creationId="{C779DD26-7F9D-484D-A43A-2A1EC76A976C}"/>
          </ac:spMkLst>
        </pc:spChg>
        <pc:spChg chg="add mod">
          <ac:chgData name="Tao, Bill" userId="8bec7c3f-9b66-413c-b82f-fdf7bc0f8617" providerId="ADAL" clId="{BDEC1012-6066-47F4-9074-CDF4BA228DCF}" dt="2024-03-01T20:19:36.766" v="2528" actId="164"/>
          <ac:spMkLst>
            <pc:docMk/>
            <pc:sldMk cId="3124672489" sldId="270"/>
            <ac:spMk id="32" creationId="{33343C15-F0E1-D084-A2A9-A5C65D6CE02F}"/>
          </ac:spMkLst>
        </pc:spChg>
        <pc:spChg chg="add mod">
          <ac:chgData name="Tao, Bill" userId="8bec7c3f-9b66-413c-b82f-fdf7bc0f8617" providerId="ADAL" clId="{BDEC1012-6066-47F4-9074-CDF4BA228DCF}" dt="2024-03-01T20:19:36.766" v="2528" actId="164"/>
          <ac:spMkLst>
            <pc:docMk/>
            <pc:sldMk cId="3124672489" sldId="270"/>
            <ac:spMk id="33" creationId="{E4B2E02C-2070-F398-D424-AB6495921A00}"/>
          </ac:spMkLst>
        </pc:spChg>
        <pc:spChg chg="add mod">
          <ac:chgData name="Tao, Bill" userId="8bec7c3f-9b66-413c-b82f-fdf7bc0f8617" providerId="ADAL" clId="{BDEC1012-6066-47F4-9074-CDF4BA228DCF}" dt="2024-03-01T20:20:30.828" v="2545" actId="404"/>
          <ac:spMkLst>
            <pc:docMk/>
            <pc:sldMk cId="3124672489" sldId="270"/>
            <ac:spMk id="34" creationId="{BBB63C7D-0B7E-2A17-F827-36DD92679565}"/>
          </ac:spMkLst>
        </pc:spChg>
        <pc:spChg chg="add mod">
          <ac:chgData name="Tao, Bill" userId="8bec7c3f-9b66-413c-b82f-fdf7bc0f8617" providerId="ADAL" clId="{BDEC1012-6066-47F4-9074-CDF4BA228DCF}" dt="2024-03-01T20:20:41.269" v="2553" actId="404"/>
          <ac:spMkLst>
            <pc:docMk/>
            <pc:sldMk cId="3124672489" sldId="270"/>
            <ac:spMk id="35" creationId="{3C5AE233-7C26-95DC-F2C2-9D1F317FEA1F}"/>
          </ac:spMkLst>
        </pc:spChg>
        <pc:spChg chg="add mod">
          <ac:chgData name="Tao, Bill" userId="8bec7c3f-9b66-413c-b82f-fdf7bc0f8617" providerId="ADAL" clId="{BDEC1012-6066-47F4-9074-CDF4BA228DCF}" dt="2024-03-01T20:20:36.026" v="2549" actId="404"/>
          <ac:spMkLst>
            <pc:docMk/>
            <pc:sldMk cId="3124672489" sldId="270"/>
            <ac:spMk id="36" creationId="{FDF949BA-B77D-5DD8-4B01-CE4D4D1C141D}"/>
          </ac:spMkLst>
        </pc:spChg>
        <pc:spChg chg="add mod">
          <ac:chgData name="Tao, Bill" userId="8bec7c3f-9b66-413c-b82f-fdf7bc0f8617" providerId="ADAL" clId="{BDEC1012-6066-47F4-9074-CDF4BA228DCF}" dt="2024-03-01T20:19:52.721" v="2533" actId="255"/>
          <ac:spMkLst>
            <pc:docMk/>
            <pc:sldMk cId="3124672489" sldId="270"/>
            <ac:spMk id="38" creationId="{4BBAE507-AACE-A7A7-0C2D-5D57E4C45725}"/>
          </ac:spMkLst>
        </pc:spChg>
        <pc:spChg chg="add mod">
          <ac:chgData name="Tao, Bill" userId="8bec7c3f-9b66-413c-b82f-fdf7bc0f8617" providerId="ADAL" clId="{BDEC1012-6066-47F4-9074-CDF4BA228DCF}" dt="2024-03-01T20:20:11.170" v="2538" actId="255"/>
          <ac:spMkLst>
            <pc:docMk/>
            <pc:sldMk cId="3124672489" sldId="270"/>
            <ac:spMk id="40" creationId="{E3231C57-AD71-7410-0286-06090D640741}"/>
          </ac:spMkLst>
        </pc:spChg>
        <pc:spChg chg="add mod">
          <ac:chgData name="Tao, Bill" userId="8bec7c3f-9b66-413c-b82f-fdf7bc0f8617" providerId="ADAL" clId="{BDEC1012-6066-47F4-9074-CDF4BA228DCF}" dt="2024-03-01T20:20:16.534" v="2539" actId="255"/>
          <ac:spMkLst>
            <pc:docMk/>
            <pc:sldMk cId="3124672489" sldId="270"/>
            <ac:spMk id="41" creationId="{029E3C9E-8876-3CD1-6014-212DB3639AEC}"/>
          </ac:spMkLst>
        </pc:spChg>
        <pc:spChg chg="add mod">
          <ac:chgData name="Tao, Bill" userId="8bec7c3f-9b66-413c-b82f-fdf7bc0f8617" providerId="ADAL" clId="{BDEC1012-6066-47F4-9074-CDF4BA228DCF}" dt="2024-03-01T20:20:20.335" v="2540" actId="255"/>
          <ac:spMkLst>
            <pc:docMk/>
            <pc:sldMk cId="3124672489" sldId="270"/>
            <ac:spMk id="42" creationId="{440C50E6-FC4A-0C27-C48A-63D3839CA53C}"/>
          </ac:spMkLst>
        </pc:spChg>
        <pc:spChg chg="add mod">
          <ac:chgData name="Tao, Bill" userId="8bec7c3f-9b66-413c-b82f-fdf7bc0f8617" providerId="ADAL" clId="{BDEC1012-6066-47F4-9074-CDF4BA228DCF}" dt="2024-03-01T20:20:24.505" v="2541" actId="255"/>
          <ac:spMkLst>
            <pc:docMk/>
            <pc:sldMk cId="3124672489" sldId="270"/>
            <ac:spMk id="43" creationId="{ACEFEA2B-16D0-5288-0A46-8D9AD6F8796A}"/>
          </ac:spMkLst>
        </pc:spChg>
        <pc:spChg chg="add mod">
          <ac:chgData name="Tao, Bill" userId="8bec7c3f-9b66-413c-b82f-fdf7bc0f8617" providerId="ADAL" clId="{BDEC1012-6066-47F4-9074-CDF4BA228DCF}" dt="2024-03-01T20:19:36.766" v="2528" actId="164"/>
          <ac:spMkLst>
            <pc:docMk/>
            <pc:sldMk cId="3124672489" sldId="270"/>
            <ac:spMk id="44" creationId="{4866BAC8-EFC3-FE0D-6CB4-3AE89F325DC9}"/>
          </ac:spMkLst>
        </pc:spChg>
        <pc:spChg chg="add mod">
          <ac:chgData name="Tao, Bill" userId="8bec7c3f-9b66-413c-b82f-fdf7bc0f8617" providerId="ADAL" clId="{BDEC1012-6066-47F4-9074-CDF4BA228DCF}" dt="2024-03-01T20:19:36.766" v="2528" actId="164"/>
          <ac:spMkLst>
            <pc:docMk/>
            <pc:sldMk cId="3124672489" sldId="270"/>
            <ac:spMk id="46" creationId="{DDCF90EC-B40A-B4A0-8A96-B0F0408E232B}"/>
          </ac:spMkLst>
        </pc:spChg>
        <pc:spChg chg="add mod">
          <ac:chgData name="Tao, Bill" userId="8bec7c3f-9b66-413c-b82f-fdf7bc0f8617" providerId="ADAL" clId="{BDEC1012-6066-47F4-9074-CDF4BA228DCF}" dt="2024-03-01T20:21:06.589" v="2573" actId="404"/>
          <ac:spMkLst>
            <pc:docMk/>
            <pc:sldMk cId="3124672489" sldId="270"/>
            <ac:spMk id="47" creationId="{C1B681EF-0A45-0FD9-5B96-2234E61BD7F9}"/>
          </ac:spMkLst>
        </pc:spChg>
        <pc:spChg chg="add mod">
          <ac:chgData name="Tao, Bill" userId="8bec7c3f-9b66-413c-b82f-fdf7bc0f8617" providerId="ADAL" clId="{BDEC1012-6066-47F4-9074-CDF4BA228DCF}" dt="2024-03-01T20:20:51.415" v="2559" actId="404"/>
          <ac:spMkLst>
            <pc:docMk/>
            <pc:sldMk cId="3124672489" sldId="270"/>
            <ac:spMk id="50" creationId="{C3FB0040-5D0E-41D8-50A8-0B55A9E419D7}"/>
          </ac:spMkLst>
        </pc:spChg>
        <pc:spChg chg="add mod">
          <ac:chgData name="Tao, Bill" userId="8bec7c3f-9b66-413c-b82f-fdf7bc0f8617" providerId="ADAL" clId="{BDEC1012-6066-47F4-9074-CDF4BA228DCF}" dt="2024-03-01T20:21:01.366" v="2568" actId="404"/>
          <ac:spMkLst>
            <pc:docMk/>
            <pc:sldMk cId="3124672489" sldId="270"/>
            <ac:spMk id="52" creationId="{2BD6A876-E13E-215B-C65B-937ED76935C9}"/>
          </ac:spMkLst>
        </pc:spChg>
        <pc:spChg chg="add mod">
          <ac:chgData name="Tao, Bill" userId="8bec7c3f-9b66-413c-b82f-fdf7bc0f8617" providerId="ADAL" clId="{BDEC1012-6066-47F4-9074-CDF4BA228DCF}" dt="2024-03-01T20:20:55.990" v="2563" actId="404"/>
          <ac:spMkLst>
            <pc:docMk/>
            <pc:sldMk cId="3124672489" sldId="270"/>
            <ac:spMk id="54" creationId="{061CAFE5-972F-AEA0-83AF-422408310965}"/>
          </ac:spMkLst>
        </pc:spChg>
        <pc:spChg chg="add mod">
          <ac:chgData name="Tao, Bill" userId="8bec7c3f-9b66-413c-b82f-fdf7bc0f8617" providerId="ADAL" clId="{BDEC1012-6066-47F4-9074-CDF4BA228DCF}" dt="2024-03-01T20:19:36.766" v="2528" actId="164"/>
          <ac:spMkLst>
            <pc:docMk/>
            <pc:sldMk cId="3124672489" sldId="270"/>
            <ac:spMk id="56" creationId="{76A419DF-58DA-8226-1ED5-D02CB461CF70}"/>
          </ac:spMkLst>
        </pc:spChg>
        <pc:spChg chg="add mod">
          <ac:chgData name="Tao, Bill" userId="8bec7c3f-9b66-413c-b82f-fdf7bc0f8617" providerId="ADAL" clId="{BDEC1012-6066-47F4-9074-CDF4BA228DCF}" dt="2024-03-01T20:20:46.103" v="2555" actId="404"/>
          <ac:spMkLst>
            <pc:docMk/>
            <pc:sldMk cId="3124672489" sldId="270"/>
            <ac:spMk id="58" creationId="{0D158252-2975-BEC2-D828-739EDF15EB03}"/>
          </ac:spMkLst>
        </pc:spChg>
        <pc:spChg chg="add mod">
          <ac:chgData name="Tao, Bill" userId="8bec7c3f-9b66-413c-b82f-fdf7bc0f8617" providerId="ADAL" clId="{BDEC1012-6066-47F4-9074-CDF4BA228DCF}" dt="2024-04-02T16:23:19.932" v="4484" actId="164"/>
          <ac:spMkLst>
            <pc:docMk/>
            <pc:sldMk cId="3124672489" sldId="270"/>
            <ac:spMk id="60" creationId="{BF4DB24D-0F82-1F71-6FA9-801020B1B713}"/>
          </ac:spMkLst>
        </pc:spChg>
        <pc:spChg chg="add mod">
          <ac:chgData name="Tao, Bill" userId="8bec7c3f-9b66-413c-b82f-fdf7bc0f8617" providerId="ADAL" clId="{BDEC1012-6066-47F4-9074-CDF4BA228DCF}" dt="2024-04-02T16:23:19.932" v="4484" actId="164"/>
          <ac:spMkLst>
            <pc:docMk/>
            <pc:sldMk cId="3124672489" sldId="270"/>
            <ac:spMk id="62" creationId="{F940642E-E16C-B1C2-8FAD-18DCD7185DB2}"/>
          </ac:spMkLst>
        </pc:spChg>
        <pc:spChg chg="add mod">
          <ac:chgData name="Tao, Bill" userId="8bec7c3f-9b66-413c-b82f-fdf7bc0f8617" providerId="ADAL" clId="{BDEC1012-6066-47F4-9074-CDF4BA228DCF}" dt="2024-04-02T16:23:19.932" v="4484" actId="164"/>
          <ac:spMkLst>
            <pc:docMk/>
            <pc:sldMk cId="3124672489" sldId="270"/>
            <ac:spMk id="63" creationId="{91ED0468-56F9-1592-22C9-C4722C974AF4}"/>
          </ac:spMkLst>
        </pc:spChg>
        <pc:spChg chg="add mod">
          <ac:chgData name="Tao, Bill" userId="8bec7c3f-9b66-413c-b82f-fdf7bc0f8617" providerId="ADAL" clId="{BDEC1012-6066-47F4-9074-CDF4BA228DCF}" dt="2024-04-02T16:23:19.932" v="4484" actId="164"/>
          <ac:spMkLst>
            <pc:docMk/>
            <pc:sldMk cId="3124672489" sldId="270"/>
            <ac:spMk id="64" creationId="{C47E4167-ECE0-3223-E22A-04C4BCD67C5D}"/>
          </ac:spMkLst>
        </pc:spChg>
        <pc:spChg chg="add mod">
          <ac:chgData name="Tao, Bill" userId="8bec7c3f-9b66-413c-b82f-fdf7bc0f8617" providerId="ADAL" clId="{BDEC1012-6066-47F4-9074-CDF4BA228DCF}" dt="2024-04-02T16:23:19.932" v="4484" actId="164"/>
          <ac:spMkLst>
            <pc:docMk/>
            <pc:sldMk cId="3124672489" sldId="270"/>
            <ac:spMk id="65" creationId="{E5A9E4C4-89C4-D597-53D0-335BED6CC132}"/>
          </ac:spMkLst>
        </pc:spChg>
        <pc:spChg chg="add mod">
          <ac:chgData name="Tao, Bill" userId="8bec7c3f-9b66-413c-b82f-fdf7bc0f8617" providerId="ADAL" clId="{BDEC1012-6066-47F4-9074-CDF4BA228DCF}" dt="2024-04-02T16:23:19.932" v="4484" actId="164"/>
          <ac:spMkLst>
            <pc:docMk/>
            <pc:sldMk cId="3124672489" sldId="270"/>
            <ac:spMk id="66" creationId="{16D28823-0FA7-3331-46AE-5ACB33A580BE}"/>
          </ac:spMkLst>
        </pc:spChg>
        <pc:spChg chg="add mod">
          <ac:chgData name="Tao, Bill" userId="8bec7c3f-9b66-413c-b82f-fdf7bc0f8617" providerId="ADAL" clId="{BDEC1012-6066-47F4-9074-CDF4BA228DCF}" dt="2024-04-02T16:23:19.932" v="4484" actId="164"/>
          <ac:spMkLst>
            <pc:docMk/>
            <pc:sldMk cId="3124672489" sldId="270"/>
            <ac:spMk id="67" creationId="{B85CC0A0-21DA-EB12-349A-ABC84334ED4F}"/>
          </ac:spMkLst>
        </pc:spChg>
        <pc:spChg chg="add mod">
          <ac:chgData name="Tao, Bill" userId="8bec7c3f-9b66-413c-b82f-fdf7bc0f8617" providerId="ADAL" clId="{BDEC1012-6066-47F4-9074-CDF4BA228DCF}" dt="2024-04-02T16:23:19.932" v="4484" actId="164"/>
          <ac:spMkLst>
            <pc:docMk/>
            <pc:sldMk cId="3124672489" sldId="270"/>
            <ac:spMk id="68" creationId="{0DF03AA4-56B8-93F9-83C3-2204A3965D1D}"/>
          </ac:spMkLst>
        </pc:spChg>
        <pc:spChg chg="add mod">
          <ac:chgData name="Tao, Bill" userId="8bec7c3f-9b66-413c-b82f-fdf7bc0f8617" providerId="ADAL" clId="{BDEC1012-6066-47F4-9074-CDF4BA228DCF}" dt="2024-04-02T16:23:19.932" v="4484" actId="164"/>
          <ac:spMkLst>
            <pc:docMk/>
            <pc:sldMk cId="3124672489" sldId="270"/>
            <ac:spMk id="69" creationId="{876026BA-4773-36EA-B404-201F3163B052}"/>
          </ac:spMkLst>
        </pc:spChg>
        <pc:spChg chg="add mod">
          <ac:chgData name="Tao, Bill" userId="8bec7c3f-9b66-413c-b82f-fdf7bc0f8617" providerId="ADAL" clId="{BDEC1012-6066-47F4-9074-CDF4BA228DCF}" dt="2024-04-02T16:23:19.932" v="4484" actId="164"/>
          <ac:spMkLst>
            <pc:docMk/>
            <pc:sldMk cId="3124672489" sldId="270"/>
            <ac:spMk id="71" creationId="{098913B0-11B4-25B1-133F-8D838404CFF9}"/>
          </ac:spMkLst>
        </pc:spChg>
        <pc:spChg chg="add mod">
          <ac:chgData name="Tao, Bill" userId="8bec7c3f-9b66-413c-b82f-fdf7bc0f8617" providerId="ADAL" clId="{BDEC1012-6066-47F4-9074-CDF4BA228DCF}" dt="2024-04-02T16:23:19.932" v="4484" actId="164"/>
          <ac:spMkLst>
            <pc:docMk/>
            <pc:sldMk cId="3124672489" sldId="270"/>
            <ac:spMk id="72" creationId="{10E75D80-A313-7AAE-E1BA-D44A82448BE6}"/>
          </ac:spMkLst>
        </pc:spChg>
        <pc:spChg chg="add mod">
          <ac:chgData name="Tao, Bill" userId="8bec7c3f-9b66-413c-b82f-fdf7bc0f8617" providerId="ADAL" clId="{BDEC1012-6066-47F4-9074-CDF4BA228DCF}" dt="2024-04-02T16:23:19.932" v="4484" actId="164"/>
          <ac:spMkLst>
            <pc:docMk/>
            <pc:sldMk cId="3124672489" sldId="270"/>
            <ac:spMk id="74" creationId="{130CCF47-5A6A-C815-480B-E0A3D5BDBDB3}"/>
          </ac:spMkLst>
        </pc:spChg>
        <pc:spChg chg="add mod">
          <ac:chgData name="Tao, Bill" userId="8bec7c3f-9b66-413c-b82f-fdf7bc0f8617" providerId="ADAL" clId="{BDEC1012-6066-47F4-9074-CDF4BA228DCF}" dt="2024-04-02T16:23:19.932" v="4484" actId="164"/>
          <ac:spMkLst>
            <pc:docMk/>
            <pc:sldMk cId="3124672489" sldId="270"/>
            <ac:spMk id="76" creationId="{49454D08-D142-40D2-FC5E-4EBDA3A20F9E}"/>
          </ac:spMkLst>
        </pc:spChg>
        <pc:spChg chg="add mod">
          <ac:chgData name="Tao, Bill" userId="8bec7c3f-9b66-413c-b82f-fdf7bc0f8617" providerId="ADAL" clId="{BDEC1012-6066-47F4-9074-CDF4BA228DCF}" dt="2024-04-02T16:23:19.932" v="4484" actId="164"/>
          <ac:spMkLst>
            <pc:docMk/>
            <pc:sldMk cId="3124672489" sldId="270"/>
            <ac:spMk id="77" creationId="{594E0A45-2809-FA39-71A8-1375B033262E}"/>
          </ac:spMkLst>
        </pc:spChg>
        <pc:spChg chg="add mod">
          <ac:chgData name="Tao, Bill" userId="8bec7c3f-9b66-413c-b82f-fdf7bc0f8617" providerId="ADAL" clId="{BDEC1012-6066-47F4-9074-CDF4BA228DCF}" dt="2024-04-02T16:23:19.932" v="4484" actId="164"/>
          <ac:spMkLst>
            <pc:docMk/>
            <pc:sldMk cId="3124672489" sldId="270"/>
            <ac:spMk id="79" creationId="{9B20EE1B-90B0-A439-F1B3-7CBC55C7AF9B}"/>
          </ac:spMkLst>
        </pc:spChg>
        <pc:spChg chg="add mod">
          <ac:chgData name="Tao, Bill" userId="8bec7c3f-9b66-413c-b82f-fdf7bc0f8617" providerId="ADAL" clId="{BDEC1012-6066-47F4-9074-CDF4BA228DCF}" dt="2024-04-02T16:23:19.932" v="4484" actId="164"/>
          <ac:spMkLst>
            <pc:docMk/>
            <pc:sldMk cId="3124672489" sldId="270"/>
            <ac:spMk id="81" creationId="{8CAFE19A-60AD-6122-9F80-6DE133C8E06F}"/>
          </ac:spMkLst>
        </pc:spChg>
        <pc:grpChg chg="add del mod">
          <ac:chgData name="Tao, Bill" userId="8bec7c3f-9b66-413c-b82f-fdf7bc0f8617" providerId="ADAL" clId="{BDEC1012-6066-47F4-9074-CDF4BA228DCF}" dt="2024-04-02T16:22:04.666" v="4469" actId="478"/>
          <ac:grpSpMkLst>
            <pc:docMk/>
            <pc:sldMk cId="3124672489" sldId="270"/>
            <ac:grpSpMk id="31" creationId="{1D7791B9-A48F-C5CA-2F17-049AC2E13250}"/>
          </ac:grpSpMkLst>
        </pc:grpChg>
        <pc:grpChg chg="add mod">
          <ac:chgData name="Tao, Bill" userId="8bec7c3f-9b66-413c-b82f-fdf7bc0f8617" providerId="ADAL" clId="{BDEC1012-6066-47F4-9074-CDF4BA228DCF}" dt="2024-03-01T20:19:27.258" v="2525" actId="164"/>
          <ac:grpSpMkLst>
            <pc:docMk/>
            <pc:sldMk cId="3124672489" sldId="270"/>
            <ac:grpSpMk id="60" creationId="{CCA71760-A754-92F2-BC17-A17235B3AF00}"/>
          </ac:grpSpMkLst>
        </pc:grpChg>
        <pc:grpChg chg="add del mod">
          <ac:chgData name="Tao, Bill" userId="8bec7c3f-9b66-413c-b82f-fdf7bc0f8617" providerId="ADAL" clId="{BDEC1012-6066-47F4-9074-CDF4BA228DCF}" dt="2024-04-02T16:22:04.666" v="4469" actId="478"/>
          <ac:grpSpMkLst>
            <pc:docMk/>
            <pc:sldMk cId="3124672489" sldId="270"/>
            <ac:grpSpMk id="61" creationId="{BE602007-F9E7-C78F-F46B-8D0F6607C59F}"/>
          </ac:grpSpMkLst>
        </pc:grpChg>
        <pc:grpChg chg="add del mod">
          <ac:chgData name="Tao, Bill" userId="8bec7c3f-9b66-413c-b82f-fdf7bc0f8617" providerId="ADAL" clId="{BDEC1012-6066-47F4-9074-CDF4BA228DCF}" dt="2024-04-02T16:23:29.931" v="4487" actId="478"/>
          <ac:grpSpMkLst>
            <pc:docMk/>
            <pc:sldMk cId="3124672489" sldId="270"/>
            <ac:grpSpMk id="85" creationId="{2BBFCB88-031A-6FF0-1522-C6BFD0CF7D21}"/>
          </ac:grpSpMkLst>
        </pc:grpChg>
        <pc:picChg chg="add mod">
          <ac:chgData name="Tao, Bill" userId="8bec7c3f-9b66-413c-b82f-fdf7bc0f8617" providerId="ADAL" clId="{BDEC1012-6066-47F4-9074-CDF4BA228DCF}" dt="2024-04-13T14:31:33.484" v="21235" actId="1076"/>
          <ac:picMkLst>
            <pc:docMk/>
            <pc:sldMk cId="3124672489" sldId="270"/>
            <ac:picMk id="4" creationId="{2A7E9550-2CF9-A7F4-7455-091C0350A059}"/>
          </ac:picMkLst>
        </pc:picChg>
        <pc:picChg chg="add mod">
          <ac:chgData name="Tao, Bill" userId="8bec7c3f-9b66-413c-b82f-fdf7bc0f8617" providerId="ADAL" clId="{BDEC1012-6066-47F4-9074-CDF4BA228DCF}" dt="2024-04-11T18:11:09.754" v="18872" actId="1076"/>
          <ac:picMkLst>
            <pc:docMk/>
            <pc:sldMk cId="3124672489" sldId="270"/>
            <ac:picMk id="5" creationId="{D39D619E-97F1-00C4-D8B6-955A0D707200}"/>
          </ac:picMkLst>
        </pc:picChg>
        <pc:picChg chg="add mod">
          <ac:chgData name="Tao, Bill" userId="8bec7c3f-9b66-413c-b82f-fdf7bc0f8617" providerId="ADAL" clId="{BDEC1012-6066-47F4-9074-CDF4BA228DCF}" dt="2024-03-01T20:16:57.788" v="2480" actId="164"/>
          <ac:picMkLst>
            <pc:docMk/>
            <pc:sldMk cId="3124672489" sldId="270"/>
            <ac:picMk id="9" creationId="{3A86771F-999E-3452-B2B5-0DA9B60F7469}"/>
          </ac:picMkLst>
        </pc:picChg>
        <pc:picChg chg="add mod">
          <ac:chgData name="Tao, Bill" userId="8bec7c3f-9b66-413c-b82f-fdf7bc0f8617" providerId="ADAL" clId="{BDEC1012-6066-47F4-9074-CDF4BA228DCF}" dt="2024-03-01T20:16:57.788" v="2480" actId="164"/>
          <ac:picMkLst>
            <pc:docMk/>
            <pc:sldMk cId="3124672489" sldId="270"/>
            <ac:picMk id="11" creationId="{BDBA00C1-0F01-E37B-88AA-FD9BBA6C1B57}"/>
          </ac:picMkLst>
        </pc:picChg>
        <pc:picChg chg="add mod">
          <ac:chgData name="Tao, Bill" userId="8bec7c3f-9b66-413c-b82f-fdf7bc0f8617" providerId="ADAL" clId="{BDEC1012-6066-47F4-9074-CDF4BA228DCF}" dt="2024-03-01T20:16:57.788" v="2480" actId="164"/>
          <ac:picMkLst>
            <pc:docMk/>
            <pc:sldMk cId="3124672489" sldId="270"/>
            <ac:picMk id="12" creationId="{70683E66-3545-B1BB-8805-FFC457046A49}"/>
          </ac:picMkLst>
        </pc:picChg>
        <pc:picChg chg="add mod">
          <ac:chgData name="Tao, Bill" userId="8bec7c3f-9b66-413c-b82f-fdf7bc0f8617" providerId="ADAL" clId="{BDEC1012-6066-47F4-9074-CDF4BA228DCF}" dt="2024-03-01T20:16:57.788" v="2480" actId="164"/>
          <ac:picMkLst>
            <pc:docMk/>
            <pc:sldMk cId="3124672489" sldId="270"/>
            <ac:picMk id="17" creationId="{6C35FE2F-18F2-D9A7-DB5B-CBEB62271E5D}"/>
          </ac:picMkLst>
        </pc:picChg>
        <pc:picChg chg="add mod">
          <ac:chgData name="Tao, Bill" userId="8bec7c3f-9b66-413c-b82f-fdf7bc0f8617" providerId="ADAL" clId="{BDEC1012-6066-47F4-9074-CDF4BA228DCF}" dt="2024-03-01T20:16:57.788" v="2480" actId="164"/>
          <ac:picMkLst>
            <pc:docMk/>
            <pc:sldMk cId="3124672489" sldId="270"/>
            <ac:picMk id="18" creationId="{640A26CD-84BF-7B04-255D-6D1BB8E9AB29}"/>
          </ac:picMkLst>
        </pc:picChg>
        <pc:picChg chg="add mod">
          <ac:chgData name="Tao, Bill" userId="8bec7c3f-9b66-413c-b82f-fdf7bc0f8617" providerId="ADAL" clId="{BDEC1012-6066-47F4-9074-CDF4BA228DCF}" dt="2024-03-01T20:16:57.788" v="2480" actId="164"/>
          <ac:picMkLst>
            <pc:docMk/>
            <pc:sldMk cId="3124672489" sldId="270"/>
            <ac:picMk id="20" creationId="{AA01422D-E944-E3F6-7E04-F88D6DC91B9C}"/>
          </ac:picMkLst>
        </pc:picChg>
        <pc:picChg chg="add mod">
          <ac:chgData name="Tao, Bill" userId="8bec7c3f-9b66-413c-b82f-fdf7bc0f8617" providerId="ADAL" clId="{BDEC1012-6066-47F4-9074-CDF4BA228DCF}" dt="2024-03-01T20:16:57.788" v="2480" actId="164"/>
          <ac:picMkLst>
            <pc:docMk/>
            <pc:sldMk cId="3124672489" sldId="270"/>
            <ac:picMk id="21" creationId="{84538123-3476-08D5-5B53-18E0AC41DC5A}"/>
          </ac:picMkLst>
        </pc:picChg>
        <pc:picChg chg="add mod">
          <ac:chgData name="Tao, Bill" userId="8bec7c3f-9b66-413c-b82f-fdf7bc0f8617" providerId="ADAL" clId="{BDEC1012-6066-47F4-9074-CDF4BA228DCF}" dt="2024-03-01T20:16:57.788" v="2480" actId="164"/>
          <ac:picMkLst>
            <pc:docMk/>
            <pc:sldMk cId="3124672489" sldId="270"/>
            <ac:picMk id="26" creationId="{7BF3E1EF-94D8-78FC-5FF4-BA4EAC095663}"/>
          </ac:picMkLst>
        </pc:picChg>
        <pc:picChg chg="add mod">
          <ac:chgData name="Tao, Bill" userId="8bec7c3f-9b66-413c-b82f-fdf7bc0f8617" providerId="ADAL" clId="{BDEC1012-6066-47F4-9074-CDF4BA228DCF}" dt="2024-03-01T20:19:36.766" v="2528" actId="164"/>
          <ac:picMkLst>
            <pc:docMk/>
            <pc:sldMk cId="3124672489" sldId="270"/>
            <ac:picMk id="37" creationId="{77EC0428-1906-254E-FB21-59B8DEF644F6}"/>
          </ac:picMkLst>
        </pc:picChg>
        <pc:picChg chg="add mod">
          <ac:chgData name="Tao, Bill" userId="8bec7c3f-9b66-413c-b82f-fdf7bc0f8617" providerId="ADAL" clId="{BDEC1012-6066-47F4-9074-CDF4BA228DCF}" dt="2024-03-01T20:19:36.766" v="2528" actId="164"/>
          <ac:picMkLst>
            <pc:docMk/>
            <pc:sldMk cId="3124672489" sldId="270"/>
            <ac:picMk id="39" creationId="{CD471C30-590D-0AA7-A6C9-8210A2FF4973}"/>
          </ac:picMkLst>
        </pc:picChg>
        <pc:picChg chg="add mod">
          <ac:chgData name="Tao, Bill" userId="8bec7c3f-9b66-413c-b82f-fdf7bc0f8617" providerId="ADAL" clId="{BDEC1012-6066-47F4-9074-CDF4BA228DCF}" dt="2024-03-01T20:19:36.766" v="2528" actId="164"/>
          <ac:picMkLst>
            <pc:docMk/>
            <pc:sldMk cId="3124672489" sldId="270"/>
            <ac:picMk id="45" creationId="{DF645BED-1173-4455-4410-E0BA16B6D4CB}"/>
          </ac:picMkLst>
        </pc:picChg>
        <pc:picChg chg="add mod">
          <ac:chgData name="Tao, Bill" userId="8bec7c3f-9b66-413c-b82f-fdf7bc0f8617" providerId="ADAL" clId="{BDEC1012-6066-47F4-9074-CDF4BA228DCF}" dt="2024-03-01T20:19:36.766" v="2528" actId="164"/>
          <ac:picMkLst>
            <pc:docMk/>
            <pc:sldMk cId="3124672489" sldId="270"/>
            <ac:picMk id="53" creationId="{D2A0F1B2-67FF-A99A-44B3-7CA80FB42282}"/>
          </ac:picMkLst>
        </pc:picChg>
        <pc:picChg chg="add mod">
          <ac:chgData name="Tao, Bill" userId="8bec7c3f-9b66-413c-b82f-fdf7bc0f8617" providerId="ADAL" clId="{BDEC1012-6066-47F4-9074-CDF4BA228DCF}" dt="2024-04-02T16:23:19.932" v="4484" actId="164"/>
          <ac:picMkLst>
            <pc:docMk/>
            <pc:sldMk cId="3124672489" sldId="270"/>
            <ac:picMk id="70" creationId="{68463F9A-DD7A-B7A1-0F30-6831C6A6EC91}"/>
          </ac:picMkLst>
        </pc:picChg>
        <pc:picChg chg="add mod">
          <ac:chgData name="Tao, Bill" userId="8bec7c3f-9b66-413c-b82f-fdf7bc0f8617" providerId="ADAL" clId="{BDEC1012-6066-47F4-9074-CDF4BA228DCF}" dt="2024-04-02T16:23:19.932" v="4484" actId="164"/>
          <ac:picMkLst>
            <pc:docMk/>
            <pc:sldMk cId="3124672489" sldId="270"/>
            <ac:picMk id="83" creationId="{C81C5054-0640-E3E9-947A-078915FBE035}"/>
          </ac:picMkLst>
        </pc:picChg>
        <pc:picChg chg="add mod">
          <ac:chgData name="Tao, Bill" userId="8bec7c3f-9b66-413c-b82f-fdf7bc0f8617" providerId="ADAL" clId="{BDEC1012-6066-47F4-9074-CDF4BA228DCF}" dt="2024-04-02T16:23:19.932" v="4484" actId="164"/>
          <ac:picMkLst>
            <pc:docMk/>
            <pc:sldMk cId="3124672489" sldId="270"/>
            <ac:picMk id="84" creationId="{B1CF4A06-A45D-BFEB-7518-D80C731FB0D7}"/>
          </ac:picMkLst>
        </pc:picChg>
        <pc:picChg chg="add del mod">
          <ac:chgData name="Tao, Bill" userId="8bec7c3f-9b66-413c-b82f-fdf7bc0f8617" providerId="ADAL" clId="{BDEC1012-6066-47F4-9074-CDF4BA228DCF}" dt="2024-04-13T14:30:58.747" v="21232" actId="478"/>
          <ac:picMkLst>
            <pc:docMk/>
            <pc:sldMk cId="3124672489" sldId="270"/>
            <ac:picMk id="87" creationId="{C72F3E1E-B9A0-6127-FDC9-44104833F391}"/>
          </ac:picMkLst>
        </pc:picChg>
        <pc:picChg chg="add mod">
          <ac:chgData name="Tao, Bill" userId="8bec7c3f-9b66-413c-b82f-fdf7bc0f8617" providerId="ADAL" clId="{BDEC1012-6066-47F4-9074-CDF4BA228DCF}" dt="2024-04-11T18:11:09.754" v="18872" actId="1076"/>
          <ac:picMkLst>
            <pc:docMk/>
            <pc:sldMk cId="3124672489" sldId="270"/>
            <ac:picMk id="89" creationId="{E783A4FA-A658-3F39-0082-87AC10E57096}"/>
          </ac:picMkLst>
        </pc:picChg>
        <pc:cxnChg chg="add mod">
          <ac:chgData name="Tao, Bill" userId="8bec7c3f-9b66-413c-b82f-fdf7bc0f8617" providerId="ADAL" clId="{BDEC1012-6066-47F4-9074-CDF4BA228DCF}" dt="2024-04-02T16:22:04.666" v="4469" actId="478"/>
          <ac:cxnSpMkLst>
            <pc:docMk/>
            <pc:sldMk cId="3124672489" sldId="270"/>
            <ac:cxnSpMk id="27" creationId="{52CF854F-CEF6-D7DF-E8D0-C3D38D32017D}"/>
          </ac:cxnSpMkLst>
        </pc:cxnChg>
        <pc:cxnChg chg="add mod">
          <ac:chgData name="Tao, Bill" userId="8bec7c3f-9b66-413c-b82f-fdf7bc0f8617" providerId="ADAL" clId="{BDEC1012-6066-47F4-9074-CDF4BA228DCF}" dt="2024-04-02T16:22:04.666" v="4469" actId="478"/>
          <ac:cxnSpMkLst>
            <pc:docMk/>
            <pc:sldMk cId="3124672489" sldId="270"/>
            <ac:cxnSpMk id="28" creationId="{60D30601-A253-1831-776B-D5E246DD1500}"/>
          </ac:cxnSpMkLst>
        </pc:cxnChg>
        <pc:cxnChg chg="add mod">
          <ac:chgData name="Tao, Bill" userId="8bec7c3f-9b66-413c-b82f-fdf7bc0f8617" providerId="ADAL" clId="{BDEC1012-6066-47F4-9074-CDF4BA228DCF}" dt="2024-04-02T16:22:04.666" v="4469" actId="478"/>
          <ac:cxnSpMkLst>
            <pc:docMk/>
            <pc:sldMk cId="3124672489" sldId="270"/>
            <ac:cxnSpMk id="48" creationId="{0D137079-99E8-3D5F-2B44-74936159B1F1}"/>
          </ac:cxnSpMkLst>
        </pc:cxnChg>
        <pc:cxnChg chg="add mod">
          <ac:chgData name="Tao, Bill" userId="8bec7c3f-9b66-413c-b82f-fdf7bc0f8617" providerId="ADAL" clId="{BDEC1012-6066-47F4-9074-CDF4BA228DCF}" dt="2024-04-02T16:22:04.666" v="4469" actId="478"/>
          <ac:cxnSpMkLst>
            <pc:docMk/>
            <pc:sldMk cId="3124672489" sldId="270"/>
            <ac:cxnSpMk id="49" creationId="{4498FB04-8D0D-3DBB-2FEC-B04478A1ED3B}"/>
          </ac:cxnSpMkLst>
        </pc:cxnChg>
        <pc:cxnChg chg="add mod">
          <ac:chgData name="Tao, Bill" userId="8bec7c3f-9b66-413c-b82f-fdf7bc0f8617" providerId="ADAL" clId="{BDEC1012-6066-47F4-9074-CDF4BA228DCF}" dt="2024-03-01T20:19:36.766" v="2528" actId="164"/>
          <ac:cxnSpMkLst>
            <pc:docMk/>
            <pc:sldMk cId="3124672489" sldId="270"/>
            <ac:cxnSpMk id="51" creationId="{E15A17D5-02AB-98D3-A1EC-B9363E649B74}"/>
          </ac:cxnSpMkLst>
        </pc:cxnChg>
        <pc:cxnChg chg="add mod">
          <ac:chgData name="Tao, Bill" userId="8bec7c3f-9b66-413c-b82f-fdf7bc0f8617" providerId="ADAL" clId="{BDEC1012-6066-47F4-9074-CDF4BA228DCF}" dt="2024-03-01T20:19:36.766" v="2528" actId="164"/>
          <ac:cxnSpMkLst>
            <pc:docMk/>
            <pc:sldMk cId="3124672489" sldId="270"/>
            <ac:cxnSpMk id="55" creationId="{257F62BA-88D7-05F7-E77F-5063CAD273DC}"/>
          </ac:cxnSpMkLst>
        </pc:cxnChg>
        <pc:cxnChg chg="add mod">
          <ac:chgData name="Tao, Bill" userId="8bec7c3f-9b66-413c-b82f-fdf7bc0f8617" providerId="ADAL" clId="{BDEC1012-6066-47F4-9074-CDF4BA228DCF}" dt="2024-03-01T20:19:36.766" v="2528" actId="164"/>
          <ac:cxnSpMkLst>
            <pc:docMk/>
            <pc:sldMk cId="3124672489" sldId="270"/>
            <ac:cxnSpMk id="57" creationId="{95E83347-D8F7-0D35-0327-CEFBADF369DF}"/>
          </ac:cxnSpMkLst>
        </pc:cxnChg>
        <pc:cxnChg chg="add mod">
          <ac:chgData name="Tao, Bill" userId="8bec7c3f-9b66-413c-b82f-fdf7bc0f8617" providerId="ADAL" clId="{BDEC1012-6066-47F4-9074-CDF4BA228DCF}" dt="2024-04-02T16:22:04.666" v="4469" actId="478"/>
          <ac:cxnSpMkLst>
            <pc:docMk/>
            <pc:sldMk cId="3124672489" sldId="270"/>
            <ac:cxnSpMk id="59" creationId="{77B88689-24AB-B4CA-47EC-9DE586C7D5D8}"/>
          </ac:cxnSpMkLst>
        </pc:cxnChg>
        <pc:cxnChg chg="add mod">
          <ac:chgData name="Tao, Bill" userId="8bec7c3f-9b66-413c-b82f-fdf7bc0f8617" providerId="ADAL" clId="{BDEC1012-6066-47F4-9074-CDF4BA228DCF}" dt="2024-04-02T16:23:29.931" v="4487" actId="478"/>
          <ac:cxnSpMkLst>
            <pc:docMk/>
            <pc:sldMk cId="3124672489" sldId="270"/>
            <ac:cxnSpMk id="73" creationId="{977AEF96-2474-610E-5273-157A2186F6DA}"/>
          </ac:cxnSpMkLst>
        </pc:cxnChg>
        <pc:cxnChg chg="add mod">
          <ac:chgData name="Tao, Bill" userId="8bec7c3f-9b66-413c-b82f-fdf7bc0f8617" providerId="ADAL" clId="{BDEC1012-6066-47F4-9074-CDF4BA228DCF}" dt="2024-04-02T16:23:19.932" v="4484" actId="164"/>
          <ac:cxnSpMkLst>
            <pc:docMk/>
            <pc:sldMk cId="3124672489" sldId="270"/>
            <ac:cxnSpMk id="75" creationId="{F987D39C-18C5-C10C-016C-A51E7FA3E5B6}"/>
          </ac:cxnSpMkLst>
        </pc:cxnChg>
        <pc:cxnChg chg="add mod">
          <ac:chgData name="Tao, Bill" userId="8bec7c3f-9b66-413c-b82f-fdf7bc0f8617" providerId="ADAL" clId="{BDEC1012-6066-47F4-9074-CDF4BA228DCF}" dt="2024-04-02T16:23:19.932" v="4484" actId="164"/>
          <ac:cxnSpMkLst>
            <pc:docMk/>
            <pc:sldMk cId="3124672489" sldId="270"/>
            <ac:cxnSpMk id="78" creationId="{9FD8BA31-4AA6-A64C-1B9C-C90F78DBA2E0}"/>
          </ac:cxnSpMkLst>
        </pc:cxnChg>
        <pc:cxnChg chg="add mod">
          <ac:chgData name="Tao, Bill" userId="8bec7c3f-9b66-413c-b82f-fdf7bc0f8617" providerId="ADAL" clId="{BDEC1012-6066-47F4-9074-CDF4BA228DCF}" dt="2024-04-02T16:23:19.932" v="4484" actId="164"/>
          <ac:cxnSpMkLst>
            <pc:docMk/>
            <pc:sldMk cId="3124672489" sldId="270"/>
            <ac:cxnSpMk id="80" creationId="{5B0CB20E-E786-1105-E48A-06867F7D5529}"/>
          </ac:cxnSpMkLst>
        </pc:cxnChg>
        <pc:cxnChg chg="add mod">
          <ac:chgData name="Tao, Bill" userId="8bec7c3f-9b66-413c-b82f-fdf7bc0f8617" providerId="ADAL" clId="{BDEC1012-6066-47F4-9074-CDF4BA228DCF}" dt="2024-04-02T16:23:29.931" v="4487" actId="478"/>
          <ac:cxnSpMkLst>
            <pc:docMk/>
            <pc:sldMk cId="3124672489" sldId="270"/>
            <ac:cxnSpMk id="82" creationId="{0B792C2F-8DE2-88D6-08AA-7FEA7BBED811}"/>
          </ac:cxnSpMkLst>
        </pc:cxnChg>
      </pc:sldChg>
      <pc:sldChg chg="addSp delSp modSp mod modAnim modNotesTx">
        <pc:chgData name="Tao, Bill" userId="8bec7c3f-9b66-413c-b82f-fdf7bc0f8617" providerId="ADAL" clId="{BDEC1012-6066-47F4-9074-CDF4BA228DCF}" dt="2024-04-12T17:35:45.688" v="20866"/>
        <pc:sldMkLst>
          <pc:docMk/>
          <pc:sldMk cId="304861502" sldId="271"/>
        </pc:sldMkLst>
        <pc:spChg chg="mod">
          <ac:chgData name="Tao, Bill" userId="8bec7c3f-9b66-413c-b82f-fdf7bc0f8617" providerId="ADAL" clId="{BDEC1012-6066-47F4-9074-CDF4BA228DCF}" dt="2024-04-11T17:07:42.827" v="18229" actId="1076"/>
          <ac:spMkLst>
            <pc:docMk/>
            <pc:sldMk cId="304861502" sldId="271"/>
            <ac:spMk id="2" creationId="{963E10A3-5B03-0BEC-F39B-5986ED70E7F5}"/>
          </ac:spMkLst>
        </pc:spChg>
        <pc:spChg chg="del">
          <ac:chgData name="Tao, Bill" userId="8bec7c3f-9b66-413c-b82f-fdf7bc0f8617" providerId="ADAL" clId="{BDEC1012-6066-47F4-9074-CDF4BA228DCF}" dt="2024-03-01T14:39:32.104" v="2124" actId="478"/>
          <ac:spMkLst>
            <pc:docMk/>
            <pc:sldMk cId="304861502" sldId="271"/>
            <ac:spMk id="3" creationId="{B1CFF1F6-01D5-B8E2-C819-5C96DD7E1081}"/>
          </ac:spMkLst>
        </pc:spChg>
        <pc:spChg chg="del">
          <ac:chgData name="Tao, Bill" userId="8bec7c3f-9b66-413c-b82f-fdf7bc0f8617" providerId="ADAL" clId="{BDEC1012-6066-47F4-9074-CDF4BA228DCF}" dt="2024-03-08T19:11:11.687" v="3328" actId="478"/>
          <ac:spMkLst>
            <pc:docMk/>
            <pc:sldMk cId="304861502" sldId="271"/>
            <ac:spMk id="4" creationId="{8D621E92-27F7-8C63-42EA-1840A4CBE8DE}"/>
          </ac:spMkLst>
        </pc:spChg>
        <pc:spChg chg="del">
          <ac:chgData name="Tao, Bill" userId="8bec7c3f-9b66-413c-b82f-fdf7bc0f8617" providerId="ADAL" clId="{BDEC1012-6066-47F4-9074-CDF4BA228DCF}" dt="2024-03-01T20:16:17.815" v="2478" actId="478"/>
          <ac:spMkLst>
            <pc:docMk/>
            <pc:sldMk cId="304861502" sldId="271"/>
            <ac:spMk id="5" creationId="{1E40D46D-32C9-33D4-E690-10253CAD73F5}"/>
          </ac:spMkLst>
        </pc:spChg>
        <pc:spChg chg="mod">
          <ac:chgData name="Tao, Bill" userId="8bec7c3f-9b66-413c-b82f-fdf7bc0f8617" providerId="ADAL" clId="{BDEC1012-6066-47F4-9074-CDF4BA228DCF}" dt="2024-04-02T14:58:04.668" v="4120" actId="1035"/>
          <ac:spMkLst>
            <pc:docMk/>
            <pc:sldMk cId="304861502" sldId="271"/>
            <ac:spMk id="6" creationId="{059ABC44-534B-29B5-E9D0-B2612815E1B2}"/>
          </ac:spMkLst>
        </pc:spChg>
        <pc:graphicFrameChg chg="add mod">
          <ac:chgData name="Tao, Bill" userId="8bec7c3f-9b66-413c-b82f-fdf7bc0f8617" providerId="ADAL" clId="{BDEC1012-6066-47F4-9074-CDF4BA228DCF}" dt="2024-04-11T17:07:42.827" v="18229" actId="1076"/>
          <ac:graphicFrameMkLst>
            <pc:docMk/>
            <pc:sldMk cId="304861502" sldId="271"/>
            <ac:graphicFrameMk id="7" creationId="{7D5CB54F-F4BA-C6D1-D1AD-FB92CF5E4DAB}"/>
          </ac:graphicFrameMkLst>
        </pc:graphicFrameChg>
        <pc:cxnChg chg="mod">
          <ac:chgData name="Tao, Bill" userId="8bec7c3f-9b66-413c-b82f-fdf7bc0f8617" providerId="ADAL" clId="{BDEC1012-6066-47F4-9074-CDF4BA228DCF}" dt="2024-04-11T18:10:45.787" v="18870" actId="1076"/>
          <ac:cxnSpMkLst>
            <pc:docMk/>
            <pc:sldMk cId="304861502" sldId="271"/>
            <ac:cxnSpMk id="4" creationId="{12817838-C922-2A55-37DD-B09FD61B1C8B}"/>
          </ac:cxnSpMkLst>
        </pc:cxnChg>
      </pc:sldChg>
      <pc:sldChg chg="modSp new del mod modAnim modShow">
        <pc:chgData name="Tao, Bill" userId="8bec7c3f-9b66-413c-b82f-fdf7bc0f8617" providerId="ADAL" clId="{BDEC1012-6066-47F4-9074-CDF4BA228DCF}" dt="2024-02-28T00:32:06.847" v="1598" actId="47"/>
        <pc:sldMkLst>
          <pc:docMk/>
          <pc:sldMk cId="1031754988" sldId="272"/>
        </pc:sldMkLst>
        <pc:spChg chg="mod">
          <ac:chgData name="Tao, Bill" userId="8bec7c3f-9b66-413c-b82f-fdf7bc0f8617" providerId="ADAL" clId="{BDEC1012-6066-47F4-9074-CDF4BA228DCF}" dt="2024-02-14T19:07:27.661" v="460" actId="20577"/>
          <ac:spMkLst>
            <pc:docMk/>
            <pc:sldMk cId="1031754988" sldId="272"/>
            <ac:spMk id="2" creationId="{E2AAF07B-C834-5B3E-8A7C-449B42EC1559}"/>
          </ac:spMkLst>
        </pc:spChg>
      </pc:sldChg>
      <pc:sldChg chg="addSp delSp modSp new del mod">
        <pc:chgData name="Tao, Bill" userId="8bec7c3f-9b66-413c-b82f-fdf7bc0f8617" providerId="ADAL" clId="{BDEC1012-6066-47F4-9074-CDF4BA228DCF}" dt="2024-02-22T21:44:20.767" v="865" actId="47"/>
        <pc:sldMkLst>
          <pc:docMk/>
          <pc:sldMk cId="419285189" sldId="273"/>
        </pc:sldMkLst>
        <pc:spChg chg="del">
          <ac:chgData name="Tao, Bill" userId="8bec7c3f-9b66-413c-b82f-fdf7bc0f8617" providerId="ADAL" clId="{BDEC1012-6066-47F4-9074-CDF4BA228DCF}" dt="2024-02-22T21:44:08.166" v="863" actId="478"/>
          <ac:spMkLst>
            <pc:docMk/>
            <pc:sldMk cId="419285189" sldId="273"/>
            <ac:spMk id="2" creationId="{40BF4493-F882-3AF1-1BC8-C2FDE95451A1}"/>
          </ac:spMkLst>
        </pc:spChg>
        <pc:spChg chg="del">
          <ac:chgData name="Tao, Bill" userId="8bec7c3f-9b66-413c-b82f-fdf7bc0f8617" providerId="ADAL" clId="{BDEC1012-6066-47F4-9074-CDF4BA228DCF}" dt="2024-02-22T21:44:08.166" v="863" actId="478"/>
          <ac:spMkLst>
            <pc:docMk/>
            <pc:sldMk cId="419285189" sldId="273"/>
            <ac:spMk id="3" creationId="{3F43008C-C4A7-2339-2260-D4D0011A081C}"/>
          </ac:spMkLst>
        </pc:spChg>
        <pc:picChg chg="add mod">
          <ac:chgData name="Tao, Bill" userId="8bec7c3f-9b66-413c-b82f-fdf7bc0f8617" providerId="ADAL" clId="{BDEC1012-6066-47F4-9074-CDF4BA228DCF}" dt="2024-02-22T21:44:08.930" v="864"/>
          <ac:picMkLst>
            <pc:docMk/>
            <pc:sldMk cId="419285189" sldId="273"/>
            <ac:picMk id="7" creationId="{2781B31B-B267-B670-82B2-CAA5FFC79DF8}"/>
          </ac:picMkLst>
        </pc:picChg>
      </pc:sldChg>
      <pc:sldChg chg="delSp modSp add del mod modTransition">
        <pc:chgData name="Tao, Bill" userId="8bec7c3f-9b66-413c-b82f-fdf7bc0f8617" providerId="ADAL" clId="{BDEC1012-6066-47F4-9074-CDF4BA228DCF}" dt="2024-02-15T16:16:48.738" v="601" actId="47"/>
        <pc:sldMkLst>
          <pc:docMk/>
          <pc:sldMk cId="2462562371" sldId="273"/>
        </pc:sldMkLst>
        <pc:spChg chg="mod">
          <ac:chgData name="Tao, Bill" userId="8bec7c3f-9b66-413c-b82f-fdf7bc0f8617" providerId="ADAL" clId="{BDEC1012-6066-47F4-9074-CDF4BA228DCF}" dt="2024-02-15T16:16:39.784" v="596" actId="20577"/>
          <ac:spMkLst>
            <pc:docMk/>
            <pc:sldMk cId="2462562371" sldId="273"/>
            <ac:spMk id="2" creationId="{AB510319-CDF9-0AE0-AC60-4603656F8BB6}"/>
          </ac:spMkLst>
        </pc:spChg>
        <pc:spChg chg="mod">
          <ac:chgData name="Tao, Bill" userId="8bec7c3f-9b66-413c-b82f-fdf7bc0f8617" providerId="ADAL" clId="{BDEC1012-6066-47F4-9074-CDF4BA228DCF}" dt="2024-02-15T16:16:21.774" v="594" actId="20577"/>
          <ac:spMkLst>
            <pc:docMk/>
            <pc:sldMk cId="2462562371" sldId="273"/>
            <ac:spMk id="6" creationId="{68AD5113-8B55-8CA0-9A16-54F93983DCEF}"/>
          </ac:spMkLst>
        </pc:spChg>
        <pc:picChg chg="del">
          <ac:chgData name="Tao, Bill" userId="8bec7c3f-9b66-413c-b82f-fdf7bc0f8617" providerId="ADAL" clId="{BDEC1012-6066-47F4-9074-CDF4BA228DCF}" dt="2024-02-15T16:15:49.835" v="579" actId="478"/>
          <ac:picMkLst>
            <pc:docMk/>
            <pc:sldMk cId="2462562371" sldId="273"/>
            <ac:picMk id="1026" creationId="{B5543DE6-F637-4BF5-A672-DF392EFC7938}"/>
          </ac:picMkLst>
        </pc:picChg>
        <pc:picChg chg="del">
          <ac:chgData name="Tao, Bill" userId="8bec7c3f-9b66-413c-b82f-fdf7bc0f8617" providerId="ADAL" clId="{BDEC1012-6066-47F4-9074-CDF4BA228DCF}" dt="2024-02-15T16:15:50.583" v="580" actId="478"/>
          <ac:picMkLst>
            <pc:docMk/>
            <pc:sldMk cId="2462562371" sldId="273"/>
            <ac:picMk id="1028" creationId="{F552EE7C-97A3-69A0-F05D-D3109D335535}"/>
          </ac:picMkLst>
        </pc:picChg>
      </pc:sldChg>
      <pc:sldChg chg="addSp delSp modSp add mod delAnim modAnim modShow modNotesTx">
        <pc:chgData name="Tao, Bill" userId="8bec7c3f-9b66-413c-b82f-fdf7bc0f8617" providerId="ADAL" clId="{BDEC1012-6066-47F4-9074-CDF4BA228DCF}" dt="2024-03-08T18:54:39.275" v="3248" actId="729"/>
        <pc:sldMkLst>
          <pc:docMk/>
          <pc:sldMk cId="4089127682" sldId="273"/>
        </pc:sldMkLst>
        <pc:spChg chg="del">
          <ac:chgData name="Tao, Bill" userId="8bec7c3f-9b66-413c-b82f-fdf7bc0f8617" providerId="ADAL" clId="{BDEC1012-6066-47F4-9074-CDF4BA228DCF}" dt="2024-02-23T15:27:26.828" v="935" actId="478"/>
          <ac:spMkLst>
            <pc:docMk/>
            <pc:sldMk cId="4089127682" sldId="273"/>
            <ac:spMk id="2" creationId="{7DCF5E4F-5503-3479-365E-39845EF0F3F1}"/>
          </ac:spMkLst>
        </pc:spChg>
        <pc:spChg chg="del">
          <ac:chgData name="Tao, Bill" userId="8bec7c3f-9b66-413c-b82f-fdf7bc0f8617" providerId="ADAL" clId="{BDEC1012-6066-47F4-9074-CDF4BA228DCF}" dt="2024-02-23T15:27:24.825" v="934" actId="478"/>
          <ac:spMkLst>
            <pc:docMk/>
            <pc:sldMk cId="4089127682" sldId="273"/>
            <ac:spMk id="3" creationId="{2FD4CB11-7365-4A97-C248-420C2CCFF62E}"/>
          </ac:spMkLst>
        </pc:spChg>
        <pc:spChg chg="add mod">
          <ac:chgData name="Tao, Bill" userId="8bec7c3f-9b66-413c-b82f-fdf7bc0f8617" providerId="ADAL" clId="{BDEC1012-6066-47F4-9074-CDF4BA228DCF}" dt="2024-02-23T16:53:36.931" v="967" actId="20577"/>
          <ac:spMkLst>
            <pc:docMk/>
            <pc:sldMk cId="4089127682" sldId="273"/>
            <ac:spMk id="4" creationId="{DE203721-B5BA-7782-2A30-AD2866FD4609}"/>
          </ac:spMkLst>
        </pc:spChg>
        <pc:picChg chg="add del mod">
          <ac:chgData name="Tao, Bill" userId="8bec7c3f-9b66-413c-b82f-fdf7bc0f8617" providerId="ADAL" clId="{BDEC1012-6066-47F4-9074-CDF4BA228DCF}" dt="2024-03-01T18:15:31.108" v="2185" actId="478"/>
          <ac:picMkLst>
            <pc:docMk/>
            <pc:sldMk cId="4089127682" sldId="273"/>
            <ac:picMk id="2" creationId="{CB537410-8F5C-D7F4-FE3C-C3A41F14790D}"/>
          </ac:picMkLst>
        </pc:picChg>
        <pc:picChg chg="add del mod">
          <ac:chgData name="Tao, Bill" userId="8bec7c3f-9b66-413c-b82f-fdf7bc0f8617" providerId="ADAL" clId="{BDEC1012-6066-47F4-9074-CDF4BA228DCF}" dt="2024-03-01T18:15:35.861" v="2188" actId="478"/>
          <ac:picMkLst>
            <pc:docMk/>
            <pc:sldMk cId="4089127682" sldId="273"/>
            <ac:picMk id="3" creationId="{22ADA8D3-E9C6-4D45-7B3F-63386D874A2D}"/>
          </ac:picMkLst>
        </pc:picChg>
        <pc:picChg chg="add del mod modCrop">
          <ac:chgData name="Tao, Bill" userId="8bec7c3f-9b66-413c-b82f-fdf7bc0f8617" providerId="ADAL" clId="{BDEC1012-6066-47F4-9074-CDF4BA228DCF}" dt="2024-03-01T18:15:33.257" v="2187" actId="478"/>
          <ac:picMkLst>
            <pc:docMk/>
            <pc:sldMk cId="4089127682" sldId="273"/>
            <ac:picMk id="5" creationId="{849C6999-9497-EA3D-E833-3D356AF103F0}"/>
          </ac:picMkLst>
        </pc:picChg>
        <pc:picChg chg="add del mod modCrop">
          <ac:chgData name="Tao, Bill" userId="8bec7c3f-9b66-413c-b82f-fdf7bc0f8617" providerId="ADAL" clId="{BDEC1012-6066-47F4-9074-CDF4BA228DCF}" dt="2024-03-01T18:13:41.067" v="2174" actId="478"/>
          <ac:picMkLst>
            <pc:docMk/>
            <pc:sldMk cId="4089127682" sldId="273"/>
            <ac:picMk id="8" creationId="{DB62545A-A5B1-13E9-80BA-767E40FD4094}"/>
          </ac:picMkLst>
        </pc:picChg>
        <pc:picChg chg="add mod ord modCrop">
          <ac:chgData name="Tao, Bill" userId="8bec7c3f-9b66-413c-b82f-fdf7bc0f8617" providerId="ADAL" clId="{BDEC1012-6066-47F4-9074-CDF4BA228DCF}" dt="2024-03-01T18:15:09.429" v="2184" actId="732"/>
          <ac:picMkLst>
            <pc:docMk/>
            <pc:sldMk cId="4089127682" sldId="273"/>
            <ac:picMk id="10" creationId="{55B234A4-495A-921A-F0E4-F792FCD3D402}"/>
          </ac:picMkLst>
        </pc:picChg>
        <pc:picChg chg="del">
          <ac:chgData name="Tao, Bill" userId="8bec7c3f-9b66-413c-b82f-fdf7bc0f8617" providerId="ADAL" clId="{BDEC1012-6066-47F4-9074-CDF4BA228DCF}" dt="2024-02-23T15:27:27.687" v="936" actId="478"/>
          <ac:picMkLst>
            <pc:docMk/>
            <pc:sldMk cId="4089127682" sldId="273"/>
            <ac:picMk id="1026" creationId="{CC6B7CD5-0303-EDFE-E1CE-BF8787397535}"/>
          </ac:picMkLst>
        </pc:picChg>
      </pc:sldChg>
      <pc:sldChg chg="delSp modSp del mod modClrScheme chgLayout">
        <pc:chgData name="Tao, Bill" userId="8bec7c3f-9b66-413c-b82f-fdf7bc0f8617" providerId="ADAL" clId="{BDEC1012-6066-47F4-9074-CDF4BA228DCF}" dt="2024-02-22T21:08:21.294" v="823" actId="47"/>
        <pc:sldMkLst>
          <pc:docMk/>
          <pc:sldMk cId="4165348785" sldId="273"/>
        </pc:sldMkLst>
        <pc:spChg chg="del mod ord">
          <ac:chgData name="Tao, Bill" userId="8bec7c3f-9b66-413c-b82f-fdf7bc0f8617" providerId="ADAL" clId="{BDEC1012-6066-47F4-9074-CDF4BA228DCF}" dt="2024-02-22T15:46:08.378" v="794" actId="478"/>
          <ac:spMkLst>
            <pc:docMk/>
            <pc:sldMk cId="4165348785" sldId="273"/>
            <ac:spMk id="2" creationId="{D55600C7-C921-BE24-9429-A62F6E846959}"/>
          </ac:spMkLst>
        </pc:spChg>
        <pc:spChg chg="del">
          <ac:chgData name="Tao, Bill" userId="8bec7c3f-9b66-413c-b82f-fdf7bc0f8617" providerId="ADAL" clId="{BDEC1012-6066-47F4-9074-CDF4BA228DCF}" dt="2024-02-22T15:46:04.102" v="793" actId="700"/>
          <ac:spMkLst>
            <pc:docMk/>
            <pc:sldMk cId="4165348785" sldId="273"/>
            <ac:spMk id="3" creationId="{B7C5E0CE-DD44-52BC-5093-2A1FB8420A4C}"/>
          </ac:spMkLst>
        </pc:spChg>
        <pc:spChg chg="mod ord">
          <ac:chgData name="Tao, Bill" userId="8bec7c3f-9b66-413c-b82f-fdf7bc0f8617" providerId="ADAL" clId="{BDEC1012-6066-47F4-9074-CDF4BA228DCF}" dt="2024-02-22T15:46:04.102" v="793" actId="700"/>
          <ac:spMkLst>
            <pc:docMk/>
            <pc:sldMk cId="4165348785" sldId="273"/>
            <ac:spMk id="4" creationId="{3B2FC540-16AA-D3C0-96E9-035C58C71FC9}"/>
          </ac:spMkLst>
        </pc:spChg>
        <pc:spChg chg="mod ord">
          <ac:chgData name="Tao, Bill" userId="8bec7c3f-9b66-413c-b82f-fdf7bc0f8617" providerId="ADAL" clId="{BDEC1012-6066-47F4-9074-CDF4BA228DCF}" dt="2024-02-22T15:46:04.102" v="793" actId="700"/>
          <ac:spMkLst>
            <pc:docMk/>
            <pc:sldMk cId="4165348785" sldId="273"/>
            <ac:spMk id="5" creationId="{262F22B2-8B49-3C67-E9F5-A1BA38BEA068}"/>
          </ac:spMkLst>
        </pc:spChg>
        <pc:spChg chg="mod ord">
          <ac:chgData name="Tao, Bill" userId="8bec7c3f-9b66-413c-b82f-fdf7bc0f8617" providerId="ADAL" clId="{BDEC1012-6066-47F4-9074-CDF4BA228DCF}" dt="2024-02-22T15:46:04.102" v="793" actId="700"/>
          <ac:spMkLst>
            <pc:docMk/>
            <pc:sldMk cId="4165348785" sldId="273"/>
            <ac:spMk id="6" creationId="{69A4A73E-A863-ECB6-9BD1-811AAA927959}"/>
          </ac:spMkLst>
        </pc:spChg>
      </pc:sldChg>
      <pc:sldChg chg="modSp new del mod">
        <pc:chgData name="Tao, Bill" userId="8bec7c3f-9b66-413c-b82f-fdf7bc0f8617" providerId="ADAL" clId="{BDEC1012-6066-47F4-9074-CDF4BA228DCF}" dt="2024-03-06T19:53:54.798" v="2935" actId="47"/>
        <pc:sldMkLst>
          <pc:docMk/>
          <pc:sldMk cId="2432486842" sldId="274"/>
        </pc:sldMkLst>
        <pc:spChg chg="mod">
          <ac:chgData name="Tao, Bill" userId="8bec7c3f-9b66-413c-b82f-fdf7bc0f8617" providerId="ADAL" clId="{BDEC1012-6066-47F4-9074-CDF4BA228DCF}" dt="2024-02-23T16:54:01.430" v="980" actId="20577"/>
          <ac:spMkLst>
            <pc:docMk/>
            <pc:sldMk cId="2432486842" sldId="274"/>
            <ac:spMk id="2" creationId="{0BAE6AC7-68A2-918E-4CDC-A709DC929231}"/>
          </ac:spMkLst>
        </pc:spChg>
      </pc:sldChg>
      <pc:sldChg chg="addSp delSp modSp add mod ord delAnim modAnim modNotesTx">
        <pc:chgData name="Tao, Bill" userId="8bec7c3f-9b66-413c-b82f-fdf7bc0f8617" providerId="ADAL" clId="{BDEC1012-6066-47F4-9074-CDF4BA228DCF}" dt="2024-04-14T17:59:54.028" v="24287" actId="20577"/>
        <pc:sldMkLst>
          <pc:docMk/>
          <pc:sldMk cId="582413801" sldId="275"/>
        </pc:sldMkLst>
        <pc:spChg chg="mod">
          <ac:chgData name="Tao, Bill" userId="8bec7c3f-9b66-413c-b82f-fdf7bc0f8617" providerId="ADAL" clId="{BDEC1012-6066-47F4-9074-CDF4BA228DCF}" dt="2024-04-14T17:59:54.028" v="24287" actId="20577"/>
          <ac:spMkLst>
            <pc:docMk/>
            <pc:sldMk cId="582413801" sldId="275"/>
            <ac:spMk id="2" creationId="{4FA89E15-EDB4-98A7-D12E-70DCE45DBA59}"/>
          </ac:spMkLst>
        </pc:spChg>
        <pc:spChg chg="add mod ord">
          <ac:chgData name="Tao, Bill" userId="8bec7c3f-9b66-413c-b82f-fdf7bc0f8617" providerId="ADAL" clId="{BDEC1012-6066-47F4-9074-CDF4BA228DCF}" dt="2024-03-08T19:03:09.977" v="3257" actId="1076"/>
          <ac:spMkLst>
            <pc:docMk/>
            <pc:sldMk cId="582413801" sldId="275"/>
            <ac:spMk id="3" creationId="{43DE10EA-8CAC-8743-8D1C-77CDB6ED926A}"/>
          </ac:spMkLst>
        </pc:spChg>
        <pc:spChg chg="del">
          <ac:chgData name="Tao, Bill" userId="8bec7c3f-9b66-413c-b82f-fdf7bc0f8617" providerId="ADAL" clId="{BDEC1012-6066-47F4-9074-CDF4BA228DCF}" dt="2024-03-08T19:10:50.835" v="3320" actId="478"/>
          <ac:spMkLst>
            <pc:docMk/>
            <pc:sldMk cId="582413801" sldId="275"/>
            <ac:spMk id="4" creationId="{0B2D8DC4-E2F1-2751-67D4-93A8B0E9D6B8}"/>
          </ac:spMkLst>
        </pc:spChg>
        <pc:spChg chg="add mod">
          <ac:chgData name="Tao, Bill" userId="8bec7c3f-9b66-413c-b82f-fdf7bc0f8617" providerId="ADAL" clId="{BDEC1012-6066-47F4-9074-CDF4BA228DCF}" dt="2024-03-04T15:07:52.378" v="2671" actId="207"/>
          <ac:spMkLst>
            <pc:docMk/>
            <pc:sldMk cId="582413801" sldId="275"/>
            <ac:spMk id="5" creationId="{59BE2832-D87A-3698-6AA6-0377F612DE2B}"/>
          </ac:spMkLst>
        </pc:spChg>
        <pc:spChg chg="mod">
          <ac:chgData name="Tao, Bill" userId="8bec7c3f-9b66-413c-b82f-fdf7bc0f8617" providerId="ADAL" clId="{BDEC1012-6066-47F4-9074-CDF4BA228DCF}" dt="2024-04-02T14:57:02.556" v="3985" actId="1035"/>
          <ac:spMkLst>
            <pc:docMk/>
            <pc:sldMk cId="582413801" sldId="275"/>
            <ac:spMk id="6" creationId="{93DE6590-77BD-338B-BE26-F877A2AC5860}"/>
          </ac:spMkLst>
        </pc:spChg>
        <pc:spChg chg="add mod">
          <ac:chgData name="Tao, Bill" userId="8bec7c3f-9b66-413c-b82f-fdf7bc0f8617" providerId="ADAL" clId="{BDEC1012-6066-47F4-9074-CDF4BA228DCF}" dt="2024-03-04T15:08:19.729" v="2673" actId="571"/>
          <ac:spMkLst>
            <pc:docMk/>
            <pc:sldMk cId="582413801" sldId="275"/>
            <ac:spMk id="7" creationId="{47531D75-35DE-0888-E93F-E690914B1A3E}"/>
          </ac:spMkLst>
        </pc:spChg>
        <pc:spChg chg="add mod">
          <ac:chgData name="Tao, Bill" userId="8bec7c3f-9b66-413c-b82f-fdf7bc0f8617" providerId="ADAL" clId="{BDEC1012-6066-47F4-9074-CDF4BA228DCF}" dt="2024-03-08T19:03:06.714" v="3254" actId="1076"/>
          <ac:spMkLst>
            <pc:docMk/>
            <pc:sldMk cId="582413801" sldId="275"/>
            <ac:spMk id="7" creationId="{50C9D2CA-4593-ADE2-E7F6-02519E9B993B}"/>
          </ac:spMkLst>
        </pc:spChg>
        <pc:spChg chg="add mod">
          <ac:chgData name="Tao, Bill" userId="8bec7c3f-9b66-413c-b82f-fdf7bc0f8617" providerId="ADAL" clId="{BDEC1012-6066-47F4-9074-CDF4BA228DCF}" dt="2024-03-04T15:08:19.729" v="2673" actId="571"/>
          <ac:spMkLst>
            <pc:docMk/>
            <pc:sldMk cId="582413801" sldId="275"/>
            <ac:spMk id="8" creationId="{0B8FA269-6C20-60E5-7E1E-30F568FF385B}"/>
          </ac:spMkLst>
        </pc:spChg>
        <pc:spChg chg="add mod">
          <ac:chgData name="Tao, Bill" userId="8bec7c3f-9b66-413c-b82f-fdf7bc0f8617" providerId="ADAL" clId="{BDEC1012-6066-47F4-9074-CDF4BA228DCF}" dt="2024-03-08T19:03:17.316" v="3258" actId="1076"/>
          <ac:spMkLst>
            <pc:docMk/>
            <pc:sldMk cId="582413801" sldId="275"/>
            <ac:spMk id="8" creationId="{DECAD168-AEB3-C335-23A4-6BC00260A7F7}"/>
          </ac:spMkLst>
        </pc:spChg>
        <pc:spChg chg="add mod">
          <ac:chgData name="Tao, Bill" userId="8bec7c3f-9b66-413c-b82f-fdf7bc0f8617" providerId="ADAL" clId="{BDEC1012-6066-47F4-9074-CDF4BA228DCF}" dt="2024-03-04T15:08:19.729" v="2673" actId="571"/>
          <ac:spMkLst>
            <pc:docMk/>
            <pc:sldMk cId="582413801" sldId="275"/>
            <ac:spMk id="9" creationId="{EA00A735-ACB4-067A-A16B-7CC797053FD4}"/>
          </ac:spMkLst>
        </pc:spChg>
        <pc:spChg chg="mod">
          <ac:chgData name="Tao, Bill" userId="8bec7c3f-9b66-413c-b82f-fdf7bc0f8617" providerId="ADAL" clId="{BDEC1012-6066-47F4-9074-CDF4BA228DCF}" dt="2024-04-11T18:09:46.041" v="18863" actId="1076"/>
          <ac:spMkLst>
            <pc:docMk/>
            <pc:sldMk cId="582413801" sldId="275"/>
            <ac:spMk id="10" creationId="{8C44CB38-ECED-E787-1B7B-B7856C93DE6B}"/>
          </ac:spMkLst>
        </pc:spChg>
        <pc:spChg chg="add mod">
          <ac:chgData name="Tao, Bill" userId="8bec7c3f-9b66-413c-b82f-fdf7bc0f8617" providerId="ADAL" clId="{BDEC1012-6066-47F4-9074-CDF4BA228DCF}" dt="2024-03-04T15:08:19.729" v="2673" actId="571"/>
          <ac:spMkLst>
            <pc:docMk/>
            <pc:sldMk cId="582413801" sldId="275"/>
            <ac:spMk id="10" creationId="{E189B204-4704-29EC-43EB-3760DCDFD753}"/>
          </ac:spMkLst>
        </pc:spChg>
        <pc:spChg chg="mod">
          <ac:chgData name="Tao, Bill" userId="8bec7c3f-9b66-413c-b82f-fdf7bc0f8617" providerId="ADAL" clId="{BDEC1012-6066-47F4-9074-CDF4BA228DCF}" dt="2024-04-11T18:09:46.041" v="18863" actId="1076"/>
          <ac:spMkLst>
            <pc:docMk/>
            <pc:sldMk cId="582413801" sldId="275"/>
            <ac:spMk id="11" creationId="{4025EAD1-215E-34B3-0B6D-63EA37AFA2EF}"/>
          </ac:spMkLst>
        </pc:spChg>
        <pc:spChg chg="mod topLvl">
          <ac:chgData name="Tao, Bill" userId="8bec7c3f-9b66-413c-b82f-fdf7bc0f8617" providerId="ADAL" clId="{BDEC1012-6066-47F4-9074-CDF4BA228DCF}" dt="2024-02-23T21:00:55.629" v="1061" actId="165"/>
          <ac:spMkLst>
            <pc:docMk/>
            <pc:sldMk cId="582413801" sldId="275"/>
            <ac:spMk id="27" creationId="{7D72C26F-6E46-B017-2B17-83E532FB130E}"/>
          </ac:spMkLst>
        </pc:spChg>
        <pc:spChg chg="mod topLvl">
          <ac:chgData name="Tao, Bill" userId="8bec7c3f-9b66-413c-b82f-fdf7bc0f8617" providerId="ADAL" clId="{BDEC1012-6066-47F4-9074-CDF4BA228DCF}" dt="2024-02-23T21:00:55.629" v="1061" actId="165"/>
          <ac:spMkLst>
            <pc:docMk/>
            <pc:sldMk cId="582413801" sldId="275"/>
            <ac:spMk id="28" creationId="{AE607348-0344-25CD-3E23-2CD39EF85F88}"/>
          </ac:spMkLst>
        </pc:spChg>
        <pc:spChg chg="mod topLvl">
          <ac:chgData name="Tao, Bill" userId="8bec7c3f-9b66-413c-b82f-fdf7bc0f8617" providerId="ADAL" clId="{BDEC1012-6066-47F4-9074-CDF4BA228DCF}" dt="2024-02-23T21:00:55.629" v="1061" actId="165"/>
          <ac:spMkLst>
            <pc:docMk/>
            <pc:sldMk cId="582413801" sldId="275"/>
            <ac:spMk id="29" creationId="{84C699F7-7C4F-A758-E501-F1522FA41D83}"/>
          </ac:spMkLst>
        </pc:spChg>
        <pc:spChg chg="mod topLvl">
          <ac:chgData name="Tao, Bill" userId="8bec7c3f-9b66-413c-b82f-fdf7bc0f8617" providerId="ADAL" clId="{BDEC1012-6066-47F4-9074-CDF4BA228DCF}" dt="2024-02-23T21:00:55.629" v="1061" actId="165"/>
          <ac:spMkLst>
            <pc:docMk/>
            <pc:sldMk cId="582413801" sldId="275"/>
            <ac:spMk id="30" creationId="{5AC5ED51-A413-6FE9-D5E8-E50532F8533A}"/>
          </ac:spMkLst>
        </pc:spChg>
        <pc:spChg chg="mod topLvl">
          <ac:chgData name="Tao, Bill" userId="8bec7c3f-9b66-413c-b82f-fdf7bc0f8617" providerId="ADAL" clId="{BDEC1012-6066-47F4-9074-CDF4BA228DCF}" dt="2024-02-23T21:00:55.629" v="1061" actId="165"/>
          <ac:spMkLst>
            <pc:docMk/>
            <pc:sldMk cId="582413801" sldId="275"/>
            <ac:spMk id="36" creationId="{A7A3D6A1-1E5D-6D57-2C13-75045CA58CE2}"/>
          </ac:spMkLst>
        </pc:spChg>
        <pc:grpChg chg="add del mod">
          <ac:chgData name="Tao, Bill" userId="8bec7c3f-9b66-413c-b82f-fdf7bc0f8617" providerId="ADAL" clId="{BDEC1012-6066-47F4-9074-CDF4BA228DCF}" dt="2024-02-23T21:00:55.629" v="1061" actId="165"/>
          <ac:grpSpMkLst>
            <pc:docMk/>
            <pc:sldMk cId="582413801" sldId="275"/>
            <ac:grpSpMk id="45" creationId="{B81694BF-EB03-2160-AB45-700608F9046C}"/>
          </ac:grpSpMkLst>
        </pc:grpChg>
        <pc:grpChg chg="del">
          <ac:chgData name="Tao, Bill" userId="8bec7c3f-9b66-413c-b82f-fdf7bc0f8617" providerId="ADAL" clId="{BDEC1012-6066-47F4-9074-CDF4BA228DCF}" dt="2024-02-23T20:58:24.790" v="1042" actId="478"/>
          <ac:grpSpMkLst>
            <pc:docMk/>
            <pc:sldMk cId="582413801" sldId="275"/>
            <ac:grpSpMk id="46" creationId="{68EAC8B1-C40B-BAC5-24E3-6D7B11026CB6}"/>
          </ac:grpSpMkLst>
        </pc:grpChg>
        <pc:picChg chg="mod">
          <ac:chgData name="Tao, Bill" userId="8bec7c3f-9b66-413c-b82f-fdf7bc0f8617" providerId="ADAL" clId="{BDEC1012-6066-47F4-9074-CDF4BA228DCF}" dt="2024-04-11T18:09:46.041" v="18863" actId="1076"/>
          <ac:picMkLst>
            <pc:docMk/>
            <pc:sldMk cId="582413801" sldId="275"/>
            <ac:picMk id="9" creationId="{FC669337-8D7E-3311-8AF6-7BB3AC3E14B4}"/>
          </ac:picMkLst>
        </pc:picChg>
        <pc:picChg chg="add mod">
          <ac:chgData name="Tao, Bill" userId="8bec7c3f-9b66-413c-b82f-fdf7bc0f8617" providerId="ADAL" clId="{BDEC1012-6066-47F4-9074-CDF4BA228DCF}" dt="2024-03-04T15:08:19.729" v="2673" actId="571"/>
          <ac:picMkLst>
            <pc:docMk/>
            <pc:sldMk cId="582413801" sldId="275"/>
            <ac:picMk id="11" creationId="{F1CE6DC0-9B7A-132D-6BAD-92CC1AF3E801}"/>
          </ac:picMkLst>
        </pc:picChg>
        <pc:picChg chg="add mod">
          <ac:chgData name="Tao, Bill" userId="8bec7c3f-9b66-413c-b82f-fdf7bc0f8617" providerId="ADAL" clId="{BDEC1012-6066-47F4-9074-CDF4BA228DCF}" dt="2024-03-04T15:08:19.729" v="2673" actId="571"/>
          <ac:picMkLst>
            <pc:docMk/>
            <pc:sldMk cId="582413801" sldId="275"/>
            <ac:picMk id="12" creationId="{F66B978B-343D-90E4-41A8-B536F11BAA48}"/>
          </ac:picMkLst>
        </pc:picChg>
        <pc:picChg chg="del mod topLvl">
          <ac:chgData name="Tao, Bill" userId="8bec7c3f-9b66-413c-b82f-fdf7bc0f8617" providerId="ADAL" clId="{BDEC1012-6066-47F4-9074-CDF4BA228DCF}" dt="2024-03-08T19:02:59.598" v="3251" actId="478"/>
          <ac:picMkLst>
            <pc:docMk/>
            <pc:sldMk cId="582413801" sldId="275"/>
            <ac:picMk id="34" creationId="{C87A8B2D-6CD5-FB6C-7345-8F51F5BC189B}"/>
          </ac:picMkLst>
        </pc:picChg>
        <pc:picChg chg="del mod topLvl">
          <ac:chgData name="Tao, Bill" userId="8bec7c3f-9b66-413c-b82f-fdf7bc0f8617" providerId="ADAL" clId="{BDEC1012-6066-47F4-9074-CDF4BA228DCF}" dt="2024-03-08T19:03:00.684" v="3252" actId="478"/>
          <ac:picMkLst>
            <pc:docMk/>
            <pc:sldMk cId="582413801" sldId="275"/>
            <ac:picMk id="35" creationId="{2657E5E4-2F0D-955E-F00F-CE20C5F21473}"/>
          </ac:picMkLst>
        </pc:picChg>
        <pc:picChg chg="del mod topLvl">
          <ac:chgData name="Tao, Bill" userId="8bec7c3f-9b66-413c-b82f-fdf7bc0f8617" providerId="ADAL" clId="{BDEC1012-6066-47F4-9074-CDF4BA228DCF}" dt="2024-02-23T21:01:18.785" v="1066" actId="478"/>
          <ac:picMkLst>
            <pc:docMk/>
            <pc:sldMk cId="582413801" sldId="275"/>
            <ac:picMk id="39" creationId="{FFBD32FD-D1AC-2864-80ED-C62399D5CC10}"/>
          </ac:picMkLst>
        </pc:picChg>
        <pc:picChg chg="del mod topLvl">
          <ac:chgData name="Tao, Bill" userId="8bec7c3f-9b66-413c-b82f-fdf7bc0f8617" providerId="ADAL" clId="{BDEC1012-6066-47F4-9074-CDF4BA228DCF}" dt="2024-02-23T21:01:21.838" v="1067" actId="478"/>
          <ac:picMkLst>
            <pc:docMk/>
            <pc:sldMk cId="582413801" sldId="275"/>
            <ac:picMk id="44" creationId="{B5EFA8BF-422F-C014-DFD6-144717A937AE}"/>
          </ac:picMkLst>
        </pc:picChg>
      </pc:sldChg>
      <pc:sldChg chg="addSp delSp modSp add mod ord delAnim modAnim modNotesTx">
        <pc:chgData name="Tao, Bill" userId="8bec7c3f-9b66-413c-b82f-fdf7bc0f8617" providerId="ADAL" clId="{BDEC1012-6066-47F4-9074-CDF4BA228DCF}" dt="2024-04-11T19:11:04.602" v="20131" actId="20577"/>
        <pc:sldMkLst>
          <pc:docMk/>
          <pc:sldMk cId="1249767219" sldId="276"/>
        </pc:sldMkLst>
        <pc:spChg chg="mod">
          <ac:chgData name="Tao, Bill" userId="8bec7c3f-9b66-413c-b82f-fdf7bc0f8617" providerId="ADAL" clId="{BDEC1012-6066-47F4-9074-CDF4BA228DCF}" dt="2024-04-11T18:10:09.510" v="18866" actId="1076"/>
          <ac:spMkLst>
            <pc:docMk/>
            <pc:sldMk cId="1249767219" sldId="276"/>
            <ac:spMk id="2" creationId="{2FF90EEE-1F5E-B0D2-C9F0-AEFAD0C01BC5}"/>
          </ac:spMkLst>
        </pc:spChg>
        <pc:spChg chg="add mod">
          <ac:chgData name="Tao, Bill" userId="8bec7c3f-9b66-413c-b82f-fdf7bc0f8617" providerId="ADAL" clId="{BDEC1012-6066-47F4-9074-CDF4BA228DCF}" dt="2024-04-11T18:10:09.510" v="18866" actId="1076"/>
          <ac:spMkLst>
            <pc:docMk/>
            <pc:sldMk cId="1249767219" sldId="276"/>
            <ac:spMk id="3" creationId="{2CA39C0C-45BC-6F6C-E025-47F746818883}"/>
          </ac:spMkLst>
        </pc:spChg>
        <pc:spChg chg="del">
          <ac:chgData name="Tao, Bill" userId="8bec7c3f-9b66-413c-b82f-fdf7bc0f8617" providerId="ADAL" clId="{BDEC1012-6066-47F4-9074-CDF4BA228DCF}" dt="2024-03-08T19:10:54.916" v="3322" actId="478"/>
          <ac:spMkLst>
            <pc:docMk/>
            <pc:sldMk cId="1249767219" sldId="276"/>
            <ac:spMk id="4" creationId="{026966C9-0B25-1776-9058-CAB20A85D887}"/>
          </ac:spMkLst>
        </pc:spChg>
        <pc:spChg chg="mod">
          <ac:chgData name="Tao, Bill" userId="8bec7c3f-9b66-413c-b82f-fdf7bc0f8617" providerId="ADAL" clId="{BDEC1012-6066-47F4-9074-CDF4BA228DCF}" dt="2024-04-11T18:10:09.510" v="18866" actId="1076"/>
          <ac:spMkLst>
            <pc:docMk/>
            <pc:sldMk cId="1249767219" sldId="276"/>
            <ac:spMk id="4" creationId="{E122994C-9D98-277A-63A6-2E93AEAC38AD}"/>
          </ac:spMkLst>
        </pc:spChg>
        <pc:spChg chg="add mod">
          <ac:chgData name="Tao, Bill" userId="8bec7c3f-9b66-413c-b82f-fdf7bc0f8617" providerId="ADAL" clId="{BDEC1012-6066-47F4-9074-CDF4BA228DCF}" dt="2024-04-11T18:10:09.510" v="18866" actId="1076"/>
          <ac:spMkLst>
            <pc:docMk/>
            <pc:sldMk cId="1249767219" sldId="276"/>
            <ac:spMk id="5" creationId="{3B361EEC-C1E1-EB90-6467-CBC21C351843}"/>
          </ac:spMkLst>
        </pc:spChg>
        <pc:spChg chg="mod">
          <ac:chgData name="Tao, Bill" userId="8bec7c3f-9b66-413c-b82f-fdf7bc0f8617" providerId="ADAL" clId="{BDEC1012-6066-47F4-9074-CDF4BA228DCF}" dt="2024-04-02T14:57:24.696" v="4030" actId="1035"/>
          <ac:spMkLst>
            <pc:docMk/>
            <pc:sldMk cId="1249767219" sldId="276"/>
            <ac:spMk id="6" creationId="{ECAC16A1-D084-C5A5-50B9-848604FD5578}"/>
          </ac:spMkLst>
        </pc:spChg>
        <pc:spChg chg="mod">
          <ac:chgData name="Tao, Bill" userId="8bec7c3f-9b66-413c-b82f-fdf7bc0f8617" providerId="ADAL" clId="{BDEC1012-6066-47F4-9074-CDF4BA228DCF}" dt="2024-04-11T18:10:09.510" v="18866" actId="1076"/>
          <ac:spMkLst>
            <pc:docMk/>
            <pc:sldMk cId="1249767219" sldId="276"/>
            <ac:spMk id="7" creationId="{A4D650A3-4856-434E-0E9C-0A1AF6560678}"/>
          </ac:spMkLst>
        </pc:spChg>
        <pc:spChg chg="mod">
          <ac:chgData name="Tao, Bill" userId="8bec7c3f-9b66-413c-b82f-fdf7bc0f8617" providerId="ADAL" clId="{BDEC1012-6066-47F4-9074-CDF4BA228DCF}" dt="2024-04-11T18:10:09.510" v="18866" actId="1076"/>
          <ac:spMkLst>
            <pc:docMk/>
            <pc:sldMk cId="1249767219" sldId="276"/>
            <ac:spMk id="8" creationId="{2E118B63-9663-B63E-195D-5602E9C9D305}"/>
          </ac:spMkLst>
        </pc:spChg>
        <pc:spChg chg="mod">
          <ac:chgData name="Tao, Bill" userId="8bec7c3f-9b66-413c-b82f-fdf7bc0f8617" providerId="ADAL" clId="{BDEC1012-6066-47F4-9074-CDF4BA228DCF}" dt="2024-04-11T18:10:09.510" v="18866" actId="1076"/>
          <ac:spMkLst>
            <pc:docMk/>
            <pc:sldMk cId="1249767219" sldId="276"/>
            <ac:spMk id="27" creationId="{1ECF97E9-23C8-5F3D-F405-715E0F6BB760}"/>
          </ac:spMkLst>
        </pc:spChg>
        <pc:spChg chg="mod">
          <ac:chgData name="Tao, Bill" userId="8bec7c3f-9b66-413c-b82f-fdf7bc0f8617" providerId="ADAL" clId="{BDEC1012-6066-47F4-9074-CDF4BA228DCF}" dt="2024-04-11T18:10:09.510" v="18866" actId="1076"/>
          <ac:spMkLst>
            <pc:docMk/>
            <pc:sldMk cId="1249767219" sldId="276"/>
            <ac:spMk id="28" creationId="{0B965E9B-77F2-8EEA-294E-C3ECEF3EC288}"/>
          </ac:spMkLst>
        </pc:spChg>
        <pc:spChg chg="mod">
          <ac:chgData name="Tao, Bill" userId="8bec7c3f-9b66-413c-b82f-fdf7bc0f8617" providerId="ADAL" clId="{BDEC1012-6066-47F4-9074-CDF4BA228DCF}" dt="2024-04-11T18:10:09.510" v="18866" actId="1076"/>
          <ac:spMkLst>
            <pc:docMk/>
            <pc:sldMk cId="1249767219" sldId="276"/>
            <ac:spMk id="29" creationId="{9200CE06-DC22-4B57-CF1E-55E55C24A847}"/>
          </ac:spMkLst>
        </pc:spChg>
        <pc:spChg chg="mod">
          <ac:chgData name="Tao, Bill" userId="8bec7c3f-9b66-413c-b82f-fdf7bc0f8617" providerId="ADAL" clId="{BDEC1012-6066-47F4-9074-CDF4BA228DCF}" dt="2024-04-11T18:10:09.510" v="18866" actId="1076"/>
          <ac:spMkLst>
            <pc:docMk/>
            <pc:sldMk cId="1249767219" sldId="276"/>
            <ac:spMk id="30" creationId="{0EDA2623-6A85-CBEA-E626-41E20701FAB7}"/>
          </ac:spMkLst>
        </pc:spChg>
        <pc:spChg chg="mod">
          <ac:chgData name="Tao, Bill" userId="8bec7c3f-9b66-413c-b82f-fdf7bc0f8617" providerId="ADAL" clId="{BDEC1012-6066-47F4-9074-CDF4BA228DCF}" dt="2024-04-11T18:10:09.510" v="18866" actId="1076"/>
          <ac:spMkLst>
            <pc:docMk/>
            <pc:sldMk cId="1249767219" sldId="276"/>
            <ac:spMk id="31" creationId="{19C29100-DC8C-1888-C31F-F9D898301C9A}"/>
          </ac:spMkLst>
        </pc:spChg>
        <pc:spChg chg="mod">
          <ac:chgData name="Tao, Bill" userId="8bec7c3f-9b66-413c-b82f-fdf7bc0f8617" providerId="ADAL" clId="{BDEC1012-6066-47F4-9074-CDF4BA228DCF}" dt="2024-04-11T18:10:09.510" v="18866" actId="1076"/>
          <ac:spMkLst>
            <pc:docMk/>
            <pc:sldMk cId="1249767219" sldId="276"/>
            <ac:spMk id="32" creationId="{1CD9D27C-3E38-7857-5785-B0C36FF37844}"/>
          </ac:spMkLst>
        </pc:spChg>
        <pc:spChg chg="mod">
          <ac:chgData name="Tao, Bill" userId="8bec7c3f-9b66-413c-b82f-fdf7bc0f8617" providerId="ADAL" clId="{BDEC1012-6066-47F4-9074-CDF4BA228DCF}" dt="2024-04-11T18:10:09.510" v="18866" actId="1076"/>
          <ac:spMkLst>
            <pc:docMk/>
            <pc:sldMk cId="1249767219" sldId="276"/>
            <ac:spMk id="33" creationId="{34EEBBAE-0620-AC72-EF99-158C28CD6B4B}"/>
          </ac:spMkLst>
        </pc:spChg>
        <pc:spChg chg="mod">
          <ac:chgData name="Tao, Bill" userId="8bec7c3f-9b66-413c-b82f-fdf7bc0f8617" providerId="ADAL" clId="{BDEC1012-6066-47F4-9074-CDF4BA228DCF}" dt="2024-04-11T18:10:09.510" v="18866" actId="1076"/>
          <ac:spMkLst>
            <pc:docMk/>
            <pc:sldMk cId="1249767219" sldId="276"/>
            <ac:spMk id="36" creationId="{A8BC2040-A193-9054-C803-69C1D26F8999}"/>
          </ac:spMkLst>
        </pc:spChg>
        <pc:spChg chg="mod">
          <ac:chgData name="Tao, Bill" userId="8bec7c3f-9b66-413c-b82f-fdf7bc0f8617" providerId="ADAL" clId="{BDEC1012-6066-47F4-9074-CDF4BA228DCF}" dt="2024-04-11T18:10:09.510" v="18866" actId="1076"/>
          <ac:spMkLst>
            <pc:docMk/>
            <pc:sldMk cId="1249767219" sldId="276"/>
            <ac:spMk id="38" creationId="{85CA6734-7A47-3BF9-CA72-2D96E49C4F14}"/>
          </ac:spMkLst>
        </pc:spChg>
        <pc:spChg chg="del">
          <ac:chgData name="Tao, Bill" userId="8bec7c3f-9b66-413c-b82f-fdf7bc0f8617" providerId="ADAL" clId="{BDEC1012-6066-47F4-9074-CDF4BA228DCF}" dt="2024-02-23T21:35:21.582" v="1106" actId="478"/>
          <ac:spMkLst>
            <pc:docMk/>
            <pc:sldMk cId="1249767219" sldId="276"/>
            <ac:spMk id="47" creationId="{5B45F7A5-6F38-68F0-3F7A-B3E7FF91FB5C}"/>
          </ac:spMkLst>
        </pc:spChg>
        <pc:spChg chg="del">
          <ac:chgData name="Tao, Bill" userId="8bec7c3f-9b66-413c-b82f-fdf7bc0f8617" providerId="ADAL" clId="{BDEC1012-6066-47F4-9074-CDF4BA228DCF}" dt="2024-02-23T21:35:26.659" v="1111" actId="478"/>
          <ac:spMkLst>
            <pc:docMk/>
            <pc:sldMk cId="1249767219" sldId="276"/>
            <ac:spMk id="48" creationId="{12B272B9-13D9-34D0-DFC2-9EB233EA115A}"/>
          </ac:spMkLst>
        </pc:spChg>
        <pc:picChg chg="add del mod">
          <ac:chgData name="Tao, Bill" userId="8bec7c3f-9b66-413c-b82f-fdf7bc0f8617" providerId="ADAL" clId="{BDEC1012-6066-47F4-9074-CDF4BA228DCF}" dt="2024-03-04T01:42:54.458" v="2579" actId="21"/>
          <ac:picMkLst>
            <pc:docMk/>
            <pc:sldMk cId="1249767219" sldId="276"/>
            <ac:picMk id="7" creationId="{48C11D13-272F-E3BF-E949-F4662279D7E6}"/>
          </ac:picMkLst>
        </pc:picChg>
        <pc:picChg chg="add del mod">
          <ac:chgData name="Tao, Bill" userId="8bec7c3f-9b66-413c-b82f-fdf7bc0f8617" providerId="ADAL" clId="{BDEC1012-6066-47F4-9074-CDF4BA228DCF}" dt="2024-03-04T01:42:54.458" v="2579" actId="21"/>
          <ac:picMkLst>
            <pc:docMk/>
            <pc:sldMk cId="1249767219" sldId="276"/>
            <ac:picMk id="8" creationId="{D7E77529-08AC-F315-8A20-57266B6CC525}"/>
          </ac:picMkLst>
        </pc:picChg>
        <pc:picChg chg="mod">
          <ac:chgData name="Tao, Bill" userId="8bec7c3f-9b66-413c-b82f-fdf7bc0f8617" providerId="ADAL" clId="{BDEC1012-6066-47F4-9074-CDF4BA228DCF}" dt="2024-02-23T21:36:02" v="1119" actId="1036"/>
          <ac:picMkLst>
            <pc:docMk/>
            <pc:sldMk cId="1249767219" sldId="276"/>
            <ac:picMk id="37" creationId="{3CCA0BB0-11A4-B71B-FA4C-065D4CC1F27D}"/>
          </ac:picMkLst>
        </pc:picChg>
        <pc:picChg chg="mod">
          <ac:chgData name="Tao, Bill" userId="8bec7c3f-9b66-413c-b82f-fdf7bc0f8617" providerId="ADAL" clId="{BDEC1012-6066-47F4-9074-CDF4BA228DCF}" dt="2024-04-11T18:10:09.510" v="18866" actId="1076"/>
          <ac:picMkLst>
            <pc:docMk/>
            <pc:sldMk cId="1249767219" sldId="276"/>
            <ac:picMk id="39" creationId="{0B80A0FF-25E9-C5BE-09E2-0DC662FB5FA9}"/>
          </ac:picMkLst>
        </pc:picChg>
        <pc:picChg chg="mod">
          <ac:chgData name="Tao, Bill" userId="8bec7c3f-9b66-413c-b82f-fdf7bc0f8617" providerId="ADAL" clId="{BDEC1012-6066-47F4-9074-CDF4BA228DCF}" dt="2024-04-11T18:10:09.510" v="18866" actId="1076"/>
          <ac:picMkLst>
            <pc:docMk/>
            <pc:sldMk cId="1249767219" sldId="276"/>
            <ac:picMk id="40" creationId="{BB2798C6-1F8E-79B0-0F1C-E68F4895FC84}"/>
          </ac:picMkLst>
        </pc:picChg>
        <pc:picChg chg="mod">
          <ac:chgData name="Tao, Bill" userId="8bec7c3f-9b66-413c-b82f-fdf7bc0f8617" providerId="ADAL" clId="{BDEC1012-6066-47F4-9074-CDF4BA228DCF}" dt="2024-04-11T18:10:09.510" v="18866" actId="1076"/>
          <ac:picMkLst>
            <pc:docMk/>
            <pc:sldMk cId="1249767219" sldId="276"/>
            <ac:picMk id="43" creationId="{76752F52-1417-4DE0-2E4B-602C3E10EFAD}"/>
          </ac:picMkLst>
        </pc:picChg>
        <pc:picChg chg="mod">
          <ac:chgData name="Tao, Bill" userId="8bec7c3f-9b66-413c-b82f-fdf7bc0f8617" providerId="ADAL" clId="{BDEC1012-6066-47F4-9074-CDF4BA228DCF}" dt="2024-04-11T18:10:09.510" v="18866" actId="1076"/>
          <ac:picMkLst>
            <pc:docMk/>
            <pc:sldMk cId="1249767219" sldId="276"/>
            <ac:picMk id="44" creationId="{1C176003-C9A0-4599-32C4-482415ECC39C}"/>
          </ac:picMkLst>
        </pc:picChg>
        <pc:cxnChg chg="del mod">
          <ac:chgData name="Tao, Bill" userId="8bec7c3f-9b66-413c-b82f-fdf7bc0f8617" providerId="ADAL" clId="{BDEC1012-6066-47F4-9074-CDF4BA228DCF}" dt="2024-02-23T21:35:23.739" v="1108" actId="478"/>
          <ac:cxnSpMkLst>
            <pc:docMk/>
            <pc:sldMk cId="1249767219" sldId="276"/>
            <ac:cxnSpMk id="50" creationId="{30A633E5-544B-0214-B2EF-0B2167028D60}"/>
          </ac:cxnSpMkLst>
        </pc:cxnChg>
        <pc:cxnChg chg="del mod">
          <ac:chgData name="Tao, Bill" userId="8bec7c3f-9b66-413c-b82f-fdf7bc0f8617" providerId="ADAL" clId="{BDEC1012-6066-47F4-9074-CDF4BA228DCF}" dt="2024-02-23T21:35:22.643" v="1107" actId="478"/>
          <ac:cxnSpMkLst>
            <pc:docMk/>
            <pc:sldMk cId="1249767219" sldId="276"/>
            <ac:cxnSpMk id="52" creationId="{58BBE0EC-C180-1FF5-2F5E-8440B5053475}"/>
          </ac:cxnSpMkLst>
        </pc:cxnChg>
        <pc:cxnChg chg="del mod">
          <ac:chgData name="Tao, Bill" userId="8bec7c3f-9b66-413c-b82f-fdf7bc0f8617" providerId="ADAL" clId="{BDEC1012-6066-47F4-9074-CDF4BA228DCF}" dt="2024-02-23T21:35:24.607" v="1109" actId="478"/>
          <ac:cxnSpMkLst>
            <pc:docMk/>
            <pc:sldMk cId="1249767219" sldId="276"/>
            <ac:cxnSpMk id="54" creationId="{1FAAFE2A-5A46-4C33-82BD-9A7CE0EA7B45}"/>
          </ac:cxnSpMkLst>
        </pc:cxnChg>
        <pc:cxnChg chg="del mod">
          <ac:chgData name="Tao, Bill" userId="8bec7c3f-9b66-413c-b82f-fdf7bc0f8617" providerId="ADAL" clId="{BDEC1012-6066-47F4-9074-CDF4BA228DCF}" dt="2024-02-23T21:35:25.497" v="1110" actId="478"/>
          <ac:cxnSpMkLst>
            <pc:docMk/>
            <pc:sldMk cId="1249767219" sldId="276"/>
            <ac:cxnSpMk id="56" creationId="{3C98E181-7BAD-FC15-B1E2-D4F1E2332AA7}"/>
          </ac:cxnSpMkLst>
        </pc:cxnChg>
      </pc:sldChg>
      <pc:sldChg chg="addSp delSp modSp new del mod">
        <pc:chgData name="Tao, Bill" userId="8bec7c3f-9b66-413c-b82f-fdf7bc0f8617" providerId="ADAL" clId="{BDEC1012-6066-47F4-9074-CDF4BA228DCF}" dt="2024-02-28T00:49:45.938" v="1612" actId="47"/>
        <pc:sldMkLst>
          <pc:docMk/>
          <pc:sldMk cId="1175037936" sldId="277"/>
        </pc:sldMkLst>
        <pc:spChg chg="del">
          <ac:chgData name="Tao, Bill" userId="8bec7c3f-9b66-413c-b82f-fdf7bc0f8617" providerId="ADAL" clId="{BDEC1012-6066-47F4-9074-CDF4BA228DCF}" dt="2024-02-27T23:50:21.833" v="1526" actId="478"/>
          <ac:spMkLst>
            <pc:docMk/>
            <pc:sldMk cId="1175037936" sldId="277"/>
            <ac:spMk id="3" creationId="{33EE9432-7344-2669-EC1F-E7644D4EC1F6}"/>
          </ac:spMkLst>
        </pc:spChg>
        <pc:spChg chg="add mod">
          <ac:chgData name="Tao, Bill" userId="8bec7c3f-9b66-413c-b82f-fdf7bc0f8617" providerId="ADAL" clId="{BDEC1012-6066-47F4-9074-CDF4BA228DCF}" dt="2024-02-27T23:50:28.678" v="1596" actId="1036"/>
          <ac:spMkLst>
            <pc:docMk/>
            <pc:sldMk cId="1175037936" sldId="277"/>
            <ac:spMk id="7" creationId="{96B5C1F1-4D86-1626-B1FD-02F866A09863}"/>
          </ac:spMkLst>
        </pc:spChg>
        <pc:picChg chg="add mod">
          <ac:chgData name="Tao, Bill" userId="8bec7c3f-9b66-413c-b82f-fdf7bc0f8617" providerId="ADAL" clId="{BDEC1012-6066-47F4-9074-CDF4BA228DCF}" dt="2024-02-27T23:50:28.678" v="1596" actId="1036"/>
          <ac:picMkLst>
            <pc:docMk/>
            <pc:sldMk cId="1175037936" sldId="277"/>
            <ac:picMk id="8" creationId="{568E0FE1-0783-9D0C-1BC9-D14156E190FE}"/>
          </ac:picMkLst>
        </pc:picChg>
        <pc:picChg chg="add mod">
          <ac:chgData name="Tao, Bill" userId="8bec7c3f-9b66-413c-b82f-fdf7bc0f8617" providerId="ADAL" clId="{BDEC1012-6066-47F4-9074-CDF4BA228DCF}" dt="2024-02-27T23:50:28.678" v="1596" actId="1036"/>
          <ac:picMkLst>
            <pc:docMk/>
            <pc:sldMk cId="1175037936" sldId="277"/>
            <ac:picMk id="9" creationId="{BA2990FC-0965-026D-E75B-F48410D9006D}"/>
          </ac:picMkLst>
        </pc:picChg>
        <pc:picChg chg="add mod">
          <ac:chgData name="Tao, Bill" userId="8bec7c3f-9b66-413c-b82f-fdf7bc0f8617" providerId="ADAL" clId="{BDEC1012-6066-47F4-9074-CDF4BA228DCF}" dt="2024-02-27T23:50:28.678" v="1596" actId="1036"/>
          <ac:picMkLst>
            <pc:docMk/>
            <pc:sldMk cId="1175037936" sldId="277"/>
            <ac:picMk id="12" creationId="{1879BE21-6348-6391-D759-5854DE0D60F1}"/>
          </ac:picMkLst>
        </pc:picChg>
        <pc:cxnChg chg="add mod">
          <ac:chgData name="Tao, Bill" userId="8bec7c3f-9b66-413c-b82f-fdf7bc0f8617" providerId="ADAL" clId="{BDEC1012-6066-47F4-9074-CDF4BA228DCF}" dt="2024-02-27T23:50:28.678" v="1596" actId="1036"/>
          <ac:cxnSpMkLst>
            <pc:docMk/>
            <pc:sldMk cId="1175037936" sldId="277"/>
            <ac:cxnSpMk id="10" creationId="{199D13F2-BA5B-706D-2325-CF6509CAFFF6}"/>
          </ac:cxnSpMkLst>
        </pc:cxnChg>
        <pc:cxnChg chg="add mod">
          <ac:chgData name="Tao, Bill" userId="8bec7c3f-9b66-413c-b82f-fdf7bc0f8617" providerId="ADAL" clId="{BDEC1012-6066-47F4-9074-CDF4BA228DCF}" dt="2024-02-27T23:50:28.678" v="1596" actId="1036"/>
          <ac:cxnSpMkLst>
            <pc:docMk/>
            <pc:sldMk cId="1175037936" sldId="277"/>
            <ac:cxnSpMk id="11" creationId="{28879B27-06B3-DB5C-CC27-C22AEB54C39D}"/>
          </ac:cxnSpMkLst>
        </pc:cxnChg>
      </pc:sldChg>
      <pc:sldChg chg="addSp delSp modSp add mod modTransition setBg delAnim modAnim modNotesTx">
        <pc:chgData name="Tao, Bill" userId="8bec7c3f-9b66-413c-b82f-fdf7bc0f8617" providerId="ADAL" clId="{BDEC1012-6066-47F4-9074-CDF4BA228DCF}" dt="2024-04-14T17:59:16.440" v="24270" actId="20577"/>
        <pc:sldMkLst>
          <pc:docMk/>
          <pc:sldMk cId="2924737376" sldId="277"/>
        </pc:sldMkLst>
        <pc:spChg chg="del mod">
          <ac:chgData name="Tao, Bill" userId="8bec7c3f-9b66-413c-b82f-fdf7bc0f8617" providerId="ADAL" clId="{BDEC1012-6066-47F4-9074-CDF4BA228DCF}" dt="2024-03-08T19:09:11.331" v="3304" actId="478"/>
          <ac:spMkLst>
            <pc:docMk/>
            <pc:sldMk cId="2924737376" sldId="277"/>
            <ac:spMk id="2" creationId="{0534EE7F-EDA4-82BD-BD22-BB3B28B6E329}"/>
          </ac:spMkLst>
        </pc:spChg>
        <pc:spChg chg="del">
          <ac:chgData name="Tao, Bill" userId="8bec7c3f-9b66-413c-b82f-fdf7bc0f8617" providerId="ADAL" clId="{BDEC1012-6066-47F4-9074-CDF4BA228DCF}" dt="2024-03-08T19:10:47.238" v="3319" actId="478"/>
          <ac:spMkLst>
            <pc:docMk/>
            <pc:sldMk cId="2924737376" sldId="277"/>
            <ac:spMk id="4" creationId="{8981F57D-3A48-2945-27EE-66F0A4530208}"/>
          </ac:spMkLst>
        </pc:spChg>
        <pc:spChg chg="del">
          <ac:chgData name="Tao, Bill" userId="8bec7c3f-9b66-413c-b82f-fdf7bc0f8617" providerId="ADAL" clId="{BDEC1012-6066-47F4-9074-CDF4BA228DCF}" dt="2024-03-08T19:10:27.618" v="3315" actId="478"/>
          <ac:spMkLst>
            <pc:docMk/>
            <pc:sldMk cId="2924737376" sldId="277"/>
            <ac:spMk id="5" creationId="{DA9B289B-43E0-C304-53AE-5BBB0336FCB3}"/>
          </ac:spMkLst>
        </pc:spChg>
        <pc:spChg chg="mod">
          <ac:chgData name="Tao, Bill" userId="8bec7c3f-9b66-413c-b82f-fdf7bc0f8617" providerId="ADAL" clId="{BDEC1012-6066-47F4-9074-CDF4BA228DCF}" dt="2024-04-02T14:56:27.685" v="3925" actId="1035"/>
          <ac:spMkLst>
            <pc:docMk/>
            <pc:sldMk cId="2924737376" sldId="277"/>
            <ac:spMk id="6" creationId="{6C841FFF-C4A0-DCF9-B100-1213B496C357}"/>
          </ac:spMkLst>
        </pc:spChg>
        <pc:spChg chg="add mod">
          <ac:chgData name="Tao, Bill" userId="8bec7c3f-9b66-413c-b82f-fdf7bc0f8617" providerId="ADAL" clId="{BDEC1012-6066-47F4-9074-CDF4BA228DCF}" dt="2024-04-14T17:59:16.440" v="24270" actId="20577"/>
          <ac:spMkLst>
            <pc:docMk/>
            <pc:sldMk cId="2924737376" sldId="277"/>
            <ac:spMk id="8" creationId="{FB40F336-7837-DB83-44DC-14B2A1EA1258}"/>
          </ac:spMkLst>
        </pc:spChg>
        <pc:spChg chg="mod">
          <ac:chgData name="Tao, Bill" userId="8bec7c3f-9b66-413c-b82f-fdf7bc0f8617" providerId="ADAL" clId="{BDEC1012-6066-47F4-9074-CDF4BA228DCF}" dt="2024-02-28T01:36:24.991" v="1860" actId="164"/>
          <ac:spMkLst>
            <pc:docMk/>
            <pc:sldMk cId="2924737376" sldId="277"/>
            <ac:spMk id="10" creationId="{7373E828-B996-7A89-9F28-867B021433E0}"/>
          </ac:spMkLst>
        </pc:spChg>
        <pc:spChg chg="mod">
          <ac:chgData name="Tao, Bill" userId="8bec7c3f-9b66-413c-b82f-fdf7bc0f8617" providerId="ADAL" clId="{BDEC1012-6066-47F4-9074-CDF4BA228DCF}" dt="2024-04-02T14:56:27.685" v="3925" actId="1035"/>
          <ac:spMkLst>
            <pc:docMk/>
            <pc:sldMk cId="2924737376" sldId="277"/>
            <ac:spMk id="25" creationId="{ED0DD06C-E6E0-7113-396D-5DFCEB4FD7FC}"/>
          </ac:spMkLst>
        </pc:spChg>
        <pc:spChg chg="mod">
          <ac:chgData name="Tao, Bill" userId="8bec7c3f-9b66-413c-b82f-fdf7bc0f8617" providerId="ADAL" clId="{BDEC1012-6066-47F4-9074-CDF4BA228DCF}" dt="2024-04-02T14:56:27.685" v="3925" actId="1035"/>
          <ac:spMkLst>
            <pc:docMk/>
            <pc:sldMk cId="2924737376" sldId="277"/>
            <ac:spMk id="27" creationId="{247E9D57-D0CF-10DC-5713-667A3B9CD2EA}"/>
          </ac:spMkLst>
        </pc:spChg>
        <pc:grpChg chg="add mod">
          <ac:chgData name="Tao, Bill" userId="8bec7c3f-9b66-413c-b82f-fdf7bc0f8617" providerId="ADAL" clId="{BDEC1012-6066-47F4-9074-CDF4BA228DCF}" dt="2024-04-02T14:56:27.685" v="3925" actId="1035"/>
          <ac:grpSpMkLst>
            <pc:docMk/>
            <pc:sldMk cId="2924737376" sldId="277"/>
            <ac:grpSpMk id="7" creationId="{6D0D9FF5-F14D-8FC8-4A97-7EEFE5A3D91E}"/>
          </ac:grpSpMkLst>
        </pc:grpChg>
        <pc:picChg chg="add mod">
          <ac:chgData name="Tao, Bill" userId="8bec7c3f-9b66-413c-b82f-fdf7bc0f8617" providerId="ADAL" clId="{BDEC1012-6066-47F4-9074-CDF4BA228DCF}" dt="2024-04-02T14:56:27.685" v="3925" actId="1035"/>
          <ac:picMkLst>
            <pc:docMk/>
            <pc:sldMk cId="2924737376" sldId="277"/>
            <ac:picMk id="3" creationId="{044779E8-6DA2-8A6E-EC63-4D07B4E47AE2}"/>
          </ac:picMkLst>
        </pc:picChg>
        <pc:picChg chg="add del mod">
          <ac:chgData name="Tao, Bill" userId="8bec7c3f-9b66-413c-b82f-fdf7bc0f8617" providerId="ADAL" clId="{BDEC1012-6066-47F4-9074-CDF4BA228DCF}" dt="2024-02-28T01:40:49.089" v="1883" actId="478"/>
          <ac:picMkLst>
            <pc:docMk/>
            <pc:sldMk cId="2924737376" sldId="277"/>
            <ac:picMk id="8" creationId="{F506DB6E-4A45-3D20-1A44-7728FE607565}"/>
          </ac:picMkLst>
        </pc:picChg>
        <pc:picChg chg="add del mod modCrop">
          <ac:chgData name="Tao, Bill" userId="8bec7c3f-9b66-413c-b82f-fdf7bc0f8617" providerId="ADAL" clId="{BDEC1012-6066-47F4-9074-CDF4BA228DCF}" dt="2024-02-28T01:40:49.089" v="1883" actId="478"/>
          <ac:picMkLst>
            <pc:docMk/>
            <pc:sldMk cId="2924737376" sldId="277"/>
            <ac:picMk id="9" creationId="{4B425277-299D-DD70-20CD-C1A7263FFA7C}"/>
          </ac:picMkLst>
        </pc:picChg>
        <pc:picChg chg="mod">
          <ac:chgData name="Tao, Bill" userId="8bec7c3f-9b66-413c-b82f-fdf7bc0f8617" providerId="ADAL" clId="{BDEC1012-6066-47F4-9074-CDF4BA228DCF}" dt="2024-04-02T14:56:27.685" v="3925" actId="1035"/>
          <ac:picMkLst>
            <pc:docMk/>
            <pc:sldMk cId="2924737376" sldId="277"/>
            <ac:picMk id="12" creationId="{111900FA-1196-2718-121F-9EC554F11894}"/>
          </ac:picMkLst>
        </pc:picChg>
        <pc:picChg chg="mod">
          <ac:chgData name="Tao, Bill" userId="8bec7c3f-9b66-413c-b82f-fdf7bc0f8617" providerId="ADAL" clId="{BDEC1012-6066-47F4-9074-CDF4BA228DCF}" dt="2024-02-28T01:36:24.991" v="1860" actId="164"/>
          <ac:picMkLst>
            <pc:docMk/>
            <pc:sldMk cId="2924737376" sldId="277"/>
            <ac:picMk id="13" creationId="{B32E8A58-1328-952C-C89C-A7573E648399}"/>
          </ac:picMkLst>
        </pc:picChg>
        <pc:picChg chg="mod">
          <ac:chgData name="Tao, Bill" userId="8bec7c3f-9b66-413c-b82f-fdf7bc0f8617" providerId="ADAL" clId="{BDEC1012-6066-47F4-9074-CDF4BA228DCF}" dt="2024-02-28T01:36:24.991" v="1860" actId="164"/>
          <ac:picMkLst>
            <pc:docMk/>
            <pc:sldMk cId="2924737376" sldId="277"/>
            <ac:picMk id="14" creationId="{2DED7B1E-0CB9-A6A9-C326-E9EF2B05A275}"/>
          </ac:picMkLst>
        </pc:picChg>
        <pc:picChg chg="add del mod">
          <ac:chgData name="Tao, Bill" userId="8bec7c3f-9b66-413c-b82f-fdf7bc0f8617" providerId="ADAL" clId="{BDEC1012-6066-47F4-9074-CDF4BA228DCF}" dt="2024-02-28T01:40:49.089" v="1883" actId="478"/>
          <ac:picMkLst>
            <pc:docMk/>
            <pc:sldMk cId="2924737376" sldId="277"/>
            <ac:picMk id="17" creationId="{6AD0282F-3589-0F2C-A776-99EA7B108A8D}"/>
          </ac:picMkLst>
        </pc:picChg>
        <pc:picChg chg="add del mod">
          <ac:chgData name="Tao, Bill" userId="8bec7c3f-9b66-413c-b82f-fdf7bc0f8617" providerId="ADAL" clId="{BDEC1012-6066-47F4-9074-CDF4BA228DCF}" dt="2024-02-28T01:40:49.089" v="1883" actId="478"/>
          <ac:picMkLst>
            <pc:docMk/>
            <pc:sldMk cId="2924737376" sldId="277"/>
            <ac:picMk id="18" creationId="{1FFF4A42-80E4-84EE-D729-4766252D4115}"/>
          </ac:picMkLst>
        </pc:picChg>
        <pc:picChg chg="add mod modCrop">
          <ac:chgData name="Tao, Bill" userId="8bec7c3f-9b66-413c-b82f-fdf7bc0f8617" providerId="ADAL" clId="{BDEC1012-6066-47F4-9074-CDF4BA228DCF}" dt="2024-04-02T14:56:27.685" v="3925" actId="1035"/>
          <ac:picMkLst>
            <pc:docMk/>
            <pc:sldMk cId="2924737376" sldId="277"/>
            <ac:picMk id="19" creationId="{CA7B0C57-EB88-F9A0-434C-657CB7E2A183}"/>
          </ac:picMkLst>
        </pc:picChg>
        <pc:picChg chg="add mod">
          <ac:chgData name="Tao, Bill" userId="8bec7c3f-9b66-413c-b82f-fdf7bc0f8617" providerId="ADAL" clId="{BDEC1012-6066-47F4-9074-CDF4BA228DCF}" dt="2024-04-02T14:56:27.685" v="3925" actId="1035"/>
          <ac:picMkLst>
            <pc:docMk/>
            <pc:sldMk cId="2924737376" sldId="277"/>
            <ac:picMk id="20" creationId="{F49503E8-B8B9-C533-EA97-C05236DB5949}"/>
          </ac:picMkLst>
        </pc:picChg>
        <pc:picChg chg="add mod">
          <ac:chgData name="Tao, Bill" userId="8bec7c3f-9b66-413c-b82f-fdf7bc0f8617" providerId="ADAL" clId="{BDEC1012-6066-47F4-9074-CDF4BA228DCF}" dt="2024-04-02T14:56:27.685" v="3925" actId="1035"/>
          <ac:picMkLst>
            <pc:docMk/>
            <pc:sldMk cId="2924737376" sldId="277"/>
            <ac:picMk id="21" creationId="{3F18D6F7-3712-F6BB-90DE-952AA0A38315}"/>
          </ac:picMkLst>
        </pc:picChg>
        <pc:picChg chg="mod">
          <ac:chgData name="Tao, Bill" userId="8bec7c3f-9b66-413c-b82f-fdf7bc0f8617" providerId="ADAL" clId="{BDEC1012-6066-47F4-9074-CDF4BA228DCF}" dt="2024-04-02T14:56:27.685" v="3925" actId="1035"/>
          <ac:picMkLst>
            <pc:docMk/>
            <pc:sldMk cId="2924737376" sldId="277"/>
            <ac:picMk id="22" creationId="{58B30481-5F63-6D0C-26F5-E57CA8AB5D52}"/>
          </ac:picMkLst>
        </pc:picChg>
        <pc:picChg chg="mod">
          <ac:chgData name="Tao, Bill" userId="8bec7c3f-9b66-413c-b82f-fdf7bc0f8617" providerId="ADAL" clId="{BDEC1012-6066-47F4-9074-CDF4BA228DCF}" dt="2024-04-02T14:56:27.685" v="3925" actId="1035"/>
          <ac:picMkLst>
            <pc:docMk/>
            <pc:sldMk cId="2924737376" sldId="277"/>
            <ac:picMk id="23" creationId="{B9F253E8-2605-3621-04F1-670B9AA0270E}"/>
          </ac:picMkLst>
        </pc:picChg>
        <pc:picChg chg="mod">
          <ac:chgData name="Tao, Bill" userId="8bec7c3f-9b66-413c-b82f-fdf7bc0f8617" providerId="ADAL" clId="{BDEC1012-6066-47F4-9074-CDF4BA228DCF}" dt="2024-04-02T14:56:27.685" v="3925" actId="1035"/>
          <ac:picMkLst>
            <pc:docMk/>
            <pc:sldMk cId="2924737376" sldId="277"/>
            <ac:picMk id="24" creationId="{426D552C-D92C-A09F-DE4C-6941E56CE264}"/>
          </ac:picMkLst>
        </pc:picChg>
        <pc:picChg chg="add mod">
          <ac:chgData name="Tao, Bill" userId="8bec7c3f-9b66-413c-b82f-fdf7bc0f8617" providerId="ADAL" clId="{BDEC1012-6066-47F4-9074-CDF4BA228DCF}" dt="2024-04-02T14:56:27.685" v="3925" actId="1035"/>
          <ac:picMkLst>
            <pc:docMk/>
            <pc:sldMk cId="2924737376" sldId="277"/>
            <ac:picMk id="26" creationId="{1AE5A4A8-4FD8-3A0A-A65F-CD1993E55D24}"/>
          </ac:picMkLst>
        </pc:picChg>
        <pc:picChg chg="mod">
          <ac:chgData name="Tao, Bill" userId="8bec7c3f-9b66-413c-b82f-fdf7bc0f8617" providerId="ADAL" clId="{BDEC1012-6066-47F4-9074-CDF4BA228DCF}" dt="2024-04-02T14:56:27.685" v="3925" actId="1035"/>
          <ac:picMkLst>
            <pc:docMk/>
            <pc:sldMk cId="2924737376" sldId="277"/>
            <ac:picMk id="28" creationId="{DDFC40D8-DC39-6083-0E97-18048D0C8D6C}"/>
          </ac:picMkLst>
        </pc:picChg>
        <pc:picChg chg="mod">
          <ac:chgData name="Tao, Bill" userId="8bec7c3f-9b66-413c-b82f-fdf7bc0f8617" providerId="ADAL" clId="{BDEC1012-6066-47F4-9074-CDF4BA228DCF}" dt="2024-04-02T14:56:27.685" v="3925" actId="1035"/>
          <ac:picMkLst>
            <pc:docMk/>
            <pc:sldMk cId="2924737376" sldId="277"/>
            <ac:picMk id="45" creationId="{66BA941E-2D13-40E0-6EB9-E26E4C5927F5}"/>
          </ac:picMkLst>
        </pc:picChg>
        <pc:cxnChg chg="mod">
          <ac:chgData name="Tao, Bill" userId="8bec7c3f-9b66-413c-b82f-fdf7bc0f8617" providerId="ADAL" clId="{BDEC1012-6066-47F4-9074-CDF4BA228DCF}" dt="2024-04-02T14:56:27.685" v="3925" actId="1035"/>
          <ac:cxnSpMkLst>
            <pc:docMk/>
            <pc:sldMk cId="2924737376" sldId="277"/>
            <ac:cxnSpMk id="11" creationId="{BF3DBA46-05E9-42C4-3BBD-3376F3EB5608}"/>
          </ac:cxnSpMkLst>
        </pc:cxnChg>
        <pc:cxnChg chg="mod">
          <ac:chgData name="Tao, Bill" userId="8bec7c3f-9b66-413c-b82f-fdf7bc0f8617" providerId="ADAL" clId="{BDEC1012-6066-47F4-9074-CDF4BA228DCF}" dt="2024-04-02T14:56:27.685" v="3925" actId="1035"/>
          <ac:cxnSpMkLst>
            <pc:docMk/>
            <pc:sldMk cId="2924737376" sldId="277"/>
            <ac:cxnSpMk id="15" creationId="{147ABC7D-10D8-FAB4-3896-69CF9D2332D5}"/>
          </ac:cxnSpMkLst>
        </pc:cxnChg>
        <pc:cxnChg chg="mod">
          <ac:chgData name="Tao, Bill" userId="8bec7c3f-9b66-413c-b82f-fdf7bc0f8617" providerId="ADAL" clId="{BDEC1012-6066-47F4-9074-CDF4BA228DCF}" dt="2024-04-02T14:56:27.685" v="3925" actId="1035"/>
          <ac:cxnSpMkLst>
            <pc:docMk/>
            <pc:sldMk cId="2924737376" sldId="277"/>
            <ac:cxnSpMk id="16" creationId="{346393D3-A0FB-854F-5576-4E6012B67505}"/>
          </ac:cxnSpMkLst>
        </pc:cxnChg>
        <pc:cxnChg chg="mod">
          <ac:chgData name="Tao, Bill" userId="8bec7c3f-9b66-413c-b82f-fdf7bc0f8617" providerId="ADAL" clId="{BDEC1012-6066-47F4-9074-CDF4BA228DCF}" dt="2024-04-02T14:56:27.685" v="3925" actId="1035"/>
          <ac:cxnSpMkLst>
            <pc:docMk/>
            <pc:sldMk cId="2924737376" sldId="277"/>
            <ac:cxnSpMk id="32" creationId="{41D70B74-1602-0108-E9AC-FCABC62EE14B}"/>
          </ac:cxnSpMkLst>
        </pc:cxnChg>
        <pc:cxnChg chg="mod">
          <ac:chgData name="Tao, Bill" userId="8bec7c3f-9b66-413c-b82f-fdf7bc0f8617" providerId="ADAL" clId="{BDEC1012-6066-47F4-9074-CDF4BA228DCF}" dt="2024-04-02T14:56:27.685" v="3925" actId="1035"/>
          <ac:cxnSpMkLst>
            <pc:docMk/>
            <pc:sldMk cId="2924737376" sldId="277"/>
            <ac:cxnSpMk id="40" creationId="{28237757-A803-FBC1-CFDB-9AF6009D8489}"/>
          </ac:cxnSpMkLst>
        </pc:cxnChg>
        <pc:cxnChg chg="mod">
          <ac:chgData name="Tao, Bill" userId="8bec7c3f-9b66-413c-b82f-fdf7bc0f8617" providerId="ADAL" clId="{BDEC1012-6066-47F4-9074-CDF4BA228DCF}" dt="2024-04-02T14:56:27.685" v="3925" actId="1035"/>
          <ac:cxnSpMkLst>
            <pc:docMk/>
            <pc:sldMk cId="2924737376" sldId="277"/>
            <ac:cxnSpMk id="41" creationId="{EAE39DFF-F9A7-6CF8-7F5F-9E04087FC3C8}"/>
          </ac:cxnSpMkLst>
        </pc:cxnChg>
        <pc:cxnChg chg="mod">
          <ac:chgData name="Tao, Bill" userId="8bec7c3f-9b66-413c-b82f-fdf7bc0f8617" providerId="ADAL" clId="{BDEC1012-6066-47F4-9074-CDF4BA228DCF}" dt="2024-04-02T14:56:27.685" v="3925" actId="1035"/>
          <ac:cxnSpMkLst>
            <pc:docMk/>
            <pc:sldMk cId="2924737376" sldId="277"/>
            <ac:cxnSpMk id="42" creationId="{774696AE-8733-E212-0286-DFEE5451B817}"/>
          </ac:cxnSpMkLst>
        </pc:cxnChg>
        <pc:cxnChg chg="mod">
          <ac:chgData name="Tao, Bill" userId="8bec7c3f-9b66-413c-b82f-fdf7bc0f8617" providerId="ADAL" clId="{BDEC1012-6066-47F4-9074-CDF4BA228DCF}" dt="2024-04-02T14:56:27.685" v="3925" actId="1035"/>
          <ac:cxnSpMkLst>
            <pc:docMk/>
            <pc:sldMk cId="2924737376" sldId="277"/>
            <ac:cxnSpMk id="43" creationId="{9E9E1E81-9B69-C032-10B0-7A7573AE559E}"/>
          </ac:cxnSpMkLst>
        </pc:cxnChg>
      </pc:sldChg>
      <pc:sldChg chg="new del">
        <pc:chgData name="Tao, Bill" userId="8bec7c3f-9b66-413c-b82f-fdf7bc0f8617" providerId="ADAL" clId="{BDEC1012-6066-47F4-9074-CDF4BA228DCF}" dt="2024-02-28T00:04:39.633" v="1597" actId="47"/>
        <pc:sldMkLst>
          <pc:docMk/>
          <pc:sldMk cId="2060440613" sldId="278"/>
        </pc:sldMkLst>
      </pc:sldChg>
      <pc:sldChg chg="addSp delSp modSp add mod ord modTransition setBg delAnim modAnim modNotesTx">
        <pc:chgData name="Tao, Bill" userId="8bec7c3f-9b66-413c-b82f-fdf7bc0f8617" providerId="ADAL" clId="{BDEC1012-6066-47F4-9074-CDF4BA228DCF}" dt="2024-04-14T21:04:36.944" v="25227" actId="6549"/>
        <pc:sldMkLst>
          <pc:docMk/>
          <pc:sldMk cId="3716311839" sldId="278"/>
        </pc:sldMkLst>
        <pc:spChg chg="mod">
          <ac:chgData name="Tao, Bill" userId="8bec7c3f-9b66-413c-b82f-fdf7bc0f8617" providerId="ADAL" clId="{BDEC1012-6066-47F4-9074-CDF4BA228DCF}" dt="2024-04-13T03:50:15.116" v="21013" actId="20577"/>
          <ac:spMkLst>
            <pc:docMk/>
            <pc:sldMk cId="3716311839" sldId="278"/>
            <ac:spMk id="2" creationId="{34C8E1A7-2755-2787-1507-280C83AB70DC}"/>
          </ac:spMkLst>
        </pc:spChg>
        <pc:spChg chg="del">
          <ac:chgData name="Tao, Bill" userId="8bec7c3f-9b66-413c-b82f-fdf7bc0f8617" providerId="ADAL" clId="{BDEC1012-6066-47F4-9074-CDF4BA228DCF}" dt="2024-03-08T19:10:39.908" v="3318" actId="478"/>
          <ac:spMkLst>
            <pc:docMk/>
            <pc:sldMk cId="3716311839" sldId="278"/>
            <ac:spMk id="4" creationId="{E3422B23-7307-CAC7-C847-567EFE563C55}"/>
          </ac:spMkLst>
        </pc:spChg>
        <pc:spChg chg="del">
          <ac:chgData name="Tao, Bill" userId="8bec7c3f-9b66-413c-b82f-fdf7bc0f8617" providerId="ADAL" clId="{BDEC1012-6066-47F4-9074-CDF4BA228DCF}" dt="2024-02-28T01:30:45.713" v="1838" actId="478"/>
          <ac:spMkLst>
            <pc:docMk/>
            <pc:sldMk cId="3716311839" sldId="278"/>
            <ac:spMk id="5" creationId="{21FE1A88-F7D3-A628-1C9C-02E6EFBB6827}"/>
          </ac:spMkLst>
        </pc:spChg>
        <pc:spChg chg="mod">
          <ac:chgData name="Tao, Bill" userId="8bec7c3f-9b66-413c-b82f-fdf7bc0f8617" providerId="ADAL" clId="{BDEC1012-6066-47F4-9074-CDF4BA228DCF}" dt="2024-04-02T14:56:17.219" v="3910" actId="1035"/>
          <ac:spMkLst>
            <pc:docMk/>
            <pc:sldMk cId="3716311839" sldId="278"/>
            <ac:spMk id="6" creationId="{8456B49F-AB7A-C7BA-5AE0-DDF2093B12CF}"/>
          </ac:spMkLst>
        </pc:spChg>
        <pc:spChg chg="mod">
          <ac:chgData name="Tao, Bill" userId="8bec7c3f-9b66-413c-b82f-fdf7bc0f8617" providerId="ADAL" clId="{BDEC1012-6066-47F4-9074-CDF4BA228DCF}" dt="2024-02-28T01:30:27.404" v="1837" actId="164"/>
          <ac:spMkLst>
            <pc:docMk/>
            <pc:sldMk cId="3716311839" sldId="278"/>
            <ac:spMk id="10" creationId="{8A1F1036-B9F3-99A8-7F1F-B331F1F25956}"/>
          </ac:spMkLst>
        </pc:spChg>
        <pc:spChg chg="mod">
          <ac:chgData name="Tao, Bill" userId="8bec7c3f-9b66-413c-b82f-fdf7bc0f8617" providerId="ADAL" clId="{BDEC1012-6066-47F4-9074-CDF4BA228DCF}" dt="2024-04-11T18:07:31.140" v="18749" actId="1035"/>
          <ac:spMkLst>
            <pc:docMk/>
            <pc:sldMk cId="3716311839" sldId="278"/>
            <ac:spMk id="25" creationId="{CB673A7F-DFD9-65F0-2A3B-7209746EFB4B}"/>
          </ac:spMkLst>
        </pc:spChg>
        <pc:spChg chg="mod">
          <ac:chgData name="Tao, Bill" userId="8bec7c3f-9b66-413c-b82f-fdf7bc0f8617" providerId="ADAL" clId="{BDEC1012-6066-47F4-9074-CDF4BA228DCF}" dt="2024-04-11T18:07:31.140" v="18749" actId="1035"/>
          <ac:spMkLst>
            <pc:docMk/>
            <pc:sldMk cId="3716311839" sldId="278"/>
            <ac:spMk id="27" creationId="{81066E5B-1F08-3463-68C1-5AD005A5D976}"/>
          </ac:spMkLst>
        </pc:spChg>
        <pc:grpChg chg="add del mod">
          <ac:chgData name="Tao, Bill" userId="8bec7c3f-9b66-413c-b82f-fdf7bc0f8617" providerId="ADAL" clId="{BDEC1012-6066-47F4-9074-CDF4BA228DCF}" dt="2024-02-28T01:34:58.546" v="1853" actId="478"/>
          <ac:grpSpMkLst>
            <pc:docMk/>
            <pc:sldMk cId="3716311839" sldId="278"/>
            <ac:grpSpMk id="8" creationId="{2F74002D-0E9C-227E-1C44-7973A0DCE31B}"/>
          </ac:grpSpMkLst>
        </pc:grpChg>
        <pc:picChg chg="add mod modCrop">
          <ac:chgData name="Tao, Bill" userId="8bec7c3f-9b66-413c-b82f-fdf7bc0f8617" providerId="ADAL" clId="{BDEC1012-6066-47F4-9074-CDF4BA228DCF}" dt="2024-04-11T18:07:31.140" v="18749" actId="1035"/>
          <ac:picMkLst>
            <pc:docMk/>
            <pc:sldMk cId="3716311839" sldId="278"/>
            <ac:picMk id="3" creationId="{20159F04-9C3C-D846-98F2-0843D6132B94}"/>
          </ac:picMkLst>
        </pc:picChg>
        <pc:picChg chg="add del mod">
          <ac:chgData name="Tao, Bill" userId="8bec7c3f-9b66-413c-b82f-fdf7bc0f8617" providerId="ADAL" clId="{BDEC1012-6066-47F4-9074-CDF4BA228DCF}" dt="2024-02-28T01:29:11.202" v="1827" actId="478"/>
          <ac:picMkLst>
            <pc:docMk/>
            <pc:sldMk cId="3716311839" sldId="278"/>
            <ac:picMk id="3" creationId="{DA98E04C-6C58-A207-7568-83794AFD80FE}"/>
          </ac:picMkLst>
        </pc:picChg>
        <pc:picChg chg="add del mod modCrop">
          <ac:chgData name="Tao, Bill" userId="8bec7c3f-9b66-413c-b82f-fdf7bc0f8617" providerId="ADAL" clId="{BDEC1012-6066-47F4-9074-CDF4BA228DCF}" dt="2024-04-02T15:27:45.482" v="4153" actId="478"/>
          <ac:picMkLst>
            <pc:docMk/>
            <pc:sldMk cId="3716311839" sldId="278"/>
            <ac:picMk id="7" creationId="{1625F681-1D09-02E7-B69D-583C82ED5586}"/>
          </ac:picMkLst>
        </pc:picChg>
        <pc:picChg chg="mod">
          <ac:chgData name="Tao, Bill" userId="8bec7c3f-9b66-413c-b82f-fdf7bc0f8617" providerId="ADAL" clId="{BDEC1012-6066-47F4-9074-CDF4BA228DCF}" dt="2024-04-11T18:07:31.140" v="18749" actId="1035"/>
          <ac:picMkLst>
            <pc:docMk/>
            <pc:sldMk cId="3716311839" sldId="278"/>
            <ac:picMk id="12" creationId="{854EDD95-CB28-6B1B-1E95-A1DC9D6E5419}"/>
          </ac:picMkLst>
        </pc:picChg>
        <pc:picChg chg="mod">
          <ac:chgData name="Tao, Bill" userId="8bec7c3f-9b66-413c-b82f-fdf7bc0f8617" providerId="ADAL" clId="{BDEC1012-6066-47F4-9074-CDF4BA228DCF}" dt="2024-02-28T01:30:27.404" v="1837" actId="164"/>
          <ac:picMkLst>
            <pc:docMk/>
            <pc:sldMk cId="3716311839" sldId="278"/>
            <ac:picMk id="13" creationId="{719FD54D-2626-712A-3910-AD7D650863E8}"/>
          </ac:picMkLst>
        </pc:picChg>
        <pc:picChg chg="mod">
          <ac:chgData name="Tao, Bill" userId="8bec7c3f-9b66-413c-b82f-fdf7bc0f8617" providerId="ADAL" clId="{BDEC1012-6066-47F4-9074-CDF4BA228DCF}" dt="2024-02-28T01:30:27.404" v="1837" actId="164"/>
          <ac:picMkLst>
            <pc:docMk/>
            <pc:sldMk cId="3716311839" sldId="278"/>
            <ac:picMk id="14" creationId="{1D6DD57E-995B-4DA8-707F-97080EB0C982}"/>
          </ac:picMkLst>
        </pc:picChg>
        <pc:picChg chg="mod">
          <ac:chgData name="Tao, Bill" userId="8bec7c3f-9b66-413c-b82f-fdf7bc0f8617" providerId="ADAL" clId="{BDEC1012-6066-47F4-9074-CDF4BA228DCF}" dt="2024-04-11T18:07:31.140" v="18749" actId="1035"/>
          <ac:picMkLst>
            <pc:docMk/>
            <pc:sldMk cId="3716311839" sldId="278"/>
            <ac:picMk id="22" creationId="{A866F27F-DAB6-3458-25DB-411D2D45AD67}"/>
          </ac:picMkLst>
        </pc:picChg>
        <pc:picChg chg="mod">
          <ac:chgData name="Tao, Bill" userId="8bec7c3f-9b66-413c-b82f-fdf7bc0f8617" providerId="ADAL" clId="{BDEC1012-6066-47F4-9074-CDF4BA228DCF}" dt="2024-04-11T18:07:31.140" v="18749" actId="1035"/>
          <ac:picMkLst>
            <pc:docMk/>
            <pc:sldMk cId="3716311839" sldId="278"/>
            <ac:picMk id="23" creationId="{90F1A11A-2B47-8036-7EDC-E1F26CCB45D8}"/>
          </ac:picMkLst>
        </pc:picChg>
        <pc:picChg chg="mod">
          <ac:chgData name="Tao, Bill" userId="8bec7c3f-9b66-413c-b82f-fdf7bc0f8617" providerId="ADAL" clId="{BDEC1012-6066-47F4-9074-CDF4BA228DCF}" dt="2024-04-11T18:07:31.140" v="18749" actId="1035"/>
          <ac:picMkLst>
            <pc:docMk/>
            <pc:sldMk cId="3716311839" sldId="278"/>
            <ac:picMk id="24" creationId="{9800A782-EFFE-1F3B-F53B-658439893232}"/>
          </ac:picMkLst>
        </pc:picChg>
        <pc:picChg chg="mod">
          <ac:chgData name="Tao, Bill" userId="8bec7c3f-9b66-413c-b82f-fdf7bc0f8617" providerId="ADAL" clId="{BDEC1012-6066-47F4-9074-CDF4BA228DCF}" dt="2024-04-11T18:07:31.140" v="18749" actId="1035"/>
          <ac:picMkLst>
            <pc:docMk/>
            <pc:sldMk cId="3716311839" sldId="278"/>
            <ac:picMk id="28" creationId="{81CAAC58-FB43-D03F-87FF-F6E6460322A7}"/>
          </ac:picMkLst>
        </pc:picChg>
        <pc:picChg chg="mod">
          <ac:chgData name="Tao, Bill" userId="8bec7c3f-9b66-413c-b82f-fdf7bc0f8617" providerId="ADAL" clId="{BDEC1012-6066-47F4-9074-CDF4BA228DCF}" dt="2024-04-11T18:07:31.140" v="18749" actId="1035"/>
          <ac:picMkLst>
            <pc:docMk/>
            <pc:sldMk cId="3716311839" sldId="278"/>
            <ac:picMk id="45" creationId="{4F3B2A93-0DB0-3786-3E5B-1D4DFC559BD3}"/>
          </ac:picMkLst>
        </pc:picChg>
        <pc:cxnChg chg="mod">
          <ac:chgData name="Tao, Bill" userId="8bec7c3f-9b66-413c-b82f-fdf7bc0f8617" providerId="ADAL" clId="{BDEC1012-6066-47F4-9074-CDF4BA228DCF}" dt="2024-04-11T18:07:31.140" v="18749" actId="1035"/>
          <ac:cxnSpMkLst>
            <pc:docMk/>
            <pc:sldMk cId="3716311839" sldId="278"/>
            <ac:cxnSpMk id="11" creationId="{A2D3A263-E627-C45D-6F6A-42D07D3591F8}"/>
          </ac:cxnSpMkLst>
        </pc:cxnChg>
        <pc:cxnChg chg="del mod">
          <ac:chgData name="Tao, Bill" userId="8bec7c3f-9b66-413c-b82f-fdf7bc0f8617" providerId="ADAL" clId="{BDEC1012-6066-47F4-9074-CDF4BA228DCF}" dt="2024-02-28T01:34:58.546" v="1853" actId="478"/>
          <ac:cxnSpMkLst>
            <pc:docMk/>
            <pc:sldMk cId="3716311839" sldId="278"/>
            <ac:cxnSpMk id="15" creationId="{C7308B4D-27A0-1145-3712-A0D216B43195}"/>
          </ac:cxnSpMkLst>
        </pc:cxnChg>
        <pc:cxnChg chg="del mod">
          <ac:chgData name="Tao, Bill" userId="8bec7c3f-9b66-413c-b82f-fdf7bc0f8617" providerId="ADAL" clId="{BDEC1012-6066-47F4-9074-CDF4BA228DCF}" dt="2024-02-28T01:34:58.546" v="1853" actId="478"/>
          <ac:cxnSpMkLst>
            <pc:docMk/>
            <pc:sldMk cId="3716311839" sldId="278"/>
            <ac:cxnSpMk id="16" creationId="{DC0596F1-7C75-4BD6-923D-98D098354843}"/>
          </ac:cxnSpMkLst>
        </pc:cxnChg>
        <pc:cxnChg chg="mod">
          <ac:chgData name="Tao, Bill" userId="8bec7c3f-9b66-413c-b82f-fdf7bc0f8617" providerId="ADAL" clId="{BDEC1012-6066-47F4-9074-CDF4BA228DCF}" dt="2024-04-11T18:07:31.140" v="18749" actId="1035"/>
          <ac:cxnSpMkLst>
            <pc:docMk/>
            <pc:sldMk cId="3716311839" sldId="278"/>
            <ac:cxnSpMk id="32" creationId="{C8CCBD00-913F-5CF8-75A6-014DADE1C0C5}"/>
          </ac:cxnSpMkLst>
        </pc:cxnChg>
        <pc:cxnChg chg="mod">
          <ac:chgData name="Tao, Bill" userId="8bec7c3f-9b66-413c-b82f-fdf7bc0f8617" providerId="ADAL" clId="{BDEC1012-6066-47F4-9074-CDF4BA228DCF}" dt="2024-04-11T18:07:31.140" v="18749" actId="1035"/>
          <ac:cxnSpMkLst>
            <pc:docMk/>
            <pc:sldMk cId="3716311839" sldId="278"/>
            <ac:cxnSpMk id="40" creationId="{FF6731C5-467E-6417-61E9-96BC7AC529C1}"/>
          </ac:cxnSpMkLst>
        </pc:cxnChg>
        <pc:cxnChg chg="mod">
          <ac:chgData name="Tao, Bill" userId="8bec7c3f-9b66-413c-b82f-fdf7bc0f8617" providerId="ADAL" clId="{BDEC1012-6066-47F4-9074-CDF4BA228DCF}" dt="2024-04-11T18:07:31.140" v="18749" actId="1035"/>
          <ac:cxnSpMkLst>
            <pc:docMk/>
            <pc:sldMk cId="3716311839" sldId="278"/>
            <ac:cxnSpMk id="41" creationId="{4E8BBDFA-B230-0C8D-4915-2BB964CADF4B}"/>
          </ac:cxnSpMkLst>
        </pc:cxnChg>
        <pc:cxnChg chg="mod">
          <ac:chgData name="Tao, Bill" userId="8bec7c3f-9b66-413c-b82f-fdf7bc0f8617" providerId="ADAL" clId="{BDEC1012-6066-47F4-9074-CDF4BA228DCF}" dt="2024-04-11T18:07:31.140" v="18749" actId="1035"/>
          <ac:cxnSpMkLst>
            <pc:docMk/>
            <pc:sldMk cId="3716311839" sldId="278"/>
            <ac:cxnSpMk id="42" creationId="{6A2FED67-9015-AE13-E7B3-D28D63DEF5D0}"/>
          </ac:cxnSpMkLst>
        </pc:cxnChg>
        <pc:cxnChg chg="mod">
          <ac:chgData name="Tao, Bill" userId="8bec7c3f-9b66-413c-b82f-fdf7bc0f8617" providerId="ADAL" clId="{BDEC1012-6066-47F4-9074-CDF4BA228DCF}" dt="2024-04-11T18:07:31.140" v="18749" actId="1035"/>
          <ac:cxnSpMkLst>
            <pc:docMk/>
            <pc:sldMk cId="3716311839" sldId="278"/>
            <ac:cxnSpMk id="43" creationId="{982A1BE5-E53F-EE2D-6D84-E471D2C092F4}"/>
          </ac:cxnSpMkLst>
        </pc:cxnChg>
      </pc:sldChg>
      <pc:sldChg chg="addSp delSp modSp add mod setBg delAnim modAnim modNotesTx">
        <pc:chgData name="Tao, Bill" userId="8bec7c3f-9b66-413c-b82f-fdf7bc0f8617" providerId="ADAL" clId="{BDEC1012-6066-47F4-9074-CDF4BA228DCF}" dt="2024-04-14T17:59:43.035" v="24285" actId="20577"/>
        <pc:sldMkLst>
          <pc:docMk/>
          <pc:sldMk cId="56252312" sldId="279"/>
        </pc:sldMkLst>
        <pc:spChg chg="del mod">
          <ac:chgData name="Tao, Bill" userId="8bec7c3f-9b66-413c-b82f-fdf7bc0f8617" providerId="ADAL" clId="{BDEC1012-6066-47F4-9074-CDF4BA228DCF}" dt="2024-03-08T19:09:25.155" v="3307" actId="478"/>
          <ac:spMkLst>
            <pc:docMk/>
            <pc:sldMk cId="56252312" sldId="279"/>
            <ac:spMk id="2" creationId="{6D48480B-DE5F-7233-AE31-94674ACD806E}"/>
          </ac:spMkLst>
        </pc:spChg>
        <pc:spChg chg="del">
          <ac:chgData name="Tao, Bill" userId="8bec7c3f-9b66-413c-b82f-fdf7bc0f8617" providerId="ADAL" clId="{BDEC1012-6066-47F4-9074-CDF4BA228DCF}" dt="2024-03-08T19:10:31.926" v="3316" actId="478"/>
          <ac:spMkLst>
            <pc:docMk/>
            <pc:sldMk cId="56252312" sldId="279"/>
            <ac:spMk id="4" creationId="{964BCBED-233D-919D-675F-258C12B6CC8D}"/>
          </ac:spMkLst>
        </pc:spChg>
        <pc:spChg chg="del">
          <ac:chgData name="Tao, Bill" userId="8bec7c3f-9b66-413c-b82f-fdf7bc0f8617" providerId="ADAL" clId="{BDEC1012-6066-47F4-9074-CDF4BA228DCF}" dt="2024-03-08T19:10:33.241" v="3317" actId="478"/>
          <ac:spMkLst>
            <pc:docMk/>
            <pc:sldMk cId="56252312" sldId="279"/>
            <ac:spMk id="5" creationId="{3ACB55C5-D9F7-E74B-53DA-44FEF4CD3475}"/>
          </ac:spMkLst>
        </pc:spChg>
        <pc:spChg chg="mod">
          <ac:chgData name="Tao, Bill" userId="8bec7c3f-9b66-413c-b82f-fdf7bc0f8617" providerId="ADAL" clId="{BDEC1012-6066-47F4-9074-CDF4BA228DCF}" dt="2024-04-02T14:56:35.977" v="3940" actId="1035"/>
          <ac:spMkLst>
            <pc:docMk/>
            <pc:sldMk cId="56252312" sldId="279"/>
            <ac:spMk id="6" creationId="{9E5BC4FC-8687-9893-448B-2910F69B46AD}"/>
          </ac:spMkLst>
        </pc:spChg>
        <pc:spChg chg="add mod">
          <ac:chgData name="Tao, Bill" userId="8bec7c3f-9b66-413c-b82f-fdf7bc0f8617" providerId="ADAL" clId="{BDEC1012-6066-47F4-9074-CDF4BA228DCF}" dt="2024-04-14T17:59:43.035" v="24285" actId="20577"/>
          <ac:spMkLst>
            <pc:docMk/>
            <pc:sldMk cId="56252312" sldId="279"/>
            <ac:spMk id="8" creationId="{78DC2342-5A18-48BE-0F51-46CE4D71FA51}"/>
          </ac:spMkLst>
        </pc:spChg>
        <pc:spChg chg="add del mod">
          <ac:chgData name="Tao, Bill" userId="8bec7c3f-9b66-413c-b82f-fdf7bc0f8617" providerId="ADAL" clId="{BDEC1012-6066-47F4-9074-CDF4BA228DCF}" dt="2024-03-05T18:15:02.164" v="2752" actId="21"/>
          <ac:spMkLst>
            <pc:docMk/>
            <pc:sldMk cId="56252312" sldId="279"/>
            <ac:spMk id="8" creationId="{846FDCAE-EE70-AE89-EFF3-43EEFDBA0C59}"/>
          </ac:spMkLst>
        </pc:spChg>
        <pc:spChg chg="add del mod">
          <ac:chgData name="Tao, Bill" userId="8bec7c3f-9b66-413c-b82f-fdf7bc0f8617" providerId="ADAL" clId="{BDEC1012-6066-47F4-9074-CDF4BA228DCF}" dt="2024-03-08T20:04:30.866" v="3339" actId="478"/>
          <ac:spMkLst>
            <pc:docMk/>
            <pc:sldMk cId="56252312" sldId="279"/>
            <ac:spMk id="9" creationId="{846FDCAE-EE70-AE89-EFF3-43EEFDBA0C59}"/>
          </ac:spMkLst>
        </pc:spChg>
        <pc:spChg chg="mod">
          <ac:chgData name="Tao, Bill" userId="8bec7c3f-9b66-413c-b82f-fdf7bc0f8617" providerId="ADAL" clId="{BDEC1012-6066-47F4-9074-CDF4BA228DCF}" dt="2024-04-02T14:56:35.977" v="3940" actId="1035"/>
          <ac:spMkLst>
            <pc:docMk/>
            <pc:sldMk cId="56252312" sldId="279"/>
            <ac:spMk id="25" creationId="{3897B798-AED9-3216-67E2-383CC0450F63}"/>
          </ac:spMkLst>
        </pc:spChg>
        <pc:spChg chg="mod">
          <ac:chgData name="Tao, Bill" userId="8bec7c3f-9b66-413c-b82f-fdf7bc0f8617" providerId="ADAL" clId="{BDEC1012-6066-47F4-9074-CDF4BA228DCF}" dt="2024-04-02T14:56:35.977" v="3940" actId="1035"/>
          <ac:spMkLst>
            <pc:docMk/>
            <pc:sldMk cId="56252312" sldId="279"/>
            <ac:spMk id="27" creationId="{0A58BAFA-F94D-88F2-9670-FFD3294CE55B}"/>
          </ac:spMkLst>
        </pc:spChg>
        <pc:grpChg chg="mod">
          <ac:chgData name="Tao, Bill" userId="8bec7c3f-9b66-413c-b82f-fdf7bc0f8617" providerId="ADAL" clId="{BDEC1012-6066-47F4-9074-CDF4BA228DCF}" dt="2024-04-02T14:56:35.977" v="3940" actId="1035"/>
          <ac:grpSpMkLst>
            <pc:docMk/>
            <pc:sldMk cId="56252312" sldId="279"/>
            <ac:grpSpMk id="7" creationId="{EC3FE888-48B4-5E0E-1C38-3FFE11C58B21}"/>
          </ac:grpSpMkLst>
        </pc:grpChg>
        <pc:picChg chg="mod">
          <ac:chgData name="Tao, Bill" userId="8bec7c3f-9b66-413c-b82f-fdf7bc0f8617" providerId="ADAL" clId="{BDEC1012-6066-47F4-9074-CDF4BA228DCF}" dt="2024-04-02T14:56:35.977" v="3940" actId="1035"/>
          <ac:picMkLst>
            <pc:docMk/>
            <pc:sldMk cId="56252312" sldId="279"/>
            <ac:picMk id="3" creationId="{7993062E-D548-86DC-A8C5-A0394D1E1A92}"/>
          </ac:picMkLst>
        </pc:picChg>
        <pc:picChg chg="mod">
          <ac:chgData name="Tao, Bill" userId="8bec7c3f-9b66-413c-b82f-fdf7bc0f8617" providerId="ADAL" clId="{BDEC1012-6066-47F4-9074-CDF4BA228DCF}" dt="2024-04-02T14:56:35.977" v="3940" actId="1035"/>
          <ac:picMkLst>
            <pc:docMk/>
            <pc:sldMk cId="56252312" sldId="279"/>
            <ac:picMk id="12" creationId="{029ECFD5-1AA0-6AE7-62D1-65E0E0B3BFA7}"/>
          </ac:picMkLst>
        </pc:picChg>
        <pc:picChg chg="add del mod">
          <ac:chgData name="Tao, Bill" userId="8bec7c3f-9b66-413c-b82f-fdf7bc0f8617" providerId="ADAL" clId="{BDEC1012-6066-47F4-9074-CDF4BA228DCF}" dt="2024-03-08T20:06:50.911" v="3571" actId="21"/>
          <ac:picMkLst>
            <pc:docMk/>
            <pc:sldMk cId="56252312" sldId="279"/>
            <ac:picMk id="17" creationId="{5CFE352E-1137-B465-C9F9-A7552E22DC01}"/>
          </ac:picMkLst>
        </pc:picChg>
        <pc:picChg chg="mod">
          <ac:chgData name="Tao, Bill" userId="8bec7c3f-9b66-413c-b82f-fdf7bc0f8617" providerId="ADAL" clId="{BDEC1012-6066-47F4-9074-CDF4BA228DCF}" dt="2024-04-02T14:56:35.977" v="3940" actId="1035"/>
          <ac:picMkLst>
            <pc:docMk/>
            <pc:sldMk cId="56252312" sldId="279"/>
            <ac:picMk id="19" creationId="{FEC45608-FE67-18B8-5B32-C4694E2747D3}"/>
          </ac:picMkLst>
        </pc:picChg>
        <pc:picChg chg="mod">
          <ac:chgData name="Tao, Bill" userId="8bec7c3f-9b66-413c-b82f-fdf7bc0f8617" providerId="ADAL" clId="{BDEC1012-6066-47F4-9074-CDF4BA228DCF}" dt="2024-04-02T14:56:35.977" v="3940" actId="1035"/>
          <ac:picMkLst>
            <pc:docMk/>
            <pc:sldMk cId="56252312" sldId="279"/>
            <ac:picMk id="20" creationId="{33A14567-F073-6D43-7970-C7B29F9CEA3A}"/>
          </ac:picMkLst>
        </pc:picChg>
        <pc:picChg chg="mod">
          <ac:chgData name="Tao, Bill" userId="8bec7c3f-9b66-413c-b82f-fdf7bc0f8617" providerId="ADAL" clId="{BDEC1012-6066-47F4-9074-CDF4BA228DCF}" dt="2024-04-02T14:56:35.977" v="3940" actId="1035"/>
          <ac:picMkLst>
            <pc:docMk/>
            <pc:sldMk cId="56252312" sldId="279"/>
            <ac:picMk id="21" creationId="{C4AC0FB6-9F6E-4039-A09B-7385A39BEECD}"/>
          </ac:picMkLst>
        </pc:picChg>
        <pc:picChg chg="mod">
          <ac:chgData name="Tao, Bill" userId="8bec7c3f-9b66-413c-b82f-fdf7bc0f8617" providerId="ADAL" clId="{BDEC1012-6066-47F4-9074-CDF4BA228DCF}" dt="2024-04-02T14:56:35.977" v="3940" actId="1035"/>
          <ac:picMkLst>
            <pc:docMk/>
            <pc:sldMk cId="56252312" sldId="279"/>
            <ac:picMk id="22" creationId="{6B334AD4-85FC-CC9B-57BF-7894C13CD189}"/>
          </ac:picMkLst>
        </pc:picChg>
        <pc:picChg chg="mod">
          <ac:chgData name="Tao, Bill" userId="8bec7c3f-9b66-413c-b82f-fdf7bc0f8617" providerId="ADAL" clId="{BDEC1012-6066-47F4-9074-CDF4BA228DCF}" dt="2024-04-02T14:56:35.977" v="3940" actId="1035"/>
          <ac:picMkLst>
            <pc:docMk/>
            <pc:sldMk cId="56252312" sldId="279"/>
            <ac:picMk id="23" creationId="{EAF97CAB-3DA4-B28A-601A-A146455276E1}"/>
          </ac:picMkLst>
        </pc:picChg>
        <pc:picChg chg="mod">
          <ac:chgData name="Tao, Bill" userId="8bec7c3f-9b66-413c-b82f-fdf7bc0f8617" providerId="ADAL" clId="{BDEC1012-6066-47F4-9074-CDF4BA228DCF}" dt="2024-04-02T14:56:35.977" v="3940" actId="1035"/>
          <ac:picMkLst>
            <pc:docMk/>
            <pc:sldMk cId="56252312" sldId="279"/>
            <ac:picMk id="24" creationId="{1B72B996-EC51-F76D-8534-E9661DA47B60}"/>
          </ac:picMkLst>
        </pc:picChg>
        <pc:picChg chg="mod">
          <ac:chgData name="Tao, Bill" userId="8bec7c3f-9b66-413c-b82f-fdf7bc0f8617" providerId="ADAL" clId="{BDEC1012-6066-47F4-9074-CDF4BA228DCF}" dt="2024-04-02T14:56:35.977" v="3940" actId="1035"/>
          <ac:picMkLst>
            <pc:docMk/>
            <pc:sldMk cId="56252312" sldId="279"/>
            <ac:picMk id="26" creationId="{95EA1748-4561-95B0-971E-DD98857925D4}"/>
          </ac:picMkLst>
        </pc:picChg>
        <pc:picChg chg="mod">
          <ac:chgData name="Tao, Bill" userId="8bec7c3f-9b66-413c-b82f-fdf7bc0f8617" providerId="ADAL" clId="{BDEC1012-6066-47F4-9074-CDF4BA228DCF}" dt="2024-04-02T14:56:35.977" v="3940" actId="1035"/>
          <ac:picMkLst>
            <pc:docMk/>
            <pc:sldMk cId="56252312" sldId="279"/>
            <ac:picMk id="28" creationId="{111E59E3-6C48-48DA-47A9-415AC29346B8}"/>
          </ac:picMkLst>
        </pc:picChg>
        <pc:picChg chg="mod">
          <ac:chgData name="Tao, Bill" userId="8bec7c3f-9b66-413c-b82f-fdf7bc0f8617" providerId="ADAL" clId="{BDEC1012-6066-47F4-9074-CDF4BA228DCF}" dt="2024-04-02T14:56:35.977" v="3940" actId="1035"/>
          <ac:picMkLst>
            <pc:docMk/>
            <pc:sldMk cId="56252312" sldId="279"/>
            <ac:picMk id="45" creationId="{3F552859-903F-D185-DD2D-678B14815DA4}"/>
          </ac:picMkLst>
        </pc:picChg>
        <pc:picChg chg="add del mod">
          <ac:chgData name="Tao, Bill" userId="8bec7c3f-9b66-413c-b82f-fdf7bc0f8617" providerId="ADAL" clId="{BDEC1012-6066-47F4-9074-CDF4BA228DCF}" dt="2024-03-05T18:15:02.164" v="2752" actId="21"/>
          <ac:picMkLst>
            <pc:docMk/>
            <pc:sldMk cId="56252312" sldId="279"/>
            <ac:picMk id="1026" creationId="{5CFE352E-1137-B465-C9F9-A7552E22DC01}"/>
          </ac:picMkLst>
        </pc:picChg>
        <pc:cxnChg chg="mod">
          <ac:chgData name="Tao, Bill" userId="8bec7c3f-9b66-413c-b82f-fdf7bc0f8617" providerId="ADAL" clId="{BDEC1012-6066-47F4-9074-CDF4BA228DCF}" dt="2024-04-02T14:56:35.977" v="3940" actId="1035"/>
          <ac:cxnSpMkLst>
            <pc:docMk/>
            <pc:sldMk cId="56252312" sldId="279"/>
            <ac:cxnSpMk id="11" creationId="{A18E39A6-7425-8D9C-D7B9-AE29C2F59084}"/>
          </ac:cxnSpMkLst>
        </pc:cxnChg>
        <pc:cxnChg chg="mod">
          <ac:chgData name="Tao, Bill" userId="8bec7c3f-9b66-413c-b82f-fdf7bc0f8617" providerId="ADAL" clId="{BDEC1012-6066-47F4-9074-CDF4BA228DCF}" dt="2024-04-02T14:56:35.977" v="3940" actId="1035"/>
          <ac:cxnSpMkLst>
            <pc:docMk/>
            <pc:sldMk cId="56252312" sldId="279"/>
            <ac:cxnSpMk id="15" creationId="{56A81182-93B1-85E8-325D-D9AC37AB7878}"/>
          </ac:cxnSpMkLst>
        </pc:cxnChg>
        <pc:cxnChg chg="mod">
          <ac:chgData name="Tao, Bill" userId="8bec7c3f-9b66-413c-b82f-fdf7bc0f8617" providerId="ADAL" clId="{BDEC1012-6066-47F4-9074-CDF4BA228DCF}" dt="2024-04-02T14:56:35.977" v="3940" actId="1035"/>
          <ac:cxnSpMkLst>
            <pc:docMk/>
            <pc:sldMk cId="56252312" sldId="279"/>
            <ac:cxnSpMk id="16" creationId="{B4B5F1E6-4BBE-BD28-521A-68A08FD406C1}"/>
          </ac:cxnSpMkLst>
        </pc:cxnChg>
        <pc:cxnChg chg="mod">
          <ac:chgData name="Tao, Bill" userId="8bec7c3f-9b66-413c-b82f-fdf7bc0f8617" providerId="ADAL" clId="{BDEC1012-6066-47F4-9074-CDF4BA228DCF}" dt="2024-04-02T14:56:35.977" v="3940" actId="1035"/>
          <ac:cxnSpMkLst>
            <pc:docMk/>
            <pc:sldMk cId="56252312" sldId="279"/>
            <ac:cxnSpMk id="32" creationId="{CC71FAF4-98C9-FEF9-D6CF-4B4C10787ED5}"/>
          </ac:cxnSpMkLst>
        </pc:cxnChg>
        <pc:cxnChg chg="mod">
          <ac:chgData name="Tao, Bill" userId="8bec7c3f-9b66-413c-b82f-fdf7bc0f8617" providerId="ADAL" clId="{BDEC1012-6066-47F4-9074-CDF4BA228DCF}" dt="2024-04-02T14:56:35.977" v="3940" actId="1035"/>
          <ac:cxnSpMkLst>
            <pc:docMk/>
            <pc:sldMk cId="56252312" sldId="279"/>
            <ac:cxnSpMk id="40" creationId="{300A12D8-C99D-B846-FAA0-558F1385DCDD}"/>
          </ac:cxnSpMkLst>
        </pc:cxnChg>
        <pc:cxnChg chg="mod">
          <ac:chgData name="Tao, Bill" userId="8bec7c3f-9b66-413c-b82f-fdf7bc0f8617" providerId="ADAL" clId="{BDEC1012-6066-47F4-9074-CDF4BA228DCF}" dt="2024-04-02T14:56:35.977" v="3940" actId="1035"/>
          <ac:cxnSpMkLst>
            <pc:docMk/>
            <pc:sldMk cId="56252312" sldId="279"/>
            <ac:cxnSpMk id="41" creationId="{031F6EF0-046C-A545-0C0E-41EF52E461A8}"/>
          </ac:cxnSpMkLst>
        </pc:cxnChg>
        <pc:cxnChg chg="mod">
          <ac:chgData name="Tao, Bill" userId="8bec7c3f-9b66-413c-b82f-fdf7bc0f8617" providerId="ADAL" clId="{BDEC1012-6066-47F4-9074-CDF4BA228DCF}" dt="2024-04-02T14:56:35.977" v="3940" actId="1035"/>
          <ac:cxnSpMkLst>
            <pc:docMk/>
            <pc:sldMk cId="56252312" sldId="279"/>
            <ac:cxnSpMk id="42" creationId="{908F87B6-F06D-F012-8198-431AD0821FD7}"/>
          </ac:cxnSpMkLst>
        </pc:cxnChg>
        <pc:cxnChg chg="mod">
          <ac:chgData name="Tao, Bill" userId="8bec7c3f-9b66-413c-b82f-fdf7bc0f8617" providerId="ADAL" clId="{BDEC1012-6066-47F4-9074-CDF4BA228DCF}" dt="2024-04-02T14:56:35.977" v="3940" actId="1035"/>
          <ac:cxnSpMkLst>
            <pc:docMk/>
            <pc:sldMk cId="56252312" sldId="279"/>
            <ac:cxnSpMk id="43" creationId="{429BC85A-94DB-9440-1314-2410BCF4C1C6}"/>
          </ac:cxnSpMkLst>
        </pc:cxnChg>
      </pc:sldChg>
      <pc:sldChg chg="modSp add del mod modTransition modAnim">
        <pc:chgData name="Tao, Bill" userId="8bec7c3f-9b66-413c-b82f-fdf7bc0f8617" providerId="ADAL" clId="{BDEC1012-6066-47F4-9074-CDF4BA228DCF}" dt="2024-02-28T01:40:44.004" v="1882" actId="47"/>
        <pc:sldMkLst>
          <pc:docMk/>
          <pc:sldMk cId="3702934509" sldId="279"/>
        </pc:sldMkLst>
        <pc:picChg chg="mod">
          <ac:chgData name="Tao, Bill" userId="8bec7c3f-9b66-413c-b82f-fdf7bc0f8617" providerId="ADAL" clId="{BDEC1012-6066-47F4-9074-CDF4BA228DCF}" dt="2024-02-28T01:40:12.160" v="1879" actId="1076"/>
          <ac:picMkLst>
            <pc:docMk/>
            <pc:sldMk cId="3702934509" sldId="279"/>
            <ac:picMk id="8" creationId="{4C610A1B-DF50-F476-59D0-4072EEFCABB2}"/>
          </ac:picMkLst>
        </pc:picChg>
        <pc:picChg chg="mod">
          <ac:chgData name="Tao, Bill" userId="8bec7c3f-9b66-413c-b82f-fdf7bc0f8617" providerId="ADAL" clId="{BDEC1012-6066-47F4-9074-CDF4BA228DCF}" dt="2024-02-28T01:40:07.473" v="1878" actId="1076"/>
          <ac:picMkLst>
            <pc:docMk/>
            <pc:sldMk cId="3702934509" sldId="279"/>
            <ac:picMk id="9" creationId="{051F0931-AD29-F6FC-6A8F-8FAABCFB40B6}"/>
          </ac:picMkLst>
        </pc:picChg>
      </pc:sldChg>
      <pc:sldChg chg="addSp delSp modSp add del mod modTransition delAnim modAnim modShow modNotesTx">
        <pc:chgData name="Tao, Bill" userId="8bec7c3f-9b66-413c-b82f-fdf7bc0f8617" providerId="ADAL" clId="{BDEC1012-6066-47F4-9074-CDF4BA228DCF}" dt="2024-04-14T18:00:06.310" v="24291" actId="47"/>
        <pc:sldMkLst>
          <pc:docMk/>
          <pc:sldMk cId="3675276069" sldId="280"/>
        </pc:sldMkLst>
        <pc:spChg chg="mod">
          <ac:chgData name="Tao, Bill" userId="8bec7c3f-9b66-413c-b82f-fdf7bc0f8617" providerId="ADAL" clId="{BDEC1012-6066-47F4-9074-CDF4BA228DCF}" dt="2024-04-11T18:10:17.929" v="18867" actId="1076"/>
          <ac:spMkLst>
            <pc:docMk/>
            <pc:sldMk cId="3675276069" sldId="280"/>
            <ac:spMk id="2" creationId="{DB3FC8B6-AC80-2004-8C55-21107713CE6E}"/>
          </ac:spMkLst>
        </pc:spChg>
        <pc:spChg chg="mod">
          <ac:chgData name="Tao, Bill" userId="8bec7c3f-9b66-413c-b82f-fdf7bc0f8617" providerId="ADAL" clId="{BDEC1012-6066-47F4-9074-CDF4BA228DCF}" dt="2024-04-11T18:10:17.929" v="18867" actId="1076"/>
          <ac:spMkLst>
            <pc:docMk/>
            <pc:sldMk cId="3675276069" sldId="280"/>
            <ac:spMk id="3" creationId="{B9F5202A-E2F0-EF96-AC81-E14CEBAFFDED}"/>
          </ac:spMkLst>
        </pc:spChg>
        <pc:spChg chg="mod">
          <ac:chgData name="Tao, Bill" userId="8bec7c3f-9b66-413c-b82f-fdf7bc0f8617" providerId="ADAL" clId="{BDEC1012-6066-47F4-9074-CDF4BA228DCF}" dt="2024-04-11T18:10:17.929" v="18867" actId="1076"/>
          <ac:spMkLst>
            <pc:docMk/>
            <pc:sldMk cId="3675276069" sldId="280"/>
            <ac:spMk id="4" creationId="{CFF8A04A-F4D4-D69B-F0A9-278F83FD9CCA}"/>
          </ac:spMkLst>
        </pc:spChg>
        <pc:spChg chg="del">
          <ac:chgData name="Tao, Bill" userId="8bec7c3f-9b66-413c-b82f-fdf7bc0f8617" providerId="ADAL" clId="{BDEC1012-6066-47F4-9074-CDF4BA228DCF}" dt="2024-03-08T19:10:57.405" v="3323" actId="478"/>
          <ac:spMkLst>
            <pc:docMk/>
            <pc:sldMk cId="3675276069" sldId="280"/>
            <ac:spMk id="4" creationId="{EFC0C127-26F0-2B18-BF1A-42509EDCE2FA}"/>
          </ac:spMkLst>
        </pc:spChg>
        <pc:spChg chg="mod">
          <ac:chgData name="Tao, Bill" userId="8bec7c3f-9b66-413c-b82f-fdf7bc0f8617" providerId="ADAL" clId="{BDEC1012-6066-47F4-9074-CDF4BA228DCF}" dt="2024-04-11T18:10:17.929" v="18867" actId="1076"/>
          <ac:spMkLst>
            <pc:docMk/>
            <pc:sldMk cId="3675276069" sldId="280"/>
            <ac:spMk id="5" creationId="{BD4AEFF9-2B98-41CB-83CD-9CC3EC0B7814}"/>
          </ac:spMkLst>
        </pc:spChg>
        <pc:spChg chg="mod">
          <ac:chgData name="Tao, Bill" userId="8bec7c3f-9b66-413c-b82f-fdf7bc0f8617" providerId="ADAL" clId="{BDEC1012-6066-47F4-9074-CDF4BA228DCF}" dt="2024-04-02T14:57:31.980" v="4045" actId="1035"/>
          <ac:spMkLst>
            <pc:docMk/>
            <pc:sldMk cId="3675276069" sldId="280"/>
            <ac:spMk id="6" creationId="{708C8902-C97A-AB2B-1132-6EB061871314}"/>
          </ac:spMkLst>
        </pc:spChg>
        <pc:spChg chg="add del mod">
          <ac:chgData name="Tao, Bill" userId="8bec7c3f-9b66-413c-b82f-fdf7bc0f8617" providerId="ADAL" clId="{BDEC1012-6066-47F4-9074-CDF4BA228DCF}" dt="2024-03-04T01:44:00.780" v="2598" actId="478"/>
          <ac:spMkLst>
            <pc:docMk/>
            <pc:sldMk cId="3675276069" sldId="280"/>
            <ac:spMk id="7" creationId="{2230F065-3CAC-93A6-82EF-E769094A2ADB}"/>
          </ac:spMkLst>
        </pc:spChg>
        <pc:spChg chg="mod">
          <ac:chgData name="Tao, Bill" userId="8bec7c3f-9b66-413c-b82f-fdf7bc0f8617" providerId="ADAL" clId="{BDEC1012-6066-47F4-9074-CDF4BA228DCF}" dt="2024-04-11T18:10:17.929" v="18867" actId="1076"/>
          <ac:spMkLst>
            <pc:docMk/>
            <pc:sldMk cId="3675276069" sldId="280"/>
            <ac:spMk id="7" creationId="{61663386-8517-3A3F-EFF6-41CBA48A599F}"/>
          </ac:spMkLst>
        </pc:spChg>
        <pc:spChg chg="add del mod">
          <ac:chgData name="Tao, Bill" userId="8bec7c3f-9b66-413c-b82f-fdf7bc0f8617" providerId="ADAL" clId="{BDEC1012-6066-47F4-9074-CDF4BA228DCF}" dt="2024-03-04T01:44:00.780" v="2598" actId="478"/>
          <ac:spMkLst>
            <pc:docMk/>
            <pc:sldMk cId="3675276069" sldId="280"/>
            <ac:spMk id="8" creationId="{A8A4D171-FEED-AF48-DE71-A0FF0B2ADC7E}"/>
          </ac:spMkLst>
        </pc:spChg>
        <pc:spChg chg="mod">
          <ac:chgData name="Tao, Bill" userId="8bec7c3f-9b66-413c-b82f-fdf7bc0f8617" providerId="ADAL" clId="{BDEC1012-6066-47F4-9074-CDF4BA228DCF}" dt="2024-04-11T18:10:17.929" v="18867" actId="1076"/>
          <ac:spMkLst>
            <pc:docMk/>
            <pc:sldMk cId="3675276069" sldId="280"/>
            <ac:spMk id="8" creationId="{ED4F33C5-D80F-0CFC-CD77-851F04A8A00B}"/>
          </ac:spMkLst>
        </pc:spChg>
        <pc:spChg chg="add mod">
          <ac:chgData name="Tao, Bill" userId="8bec7c3f-9b66-413c-b82f-fdf7bc0f8617" providerId="ADAL" clId="{BDEC1012-6066-47F4-9074-CDF4BA228DCF}" dt="2024-04-11T18:10:17.929" v="18867" actId="1076"/>
          <ac:spMkLst>
            <pc:docMk/>
            <pc:sldMk cId="3675276069" sldId="280"/>
            <ac:spMk id="9" creationId="{0F646F74-EFDC-24B4-1B5A-BEB6E8AD2233}"/>
          </ac:spMkLst>
        </pc:spChg>
        <pc:spChg chg="add mod">
          <ac:chgData name="Tao, Bill" userId="8bec7c3f-9b66-413c-b82f-fdf7bc0f8617" providerId="ADAL" clId="{BDEC1012-6066-47F4-9074-CDF4BA228DCF}" dt="2024-04-11T18:10:17.929" v="18867" actId="1076"/>
          <ac:spMkLst>
            <pc:docMk/>
            <pc:sldMk cId="3675276069" sldId="280"/>
            <ac:spMk id="10" creationId="{F1E4DDB3-2257-4963-6C44-CF8A8B66BECE}"/>
          </ac:spMkLst>
        </pc:spChg>
        <pc:spChg chg="mod">
          <ac:chgData name="Tao, Bill" userId="8bec7c3f-9b66-413c-b82f-fdf7bc0f8617" providerId="ADAL" clId="{BDEC1012-6066-47F4-9074-CDF4BA228DCF}" dt="2024-04-11T18:10:17.929" v="18867" actId="1076"/>
          <ac:spMkLst>
            <pc:docMk/>
            <pc:sldMk cId="3675276069" sldId="280"/>
            <ac:spMk id="27" creationId="{12E44136-A345-5E51-F92E-9902E80850F4}"/>
          </ac:spMkLst>
        </pc:spChg>
        <pc:spChg chg="mod">
          <ac:chgData name="Tao, Bill" userId="8bec7c3f-9b66-413c-b82f-fdf7bc0f8617" providerId="ADAL" clId="{BDEC1012-6066-47F4-9074-CDF4BA228DCF}" dt="2024-04-11T18:10:17.929" v="18867" actId="1076"/>
          <ac:spMkLst>
            <pc:docMk/>
            <pc:sldMk cId="3675276069" sldId="280"/>
            <ac:spMk id="28" creationId="{AABBF032-0DD1-A213-49C9-5AC814B95211}"/>
          </ac:spMkLst>
        </pc:spChg>
        <pc:spChg chg="mod">
          <ac:chgData name="Tao, Bill" userId="8bec7c3f-9b66-413c-b82f-fdf7bc0f8617" providerId="ADAL" clId="{BDEC1012-6066-47F4-9074-CDF4BA228DCF}" dt="2024-04-11T18:10:17.929" v="18867" actId="1076"/>
          <ac:spMkLst>
            <pc:docMk/>
            <pc:sldMk cId="3675276069" sldId="280"/>
            <ac:spMk id="29" creationId="{95E36A6B-894E-CDAD-117E-CAEAAED669D4}"/>
          </ac:spMkLst>
        </pc:spChg>
        <pc:spChg chg="mod">
          <ac:chgData name="Tao, Bill" userId="8bec7c3f-9b66-413c-b82f-fdf7bc0f8617" providerId="ADAL" clId="{BDEC1012-6066-47F4-9074-CDF4BA228DCF}" dt="2024-04-11T18:10:17.929" v="18867" actId="1076"/>
          <ac:spMkLst>
            <pc:docMk/>
            <pc:sldMk cId="3675276069" sldId="280"/>
            <ac:spMk id="30" creationId="{85AE5997-8A01-F1DD-7598-7A433F4FB673}"/>
          </ac:spMkLst>
        </pc:spChg>
        <pc:spChg chg="mod">
          <ac:chgData name="Tao, Bill" userId="8bec7c3f-9b66-413c-b82f-fdf7bc0f8617" providerId="ADAL" clId="{BDEC1012-6066-47F4-9074-CDF4BA228DCF}" dt="2024-04-11T18:10:17.929" v="18867" actId="1076"/>
          <ac:spMkLst>
            <pc:docMk/>
            <pc:sldMk cId="3675276069" sldId="280"/>
            <ac:spMk id="31" creationId="{16E6F07E-63CD-FDA4-9833-D9F35B7E4DDF}"/>
          </ac:spMkLst>
        </pc:spChg>
        <pc:spChg chg="mod">
          <ac:chgData name="Tao, Bill" userId="8bec7c3f-9b66-413c-b82f-fdf7bc0f8617" providerId="ADAL" clId="{BDEC1012-6066-47F4-9074-CDF4BA228DCF}" dt="2024-04-11T18:10:17.929" v="18867" actId="1076"/>
          <ac:spMkLst>
            <pc:docMk/>
            <pc:sldMk cId="3675276069" sldId="280"/>
            <ac:spMk id="32" creationId="{C790DEA4-2EAD-100B-2F1E-2C5B04F445E5}"/>
          </ac:spMkLst>
        </pc:spChg>
        <pc:spChg chg="mod">
          <ac:chgData name="Tao, Bill" userId="8bec7c3f-9b66-413c-b82f-fdf7bc0f8617" providerId="ADAL" clId="{BDEC1012-6066-47F4-9074-CDF4BA228DCF}" dt="2024-04-11T18:10:17.929" v="18867" actId="1076"/>
          <ac:spMkLst>
            <pc:docMk/>
            <pc:sldMk cId="3675276069" sldId="280"/>
            <ac:spMk id="33" creationId="{D28F9709-7CE3-9076-FFE1-32494404EC35}"/>
          </ac:spMkLst>
        </pc:spChg>
        <pc:spChg chg="mod">
          <ac:chgData name="Tao, Bill" userId="8bec7c3f-9b66-413c-b82f-fdf7bc0f8617" providerId="ADAL" clId="{BDEC1012-6066-47F4-9074-CDF4BA228DCF}" dt="2024-04-11T18:10:17.929" v="18867" actId="1076"/>
          <ac:spMkLst>
            <pc:docMk/>
            <pc:sldMk cId="3675276069" sldId="280"/>
            <ac:spMk id="36" creationId="{C82417FA-8B0A-648E-A810-0D3C504059E1}"/>
          </ac:spMkLst>
        </pc:spChg>
        <pc:spChg chg="mod">
          <ac:chgData name="Tao, Bill" userId="8bec7c3f-9b66-413c-b82f-fdf7bc0f8617" providerId="ADAL" clId="{BDEC1012-6066-47F4-9074-CDF4BA228DCF}" dt="2024-04-11T18:10:17.929" v="18867" actId="1076"/>
          <ac:spMkLst>
            <pc:docMk/>
            <pc:sldMk cId="3675276069" sldId="280"/>
            <ac:spMk id="38" creationId="{58E6B346-7A7D-F4AB-55B9-5184417E55A1}"/>
          </ac:spMkLst>
        </pc:spChg>
        <pc:picChg chg="add mod">
          <ac:chgData name="Tao, Bill" userId="8bec7c3f-9b66-413c-b82f-fdf7bc0f8617" providerId="ADAL" clId="{BDEC1012-6066-47F4-9074-CDF4BA228DCF}" dt="2024-04-11T18:10:17.929" v="18867" actId="1076"/>
          <ac:picMkLst>
            <pc:docMk/>
            <pc:sldMk cId="3675276069" sldId="280"/>
            <ac:picMk id="11" creationId="{E9DDE83E-1EA7-B623-7BED-A2FE9D093E0B}"/>
          </ac:picMkLst>
        </pc:picChg>
        <pc:picChg chg="add mod">
          <ac:chgData name="Tao, Bill" userId="8bec7c3f-9b66-413c-b82f-fdf7bc0f8617" providerId="ADAL" clId="{BDEC1012-6066-47F4-9074-CDF4BA228DCF}" dt="2024-04-11T18:10:17.929" v="18867" actId="1076"/>
          <ac:picMkLst>
            <pc:docMk/>
            <pc:sldMk cId="3675276069" sldId="280"/>
            <ac:picMk id="12" creationId="{C64C4CE0-06C4-E727-4A1E-1B30DBDF2298}"/>
          </ac:picMkLst>
        </pc:picChg>
        <pc:picChg chg="mod">
          <ac:chgData name="Tao, Bill" userId="8bec7c3f-9b66-413c-b82f-fdf7bc0f8617" providerId="ADAL" clId="{BDEC1012-6066-47F4-9074-CDF4BA228DCF}" dt="2024-04-11T18:10:17.929" v="18867" actId="1076"/>
          <ac:picMkLst>
            <pc:docMk/>
            <pc:sldMk cId="3675276069" sldId="280"/>
            <ac:picMk id="13" creationId="{9AB4E6E8-F5D7-41EB-966A-E79BEC99B33F}"/>
          </ac:picMkLst>
        </pc:picChg>
        <pc:picChg chg="add mod">
          <ac:chgData name="Tao, Bill" userId="8bec7c3f-9b66-413c-b82f-fdf7bc0f8617" providerId="ADAL" clId="{BDEC1012-6066-47F4-9074-CDF4BA228DCF}" dt="2024-04-11T18:10:17.929" v="18867" actId="1076"/>
          <ac:picMkLst>
            <pc:docMk/>
            <pc:sldMk cId="3675276069" sldId="280"/>
            <ac:picMk id="14" creationId="{321BDC6C-A324-9A28-BC6A-5AD9179B2B5E}"/>
          </ac:picMkLst>
        </pc:picChg>
        <pc:picChg chg="mod">
          <ac:chgData name="Tao, Bill" userId="8bec7c3f-9b66-413c-b82f-fdf7bc0f8617" providerId="ADAL" clId="{BDEC1012-6066-47F4-9074-CDF4BA228DCF}" dt="2024-04-11T18:10:17.929" v="18867" actId="1076"/>
          <ac:picMkLst>
            <pc:docMk/>
            <pc:sldMk cId="3675276069" sldId="280"/>
            <ac:picMk id="39" creationId="{65B4348A-8F78-8B7E-C9A9-2DF5C865E459}"/>
          </ac:picMkLst>
        </pc:picChg>
        <pc:picChg chg="mod">
          <ac:chgData name="Tao, Bill" userId="8bec7c3f-9b66-413c-b82f-fdf7bc0f8617" providerId="ADAL" clId="{BDEC1012-6066-47F4-9074-CDF4BA228DCF}" dt="2024-04-11T18:10:17.929" v="18867" actId="1076"/>
          <ac:picMkLst>
            <pc:docMk/>
            <pc:sldMk cId="3675276069" sldId="280"/>
            <ac:picMk id="40" creationId="{C6DE2659-66E4-FB5C-F3C0-A3CDB27772F7}"/>
          </ac:picMkLst>
        </pc:picChg>
        <pc:picChg chg="mod">
          <ac:chgData name="Tao, Bill" userId="8bec7c3f-9b66-413c-b82f-fdf7bc0f8617" providerId="ADAL" clId="{BDEC1012-6066-47F4-9074-CDF4BA228DCF}" dt="2024-04-11T18:10:17.929" v="18867" actId="1076"/>
          <ac:picMkLst>
            <pc:docMk/>
            <pc:sldMk cId="3675276069" sldId="280"/>
            <ac:picMk id="43" creationId="{86A5BC45-ABC3-80CF-5CD1-25601425F0E6}"/>
          </ac:picMkLst>
        </pc:picChg>
        <pc:picChg chg="mod">
          <ac:chgData name="Tao, Bill" userId="8bec7c3f-9b66-413c-b82f-fdf7bc0f8617" providerId="ADAL" clId="{BDEC1012-6066-47F4-9074-CDF4BA228DCF}" dt="2024-04-11T18:10:17.929" v="18867" actId="1076"/>
          <ac:picMkLst>
            <pc:docMk/>
            <pc:sldMk cId="3675276069" sldId="280"/>
            <ac:picMk id="44" creationId="{21B4031A-C0D4-1CD4-C956-A5516A212E93}"/>
          </ac:picMkLst>
        </pc:picChg>
      </pc:sldChg>
      <pc:sldChg chg="addSp delSp modSp add mod modAnim modNotesTx">
        <pc:chgData name="Tao, Bill" userId="8bec7c3f-9b66-413c-b82f-fdf7bc0f8617" providerId="ADAL" clId="{BDEC1012-6066-47F4-9074-CDF4BA228DCF}" dt="2024-04-11T19:13:22.652" v="20243" actId="20577"/>
        <pc:sldMkLst>
          <pc:docMk/>
          <pc:sldMk cId="4142074885" sldId="281"/>
        </pc:sldMkLst>
        <pc:spChg chg="mod">
          <ac:chgData name="Tao, Bill" userId="8bec7c3f-9b66-413c-b82f-fdf7bc0f8617" providerId="ADAL" clId="{BDEC1012-6066-47F4-9074-CDF4BA228DCF}" dt="2024-04-11T18:10:25.716" v="18868" actId="1076"/>
          <ac:spMkLst>
            <pc:docMk/>
            <pc:sldMk cId="4142074885" sldId="281"/>
            <ac:spMk id="2" creationId="{862F95A9-9C14-8881-6D8F-E4A594A3D768}"/>
          </ac:spMkLst>
        </pc:spChg>
        <pc:spChg chg="mod">
          <ac:chgData name="Tao, Bill" userId="8bec7c3f-9b66-413c-b82f-fdf7bc0f8617" providerId="ADAL" clId="{BDEC1012-6066-47F4-9074-CDF4BA228DCF}" dt="2024-04-11T18:10:25.716" v="18868" actId="1076"/>
          <ac:spMkLst>
            <pc:docMk/>
            <pc:sldMk cId="4142074885" sldId="281"/>
            <ac:spMk id="3" creationId="{A64A06AB-CD15-A64B-D854-0C3533CA2C81}"/>
          </ac:spMkLst>
        </pc:spChg>
        <pc:spChg chg="mod">
          <ac:chgData name="Tao, Bill" userId="8bec7c3f-9b66-413c-b82f-fdf7bc0f8617" providerId="ADAL" clId="{BDEC1012-6066-47F4-9074-CDF4BA228DCF}" dt="2024-04-11T18:10:25.716" v="18868" actId="1076"/>
          <ac:spMkLst>
            <pc:docMk/>
            <pc:sldMk cId="4142074885" sldId="281"/>
            <ac:spMk id="4" creationId="{28934A87-EE19-7B9E-4216-FA487FEE5249}"/>
          </ac:spMkLst>
        </pc:spChg>
        <pc:spChg chg="del">
          <ac:chgData name="Tao, Bill" userId="8bec7c3f-9b66-413c-b82f-fdf7bc0f8617" providerId="ADAL" clId="{BDEC1012-6066-47F4-9074-CDF4BA228DCF}" dt="2024-03-08T19:10:59.490" v="3324" actId="478"/>
          <ac:spMkLst>
            <pc:docMk/>
            <pc:sldMk cId="4142074885" sldId="281"/>
            <ac:spMk id="4" creationId="{5571B99B-2658-FE79-1E16-06F9B486696C}"/>
          </ac:spMkLst>
        </pc:spChg>
        <pc:spChg chg="mod">
          <ac:chgData name="Tao, Bill" userId="8bec7c3f-9b66-413c-b82f-fdf7bc0f8617" providerId="ADAL" clId="{BDEC1012-6066-47F4-9074-CDF4BA228DCF}" dt="2024-04-11T18:10:25.716" v="18868" actId="1076"/>
          <ac:spMkLst>
            <pc:docMk/>
            <pc:sldMk cId="4142074885" sldId="281"/>
            <ac:spMk id="5" creationId="{6F566D05-2683-2E00-A6C1-FED52965F35D}"/>
          </ac:spMkLst>
        </pc:spChg>
        <pc:spChg chg="mod">
          <ac:chgData name="Tao, Bill" userId="8bec7c3f-9b66-413c-b82f-fdf7bc0f8617" providerId="ADAL" clId="{BDEC1012-6066-47F4-9074-CDF4BA228DCF}" dt="2024-04-11T17:00:39.014" v="17791" actId="1035"/>
          <ac:spMkLst>
            <pc:docMk/>
            <pc:sldMk cId="4142074885" sldId="281"/>
            <ac:spMk id="6" creationId="{97038B25-39FB-14BE-A4C4-D305C856B903}"/>
          </ac:spMkLst>
        </pc:spChg>
        <pc:spChg chg="mod">
          <ac:chgData name="Tao, Bill" userId="8bec7c3f-9b66-413c-b82f-fdf7bc0f8617" providerId="ADAL" clId="{BDEC1012-6066-47F4-9074-CDF4BA228DCF}" dt="2024-04-11T18:10:25.716" v="18868" actId="1076"/>
          <ac:spMkLst>
            <pc:docMk/>
            <pc:sldMk cId="4142074885" sldId="281"/>
            <ac:spMk id="7" creationId="{C7F1AE8F-AB9D-48C8-65DA-B135F9025B95}"/>
          </ac:spMkLst>
        </pc:spChg>
        <pc:spChg chg="mod">
          <ac:chgData name="Tao, Bill" userId="8bec7c3f-9b66-413c-b82f-fdf7bc0f8617" providerId="ADAL" clId="{BDEC1012-6066-47F4-9074-CDF4BA228DCF}" dt="2024-04-11T18:10:25.716" v="18868" actId="1076"/>
          <ac:spMkLst>
            <pc:docMk/>
            <pc:sldMk cId="4142074885" sldId="281"/>
            <ac:spMk id="8" creationId="{5E7E7C34-04E7-F9CA-A8F2-BE81EA5654F7}"/>
          </ac:spMkLst>
        </pc:spChg>
        <pc:spChg chg="mod">
          <ac:chgData name="Tao, Bill" userId="8bec7c3f-9b66-413c-b82f-fdf7bc0f8617" providerId="ADAL" clId="{BDEC1012-6066-47F4-9074-CDF4BA228DCF}" dt="2024-04-11T18:10:25.716" v="18868" actId="1076"/>
          <ac:spMkLst>
            <pc:docMk/>
            <pc:sldMk cId="4142074885" sldId="281"/>
            <ac:spMk id="11" creationId="{7D531EAE-4EFF-89DC-2E5E-EDB252B1409D}"/>
          </ac:spMkLst>
        </pc:spChg>
        <pc:spChg chg="mod">
          <ac:chgData name="Tao, Bill" userId="8bec7c3f-9b66-413c-b82f-fdf7bc0f8617" providerId="ADAL" clId="{BDEC1012-6066-47F4-9074-CDF4BA228DCF}" dt="2024-04-11T18:10:25.716" v="18868" actId="1076"/>
          <ac:spMkLst>
            <pc:docMk/>
            <pc:sldMk cId="4142074885" sldId="281"/>
            <ac:spMk id="13" creationId="{0846132F-F79A-44DE-CEF1-9135791464FD}"/>
          </ac:spMkLst>
        </pc:spChg>
        <pc:spChg chg="add mod">
          <ac:chgData name="Tao, Bill" userId="8bec7c3f-9b66-413c-b82f-fdf7bc0f8617" providerId="ADAL" clId="{BDEC1012-6066-47F4-9074-CDF4BA228DCF}" dt="2024-04-11T18:10:25.716" v="18868" actId="1076"/>
          <ac:spMkLst>
            <pc:docMk/>
            <pc:sldMk cId="4142074885" sldId="281"/>
            <ac:spMk id="17" creationId="{10D168B7-FB28-47E1-56C0-F71AE47BE0A7}"/>
          </ac:spMkLst>
        </pc:spChg>
        <pc:spChg chg="add mod">
          <ac:chgData name="Tao, Bill" userId="8bec7c3f-9b66-413c-b82f-fdf7bc0f8617" providerId="ADAL" clId="{BDEC1012-6066-47F4-9074-CDF4BA228DCF}" dt="2024-04-11T18:10:25.716" v="18868" actId="1076"/>
          <ac:spMkLst>
            <pc:docMk/>
            <pc:sldMk cId="4142074885" sldId="281"/>
            <ac:spMk id="18" creationId="{6808B3B1-7798-D409-F73E-5E4E81A2D1E7}"/>
          </ac:spMkLst>
        </pc:spChg>
        <pc:spChg chg="mod">
          <ac:chgData name="Tao, Bill" userId="8bec7c3f-9b66-413c-b82f-fdf7bc0f8617" providerId="ADAL" clId="{BDEC1012-6066-47F4-9074-CDF4BA228DCF}" dt="2024-04-11T18:10:25.716" v="18868" actId="1076"/>
          <ac:spMkLst>
            <pc:docMk/>
            <pc:sldMk cId="4142074885" sldId="281"/>
            <ac:spMk id="27" creationId="{A9B82C07-7E29-F550-F270-DAB743405A38}"/>
          </ac:spMkLst>
        </pc:spChg>
        <pc:spChg chg="mod">
          <ac:chgData name="Tao, Bill" userId="8bec7c3f-9b66-413c-b82f-fdf7bc0f8617" providerId="ADAL" clId="{BDEC1012-6066-47F4-9074-CDF4BA228DCF}" dt="2024-04-11T18:10:25.716" v="18868" actId="1076"/>
          <ac:spMkLst>
            <pc:docMk/>
            <pc:sldMk cId="4142074885" sldId="281"/>
            <ac:spMk id="28" creationId="{DE89A9EB-F129-0C27-8334-ABF14391E305}"/>
          </ac:spMkLst>
        </pc:spChg>
        <pc:spChg chg="mod">
          <ac:chgData name="Tao, Bill" userId="8bec7c3f-9b66-413c-b82f-fdf7bc0f8617" providerId="ADAL" clId="{BDEC1012-6066-47F4-9074-CDF4BA228DCF}" dt="2024-04-11T18:10:25.716" v="18868" actId="1076"/>
          <ac:spMkLst>
            <pc:docMk/>
            <pc:sldMk cId="4142074885" sldId="281"/>
            <ac:spMk id="29" creationId="{211DCD4C-7748-464D-29BB-CCE7D4529C90}"/>
          </ac:spMkLst>
        </pc:spChg>
        <pc:spChg chg="mod">
          <ac:chgData name="Tao, Bill" userId="8bec7c3f-9b66-413c-b82f-fdf7bc0f8617" providerId="ADAL" clId="{BDEC1012-6066-47F4-9074-CDF4BA228DCF}" dt="2024-04-11T18:10:25.716" v="18868" actId="1076"/>
          <ac:spMkLst>
            <pc:docMk/>
            <pc:sldMk cId="4142074885" sldId="281"/>
            <ac:spMk id="30" creationId="{84AD9BFB-6DA5-BA5B-3C97-CB8497335B39}"/>
          </ac:spMkLst>
        </pc:spChg>
        <pc:spChg chg="mod">
          <ac:chgData name="Tao, Bill" userId="8bec7c3f-9b66-413c-b82f-fdf7bc0f8617" providerId="ADAL" clId="{BDEC1012-6066-47F4-9074-CDF4BA228DCF}" dt="2024-04-11T18:10:25.716" v="18868" actId="1076"/>
          <ac:spMkLst>
            <pc:docMk/>
            <pc:sldMk cId="4142074885" sldId="281"/>
            <ac:spMk id="31" creationId="{CF1BE0A9-F07D-3B9B-D4A5-F57CAE994208}"/>
          </ac:spMkLst>
        </pc:spChg>
        <pc:spChg chg="mod">
          <ac:chgData name="Tao, Bill" userId="8bec7c3f-9b66-413c-b82f-fdf7bc0f8617" providerId="ADAL" clId="{BDEC1012-6066-47F4-9074-CDF4BA228DCF}" dt="2024-04-11T18:10:25.716" v="18868" actId="1076"/>
          <ac:spMkLst>
            <pc:docMk/>
            <pc:sldMk cId="4142074885" sldId="281"/>
            <ac:spMk id="32" creationId="{A1B4E007-4DCA-1124-C74F-2330ED63B0DB}"/>
          </ac:spMkLst>
        </pc:spChg>
        <pc:spChg chg="mod">
          <ac:chgData name="Tao, Bill" userId="8bec7c3f-9b66-413c-b82f-fdf7bc0f8617" providerId="ADAL" clId="{BDEC1012-6066-47F4-9074-CDF4BA228DCF}" dt="2024-04-11T18:10:25.716" v="18868" actId="1076"/>
          <ac:spMkLst>
            <pc:docMk/>
            <pc:sldMk cId="4142074885" sldId="281"/>
            <ac:spMk id="33" creationId="{527D33D2-361A-A1C8-5DF1-CAEFA8350A49}"/>
          </ac:spMkLst>
        </pc:spChg>
        <pc:spChg chg="mod">
          <ac:chgData name="Tao, Bill" userId="8bec7c3f-9b66-413c-b82f-fdf7bc0f8617" providerId="ADAL" clId="{BDEC1012-6066-47F4-9074-CDF4BA228DCF}" dt="2024-04-11T18:10:25.716" v="18868" actId="1076"/>
          <ac:spMkLst>
            <pc:docMk/>
            <pc:sldMk cId="4142074885" sldId="281"/>
            <ac:spMk id="36" creationId="{7D96D8FC-5CC6-0DA9-FC89-8037EDFE5911}"/>
          </ac:spMkLst>
        </pc:spChg>
        <pc:spChg chg="mod">
          <ac:chgData name="Tao, Bill" userId="8bec7c3f-9b66-413c-b82f-fdf7bc0f8617" providerId="ADAL" clId="{BDEC1012-6066-47F4-9074-CDF4BA228DCF}" dt="2024-04-11T18:10:25.716" v="18868" actId="1076"/>
          <ac:spMkLst>
            <pc:docMk/>
            <pc:sldMk cId="4142074885" sldId="281"/>
            <ac:spMk id="38" creationId="{A7CC87A1-891F-D47A-6944-BB1F8A2EDEB0}"/>
          </ac:spMkLst>
        </pc:spChg>
        <pc:picChg chg="add mod">
          <ac:chgData name="Tao, Bill" userId="8bec7c3f-9b66-413c-b82f-fdf7bc0f8617" providerId="ADAL" clId="{BDEC1012-6066-47F4-9074-CDF4BA228DCF}" dt="2024-04-11T18:10:25.716" v="18868" actId="1076"/>
          <ac:picMkLst>
            <pc:docMk/>
            <pc:sldMk cId="4142074885" sldId="281"/>
            <ac:picMk id="9" creationId="{48C11D13-272F-E3BF-E949-F4662279D7E6}"/>
          </ac:picMkLst>
        </pc:picChg>
        <pc:picChg chg="add del mod">
          <ac:chgData name="Tao, Bill" userId="8bec7c3f-9b66-413c-b82f-fdf7bc0f8617" providerId="ADAL" clId="{BDEC1012-6066-47F4-9074-CDF4BA228DCF}" dt="2024-03-01T19:07:06.756" v="2441" actId="478"/>
          <ac:picMkLst>
            <pc:docMk/>
            <pc:sldMk cId="4142074885" sldId="281"/>
            <ac:picMk id="10" creationId="{176469EE-79A6-387B-C5A7-3106246E7C71}"/>
          </ac:picMkLst>
        </pc:picChg>
        <pc:picChg chg="add mod">
          <ac:chgData name="Tao, Bill" userId="8bec7c3f-9b66-413c-b82f-fdf7bc0f8617" providerId="ADAL" clId="{BDEC1012-6066-47F4-9074-CDF4BA228DCF}" dt="2024-04-11T18:10:25.716" v="18868" actId="1076"/>
          <ac:picMkLst>
            <pc:docMk/>
            <pc:sldMk cId="4142074885" sldId="281"/>
            <ac:picMk id="10" creationId="{D7E77529-08AC-F315-8A20-57266B6CC525}"/>
          </ac:picMkLst>
        </pc:picChg>
        <pc:picChg chg="add del mod">
          <ac:chgData name="Tao, Bill" userId="8bec7c3f-9b66-413c-b82f-fdf7bc0f8617" providerId="ADAL" clId="{BDEC1012-6066-47F4-9074-CDF4BA228DCF}" dt="2024-04-02T16:04:01.395" v="4349" actId="478"/>
          <ac:picMkLst>
            <pc:docMk/>
            <pc:sldMk cId="4142074885" sldId="281"/>
            <ac:picMk id="12" creationId="{3B560886-4DE9-2A9C-BE31-DAF43F149BB7}"/>
          </ac:picMkLst>
        </pc:picChg>
        <pc:picChg chg="mod">
          <ac:chgData name="Tao, Bill" userId="8bec7c3f-9b66-413c-b82f-fdf7bc0f8617" providerId="ADAL" clId="{BDEC1012-6066-47F4-9074-CDF4BA228DCF}" dt="2024-04-11T18:10:25.716" v="18868" actId="1076"/>
          <ac:picMkLst>
            <pc:docMk/>
            <pc:sldMk cId="4142074885" sldId="281"/>
            <ac:picMk id="15" creationId="{1DEA5A2E-AB20-44D3-4390-C1A508CB2082}"/>
          </ac:picMkLst>
        </pc:picChg>
        <pc:picChg chg="add mod">
          <ac:chgData name="Tao, Bill" userId="8bec7c3f-9b66-413c-b82f-fdf7bc0f8617" providerId="ADAL" clId="{BDEC1012-6066-47F4-9074-CDF4BA228DCF}" dt="2024-04-11T18:10:25.716" v="18868" actId="1076"/>
          <ac:picMkLst>
            <pc:docMk/>
            <pc:sldMk cId="4142074885" sldId="281"/>
            <ac:picMk id="20" creationId="{764D8674-80EF-2082-5648-D2F3B2451E41}"/>
          </ac:picMkLst>
        </pc:picChg>
        <pc:picChg chg="mod">
          <ac:chgData name="Tao, Bill" userId="8bec7c3f-9b66-413c-b82f-fdf7bc0f8617" providerId="ADAL" clId="{BDEC1012-6066-47F4-9074-CDF4BA228DCF}" dt="2024-04-11T18:10:25.716" v="18868" actId="1076"/>
          <ac:picMkLst>
            <pc:docMk/>
            <pc:sldMk cId="4142074885" sldId="281"/>
            <ac:picMk id="39" creationId="{4152ECFD-40E1-E4F8-E8DB-0DF8B397BDDC}"/>
          </ac:picMkLst>
        </pc:picChg>
        <pc:picChg chg="mod">
          <ac:chgData name="Tao, Bill" userId="8bec7c3f-9b66-413c-b82f-fdf7bc0f8617" providerId="ADAL" clId="{BDEC1012-6066-47F4-9074-CDF4BA228DCF}" dt="2024-04-11T18:10:25.716" v="18868" actId="1076"/>
          <ac:picMkLst>
            <pc:docMk/>
            <pc:sldMk cId="4142074885" sldId="281"/>
            <ac:picMk id="40" creationId="{373D9C01-CEDD-3676-3222-0CD4ACFD4811}"/>
          </ac:picMkLst>
        </pc:picChg>
        <pc:picChg chg="mod">
          <ac:chgData name="Tao, Bill" userId="8bec7c3f-9b66-413c-b82f-fdf7bc0f8617" providerId="ADAL" clId="{BDEC1012-6066-47F4-9074-CDF4BA228DCF}" dt="2024-04-11T18:10:25.716" v="18868" actId="1076"/>
          <ac:picMkLst>
            <pc:docMk/>
            <pc:sldMk cId="4142074885" sldId="281"/>
            <ac:picMk id="43" creationId="{D8D8321C-8493-C525-5D6D-75E51228C603}"/>
          </ac:picMkLst>
        </pc:picChg>
        <pc:picChg chg="mod">
          <ac:chgData name="Tao, Bill" userId="8bec7c3f-9b66-413c-b82f-fdf7bc0f8617" providerId="ADAL" clId="{BDEC1012-6066-47F4-9074-CDF4BA228DCF}" dt="2024-04-11T18:10:25.716" v="18868" actId="1076"/>
          <ac:picMkLst>
            <pc:docMk/>
            <pc:sldMk cId="4142074885" sldId="281"/>
            <ac:picMk id="44" creationId="{B861E69D-7B72-FC67-E177-9D3FF7BE75E1}"/>
          </ac:picMkLst>
        </pc:picChg>
        <pc:cxnChg chg="add mod">
          <ac:chgData name="Tao, Bill" userId="8bec7c3f-9b66-413c-b82f-fdf7bc0f8617" providerId="ADAL" clId="{BDEC1012-6066-47F4-9074-CDF4BA228DCF}" dt="2024-04-11T18:10:25.716" v="18868" actId="1076"/>
          <ac:cxnSpMkLst>
            <pc:docMk/>
            <pc:sldMk cId="4142074885" sldId="281"/>
            <ac:cxnSpMk id="14" creationId="{BBBCD2AE-60C5-A211-CC3E-8DC847619479}"/>
          </ac:cxnSpMkLst>
        </pc:cxnChg>
        <pc:cxnChg chg="add mod">
          <ac:chgData name="Tao, Bill" userId="8bec7c3f-9b66-413c-b82f-fdf7bc0f8617" providerId="ADAL" clId="{BDEC1012-6066-47F4-9074-CDF4BA228DCF}" dt="2024-04-11T18:10:25.716" v="18868" actId="1076"/>
          <ac:cxnSpMkLst>
            <pc:docMk/>
            <pc:sldMk cId="4142074885" sldId="281"/>
            <ac:cxnSpMk id="16" creationId="{18B77F1C-3548-2E51-2F61-CF702F4B8FFC}"/>
          </ac:cxnSpMkLst>
        </pc:cxnChg>
      </pc:sldChg>
      <pc:sldChg chg="add del">
        <pc:chgData name="Tao, Bill" userId="8bec7c3f-9b66-413c-b82f-fdf7bc0f8617" providerId="ADAL" clId="{BDEC1012-6066-47F4-9074-CDF4BA228DCF}" dt="2024-03-05T16:27:45.202" v="2720" actId="47"/>
        <pc:sldMkLst>
          <pc:docMk/>
          <pc:sldMk cId="701639312" sldId="282"/>
        </pc:sldMkLst>
      </pc:sldChg>
      <pc:sldChg chg="add del">
        <pc:chgData name="Tao, Bill" userId="8bec7c3f-9b66-413c-b82f-fdf7bc0f8617" providerId="ADAL" clId="{BDEC1012-6066-47F4-9074-CDF4BA228DCF}" dt="2024-03-05T16:28:54.107" v="2722" actId="47"/>
        <pc:sldMkLst>
          <pc:docMk/>
          <pc:sldMk cId="3547601101" sldId="283"/>
        </pc:sldMkLst>
      </pc:sldChg>
      <pc:sldChg chg="addSp delSp modSp add del mod setBg">
        <pc:chgData name="Tao, Bill" userId="8bec7c3f-9b66-413c-b82f-fdf7bc0f8617" providerId="ADAL" clId="{BDEC1012-6066-47F4-9074-CDF4BA228DCF}" dt="2024-04-02T15:50:33.075" v="4282" actId="47"/>
        <pc:sldMkLst>
          <pc:docMk/>
          <pc:sldMk cId="1169083778" sldId="284"/>
        </pc:sldMkLst>
        <pc:spChg chg="del">
          <ac:chgData name="Tao, Bill" userId="8bec7c3f-9b66-413c-b82f-fdf7bc0f8617" providerId="ADAL" clId="{BDEC1012-6066-47F4-9074-CDF4BA228DCF}" dt="2024-03-05T16:35:38.546" v="2727" actId="478"/>
          <ac:spMkLst>
            <pc:docMk/>
            <pc:sldMk cId="1169083778" sldId="284"/>
            <ac:spMk id="2" creationId="{8F0DBE6A-2D80-084A-54CC-06125CD48AB2}"/>
          </ac:spMkLst>
        </pc:spChg>
        <pc:spChg chg="add del mod">
          <ac:chgData name="Tao, Bill" userId="8bec7c3f-9b66-413c-b82f-fdf7bc0f8617" providerId="ADAL" clId="{BDEC1012-6066-47F4-9074-CDF4BA228DCF}" dt="2024-03-05T16:35:42.687" v="2728" actId="478"/>
          <ac:spMkLst>
            <pc:docMk/>
            <pc:sldMk cId="1169083778" sldId="284"/>
            <ac:spMk id="5" creationId="{06F913E1-8E1E-0108-9DCF-CEF55B293163}"/>
          </ac:spMkLst>
        </pc:spChg>
        <pc:picChg chg="del">
          <ac:chgData name="Tao, Bill" userId="8bec7c3f-9b66-413c-b82f-fdf7bc0f8617" providerId="ADAL" clId="{BDEC1012-6066-47F4-9074-CDF4BA228DCF}" dt="2024-04-02T14:31:45.610" v="3834" actId="478"/>
          <ac:picMkLst>
            <pc:docMk/>
            <pc:sldMk cId="1169083778" sldId="284"/>
            <ac:picMk id="9" creationId="{064130C3-B898-6627-7362-7EBC7E0DE51B}"/>
          </ac:picMkLst>
        </pc:picChg>
        <pc:cxnChg chg="del">
          <ac:chgData name="Tao, Bill" userId="8bec7c3f-9b66-413c-b82f-fdf7bc0f8617" providerId="ADAL" clId="{BDEC1012-6066-47F4-9074-CDF4BA228DCF}" dt="2024-04-02T14:31:46.569" v="3835" actId="478"/>
          <ac:cxnSpMkLst>
            <pc:docMk/>
            <pc:sldMk cId="1169083778" sldId="284"/>
            <ac:cxnSpMk id="10" creationId="{E5A954E5-54DF-93B0-A7EF-19EE15BDF47A}"/>
          </ac:cxnSpMkLst>
        </pc:cxnChg>
      </pc:sldChg>
      <pc:sldChg chg="add del">
        <pc:chgData name="Tao, Bill" userId="8bec7c3f-9b66-413c-b82f-fdf7bc0f8617" providerId="ADAL" clId="{BDEC1012-6066-47F4-9074-CDF4BA228DCF}" dt="2024-03-05T16:28:58.076" v="2723" actId="2696"/>
        <pc:sldMkLst>
          <pc:docMk/>
          <pc:sldMk cId="1874181867" sldId="284"/>
        </pc:sldMkLst>
      </pc:sldChg>
      <pc:sldChg chg="addSp delSp modSp add mod setBg modAnim modNotesTx">
        <pc:chgData name="Tao, Bill" userId="8bec7c3f-9b66-413c-b82f-fdf7bc0f8617" providerId="ADAL" clId="{BDEC1012-6066-47F4-9074-CDF4BA228DCF}" dt="2024-04-03T19:09:56.154" v="7462" actId="20577"/>
        <pc:sldMkLst>
          <pc:docMk/>
          <pc:sldMk cId="7422008" sldId="285"/>
        </pc:sldMkLst>
        <pc:picChg chg="del mod">
          <ac:chgData name="Tao, Bill" userId="8bec7c3f-9b66-413c-b82f-fdf7bc0f8617" providerId="ADAL" clId="{BDEC1012-6066-47F4-9074-CDF4BA228DCF}" dt="2024-04-02T15:47:42.035" v="4234" actId="478"/>
          <ac:picMkLst>
            <pc:docMk/>
            <pc:sldMk cId="7422008" sldId="285"/>
            <ac:picMk id="2" creationId="{AD19E4A8-6F9C-A66C-924C-EF19E5D5153F}"/>
          </ac:picMkLst>
        </pc:picChg>
        <pc:picChg chg="mod">
          <ac:chgData name="Tao, Bill" userId="8bec7c3f-9b66-413c-b82f-fdf7bc0f8617" providerId="ADAL" clId="{BDEC1012-6066-47F4-9074-CDF4BA228DCF}" dt="2024-04-02T15:50:10.788" v="4279" actId="1076"/>
          <ac:picMkLst>
            <pc:docMk/>
            <pc:sldMk cId="7422008" sldId="285"/>
            <ac:picMk id="3" creationId="{58034A38-0BB1-8CFA-F2F2-C7738C2033F0}"/>
          </ac:picMkLst>
        </pc:picChg>
        <pc:picChg chg="del mod">
          <ac:chgData name="Tao, Bill" userId="8bec7c3f-9b66-413c-b82f-fdf7bc0f8617" providerId="ADAL" clId="{BDEC1012-6066-47F4-9074-CDF4BA228DCF}" dt="2024-04-02T15:47:42.035" v="4234" actId="478"/>
          <ac:picMkLst>
            <pc:docMk/>
            <pc:sldMk cId="7422008" sldId="285"/>
            <ac:picMk id="5" creationId="{52AB86AC-F395-6D7A-09A2-2320F2711EEE}"/>
          </ac:picMkLst>
        </pc:picChg>
        <pc:picChg chg="del mod">
          <ac:chgData name="Tao, Bill" userId="8bec7c3f-9b66-413c-b82f-fdf7bc0f8617" providerId="ADAL" clId="{BDEC1012-6066-47F4-9074-CDF4BA228DCF}" dt="2024-04-02T15:47:42.035" v="4234" actId="478"/>
          <ac:picMkLst>
            <pc:docMk/>
            <pc:sldMk cId="7422008" sldId="285"/>
            <ac:picMk id="6" creationId="{A7E0A4E9-1BAC-8E97-3981-E623C09EC58F}"/>
          </ac:picMkLst>
        </pc:picChg>
        <pc:picChg chg="add mod ord">
          <ac:chgData name="Tao, Bill" userId="8bec7c3f-9b66-413c-b82f-fdf7bc0f8617" providerId="ADAL" clId="{BDEC1012-6066-47F4-9074-CDF4BA228DCF}" dt="2024-04-02T15:49:10.166" v="4265" actId="1035"/>
          <ac:picMkLst>
            <pc:docMk/>
            <pc:sldMk cId="7422008" sldId="285"/>
            <ac:picMk id="8" creationId="{85FC95FE-C0BE-9C5A-7771-36F9F0BFFC97}"/>
          </ac:picMkLst>
        </pc:picChg>
        <pc:picChg chg="del">
          <ac:chgData name="Tao, Bill" userId="8bec7c3f-9b66-413c-b82f-fdf7bc0f8617" providerId="ADAL" clId="{BDEC1012-6066-47F4-9074-CDF4BA228DCF}" dt="2024-04-02T14:31:48.962" v="3836" actId="478"/>
          <ac:picMkLst>
            <pc:docMk/>
            <pc:sldMk cId="7422008" sldId="285"/>
            <ac:picMk id="9" creationId="{3712B88E-ACC5-B486-6816-F5C7F2167806}"/>
          </ac:picMkLst>
        </pc:picChg>
        <pc:picChg chg="add mod ord">
          <ac:chgData name="Tao, Bill" userId="8bec7c3f-9b66-413c-b82f-fdf7bc0f8617" providerId="ADAL" clId="{BDEC1012-6066-47F4-9074-CDF4BA228DCF}" dt="2024-04-02T15:50:13.225" v="4280" actId="1076"/>
          <ac:picMkLst>
            <pc:docMk/>
            <pc:sldMk cId="7422008" sldId="285"/>
            <ac:picMk id="12" creationId="{D66FBBCF-A2BF-68D1-9EEC-04A7510654D4}"/>
          </ac:picMkLst>
        </pc:picChg>
        <pc:picChg chg="add mod">
          <ac:chgData name="Tao, Bill" userId="8bec7c3f-9b66-413c-b82f-fdf7bc0f8617" providerId="ADAL" clId="{BDEC1012-6066-47F4-9074-CDF4BA228DCF}" dt="2024-04-02T15:49:10.166" v="4265" actId="1035"/>
          <ac:picMkLst>
            <pc:docMk/>
            <pc:sldMk cId="7422008" sldId="285"/>
            <ac:picMk id="15" creationId="{8A831BD5-58E2-BD8A-2E4E-D249731B07D9}"/>
          </ac:picMkLst>
        </pc:picChg>
        <pc:cxnChg chg="del">
          <ac:chgData name="Tao, Bill" userId="8bec7c3f-9b66-413c-b82f-fdf7bc0f8617" providerId="ADAL" clId="{BDEC1012-6066-47F4-9074-CDF4BA228DCF}" dt="2024-04-02T14:31:49.957" v="3837" actId="478"/>
          <ac:cxnSpMkLst>
            <pc:docMk/>
            <pc:sldMk cId="7422008" sldId="285"/>
            <ac:cxnSpMk id="10" creationId="{20A79D69-7F24-68B5-63C9-220589556B8C}"/>
          </ac:cxnSpMkLst>
        </pc:cxnChg>
      </pc:sldChg>
      <pc:sldChg chg="add del">
        <pc:chgData name="Tao, Bill" userId="8bec7c3f-9b66-413c-b82f-fdf7bc0f8617" providerId="ADAL" clId="{BDEC1012-6066-47F4-9074-CDF4BA228DCF}" dt="2024-03-05T16:28:58.076" v="2723" actId="2696"/>
        <pc:sldMkLst>
          <pc:docMk/>
          <pc:sldMk cId="4196395852" sldId="285"/>
        </pc:sldMkLst>
      </pc:sldChg>
      <pc:sldChg chg="add del">
        <pc:chgData name="Tao, Bill" userId="8bec7c3f-9b66-413c-b82f-fdf7bc0f8617" providerId="ADAL" clId="{BDEC1012-6066-47F4-9074-CDF4BA228DCF}" dt="2024-03-05T16:28:58.076" v="2723" actId="2696"/>
        <pc:sldMkLst>
          <pc:docMk/>
          <pc:sldMk cId="857889109" sldId="286"/>
        </pc:sldMkLst>
      </pc:sldChg>
      <pc:sldChg chg="addSp delSp modSp add mod setBg modAnim modNotesTx">
        <pc:chgData name="Tao, Bill" userId="8bec7c3f-9b66-413c-b82f-fdf7bc0f8617" providerId="ADAL" clId="{BDEC1012-6066-47F4-9074-CDF4BA228DCF}" dt="2024-04-03T19:10:26.011" v="7608" actId="20577"/>
        <pc:sldMkLst>
          <pc:docMk/>
          <pc:sldMk cId="1808748428" sldId="286"/>
        </pc:sldMkLst>
        <pc:picChg chg="add mod">
          <ac:chgData name="Tao, Bill" userId="8bec7c3f-9b66-413c-b82f-fdf7bc0f8617" providerId="ADAL" clId="{BDEC1012-6066-47F4-9074-CDF4BA228DCF}" dt="2024-04-02T15:49:21.949" v="4267" actId="1076"/>
          <ac:picMkLst>
            <pc:docMk/>
            <pc:sldMk cId="1808748428" sldId="286"/>
            <ac:picMk id="2" creationId="{9F59BADE-3384-3539-AC7A-60AC338C992A}"/>
          </ac:picMkLst>
        </pc:picChg>
        <pc:picChg chg="add mod">
          <ac:chgData name="Tao, Bill" userId="8bec7c3f-9b66-413c-b82f-fdf7bc0f8617" providerId="ADAL" clId="{BDEC1012-6066-47F4-9074-CDF4BA228DCF}" dt="2024-04-02T15:49:21.949" v="4267" actId="1076"/>
          <ac:picMkLst>
            <pc:docMk/>
            <pc:sldMk cId="1808748428" sldId="286"/>
            <ac:picMk id="3" creationId="{47542CB3-E16C-AEC9-A212-35E41533811E}"/>
          </ac:picMkLst>
        </pc:picChg>
        <pc:picChg chg="add mod ord">
          <ac:chgData name="Tao, Bill" userId="8bec7c3f-9b66-413c-b82f-fdf7bc0f8617" providerId="ADAL" clId="{BDEC1012-6066-47F4-9074-CDF4BA228DCF}" dt="2024-04-02T15:49:49.437" v="4274" actId="170"/>
          <ac:picMkLst>
            <pc:docMk/>
            <pc:sldMk cId="1808748428" sldId="286"/>
            <ac:picMk id="5" creationId="{21C5B570-3DD5-692C-53BE-C2C0C1CF8984}"/>
          </ac:picMkLst>
        </pc:picChg>
        <pc:picChg chg="del mod">
          <ac:chgData name="Tao, Bill" userId="8bec7c3f-9b66-413c-b82f-fdf7bc0f8617" providerId="ADAL" clId="{BDEC1012-6066-47F4-9074-CDF4BA228DCF}" dt="2024-04-02T15:47:37.262" v="4233" actId="478"/>
          <ac:picMkLst>
            <pc:docMk/>
            <pc:sldMk cId="1808748428" sldId="286"/>
            <ac:picMk id="8" creationId="{17186AC5-E9D3-6564-A685-B3DFD806D72D}"/>
          </ac:picMkLst>
        </pc:picChg>
        <pc:picChg chg="del">
          <ac:chgData name="Tao, Bill" userId="8bec7c3f-9b66-413c-b82f-fdf7bc0f8617" providerId="ADAL" clId="{BDEC1012-6066-47F4-9074-CDF4BA228DCF}" dt="2024-04-02T14:31:51.962" v="3838" actId="478"/>
          <ac:picMkLst>
            <pc:docMk/>
            <pc:sldMk cId="1808748428" sldId="286"/>
            <ac:picMk id="9" creationId="{19183793-12F6-271C-BCFB-84EB90B7512B}"/>
          </ac:picMkLst>
        </pc:picChg>
        <pc:picChg chg="mod">
          <ac:chgData name="Tao, Bill" userId="8bec7c3f-9b66-413c-b82f-fdf7bc0f8617" providerId="ADAL" clId="{BDEC1012-6066-47F4-9074-CDF4BA228DCF}" dt="2024-04-02T15:46:36.217" v="4232"/>
          <ac:picMkLst>
            <pc:docMk/>
            <pc:sldMk cId="1808748428" sldId="286"/>
            <ac:picMk id="12" creationId="{9BA8C853-918A-0B58-0258-EFD76950DA06}"/>
          </ac:picMkLst>
        </pc:picChg>
        <pc:picChg chg="del">
          <ac:chgData name="Tao, Bill" userId="8bec7c3f-9b66-413c-b82f-fdf7bc0f8617" providerId="ADAL" clId="{BDEC1012-6066-47F4-9074-CDF4BA228DCF}" dt="2024-03-05T16:35:53.208" v="2729" actId="478"/>
          <ac:picMkLst>
            <pc:docMk/>
            <pc:sldMk cId="1808748428" sldId="286"/>
            <ac:picMk id="15" creationId="{1E943694-FD95-71EF-8512-3D521E2BF409}"/>
          </ac:picMkLst>
        </pc:picChg>
        <pc:picChg chg="del">
          <ac:chgData name="Tao, Bill" userId="8bec7c3f-9b66-413c-b82f-fdf7bc0f8617" providerId="ADAL" clId="{BDEC1012-6066-47F4-9074-CDF4BA228DCF}" dt="2024-03-05T16:35:53.208" v="2729" actId="478"/>
          <ac:picMkLst>
            <pc:docMk/>
            <pc:sldMk cId="1808748428" sldId="286"/>
            <ac:picMk id="16" creationId="{72545976-34B1-7733-0FAB-3C993156E77F}"/>
          </ac:picMkLst>
        </pc:picChg>
        <pc:picChg chg="del mod">
          <ac:chgData name="Tao, Bill" userId="8bec7c3f-9b66-413c-b82f-fdf7bc0f8617" providerId="ADAL" clId="{BDEC1012-6066-47F4-9074-CDF4BA228DCF}" dt="2024-04-02T15:47:37.262" v="4233" actId="478"/>
          <ac:picMkLst>
            <pc:docMk/>
            <pc:sldMk cId="1808748428" sldId="286"/>
            <ac:picMk id="17" creationId="{E7455F7E-2D9B-2459-111F-BCF8CB7BDCF6}"/>
          </ac:picMkLst>
        </pc:picChg>
        <pc:picChg chg="del mod">
          <ac:chgData name="Tao, Bill" userId="8bec7c3f-9b66-413c-b82f-fdf7bc0f8617" providerId="ADAL" clId="{BDEC1012-6066-47F4-9074-CDF4BA228DCF}" dt="2024-04-02T15:47:37.262" v="4233" actId="478"/>
          <ac:picMkLst>
            <pc:docMk/>
            <pc:sldMk cId="1808748428" sldId="286"/>
            <ac:picMk id="18" creationId="{7A18F533-DE26-92E8-4801-FB32B12D5455}"/>
          </ac:picMkLst>
        </pc:picChg>
        <pc:cxnChg chg="del">
          <ac:chgData name="Tao, Bill" userId="8bec7c3f-9b66-413c-b82f-fdf7bc0f8617" providerId="ADAL" clId="{BDEC1012-6066-47F4-9074-CDF4BA228DCF}" dt="2024-04-02T14:31:52.919" v="3839" actId="478"/>
          <ac:cxnSpMkLst>
            <pc:docMk/>
            <pc:sldMk cId="1808748428" sldId="286"/>
            <ac:cxnSpMk id="10" creationId="{BAAFF7CD-34D4-5803-D72B-28C4B5DEA524}"/>
          </ac:cxnSpMkLst>
        </pc:cxnChg>
      </pc:sldChg>
      <pc:sldChg chg="addSp modSp ord modAnim modNotesTx">
        <pc:chgData name="Tao, Bill" userId="8bec7c3f-9b66-413c-b82f-fdf7bc0f8617" providerId="ADAL" clId="{BDEC1012-6066-47F4-9074-CDF4BA228DCF}" dt="2024-04-14T21:03:59.694" v="25161" actId="20577"/>
        <pc:sldMkLst>
          <pc:docMk/>
          <pc:sldMk cId="2884615415" sldId="286"/>
        </pc:sldMkLst>
        <pc:spChg chg="add mod">
          <ac:chgData name="Tao, Bill" userId="8bec7c3f-9b66-413c-b82f-fdf7bc0f8617" providerId="ADAL" clId="{BDEC1012-6066-47F4-9074-CDF4BA228DCF}" dt="2024-04-14T17:58:27.481" v="24253" actId="20577"/>
          <ac:spMkLst>
            <pc:docMk/>
            <pc:sldMk cId="2884615415" sldId="286"/>
            <ac:spMk id="6" creationId="{09A86DD3-BCDF-3744-F835-9A425B3B410B}"/>
          </ac:spMkLst>
        </pc:spChg>
      </pc:sldChg>
      <pc:sldChg chg="delSp modSp new mod modAnim">
        <pc:chgData name="Tao, Bill" userId="8bec7c3f-9b66-413c-b82f-fdf7bc0f8617" providerId="ADAL" clId="{BDEC1012-6066-47F4-9074-CDF4BA228DCF}" dt="2024-03-08T19:11:18.882" v="3331" actId="478"/>
        <pc:sldMkLst>
          <pc:docMk/>
          <pc:sldMk cId="525482749" sldId="287"/>
        </pc:sldMkLst>
        <pc:spChg chg="mod">
          <ac:chgData name="Tao, Bill" userId="8bec7c3f-9b66-413c-b82f-fdf7bc0f8617" providerId="ADAL" clId="{BDEC1012-6066-47F4-9074-CDF4BA228DCF}" dt="2024-03-06T19:43:29.941" v="2897" actId="20577"/>
          <ac:spMkLst>
            <pc:docMk/>
            <pc:sldMk cId="525482749" sldId="287"/>
            <ac:spMk id="2" creationId="{0D1A4819-8C6A-BE0B-EEA2-83E7999A9D96}"/>
          </ac:spMkLst>
        </pc:spChg>
        <pc:spChg chg="mod">
          <ac:chgData name="Tao, Bill" userId="8bec7c3f-9b66-413c-b82f-fdf7bc0f8617" providerId="ADAL" clId="{BDEC1012-6066-47F4-9074-CDF4BA228DCF}" dt="2024-03-06T20:11:53.028" v="3242" actId="255"/>
          <ac:spMkLst>
            <pc:docMk/>
            <pc:sldMk cId="525482749" sldId="287"/>
            <ac:spMk id="3" creationId="{E6E1F424-C231-5031-AA09-6FD2B92CBF26}"/>
          </ac:spMkLst>
        </pc:spChg>
        <pc:spChg chg="del">
          <ac:chgData name="Tao, Bill" userId="8bec7c3f-9b66-413c-b82f-fdf7bc0f8617" providerId="ADAL" clId="{BDEC1012-6066-47F4-9074-CDF4BA228DCF}" dt="2024-03-08T19:11:17.203" v="3330" actId="478"/>
          <ac:spMkLst>
            <pc:docMk/>
            <pc:sldMk cId="525482749" sldId="287"/>
            <ac:spMk id="4" creationId="{B037283F-CDEE-D47D-B7ED-084C448B3204}"/>
          </ac:spMkLst>
        </pc:spChg>
        <pc:spChg chg="del">
          <ac:chgData name="Tao, Bill" userId="8bec7c3f-9b66-413c-b82f-fdf7bc0f8617" providerId="ADAL" clId="{BDEC1012-6066-47F4-9074-CDF4BA228DCF}" dt="2024-03-08T19:11:18.882" v="3331" actId="478"/>
          <ac:spMkLst>
            <pc:docMk/>
            <pc:sldMk cId="525482749" sldId="287"/>
            <ac:spMk id="5" creationId="{FB9978F8-3D19-7884-3707-F8232DC32673}"/>
          </ac:spMkLst>
        </pc:spChg>
      </pc:sldChg>
      <pc:sldChg chg="add del">
        <pc:chgData name="Tao, Bill" userId="8bec7c3f-9b66-413c-b82f-fdf7bc0f8617" providerId="ADAL" clId="{BDEC1012-6066-47F4-9074-CDF4BA228DCF}" dt="2024-03-05T16:28:40.574" v="2721" actId="47"/>
        <pc:sldMkLst>
          <pc:docMk/>
          <pc:sldMk cId="3129075525" sldId="287"/>
        </pc:sldMkLst>
      </pc:sldChg>
      <pc:sldChg chg="addSp delSp modSp add del mod ord setBg modAnim modShow modNotesTx">
        <pc:chgData name="Tao, Bill" userId="8bec7c3f-9b66-413c-b82f-fdf7bc0f8617" providerId="ADAL" clId="{BDEC1012-6066-47F4-9074-CDF4BA228DCF}" dt="2024-04-14T18:00:03.647" v="24289" actId="47"/>
        <pc:sldMkLst>
          <pc:docMk/>
          <pc:sldMk cId="2406267201" sldId="288"/>
        </pc:sldMkLst>
        <pc:spChg chg="add mod">
          <ac:chgData name="Tao, Bill" userId="8bec7c3f-9b66-413c-b82f-fdf7bc0f8617" providerId="ADAL" clId="{BDEC1012-6066-47F4-9074-CDF4BA228DCF}" dt="2024-03-06T19:55:04.529" v="2940" actId="1076"/>
          <ac:spMkLst>
            <pc:docMk/>
            <pc:sldMk cId="2406267201" sldId="288"/>
            <ac:spMk id="2" creationId="{6DE95479-7441-5119-1718-074E2D44F9DD}"/>
          </ac:spMkLst>
        </pc:spChg>
        <pc:spChg chg="del">
          <ac:chgData name="Tao, Bill" userId="8bec7c3f-9b66-413c-b82f-fdf7bc0f8617" providerId="ADAL" clId="{BDEC1012-6066-47F4-9074-CDF4BA228DCF}" dt="2024-03-08T20:04:08.300" v="3338" actId="478"/>
          <ac:spMkLst>
            <pc:docMk/>
            <pc:sldMk cId="2406267201" sldId="288"/>
            <ac:spMk id="16" creationId="{9DA9567B-FB75-D238-FA0F-5CEB74800DC6}"/>
          </ac:spMkLst>
        </pc:spChg>
        <pc:spChg chg="add mod">
          <ac:chgData name="Tao, Bill" userId="8bec7c3f-9b66-413c-b82f-fdf7bc0f8617" providerId="ADAL" clId="{BDEC1012-6066-47F4-9074-CDF4BA228DCF}" dt="2024-03-08T20:09:05.079" v="3588"/>
          <ac:spMkLst>
            <pc:docMk/>
            <pc:sldMk cId="2406267201" sldId="288"/>
            <ac:spMk id="17" creationId="{22E37532-D0AA-E425-7CE3-AFCC10055483}"/>
          </ac:spMkLst>
        </pc:spChg>
        <pc:spChg chg="add mod">
          <ac:chgData name="Tao, Bill" userId="8bec7c3f-9b66-413c-b82f-fdf7bc0f8617" providerId="ADAL" clId="{BDEC1012-6066-47F4-9074-CDF4BA228DCF}" dt="2024-04-11T18:09:37.746" v="18862" actId="1076"/>
          <ac:spMkLst>
            <pc:docMk/>
            <pc:sldMk cId="2406267201" sldId="288"/>
            <ac:spMk id="18" creationId="{55C39B89-869A-225B-1162-63F6105FD3B4}"/>
          </ac:spMkLst>
        </pc:spChg>
        <pc:grpChg chg="add mod">
          <ac:chgData name="Tao, Bill" userId="8bec7c3f-9b66-413c-b82f-fdf7bc0f8617" providerId="ADAL" clId="{BDEC1012-6066-47F4-9074-CDF4BA228DCF}" dt="2024-03-06T19:55:21.127" v="2944" actId="1076"/>
          <ac:grpSpMkLst>
            <pc:docMk/>
            <pc:sldMk cId="2406267201" sldId="288"/>
            <ac:grpSpMk id="15" creationId="{A12D430E-90AB-B85E-7B2C-3F0FA9286D26}"/>
          </ac:grpSpMkLst>
        </pc:grpChg>
        <pc:picChg chg="add mod">
          <ac:chgData name="Tao, Bill" userId="8bec7c3f-9b66-413c-b82f-fdf7bc0f8617" providerId="ADAL" clId="{BDEC1012-6066-47F4-9074-CDF4BA228DCF}" dt="2024-03-06T19:55:15.386" v="2942" actId="164"/>
          <ac:picMkLst>
            <pc:docMk/>
            <pc:sldMk cId="2406267201" sldId="288"/>
            <ac:picMk id="3" creationId="{7906BFB6-BB88-2509-16BD-B4D615FF4B99}"/>
          </ac:picMkLst>
        </pc:picChg>
        <pc:picChg chg="add mod">
          <ac:chgData name="Tao, Bill" userId="8bec7c3f-9b66-413c-b82f-fdf7bc0f8617" providerId="ADAL" clId="{BDEC1012-6066-47F4-9074-CDF4BA228DCF}" dt="2024-03-06T19:55:15.386" v="2942" actId="164"/>
          <ac:picMkLst>
            <pc:docMk/>
            <pc:sldMk cId="2406267201" sldId="288"/>
            <ac:picMk id="5" creationId="{E4ABAA4F-10A6-E9A0-40AD-E5122B7686E8}"/>
          </ac:picMkLst>
        </pc:picChg>
        <pc:picChg chg="add mod">
          <ac:chgData name="Tao, Bill" userId="8bec7c3f-9b66-413c-b82f-fdf7bc0f8617" providerId="ADAL" clId="{BDEC1012-6066-47F4-9074-CDF4BA228DCF}" dt="2024-03-06T19:55:15.386" v="2942" actId="164"/>
          <ac:picMkLst>
            <pc:docMk/>
            <pc:sldMk cId="2406267201" sldId="288"/>
            <ac:picMk id="6" creationId="{5AA4D584-23F0-2C5D-B6A9-45FA38DF9AE7}"/>
          </ac:picMkLst>
        </pc:picChg>
        <pc:picChg chg="add mod">
          <ac:chgData name="Tao, Bill" userId="8bec7c3f-9b66-413c-b82f-fdf7bc0f8617" providerId="ADAL" clId="{BDEC1012-6066-47F4-9074-CDF4BA228DCF}" dt="2024-03-06T19:55:15.386" v="2942" actId="164"/>
          <ac:picMkLst>
            <pc:docMk/>
            <pc:sldMk cId="2406267201" sldId="288"/>
            <ac:picMk id="8" creationId="{445B0C4F-4FEB-FFCE-9BBD-EC374F017DD5}"/>
          </ac:picMkLst>
        </pc:picChg>
        <pc:picChg chg="add mod">
          <ac:chgData name="Tao, Bill" userId="8bec7c3f-9b66-413c-b82f-fdf7bc0f8617" providerId="ADAL" clId="{BDEC1012-6066-47F4-9074-CDF4BA228DCF}" dt="2024-03-06T19:55:15.386" v="2942" actId="164"/>
          <ac:picMkLst>
            <pc:docMk/>
            <pc:sldMk cId="2406267201" sldId="288"/>
            <ac:picMk id="12" creationId="{202F3663-8EEC-461A-0796-3CE32820B2BF}"/>
          </ac:picMkLst>
        </pc:picChg>
      </pc:sldChg>
      <pc:sldChg chg="addSp delSp modSp add del mod ord setBg delAnim modNotesTx">
        <pc:chgData name="Tao, Bill" userId="8bec7c3f-9b66-413c-b82f-fdf7bc0f8617" providerId="ADAL" clId="{BDEC1012-6066-47F4-9074-CDF4BA228DCF}" dt="2024-04-14T18:00:04.163" v="24290" actId="47"/>
        <pc:sldMkLst>
          <pc:docMk/>
          <pc:sldMk cId="955723886" sldId="289"/>
        </pc:sldMkLst>
        <pc:spChg chg="add mod">
          <ac:chgData name="Tao, Bill" userId="8bec7c3f-9b66-413c-b82f-fdf7bc0f8617" providerId="ADAL" clId="{BDEC1012-6066-47F4-9074-CDF4BA228DCF}" dt="2024-03-06T19:55:25.010" v="2945"/>
          <ac:spMkLst>
            <pc:docMk/>
            <pc:sldMk cId="955723886" sldId="289"/>
            <ac:spMk id="8" creationId="{684902F6-3920-E573-C18B-04035363FF7A}"/>
          </ac:spMkLst>
        </pc:spChg>
        <pc:spChg chg="del">
          <ac:chgData name="Tao, Bill" userId="8bec7c3f-9b66-413c-b82f-fdf7bc0f8617" providerId="ADAL" clId="{BDEC1012-6066-47F4-9074-CDF4BA228DCF}" dt="2024-03-08T20:04:06.386" v="3337" actId="478"/>
          <ac:spMkLst>
            <pc:docMk/>
            <pc:sldMk cId="955723886" sldId="289"/>
            <ac:spMk id="20" creationId="{2C39D959-E832-301E-AB01-32274AFDDD18}"/>
          </ac:spMkLst>
        </pc:spChg>
        <pc:spChg chg="add del mod">
          <ac:chgData name="Tao, Bill" userId="8bec7c3f-9b66-413c-b82f-fdf7bc0f8617" providerId="ADAL" clId="{BDEC1012-6066-47F4-9074-CDF4BA228DCF}" dt="2024-03-08T20:09:37.800" v="3593" actId="478"/>
          <ac:spMkLst>
            <pc:docMk/>
            <pc:sldMk cId="955723886" sldId="289"/>
            <ac:spMk id="21" creationId="{2D50273D-4909-E264-E603-AD608B9086EC}"/>
          </ac:spMkLst>
        </pc:spChg>
        <pc:spChg chg="add del mod">
          <ac:chgData name="Tao, Bill" userId="8bec7c3f-9b66-413c-b82f-fdf7bc0f8617" providerId="ADAL" clId="{BDEC1012-6066-47F4-9074-CDF4BA228DCF}" dt="2024-03-08T20:09:41.546" v="3594" actId="478"/>
          <ac:spMkLst>
            <pc:docMk/>
            <pc:sldMk cId="955723886" sldId="289"/>
            <ac:spMk id="23" creationId="{ABC5F94F-1311-7E53-14BB-BA39C6C29A4D}"/>
          </ac:spMkLst>
        </pc:spChg>
        <pc:grpChg chg="add mod">
          <ac:chgData name="Tao, Bill" userId="8bec7c3f-9b66-413c-b82f-fdf7bc0f8617" providerId="ADAL" clId="{BDEC1012-6066-47F4-9074-CDF4BA228DCF}" dt="2024-03-06T19:55:25.010" v="2945"/>
          <ac:grpSpMkLst>
            <pc:docMk/>
            <pc:sldMk cId="955723886" sldId="289"/>
            <ac:grpSpMk id="12" creationId="{A1B68D9E-72C6-A929-5C06-4BEB3A5E7AAA}"/>
          </ac:grpSpMkLst>
        </pc:grpChg>
        <pc:picChg chg="mod">
          <ac:chgData name="Tao, Bill" userId="8bec7c3f-9b66-413c-b82f-fdf7bc0f8617" providerId="ADAL" clId="{BDEC1012-6066-47F4-9074-CDF4BA228DCF}" dt="2024-03-06T19:55:25.010" v="2945"/>
          <ac:picMkLst>
            <pc:docMk/>
            <pc:sldMk cId="955723886" sldId="289"/>
            <ac:picMk id="15" creationId="{41DF99D5-A73B-A8AB-EC93-0CDB5EF16046}"/>
          </ac:picMkLst>
        </pc:picChg>
        <pc:picChg chg="mod">
          <ac:chgData name="Tao, Bill" userId="8bec7c3f-9b66-413c-b82f-fdf7bc0f8617" providerId="ADAL" clId="{BDEC1012-6066-47F4-9074-CDF4BA228DCF}" dt="2024-03-06T19:55:25.010" v="2945"/>
          <ac:picMkLst>
            <pc:docMk/>
            <pc:sldMk cId="955723886" sldId="289"/>
            <ac:picMk id="16" creationId="{35BD12AB-7F1A-F0D1-57F9-20B3634DCC1B}"/>
          </ac:picMkLst>
        </pc:picChg>
        <pc:picChg chg="mod">
          <ac:chgData name="Tao, Bill" userId="8bec7c3f-9b66-413c-b82f-fdf7bc0f8617" providerId="ADAL" clId="{BDEC1012-6066-47F4-9074-CDF4BA228DCF}" dt="2024-03-06T19:55:25.010" v="2945"/>
          <ac:picMkLst>
            <pc:docMk/>
            <pc:sldMk cId="955723886" sldId="289"/>
            <ac:picMk id="17" creationId="{0B41B45D-3E78-15EA-A3D3-D6095E1A0226}"/>
          </ac:picMkLst>
        </pc:picChg>
        <pc:picChg chg="mod">
          <ac:chgData name="Tao, Bill" userId="8bec7c3f-9b66-413c-b82f-fdf7bc0f8617" providerId="ADAL" clId="{BDEC1012-6066-47F4-9074-CDF4BA228DCF}" dt="2024-03-06T19:55:25.010" v="2945"/>
          <ac:picMkLst>
            <pc:docMk/>
            <pc:sldMk cId="955723886" sldId="289"/>
            <ac:picMk id="18" creationId="{C829F4C8-3B26-5B64-78C1-149D38A6F23E}"/>
          </ac:picMkLst>
        </pc:picChg>
        <pc:picChg chg="mod">
          <ac:chgData name="Tao, Bill" userId="8bec7c3f-9b66-413c-b82f-fdf7bc0f8617" providerId="ADAL" clId="{BDEC1012-6066-47F4-9074-CDF4BA228DCF}" dt="2024-03-06T19:55:25.010" v="2945"/>
          <ac:picMkLst>
            <pc:docMk/>
            <pc:sldMk cId="955723886" sldId="289"/>
            <ac:picMk id="19" creationId="{D7B266DC-21DD-181D-62EE-8BF2B1D4ED7F}"/>
          </ac:picMkLst>
        </pc:picChg>
      </pc:sldChg>
      <pc:sldChg chg="addSp delSp modSp add del mod setBg modAnim">
        <pc:chgData name="Tao, Bill" userId="8bec7c3f-9b66-413c-b82f-fdf7bc0f8617" providerId="ADAL" clId="{BDEC1012-6066-47F4-9074-CDF4BA228DCF}" dt="2024-04-02T15:51:29.009" v="4285" actId="47"/>
        <pc:sldMkLst>
          <pc:docMk/>
          <pc:sldMk cId="1572748645" sldId="290"/>
        </pc:sldMkLst>
        <pc:picChg chg="del">
          <ac:chgData name="Tao, Bill" userId="8bec7c3f-9b66-413c-b82f-fdf7bc0f8617" providerId="ADAL" clId="{BDEC1012-6066-47F4-9074-CDF4BA228DCF}" dt="2024-04-02T14:32:31.702" v="3842" actId="478"/>
          <ac:picMkLst>
            <pc:docMk/>
            <pc:sldMk cId="1572748645" sldId="290"/>
            <ac:picMk id="9" creationId="{BDFC70E4-43F3-8694-666F-15A7280734C8}"/>
          </ac:picMkLst>
        </pc:picChg>
        <pc:picChg chg="add mod ord">
          <ac:chgData name="Tao, Bill" userId="8bec7c3f-9b66-413c-b82f-fdf7bc0f8617" providerId="ADAL" clId="{BDEC1012-6066-47F4-9074-CDF4BA228DCF}" dt="2024-04-02T14:32:34.745" v="3843" actId="166"/>
          <ac:picMkLst>
            <pc:docMk/>
            <pc:sldMk cId="1572748645" sldId="290"/>
            <ac:picMk id="12" creationId="{B8CDEC9A-3D42-FE3C-272F-96F53C3B9231}"/>
          </ac:picMkLst>
        </pc:picChg>
        <pc:cxnChg chg="del">
          <ac:chgData name="Tao, Bill" userId="8bec7c3f-9b66-413c-b82f-fdf7bc0f8617" providerId="ADAL" clId="{BDEC1012-6066-47F4-9074-CDF4BA228DCF}" dt="2024-04-02T14:32:31.702" v="3842" actId="478"/>
          <ac:cxnSpMkLst>
            <pc:docMk/>
            <pc:sldMk cId="1572748645" sldId="290"/>
            <ac:cxnSpMk id="10" creationId="{FE3260F2-BA47-10B0-1630-B2210620A78D}"/>
          </ac:cxnSpMkLst>
        </pc:cxnChg>
      </pc:sldChg>
      <pc:sldChg chg="new del">
        <pc:chgData name="Tao, Bill" userId="8bec7c3f-9b66-413c-b82f-fdf7bc0f8617" providerId="ADAL" clId="{BDEC1012-6066-47F4-9074-CDF4BA228DCF}" dt="2024-03-08T20:04:44.676" v="3349" actId="2696"/>
        <pc:sldMkLst>
          <pc:docMk/>
          <pc:sldMk cId="1147088630" sldId="291"/>
        </pc:sldMkLst>
      </pc:sldChg>
      <pc:sldChg chg="modSp new del mod">
        <pc:chgData name="Tao, Bill" userId="8bec7c3f-9b66-413c-b82f-fdf7bc0f8617" providerId="ADAL" clId="{BDEC1012-6066-47F4-9074-CDF4BA228DCF}" dt="2024-03-08T20:04:40.197" v="3347" actId="47"/>
        <pc:sldMkLst>
          <pc:docMk/>
          <pc:sldMk cId="1588396162" sldId="291"/>
        </pc:sldMkLst>
        <pc:spChg chg="mod">
          <ac:chgData name="Tao, Bill" userId="8bec7c3f-9b66-413c-b82f-fdf7bc0f8617" providerId="ADAL" clId="{BDEC1012-6066-47F4-9074-CDF4BA228DCF}" dt="2024-03-08T20:04:38.129" v="3346" actId="20577"/>
          <ac:spMkLst>
            <pc:docMk/>
            <pc:sldMk cId="1588396162" sldId="291"/>
            <ac:spMk id="2" creationId="{93963283-4416-EA1B-6DA3-89C585A663EA}"/>
          </ac:spMkLst>
        </pc:spChg>
      </pc:sldChg>
      <pc:sldChg chg="addSp delSp modSp new mod ord modClrScheme modAnim chgLayout modNotesTx">
        <pc:chgData name="Tao, Bill" userId="8bec7c3f-9b66-413c-b82f-fdf7bc0f8617" providerId="ADAL" clId="{BDEC1012-6066-47F4-9074-CDF4BA228DCF}" dt="2024-04-14T18:48:25.580" v="24389" actId="20577"/>
        <pc:sldMkLst>
          <pc:docMk/>
          <pc:sldMk cId="2073708725" sldId="291"/>
        </pc:sldMkLst>
        <pc:spChg chg="mod ord">
          <ac:chgData name="Tao, Bill" userId="8bec7c3f-9b66-413c-b82f-fdf7bc0f8617" providerId="ADAL" clId="{BDEC1012-6066-47F4-9074-CDF4BA228DCF}" dt="2024-04-14T17:58:48.752" v="24258" actId="20577"/>
          <ac:spMkLst>
            <pc:docMk/>
            <pc:sldMk cId="2073708725" sldId="291"/>
            <ac:spMk id="2" creationId="{DB31D217-0AE9-E115-5AED-1921DB660CA6}"/>
          </ac:spMkLst>
        </pc:spChg>
        <pc:spChg chg="del mod ord">
          <ac:chgData name="Tao, Bill" userId="8bec7c3f-9b66-413c-b82f-fdf7bc0f8617" providerId="ADAL" clId="{BDEC1012-6066-47F4-9074-CDF4BA228DCF}" dt="2024-03-08T20:05:33.199" v="3405" actId="700"/>
          <ac:spMkLst>
            <pc:docMk/>
            <pc:sldMk cId="2073708725" sldId="291"/>
            <ac:spMk id="3" creationId="{8E31EC84-1CBC-DDFC-3B2E-CD37000145F3}"/>
          </ac:spMkLst>
        </pc:spChg>
        <pc:spChg chg="mod ord">
          <ac:chgData name="Tao, Bill" userId="8bec7c3f-9b66-413c-b82f-fdf7bc0f8617" providerId="ADAL" clId="{BDEC1012-6066-47F4-9074-CDF4BA228DCF}" dt="2024-03-08T20:05:33.199" v="3405" actId="700"/>
          <ac:spMkLst>
            <pc:docMk/>
            <pc:sldMk cId="2073708725" sldId="291"/>
            <ac:spMk id="4" creationId="{A8E3A366-92D7-1F5A-9555-FA365A59324A}"/>
          </ac:spMkLst>
        </pc:spChg>
        <pc:spChg chg="del mod ord">
          <ac:chgData name="Tao, Bill" userId="8bec7c3f-9b66-413c-b82f-fdf7bc0f8617" providerId="ADAL" clId="{BDEC1012-6066-47F4-9074-CDF4BA228DCF}" dt="2024-03-20T16:03:08.495" v="3794" actId="478"/>
          <ac:spMkLst>
            <pc:docMk/>
            <pc:sldMk cId="2073708725" sldId="291"/>
            <ac:spMk id="5" creationId="{64FE8513-939A-4FD7-A457-CFD8930262B0}"/>
          </ac:spMkLst>
        </pc:spChg>
        <pc:spChg chg="add mod">
          <ac:chgData name="Tao, Bill" userId="8bec7c3f-9b66-413c-b82f-fdf7bc0f8617" providerId="ADAL" clId="{BDEC1012-6066-47F4-9074-CDF4BA228DCF}" dt="2024-04-14T18:48:25.580" v="24389" actId="20577"/>
          <ac:spMkLst>
            <pc:docMk/>
            <pc:sldMk cId="2073708725" sldId="291"/>
            <ac:spMk id="5" creationId="{C4F68B1A-2454-A3C7-8816-69DBE7E9B921}"/>
          </ac:spMkLst>
        </pc:spChg>
        <pc:spChg chg="del">
          <ac:chgData name="Tao, Bill" userId="8bec7c3f-9b66-413c-b82f-fdf7bc0f8617" providerId="ADAL" clId="{BDEC1012-6066-47F4-9074-CDF4BA228DCF}" dt="2024-04-12T20:34:19.730" v="20932" actId="478"/>
          <ac:spMkLst>
            <pc:docMk/>
            <pc:sldMk cId="2073708725" sldId="291"/>
            <ac:spMk id="5" creationId="{D9A37E65-5B8C-CDC4-CE28-DFCA5511A2D8}"/>
          </ac:spMkLst>
        </pc:spChg>
        <pc:spChg chg="mod ord">
          <ac:chgData name="Tao, Bill" userId="8bec7c3f-9b66-413c-b82f-fdf7bc0f8617" providerId="ADAL" clId="{BDEC1012-6066-47F4-9074-CDF4BA228DCF}" dt="2024-04-02T14:56:45.934" v="3955" actId="1035"/>
          <ac:spMkLst>
            <pc:docMk/>
            <pc:sldMk cId="2073708725" sldId="291"/>
            <ac:spMk id="6" creationId="{C5C7DBBF-79FD-36BB-EA8A-41F9B2264E36}"/>
          </ac:spMkLst>
        </pc:spChg>
        <pc:spChg chg="add mod ord">
          <ac:chgData name="Tao, Bill" userId="8bec7c3f-9b66-413c-b82f-fdf7bc0f8617" providerId="ADAL" clId="{BDEC1012-6066-47F4-9074-CDF4BA228DCF}" dt="2024-04-02T14:56:45.934" v="3955" actId="1035"/>
          <ac:spMkLst>
            <pc:docMk/>
            <pc:sldMk cId="2073708725" sldId="291"/>
            <ac:spMk id="7" creationId="{3053BB55-7A55-0A50-216A-4AA260DB1C8F}"/>
          </ac:spMkLst>
        </pc:spChg>
        <pc:spChg chg="add mod ord">
          <ac:chgData name="Tao, Bill" userId="8bec7c3f-9b66-413c-b82f-fdf7bc0f8617" providerId="ADAL" clId="{BDEC1012-6066-47F4-9074-CDF4BA228DCF}" dt="2024-04-02T16:00:42.818" v="4332" actId="20577"/>
          <ac:spMkLst>
            <pc:docMk/>
            <pc:sldMk cId="2073708725" sldId="291"/>
            <ac:spMk id="8" creationId="{5F6562FE-1A21-1E2D-2BE5-7D53D2ADB6B0}"/>
          </ac:spMkLst>
        </pc:spChg>
        <pc:spChg chg="add mod ord">
          <ac:chgData name="Tao, Bill" userId="8bec7c3f-9b66-413c-b82f-fdf7bc0f8617" providerId="ADAL" clId="{BDEC1012-6066-47F4-9074-CDF4BA228DCF}" dt="2024-04-02T14:56:45.934" v="3955" actId="1035"/>
          <ac:spMkLst>
            <pc:docMk/>
            <pc:sldMk cId="2073708725" sldId="291"/>
            <ac:spMk id="9" creationId="{3ECB15FA-CDDE-9495-9A0F-208F8414D7AF}"/>
          </ac:spMkLst>
        </pc:spChg>
        <pc:spChg chg="add mod ord">
          <ac:chgData name="Tao, Bill" userId="8bec7c3f-9b66-413c-b82f-fdf7bc0f8617" providerId="ADAL" clId="{BDEC1012-6066-47F4-9074-CDF4BA228DCF}" dt="2024-04-02T14:56:45.934" v="3955" actId="1035"/>
          <ac:spMkLst>
            <pc:docMk/>
            <pc:sldMk cId="2073708725" sldId="291"/>
            <ac:spMk id="10" creationId="{5594B6D1-A2E8-184A-6C87-696294757957}"/>
          </ac:spMkLst>
        </pc:spChg>
        <pc:spChg chg="del">
          <ac:chgData name="Tao, Bill" userId="8bec7c3f-9b66-413c-b82f-fdf7bc0f8617" providerId="ADAL" clId="{BDEC1012-6066-47F4-9074-CDF4BA228DCF}" dt="2024-04-12T20:34:19.730" v="20932" actId="478"/>
          <ac:spMkLst>
            <pc:docMk/>
            <pc:sldMk cId="2073708725" sldId="291"/>
            <ac:spMk id="12" creationId="{BE77E764-C5EA-7698-9EB1-69193351E3C8}"/>
          </ac:spMkLst>
        </pc:spChg>
        <pc:spChg chg="del">
          <ac:chgData name="Tao, Bill" userId="8bec7c3f-9b66-413c-b82f-fdf7bc0f8617" providerId="ADAL" clId="{BDEC1012-6066-47F4-9074-CDF4BA228DCF}" dt="2024-04-12T20:34:19.730" v="20932" actId="478"/>
          <ac:spMkLst>
            <pc:docMk/>
            <pc:sldMk cId="2073708725" sldId="291"/>
            <ac:spMk id="14" creationId="{63573237-EF36-37C3-DEA2-B124FF57C583}"/>
          </ac:spMkLst>
        </pc:spChg>
        <pc:spChg chg="del">
          <ac:chgData name="Tao, Bill" userId="8bec7c3f-9b66-413c-b82f-fdf7bc0f8617" providerId="ADAL" clId="{BDEC1012-6066-47F4-9074-CDF4BA228DCF}" dt="2024-04-12T20:34:19.730" v="20932" actId="478"/>
          <ac:spMkLst>
            <pc:docMk/>
            <pc:sldMk cId="2073708725" sldId="291"/>
            <ac:spMk id="16" creationId="{74B019E8-C10E-8FE0-C824-A7E59E54BD0F}"/>
          </ac:spMkLst>
        </pc:spChg>
        <pc:picChg chg="add mod">
          <ac:chgData name="Tao, Bill" userId="8bec7c3f-9b66-413c-b82f-fdf7bc0f8617" providerId="ADAL" clId="{BDEC1012-6066-47F4-9074-CDF4BA228DCF}" dt="2024-04-13T15:14:10.623" v="22537" actId="1076"/>
          <ac:picMkLst>
            <pc:docMk/>
            <pc:sldMk cId="2073708725" sldId="291"/>
            <ac:picMk id="4" creationId="{9A3556EC-B430-69F0-D068-B5E75FFA427D}"/>
          </ac:picMkLst>
        </pc:picChg>
        <pc:picChg chg="add mod">
          <ac:chgData name="Tao, Bill" userId="8bec7c3f-9b66-413c-b82f-fdf7bc0f8617" providerId="ADAL" clId="{BDEC1012-6066-47F4-9074-CDF4BA228DCF}" dt="2024-04-02T14:56:45.934" v="3955" actId="1035"/>
          <ac:picMkLst>
            <pc:docMk/>
            <pc:sldMk cId="2073708725" sldId="291"/>
            <ac:picMk id="17" creationId="{5CFE352E-1137-B465-C9F9-A7552E22DC01}"/>
          </ac:picMkLst>
        </pc:picChg>
      </pc:sldChg>
      <pc:sldChg chg="add del">
        <pc:chgData name="Tao, Bill" userId="8bec7c3f-9b66-413c-b82f-fdf7bc0f8617" providerId="ADAL" clId="{BDEC1012-6066-47F4-9074-CDF4BA228DCF}" dt="2024-03-08T20:04:49.195" v="3351"/>
        <pc:sldMkLst>
          <pc:docMk/>
          <pc:sldMk cId="3562273633" sldId="291"/>
        </pc:sldMkLst>
      </pc:sldChg>
      <pc:sldChg chg="addSp delSp modSp new mod ord modAnim modNotesTx">
        <pc:chgData name="Tao, Bill" userId="8bec7c3f-9b66-413c-b82f-fdf7bc0f8617" providerId="ADAL" clId="{BDEC1012-6066-47F4-9074-CDF4BA228DCF}" dt="2024-04-14T21:03:36.400" v="25160" actId="20577"/>
        <pc:sldMkLst>
          <pc:docMk/>
          <pc:sldMk cId="4044480505" sldId="292"/>
        </pc:sldMkLst>
        <pc:spChg chg="del">
          <ac:chgData name="Tao, Bill" userId="8bec7c3f-9b66-413c-b82f-fdf7bc0f8617" providerId="ADAL" clId="{BDEC1012-6066-47F4-9074-CDF4BA228DCF}" dt="2024-03-27T14:48:05.444" v="3804" actId="478"/>
          <ac:spMkLst>
            <pc:docMk/>
            <pc:sldMk cId="4044480505" sldId="292"/>
            <ac:spMk id="2" creationId="{5C303B3E-B276-B096-6952-611F91AAE1EF}"/>
          </ac:spMkLst>
        </pc:spChg>
        <pc:spChg chg="del">
          <ac:chgData name="Tao, Bill" userId="8bec7c3f-9b66-413c-b82f-fdf7bc0f8617" providerId="ADAL" clId="{BDEC1012-6066-47F4-9074-CDF4BA228DCF}" dt="2024-03-27T14:47:54.544" v="3802" actId="478"/>
          <ac:spMkLst>
            <pc:docMk/>
            <pc:sldMk cId="4044480505" sldId="292"/>
            <ac:spMk id="3" creationId="{7ADFAB2F-5541-328C-7D79-7C860AF1D093}"/>
          </ac:spMkLst>
        </pc:spChg>
        <pc:spChg chg="add mod ord">
          <ac:chgData name="Tao, Bill" userId="8bec7c3f-9b66-413c-b82f-fdf7bc0f8617" providerId="ADAL" clId="{BDEC1012-6066-47F4-9074-CDF4BA228DCF}" dt="2024-04-11T18:07:18.728" v="18729" actId="1036"/>
          <ac:spMkLst>
            <pc:docMk/>
            <pc:sldMk cId="4044480505" sldId="292"/>
            <ac:spMk id="3" creationId="{9F480E87-52FA-BBEE-5E2D-E13962D48AF2}"/>
          </ac:spMkLst>
        </pc:spChg>
        <pc:spChg chg="del">
          <ac:chgData name="Tao, Bill" userId="8bec7c3f-9b66-413c-b82f-fdf7bc0f8617" providerId="ADAL" clId="{BDEC1012-6066-47F4-9074-CDF4BA228DCF}" dt="2024-03-27T14:47:53.204" v="3801" actId="478"/>
          <ac:spMkLst>
            <pc:docMk/>
            <pc:sldMk cId="4044480505" sldId="292"/>
            <ac:spMk id="4" creationId="{9BCF21BE-3D56-0021-3CE5-46DD635CBA61}"/>
          </ac:spMkLst>
        </pc:spChg>
        <pc:spChg chg="add mod">
          <ac:chgData name="Tao, Bill" userId="8bec7c3f-9b66-413c-b82f-fdf7bc0f8617" providerId="ADAL" clId="{BDEC1012-6066-47F4-9074-CDF4BA228DCF}" dt="2024-04-12T20:33:58.218" v="20931" actId="20577"/>
          <ac:spMkLst>
            <pc:docMk/>
            <pc:sldMk cId="4044480505" sldId="292"/>
            <ac:spMk id="4" creationId="{BD8969F5-343A-96D9-1E28-07AD0A7FDFF6}"/>
          </ac:spMkLst>
        </pc:spChg>
        <pc:spChg chg="del">
          <ac:chgData name="Tao, Bill" userId="8bec7c3f-9b66-413c-b82f-fdf7bc0f8617" providerId="ADAL" clId="{BDEC1012-6066-47F4-9074-CDF4BA228DCF}" dt="2024-03-27T14:47:49.827" v="3800" actId="478"/>
          <ac:spMkLst>
            <pc:docMk/>
            <pc:sldMk cId="4044480505" sldId="292"/>
            <ac:spMk id="5" creationId="{39E14544-B12D-179E-5100-220BD0C1AA17}"/>
          </ac:spMkLst>
        </pc:spChg>
        <pc:spChg chg="add mod">
          <ac:chgData name="Tao, Bill" userId="8bec7c3f-9b66-413c-b82f-fdf7bc0f8617" providerId="ADAL" clId="{BDEC1012-6066-47F4-9074-CDF4BA228DCF}" dt="2024-04-02T15:41:21.213" v="4192" actId="1076"/>
          <ac:spMkLst>
            <pc:docMk/>
            <pc:sldMk cId="4044480505" sldId="292"/>
            <ac:spMk id="5" creationId="{8431CBC9-FC70-481B-C4B8-937A55952BD0}"/>
          </ac:spMkLst>
        </pc:spChg>
        <pc:spChg chg="add mod">
          <ac:chgData name="Tao, Bill" userId="8bec7c3f-9b66-413c-b82f-fdf7bc0f8617" providerId="ADAL" clId="{BDEC1012-6066-47F4-9074-CDF4BA228DCF}" dt="2024-04-14T17:58:11.070" v="24224"/>
          <ac:spMkLst>
            <pc:docMk/>
            <pc:sldMk cId="4044480505" sldId="292"/>
            <ac:spMk id="12" creationId="{FDCA287E-BFD5-D54D-8348-B4E4FC88F751}"/>
          </ac:spMkLst>
        </pc:spChg>
        <pc:spChg chg="mod">
          <ac:chgData name="Tao, Bill" userId="8bec7c3f-9b66-413c-b82f-fdf7bc0f8617" providerId="ADAL" clId="{BDEC1012-6066-47F4-9074-CDF4BA228DCF}" dt="2024-04-02T15:40:54.510" v="4187"/>
          <ac:spMkLst>
            <pc:docMk/>
            <pc:sldMk cId="4044480505" sldId="292"/>
            <ac:spMk id="13" creationId="{FB2E0C67-24BD-775B-A30F-5B0CE1EEAD79}"/>
          </ac:spMkLst>
        </pc:spChg>
        <pc:spChg chg="mod">
          <ac:chgData name="Tao, Bill" userId="8bec7c3f-9b66-413c-b82f-fdf7bc0f8617" providerId="ADAL" clId="{BDEC1012-6066-47F4-9074-CDF4BA228DCF}" dt="2024-04-02T15:41:26.886" v="4194"/>
          <ac:spMkLst>
            <pc:docMk/>
            <pc:sldMk cId="4044480505" sldId="292"/>
            <ac:spMk id="16" creationId="{B58089D8-845B-4650-E6AC-BE0CF7511D7E}"/>
          </ac:spMkLst>
        </pc:spChg>
        <pc:spChg chg="mod">
          <ac:chgData name="Tao, Bill" userId="8bec7c3f-9b66-413c-b82f-fdf7bc0f8617" providerId="ADAL" clId="{BDEC1012-6066-47F4-9074-CDF4BA228DCF}" dt="2024-04-02T15:41:33.455" v="4196"/>
          <ac:spMkLst>
            <pc:docMk/>
            <pc:sldMk cId="4044480505" sldId="292"/>
            <ac:spMk id="19" creationId="{2C5146C1-AF03-8C16-FAF1-A704FFE99962}"/>
          </ac:spMkLst>
        </pc:spChg>
        <pc:spChg chg="mod">
          <ac:chgData name="Tao, Bill" userId="8bec7c3f-9b66-413c-b82f-fdf7bc0f8617" providerId="ADAL" clId="{BDEC1012-6066-47F4-9074-CDF4BA228DCF}" dt="2024-04-02T15:41:37.763" v="4198"/>
          <ac:spMkLst>
            <pc:docMk/>
            <pc:sldMk cId="4044480505" sldId="292"/>
            <ac:spMk id="22" creationId="{9C172355-7F59-1B8D-062B-71E02C8CADAF}"/>
          </ac:spMkLst>
        </pc:spChg>
        <pc:spChg chg="mod">
          <ac:chgData name="Tao, Bill" userId="8bec7c3f-9b66-413c-b82f-fdf7bc0f8617" providerId="ADAL" clId="{BDEC1012-6066-47F4-9074-CDF4BA228DCF}" dt="2024-04-02T15:41:46.279" v="4200"/>
          <ac:spMkLst>
            <pc:docMk/>
            <pc:sldMk cId="4044480505" sldId="292"/>
            <ac:spMk id="25" creationId="{B87DC195-949F-2BEE-0C60-E4C4EC42DD6C}"/>
          </ac:spMkLst>
        </pc:spChg>
        <pc:spChg chg="mod">
          <ac:chgData name="Tao, Bill" userId="8bec7c3f-9b66-413c-b82f-fdf7bc0f8617" providerId="ADAL" clId="{BDEC1012-6066-47F4-9074-CDF4BA228DCF}" dt="2024-04-02T15:41:54.375" v="4202"/>
          <ac:spMkLst>
            <pc:docMk/>
            <pc:sldMk cId="4044480505" sldId="292"/>
            <ac:spMk id="28" creationId="{D414DB5F-F217-329C-589A-F365A56C8888}"/>
          </ac:spMkLst>
        </pc:spChg>
        <pc:spChg chg="mod">
          <ac:chgData name="Tao, Bill" userId="8bec7c3f-9b66-413c-b82f-fdf7bc0f8617" providerId="ADAL" clId="{BDEC1012-6066-47F4-9074-CDF4BA228DCF}" dt="2024-04-02T15:42:01.193" v="4204"/>
          <ac:spMkLst>
            <pc:docMk/>
            <pc:sldMk cId="4044480505" sldId="292"/>
            <ac:spMk id="31" creationId="{28D6B23E-A7A6-553E-B362-2B922DC81310}"/>
          </ac:spMkLst>
        </pc:spChg>
        <pc:spChg chg="mod">
          <ac:chgData name="Tao, Bill" userId="8bec7c3f-9b66-413c-b82f-fdf7bc0f8617" providerId="ADAL" clId="{BDEC1012-6066-47F4-9074-CDF4BA228DCF}" dt="2024-04-02T15:42:12.368" v="4206"/>
          <ac:spMkLst>
            <pc:docMk/>
            <pc:sldMk cId="4044480505" sldId="292"/>
            <ac:spMk id="34" creationId="{6B5560B0-29D2-E282-7548-0E4EC2EAF6D9}"/>
          </ac:spMkLst>
        </pc:spChg>
        <pc:spChg chg="mod">
          <ac:chgData name="Tao, Bill" userId="8bec7c3f-9b66-413c-b82f-fdf7bc0f8617" providerId="ADAL" clId="{BDEC1012-6066-47F4-9074-CDF4BA228DCF}" dt="2024-04-02T15:42:15.811" v="4208"/>
          <ac:spMkLst>
            <pc:docMk/>
            <pc:sldMk cId="4044480505" sldId="292"/>
            <ac:spMk id="37" creationId="{7519736B-E1EB-829E-E838-1A3BFA25015F}"/>
          </ac:spMkLst>
        </pc:spChg>
        <pc:spChg chg="mod">
          <ac:chgData name="Tao, Bill" userId="8bec7c3f-9b66-413c-b82f-fdf7bc0f8617" providerId="ADAL" clId="{BDEC1012-6066-47F4-9074-CDF4BA228DCF}" dt="2024-04-02T15:42:19.301" v="4210"/>
          <ac:spMkLst>
            <pc:docMk/>
            <pc:sldMk cId="4044480505" sldId="292"/>
            <ac:spMk id="40" creationId="{C419FA5C-4DA8-B1B5-482A-F5534EE61B92}"/>
          </ac:spMkLst>
        </pc:spChg>
        <pc:spChg chg="mod">
          <ac:chgData name="Tao, Bill" userId="8bec7c3f-9b66-413c-b82f-fdf7bc0f8617" providerId="ADAL" clId="{BDEC1012-6066-47F4-9074-CDF4BA228DCF}" dt="2024-04-02T15:42:27.329" v="4212"/>
          <ac:spMkLst>
            <pc:docMk/>
            <pc:sldMk cId="4044480505" sldId="292"/>
            <ac:spMk id="43" creationId="{DE13E369-878B-5F35-99D7-E5CE8CDE451C}"/>
          </ac:spMkLst>
        </pc:spChg>
        <pc:grpChg chg="add mod">
          <ac:chgData name="Tao, Bill" userId="8bec7c3f-9b66-413c-b82f-fdf7bc0f8617" providerId="ADAL" clId="{BDEC1012-6066-47F4-9074-CDF4BA228DCF}" dt="2024-04-02T15:39:49.258" v="4177" actId="164"/>
          <ac:grpSpMkLst>
            <pc:docMk/>
            <pc:sldMk cId="4044480505" sldId="292"/>
            <ac:grpSpMk id="4" creationId="{8ABA1E93-2C3E-2F2F-552E-2A6FB5812AB1}"/>
          </ac:grpSpMkLst>
        </pc:grpChg>
        <pc:grpChg chg="add mod">
          <ac:chgData name="Tao, Bill" userId="8bec7c3f-9b66-413c-b82f-fdf7bc0f8617" providerId="ADAL" clId="{BDEC1012-6066-47F4-9074-CDF4BA228DCF}" dt="2024-04-11T18:07:18.728" v="18729" actId="1036"/>
          <ac:grpSpMkLst>
            <pc:docMk/>
            <pc:sldMk cId="4044480505" sldId="292"/>
            <ac:grpSpMk id="11" creationId="{A930C551-734F-077A-A117-75A09A7B7C18}"/>
          </ac:grpSpMkLst>
        </pc:grpChg>
        <pc:grpChg chg="add del mod">
          <ac:chgData name="Tao, Bill" userId="8bec7c3f-9b66-413c-b82f-fdf7bc0f8617" providerId="ADAL" clId="{BDEC1012-6066-47F4-9074-CDF4BA228DCF}" dt="2024-04-02T15:41:24.250" v="4193" actId="478"/>
          <ac:grpSpMkLst>
            <pc:docMk/>
            <pc:sldMk cId="4044480505" sldId="292"/>
            <ac:grpSpMk id="12" creationId="{97D955AD-98BF-160E-428B-CCDE009E3A55}"/>
          </ac:grpSpMkLst>
        </pc:grpChg>
        <pc:grpChg chg="add mod">
          <ac:chgData name="Tao, Bill" userId="8bec7c3f-9b66-413c-b82f-fdf7bc0f8617" providerId="ADAL" clId="{BDEC1012-6066-47F4-9074-CDF4BA228DCF}" dt="2024-04-11T18:07:18.728" v="18729" actId="1036"/>
          <ac:grpSpMkLst>
            <pc:docMk/>
            <pc:sldMk cId="4044480505" sldId="292"/>
            <ac:grpSpMk id="15" creationId="{71D6DE51-F0A8-2BFC-9DD3-B39848B346DD}"/>
          </ac:grpSpMkLst>
        </pc:grpChg>
        <pc:grpChg chg="add mod">
          <ac:chgData name="Tao, Bill" userId="8bec7c3f-9b66-413c-b82f-fdf7bc0f8617" providerId="ADAL" clId="{BDEC1012-6066-47F4-9074-CDF4BA228DCF}" dt="2024-04-11T18:07:18.728" v="18729" actId="1036"/>
          <ac:grpSpMkLst>
            <pc:docMk/>
            <pc:sldMk cId="4044480505" sldId="292"/>
            <ac:grpSpMk id="18" creationId="{C9F4BEF1-6005-36C7-D4F9-EC50E4594992}"/>
          </ac:grpSpMkLst>
        </pc:grpChg>
        <pc:grpChg chg="add mod">
          <ac:chgData name="Tao, Bill" userId="8bec7c3f-9b66-413c-b82f-fdf7bc0f8617" providerId="ADAL" clId="{BDEC1012-6066-47F4-9074-CDF4BA228DCF}" dt="2024-04-11T18:07:18.728" v="18729" actId="1036"/>
          <ac:grpSpMkLst>
            <pc:docMk/>
            <pc:sldMk cId="4044480505" sldId="292"/>
            <ac:grpSpMk id="21" creationId="{863EABBE-72C4-6E30-C9AC-7BC71E5EB098}"/>
          </ac:grpSpMkLst>
        </pc:grpChg>
        <pc:grpChg chg="add mod">
          <ac:chgData name="Tao, Bill" userId="8bec7c3f-9b66-413c-b82f-fdf7bc0f8617" providerId="ADAL" clId="{BDEC1012-6066-47F4-9074-CDF4BA228DCF}" dt="2024-04-11T18:07:18.728" v="18729" actId="1036"/>
          <ac:grpSpMkLst>
            <pc:docMk/>
            <pc:sldMk cId="4044480505" sldId="292"/>
            <ac:grpSpMk id="24" creationId="{362016D5-6A4D-F01C-323D-EC878B9B15C0}"/>
          </ac:grpSpMkLst>
        </pc:grpChg>
        <pc:grpChg chg="add mod">
          <ac:chgData name="Tao, Bill" userId="8bec7c3f-9b66-413c-b82f-fdf7bc0f8617" providerId="ADAL" clId="{BDEC1012-6066-47F4-9074-CDF4BA228DCF}" dt="2024-04-11T18:07:18.728" v="18729" actId="1036"/>
          <ac:grpSpMkLst>
            <pc:docMk/>
            <pc:sldMk cId="4044480505" sldId="292"/>
            <ac:grpSpMk id="27" creationId="{934D4833-C78D-86EA-70E9-7640937CACF8}"/>
          </ac:grpSpMkLst>
        </pc:grpChg>
        <pc:grpChg chg="add mod">
          <ac:chgData name="Tao, Bill" userId="8bec7c3f-9b66-413c-b82f-fdf7bc0f8617" providerId="ADAL" clId="{BDEC1012-6066-47F4-9074-CDF4BA228DCF}" dt="2024-04-11T18:07:18.728" v="18729" actId="1036"/>
          <ac:grpSpMkLst>
            <pc:docMk/>
            <pc:sldMk cId="4044480505" sldId="292"/>
            <ac:grpSpMk id="30" creationId="{28E70040-02C8-0421-8841-0F7E8C6744F8}"/>
          </ac:grpSpMkLst>
        </pc:grpChg>
        <pc:grpChg chg="add mod">
          <ac:chgData name="Tao, Bill" userId="8bec7c3f-9b66-413c-b82f-fdf7bc0f8617" providerId="ADAL" clId="{BDEC1012-6066-47F4-9074-CDF4BA228DCF}" dt="2024-04-11T18:07:18.728" v="18729" actId="1036"/>
          <ac:grpSpMkLst>
            <pc:docMk/>
            <pc:sldMk cId="4044480505" sldId="292"/>
            <ac:grpSpMk id="33" creationId="{AE3140B5-A9D4-A430-6B1F-6DEF3587A552}"/>
          </ac:grpSpMkLst>
        </pc:grpChg>
        <pc:grpChg chg="add mod">
          <ac:chgData name="Tao, Bill" userId="8bec7c3f-9b66-413c-b82f-fdf7bc0f8617" providerId="ADAL" clId="{BDEC1012-6066-47F4-9074-CDF4BA228DCF}" dt="2024-04-11T18:07:18.728" v="18729" actId="1036"/>
          <ac:grpSpMkLst>
            <pc:docMk/>
            <pc:sldMk cId="4044480505" sldId="292"/>
            <ac:grpSpMk id="36" creationId="{2936D54A-5451-95B3-5597-9950604F4F09}"/>
          </ac:grpSpMkLst>
        </pc:grpChg>
        <pc:grpChg chg="add mod">
          <ac:chgData name="Tao, Bill" userId="8bec7c3f-9b66-413c-b82f-fdf7bc0f8617" providerId="ADAL" clId="{BDEC1012-6066-47F4-9074-CDF4BA228DCF}" dt="2024-04-11T18:07:18.728" v="18729" actId="1036"/>
          <ac:grpSpMkLst>
            <pc:docMk/>
            <pc:sldMk cId="4044480505" sldId="292"/>
            <ac:grpSpMk id="39" creationId="{F725F09C-DAFD-EED9-D071-CB878A3A305C}"/>
          </ac:grpSpMkLst>
        </pc:grpChg>
        <pc:grpChg chg="add mod">
          <ac:chgData name="Tao, Bill" userId="8bec7c3f-9b66-413c-b82f-fdf7bc0f8617" providerId="ADAL" clId="{BDEC1012-6066-47F4-9074-CDF4BA228DCF}" dt="2024-04-11T18:07:18.728" v="18729" actId="1036"/>
          <ac:grpSpMkLst>
            <pc:docMk/>
            <pc:sldMk cId="4044480505" sldId="292"/>
            <ac:grpSpMk id="42" creationId="{C7ADD64D-E50A-7590-3FD9-911095D5A3F0}"/>
          </ac:grpSpMkLst>
        </pc:grpChg>
        <pc:graphicFrameChg chg="add mod">
          <ac:chgData name="Tao, Bill" userId="8bec7c3f-9b66-413c-b82f-fdf7bc0f8617" providerId="ADAL" clId="{BDEC1012-6066-47F4-9074-CDF4BA228DCF}" dt="2024-04-11T18:07:18.728" v="18729" actId="1036"/>
          <ac:graphicFrameMkLst>
            <pc:docMk/>
            <pc:sldMk cId="4044480505" sldId="292"/>
            <ac:graphicFrameMk id="7" creationId="{6344E992-9EB8-AE6A-83BB-6FCDE7AF1632}"/>
          </ac:graphicFrameMkLst>
        </pc:graphicFrameChg>
        <pc:graphicFrameChg chg="add mod">
          <ac:chgData name="Tao, Bill" userId="8bec7c3f-9b66-413c-b82f-fdf7bc0f8617" providerId="ADAL" clId="{BDEC1012-6066-47F4-9074-CDF4BA228DCF}" dt="2024-04-11T18:07:18.728" v="18729" actId="1036"/>
          <ac:graphicFrameMkLst>
            <pc:docMk/>
            <pc:sldMk cId="4044480505" sldId="292"/>
            <ac:graphicFrameMk id="8" creationId="{1A6FC491-3ADB-4EFD-AEBA-72779658DB32}"/>
          </ac:graphicFrameMkLst>
        </pc:graphicFrameChg>
        <pc:picChg chg="add mod">
          <ac:chgData name="Tao, Bill" userId="8bec7c3f-9b66-413c-b82f-fdf7bc0f8617" providerId="ADAL" clId="{BDEC1012-6066-47F4-9074-CDF4BA228DCF}" dt="2024-04-11T18:07:18.728" v="18729" actId="1036"/>
          <ac:picMkLst>
            <pc:docMk/>
            <pc:sldMk cId="4044480505" sldId="292"/>
            <ac:picMk id="2" creationId="{5EF2096E-EECC-2506-575D-9649BC3016FD}"/>
          </ac:picMkLst>
        </pc:picChg>
        <pc:picChg chg="add mod">
          <ac:chgData name="Tao, Bill" userId="8bec7c3f-9b66-413c-b82f-fdf7bc0f8617" providerId="ADAL" clId="{BDEC1012-6066-47F4-9074-CDF4BA228DCF}" dt="2024-04-11T18:07:18.728" v="18729" actId="1036"/>
          <ac:picMkLst>
            <pc:docMk/>
            <pc:sldMk cId="4044480505" sldId="292"/>
            <ac:picMk id="9" creationId="{1229C679-63F3-32D6-F467-91BFA30C87A9}"/>
          </ac:picMkLst>
        </pc:picChg>
        <pc:picChg chg="add mod">
          <ac:chgData name="Tao, Bill" userId="8bec7c3f-9b66-413c-b82f-fdf7bc0f8617" providerId="ADAL" clId="{BDEC1012-6066-47F4-9074-CDF4BA228DCF}" dt="2024-04-02T15:40:10.134" v="4181" actId="164"/>
          <ac:picMkLst>
            <pc:docMk/>
            <pc:sldMk cId="4044480505" sldId="292"/>
            <ac:picMk id="10" creationId="{650EE8F5-645D-BA1F-5231-35911C6E0D0B}"/>
          </ac:picMkLst>
        </pc:picChg>
        <pc:picChg chg="mod">
          <ac:chgData name="Tao, Bill" userId="8bec7c3f-9b66-413c-b82f-fdf7bc0f8617" providerId="ADAL" clId="{BDEC1012-6066-47F4-9074-CDF4BA228DCF}" dt="2024-04-02T15:40:54.510" v="4187"/>
          <ac:picMkLst>
            <pc:docMk/>
            <pc:sldMk cId="4044480505" sldId="292"/>
            <ac:picMk id="14" creationId="{1E0D4888-B4F0-0A61-B8A6-39666F8C5098}"/>
          </ac:picMkLst>
        </pc:picChg>
        <pc:picChg chg="mod">
          <ac:chgData name="Tao, Bill" userId="8bec7c3f-9b66-413c-b82f-fdf7bc0f8617" providerId="ADAL" clId="{BDEC1012-6066-47F4-9074-CDF4BA228DCF}" dt="2024-04-02T15:41:26.886" v="4194"/>
          <ac:picMkLst>
            <pc:docMk/>
            <pc:sldMk cId="4044480505" sldId="292"/>
            <ac:picMk id="17" creationId="{35042EC1-B14C-E116-0569-121FECC37562}"/>
          </ac:picMkLst>
        </pc:picChg>
        <pc:picChg chg="mod">
          <ac:chgData name="Tao, Bill" userId="8bec7c3f-9b66-413c-b82f-fdf7bc0f8617" providerId="ADAL" clId="{BDEC1012-6066-47F4-9074-CDF4BA228DCF}" dt="2024-04-02T15:41:33.455" v="4196"/>
          <ac:picMkLst>
            <pc:docMk/>
            <pc:sldMk cId="4044480505" sldId="292"/>
            <ac:picMk id="20" creationId="{FF106013-B179-C63F-59D8-50C8A76503BB}"/>
          </ac:picMkLst>
        </pc:picChg>
        <pc:picChg chg="mod">
          <ac:chgData name="Tao, Bill" userId="8bec7c3f-9b66-413c-b82f-fdf7bc0f8617" providerId="ADAL" clId="{BDEC1012-6066-47F4-9074-CDF4BA228DCF}" dt="2024-04-02T15:41:37.763" v="4198"/>
          <ac:picMkLst>
            <pc:docMk/>
            <pc:sldMk cId="4044480505" sldId="292"/>
            <ac:picMk id="23" creationId="{DF5D6334-DD22-29F4-CF89-C186E09A6F9B}"/>
          </ac:picMkLst>
        </pc:picChg>
        <pc:picChg chg="mod">
          <ac:chgData name="Tao, Bill" userId="8bec7c3f-9b66-413c-b82f-fdf7bc0f8617" providerId="ADAL" clId="{BDEC1012-6066-47F4-9074-CDF4BA228DCF}" dt="2024-04-02T15:41:46.279" v="4200"/>
          <ac:picMkLst>
            <pc:docMk/>
            <pc:sldMk cId="4044480505" sldId="292"/>
            <ac:picMk id="26" creationId="{1A8B65AB-9ABE-8EFB-4E8E-BF3D76B87629}"/>
          </ac:picMkLst>
        </pc:picChg>
        <pc:picChg chg="mod">
          <ac:chgData name="Tao, Bill" userId="8bec7c3f-9b66-413c-b82f-fdf7bc0f8617" providerId="ADAL" clId="{BDEC1012-6066-47F4-9074-CDF4BA228DCF}" dt="2024-04-02T15:41:54.375" v="4202"/>
          <ac:picMkLst>
            <pc:docMk/>
            <pc:sldMk cId="4044480505" sldId="292"/>
            <ac:picMk id="29" creationId="{72F7891B-671D-E092-5264-FBC5C4F1753C}"/>
          </ac:picMkLst>
        </pc:picChg>
        <pc:picChg chg="mod">
          <ac:chgData name="Tao, Bill" userId="8bec7c3f-9b66-413c-b82f-fdf7bc0f8617" providerId="ADAL" clId="{BDEC1012-6066-47F4-9074-CDF4BA228DCF}" dt="2024-04-02T15:42:01.193" v="4204"/>
          <ac:picMkLst>
            <pc:docMk/>
            <pc:sldMk cId="4044480505" sldId="292"/>
            <ac:picMk id="32" creationId="{860FCADC-BB26-05F6-069E-870912FAEA5B}"/>
          </ac:picMkLst>
        </pc:picChg>
        <pc:picChg chg="mod">
          <ac:chgData name="Tao, Bill" userId="8bec7c3f-9b66-413c-b82f-fdf7bc0f8617" providerId="ADAL" clId="{BDEC1012-6066-47F4-9074-CDF4BA228DCF}" dt="2024-04-02T15:42:12.368" v="4206"/>
          <ac:picMkLst>
            <pc:docMk/>
            <pc:sldMk cId="4044480505" sldId="292"/>
            <ac:picMk id="35" creationId="{232DCEAB-FDB9-2448-5A75-36F850E0F06D}"/>
          </ac:picMkLst>
        </pc:picChg>
        <pc:picChg chg="mod">
          <ac:chgData name="Tao, Bill" userId="8bec7c3f-9b66-413c-b82f-fdf7bc0f8617" providerId="ADAL" clId="{BDEC1012-6066-47F4-9074-CDF4BA228DCF}" dt="2024-04-02T15:42:15.811" v="4208"/>
          <ac:picMkLst>
            <pc:docMk/>
            <pc:sldMk cId="4044480505" sldId="292"/>
            <ac:picMk id="38" creationId="{56C2B6CD-272E-8DE7-1112-DC57136CD267}"/>
          </ac:picMkLst>
        </pc:picChg>
        <pc:picChg chg="mod">
          <ac:chgData name="Tao, Bill" userId="8bec7c3f-9b66-413c-b82f-fdf7bc0f8617" providerId="ADAL" clId="{BDEC1012-6066-47F4-9074-CDF4BA228DCF}" dt="2024-04-02T15:42:19.301" v="4210"/>
          <ac:picMkLst>
            <pc:docMk/>
            <pc:sldMk cId="4044480505" sldId="292"/>
            <ac:picMk id="41" creationId="{503B4C84-9421-83E9-A51F-FE539B04C04B}"/>
          </ac:picMkLst>
        </pc:picChg>
        <pc:picChg chg="mod">
          <ac:chgData name="Tao, Bill" userId="8bec7c3f-9b66-413c-b82f-fdf7bc0f8617" providerId="ADAL" clId="{BDEC1012-6066-47F4-9074-CDF4BA228DCF}" dt="2024-04-02T15:42:27.329" v="4212"/>
          <ac:picMkLst>
            <pc:docMk/>
            <pc:sldMk cId="4044480505" sldId="292"/>
            <ac:picMk id="44" creationId="{22229EE7-DF24-8859-9369-AB38EC8F0C07}"/>
          </ac:picMkLst>
        </pc:picChg>
      </pc:sldChg>
      <pc:sldChg chg="modSp mod modNotesTx">
        <pc:chgData name="Tao, Bill" userId="8bec7c3f-9b66-413c-b82f-fdf7bc0f8617" providerId="ADAL" clId="{BDEC1012-6066-47F4-9074-CDF4BA228DCF}" dt="2024-04-11T18:09:54.601" v="18864" actId="1076"/>
        <pc:sldMkLst>
          <pc:docMk/>
          <pc:sldMk cId="1863238758" sldId="294"/>
        </pc:sldMkLst>
        <pc:spChg chg="mod">
          <ac:chgData name="Tao, Bill" userId="8bec7c3f-9b66-413c-b82f-fdf7bc0f8617" providerId="ADAL" clId="{BDEC1012-6066-47F4-9074-CDF4BA228DCF}" dt="2024-04-11T18:09:54.601" v="18864" actId="1076"/>
          <ac:spMkLst>
            <pc:docMk/>
            <pc:sldMk cId="1863238758" sldId="294"/>
            <ac:spMk id="2" creationId="{4FA89E15-EDB4-98A7-D12E-70DCE45DBA59}"/>
          </ac:spMkLst>
        </pc:spChg>
        <pc:spChg chg="mod">
          <ac:chgData name="Tao, Bill" userId="8bec7c3f-9b66-413c-b82f-fdf7bc0f8617" providerId="ADAL" clId="{BDEC1012-6066-47F4-9074-CDF4BA228DCF}" dt="2024-04-11T18:09:54.601" v="18864" actId="1076"/>
          <ac:spMkLst>
            <pc:docMk/>
            <pc:sldMk cId="1863238758" sldId="294"/>
            <ac:spMk id="3" creationId="{43DE10EA-8CAC-8743-8D1C-77CDB6ED926A}"/>
          </ac:spMkLst>
        </pc:spChg>
        <pc:spChg chg="mod">
          <ac:chgData name="Tao, Bill" userId="8bec7c3f-9b66-413c-b82f-fdf7bc0f8617" providerId="ADAL" clId="{BDEC1012-6066-47F4-9074-CDF4BA228DCF}" dt="2024-04-11T18:09:54.601" v="18864" actId="1076"/>
          <ac:spMkLst>
            <pc:docMk/>
            <pc:sldMk cId="1863238758" sldId="294"/>
            <ac:spMk id="5" creationId="{59BE2832-D87A-3698-6AA6-0377F612DE2B}"/>
          </ac:spMkLst>
        </pc:spChg>
        <pc:spChg chg="mod">
          <ac:chgData name="Tao, Bill" userId="8bec7c3f-9b66-413c-b82f-fdf7bc0f8617" providerId="ADAL" clId="{BDEC1012-6066-47F4-9074-CDF4BA228DCF}" dt="2024-04-02T14:57:11.512" v="4000" actId="1035"/>
          <ac:spMkLst>
            <pc:docMk/>
            <pc:sldMk cId="1863238758" sldId="294"/>
            <ac:spMk id="6" creationId="{93DE6590-77BD-338B-BE26-F877A2AC5860}"/>
          </ac:spMkLst>
        </pc:spChg>
        <pc:spChg chg="mod">
          <ac:chgData name="Tao, Bill" userId="8bec7c3f-9b66-413c-b82f-fdf7bc0f8617" providerId="ADAL" clId="{BDEC1012-6066-47F4-9074-CDF4BA228DCF}" dt="2024-04-11T18:09:54.601" v="18864" actId="1076"/>
          <ac:spMkLst>
            <pc:docMk/>
            <pc:sldMk cId="1863238758" sldId="294"/>
            <ac:spMk id="7" creationId="{50C9D2CA-4593-ADE2-E7F6-02519E9B993B}"/>
          </ac:spMkLst>
        </pc:spChg>
        <pc:spChg chg="mod">
          <ac:chgData name="Tao, Bill" userId="8bec7c3f-9b66-413c-b82f-fdf7bc0f8617" providerId="ADAL" clId="{BDEC1012-6066-47F4-9074-CDF4BA228DCF}" dt="2024-04-11T18:09:54.601" v="18864" actId="1076"/>
          <ac:spMkLst>
            <pc:docMk/>
            <pc:sldMk cId="1863238758" sldId="294"/>
            <ac:spMk id="8" creationId="{DECAD168-AEB3-C335-23A4-6BC00260A7F7}"/>
          </ac:spMkLst>
        </pc:spChg>
        <pc:spChg chg="mod">
          <ac:chgData name="Tao, Bill" userId="8bec7c3f-9b66-413c-b82f-fdf7bc0f8617" providerId="ADAL" clId="{BDEC1012-6066-47F4-9074-CDF4BA228DCF}" dt="2024-04-11T18:09:54.601" v="18864" actId="1076"/>
          <ac:spMkLst>
            <pc:docMk/>
            <pc:sldMk cId="1863238758" sldId="294"/>
            <ac:spMk id="27" creationId="{7D72C26F-6E46-B017-2B17-83E532FB130E}"/>
          </ac:spMkLst>
        </pc:spChg>
        <pc:spChg chg="mod">
          <ac:chgData name="Tao, Bill" userId="8bec7c3f-9b66-413c-b82f-fdf7bc0f8617" providerId="ADAL" clId="{BDEC1012-6066-47F4-9074-CDF4BA228DCF}" dt="2024-04-11T18:09:54.601" v="18864" actId="1076"/>
          <ac:spMkLst>
            <pc:docMk/>
            <pc:sldMk cId="1863238758" sldId="294"/>
            <ac:spMk id="28" creationId="{AE607348-0344-25CD-3E23-2CD39EF85F88}"/>
          </ac:spMkLst>
        </pc:spChg>
        <pc:spChg chg="mod">
          <ac:chgData name="Tao, Bill" userId="8bec7c3f-9b66-413c-b82f-fdf7bc0f8617" providerId="ADAL" clId="{BDEC1012-6066-47F4-9074-CDF4BA228DCF}" dt="2024-04-11T18:09:54.601" v="18864" actId="1076"/>
          <ac:spMkLst>
            <pc:docMk/>
            <pc:sldMk cId="1863238758" sldId="294"/>
            <ac:spMk id="29" creationId="{84C699F7-7C4F-A758-E501-F1522FA41D83}"/>
          </ac:spMkLst>
        </pc:spChg>
        <pc:spChg chg="mod">
          <ac:chgData name="Tao, Bill" userId="8bec7c3f-9b66-413c-b82f-fdf7bc0f8617" providerId="ADAL" clId="{BDEC1012-6066-47F4-9074-CDF4BA228DCF}" dt="2024-04-11T18:09:54.601" v="18864" actId="1076"/>
          <ac:spMkLst>
            <pc:docMk/>
            <pc:sldMk cId="1863238758" sldId="294"/>
            <ac:spMk id="30" creationId="{5AC5ED51-A413-6FE9-D5E8-E50532F8533A}"/>
          </ac:spMkLst>
        </pc:spChg>
        <pc:spChg chg="mod">
          <ac:chgData name="Tao, Bill" userId="8bec7c3f-9b66-413c-b82f-fdf7bc0f8617" providerId="ADAL" clId="{BDEC1012-6066-47F4-9074-CDF4BA228DCF}" dt="2024-04-11T18:09:54.601" v="18864" actId="1076"/>
          <ac:spMkLst>
            <pc:docMk/>
            <pc:sldMk cId="1863238758" sldId="294"/>
            <ac:spMk id="36" creationId="{A7A3D6A1-1E5D-6D57-2C13-75045CA58CE2}"/>
          </ac:spMkLst>
        </pc:spChg>
      </pc:sldChg>
      <pc:sldChg chg="modSp add del mod setBg">
        <pc:chgData name="Tao, Bill" userId="8bec7c3f-9b66-413c-b82f-fdf7bc0f8617" providerId="ADAL" clId="{BDEC1012-6066-47F4-9074-CDF4BA228DCF}" dt="2024-04-02T14:34:20.288" v="3853" actId="47"/>
        <pc:sldMkLst>
          <pc:docMk/>
          <pc:sldMk cId="293009996" sldId="295"/>
        </pc:sldMkLst>
        <pc:picChg chg="mod">
          <ac:chgData name="Tao, Bill" userId="8bec7c3f-9b66-413c-b82f-fdf7bc0f8617" providerId="ADAL" clId="{BDEC1012-6066-47F4-9074-CDF4BA228DCF}" dt="2024-04-02T14:34:04.124" v="3852" actId="1076"/>
          <ac:picMkLst>
            <pc:docMk/>
            <pc:sldMk cId="293009996" sldId="295"/>
            <ac:picMk id="4" creationId="{F6F7FCD0-7EA8-0B6D-7540-70095F9F65C4}"/>
          </ac:picMkLst>
        </pc:picChg>
      </pc:sldChg>
      <pc:sldChg chg="addSp delSp modSp add mod setBg delAnim modAnim delDesignElem">
        <pc:chgData name="Tao, Bill" userId="8bec7c3f-9b66-413c-b82f-fdf7bc0f8617" providerId="ADAL" clId="{BDEC1012-6066-47F4-9074-CDF4BA228DCF}" dt="2024-04-02T15:46:05.016" v="4230" actId="1076"/>
        <pc:sldMkLst>
          <pc:docMk/>
          <pc:sldMk cId="652659560" sldId="295"/>
        </pc:sldMkLst>
        <pc:spChg chg="del">
          <ac:chgData name="Tao, Bill" userId="8bec7c3f-9b66-413c-b82f-fdf7bc0f8617" providerId="ADAL" clId="{BDEC1012-6066-47F4-9074-CDF4BA228DCF}" dt="2024-04-02T15:44:43.815" v="4217" actId="478"/>
          <ac:spMkLst>
            <pc:docMk/>
            <pc:sldMk cId="652659560" sldId="295"/>
            <ac:spMk id="4" creationId="{DE203721-B5BA-7782-2A30-AD2866FD4609}"/>
          </ac:spMkLst>
        </pc:spChg>
        <pc:spChg chg="del">
          <ac:chgData name="Tao, Bill" userId="8bec7c3f-9b66-413c-b82f-fdf7bc0f8617" providerId="ADAL" clId="{BDEC1012-6066-47F4-9074-CDF4BA228DCF}" dt="2024-04-02T15:44:39.570" v="4216"/>
          <ac:spMkLst>
            <pc:docMk/>
            <pc:sldMk cId="652659560" sldId="295"/>
            <ac:spMk id="7" creationId="{42A4FC2C-047E-45A5-965D-8E1E3BF09BC6}"/>
          </ac:spMkLst>
        </pc:spChg>
        <pc:picChg chg="add mod modCrop">
          <ac:chgData name="Tao, Bill" userId="8bec7c3f-9b66-413c-b82f-fdf7bc0f8617" providerId="ADAL" clId="{BDEC1012-6066-47F4-9074-CDF4BA228DCF}" dt="2024-04-02T15:46:04.043" v="4229" actId="1076"/>
          <ac:picMkLst>
            <pc:docMk/>
            <pc:sldMk cId="652659560" sldId="295"/>
            <ac:picMk id="2" creationId="{F7779620-E306-35AE-26E5-9726C4475114}"/>
          </ac:picMkLst>
        </pc:picChg>
        <pc:picChg chg="add mod modCrop">
          <ac:chgData name="Tao, Bill" userId="8bec7c3f-9b66-413c-b82f-fdf7bc0f8617" providerId="ADAL" clId="{BDEC1012-6066-47F4-9074-CDF4BA228DCF}" dt="2024-04-02T15:46:02.346" v="4227" actId="1076"/>
          <ac:picMkLst>
            <pc:docMk/>
            <pc:sldMk cId="652659560" sldId="295"/>
            <ac:picMk id="3" creationId="{7B963B5A-15C5-F447-8CC1-5B29C8D71FE7}"/>
          </ac:picMkLst>
        </pc:picChg>
        <pc:picChg chg="mod modCrop">
          <ac:chgData name="Tao, Bill" userId="8bec7c3f-9b66-413c-b82f-fdf7bc0f8617" providerId="ADAL" clId="{BDEC1012-6066-47F4-9074-CDF4BA228DCF}" dt="2024-04-02T15:46:03.338" v="4228" actId="1076"/>
          <ac:picMkLst>
            <pc:docMk/>
            <pc:sldMk cId="652659560" sldId="295"/>
            <ac:picMk id="5" creationId="{849C6999-9497-EA3D-E833-3D356AF103F0}"/>
          </ac:picMkLst>
        </pc:picChg>
        <pc:picChg chg="mod modCrop">
          <ac:chgData name="Tao, Bill" userId="8bec7c3f-9b66-413c-b82f-fdf7bc0f8617" providerId="ADAL" clId="{BDEC1012-6066-47F4-9074-CDF4BA228DCF}" dt="2024-04-02T15:46:05.016" v="4230" actId="1076"/>
          <ac:picMkLst>
            <pc:docMk/>
            <pc:sldMk cId="652659560" sldId="295"/>
            <ac:picMk id="10" creationId="{55B234A4-495A-921A-F0E4-F792FCD3D402}"/>
          </ac:picMkLst>
        </pc:picChg>
      </pc:sldChg>
      <pc:sldChg chg="addSp delSp modSp add del mod setBg">
        <pc:chgData name="Tao, Bill" userId="8bec7c3f-9b66-413c-b82f-fdf7bc0f8617" providerId="ADAL" clId="{BDEC1012-6066-47F4-9074-CDF4BA228DCF}" dt="2024-04-02T14:33:50.381" v="3850" actId="47"/>
        <pc:sldMkLst>
          <pc:docMk/>
          <pc:sldMk cId="3098534527" sldId="295"/>
        </pc:sldMkLst>
        <pc:spChg chg="mod">
          <ac:chgData name="Tao, Bill" userId="8bec7c3f-9b66-413c-b82f-fdf7bc0f8617" providerId="ADAL" clId="{BDEC1012-6066-47F4-9074-CDF4BA228DCF}" dt="2024-04-02T14:33:11.779" v="3845" actId="27803"/>
          <ac:spMkLst>
            <pc:docMk/>
            <pc:sldMk cId="3098534527" sldId="295"/>
            <ac:spMk id="3" creationId="{1B82BB69-E39F-98C0-160E-86EC55CCA5B9}"/>
          </ac:spMkLst>
        </pc:spChg>
        <pc:spChg chg="mod">
          <ac:chgData name="Tao, Bill" userId="8bec7c3f-9b66-413c-b82f-fdf7bc0f8617" providerId="ADAL" clId="{BDEC1012-6066-47F4-9074-CDF4BA228DCF}" dt="2024-04-02T14:33:11.779" v="3845" actId="27803"/>
          <ac:spMkLst>
            <pc:docMk/>
            <pc:sldMk cId="3098534527" sldId="295"/>
            <ac:spMk id="6" creationId="{0E3EDCF5-A205-D845-C702-57A5AD70DB45}"/>
          </ac:spMkLst>
        </pc:spChg>
        <pc:spChg chg="mod">
          <ac:chgData name="Tao, Bill" userId="8bec7c3f-9b66-413c-b82f-fdf7bc0f8617" providerId="ADAL" clId="{BDEC1012-6066-47F4-9074-CDF4BA228DCF}" dt="2024-04-02T14:33:17.391" v="3846" actId="27803"/>
          <ac:spMkLst>
            <pc:docMk/>
            <pc:sldMk cId="3098534527" sldId="295"/>
            <ac:spMk id="10" creationId="{4AF067A5-EE23-C84D-0A37-928CDD7142DA}"/>
          </ac:spMkLst>
        </pc:spChg>
        <pc:spChg chg="mod">
          <ac:chgData name="Tao, Bill" userId="8bec7c3f-9b66-413c-b82f-fdf7bc0f8617" providerId="ADAL" clId="{BDEC1012-6066-47F4-9074-CDF4BA228DCF}" dt="2024-04-02T14:33:17.391" v="3846" actId="27803"/>
          <ac:spMkLst>
            <pc:docMk/>
            <pc:sldMk cId="3098534527" sldId="295"/>
            <ac:spMk id="15" creationId="{08D27250-77AB-5CD3-FEBE-4C218B824FB3}"/>
          </ac:spMkLst>
        </pc:spChg>
        <pc:spChg chg="mod">
          <ac:chgData name="Tao, Bill" userId="8bec7c3f-9b66-413c-b82f-fdf7bc0f8617" providerId="ADAL" clId="{BDEC1012-6066-47F4-9074-CDF4BA228DCF}" dt="2024-04-02T14:33:17.391" v="3846" actId="27803"/>
          <ac:spMkLst>
            <pc:docMk/>
            <pc:sldMk cId="3098534527" sldId="295"/>
            <ac:spMk id="16" creationId="{E63BB706-51A3-3A87-680D-9C5F5AB659D3}"/>
          </ac:spMkLst>
        </pc:spChg>
        <pc:spChg chg="mod">
          <ac:chgData name="Tao, Bill" userId="8bec7c3f-9b66-413c-b82f-fdf7bc0f8617" providerId="ADAL" clId="{BDEC1012-6066-47F4-9074-CDF4BA228DCF}" dt="2024-04-02T14:33:17.391" v="3846" actId="27803"/>
          <ac:spMkLst>
            <pc:docMk/>
            <pc:sldMk cId="3098534527" sldId="295"/>
            <ac:spMk id="19" creationId="{58B059B7-A0C3-D6F5-2C8A-02E6CA5ECB5A}"/>
          </ac:spMkLst>
        </pc:spChg>
        <pc:spChg chg="mod">
          <ac:chgData name="Tao, Bill" userId="8bec7c3f-9b66-413c-b82f-fdf7bc0f8617" providerId="ADAL" clId="{BDEC1012-6066-47F4-9074-CDF4BA228DCF}" dt="2024-04-02T14:33:17.391" v="3846" actId="27803"/>
          <ac:spMkLst>
            <pc:docMk/>
            <pc:sldMk cId="3098534527" sldId="295"/>
            <ac:spMk id="20" creationId="{C7394C90-9C86-E34E-2125-1F6686E9E724}"/>
          </ac:spMkLst>
        </pc:spChg>
        <pc:spChg chg="mod">
          <ac:chgData name="Tao, Bill" userId="8bec7c3f-9b66-413c-b82f-fdf7bc0f8617" providerId="ADAL" clId="{BDEC1012-6066-47F4-9074-CDF4BA228DCF}" dt="2024-04-02T14:33:17.391" v="3846" actId="27803"/>
          <ac:spMkLst>
            <pc:docMk/>
            <pc:sldMk cId="3098534527" sldId="295"/>
            <ac:spMk id="21" creationId="{C2A95057-0E50-01A6-F6C4-91116C90F979}"/>
          </ac:spMkLst>
        </pc:spChg>
        <pc:spChg chg="mod">
          <ac:chgData name="Tao, Bill" userId="8bec7c3f-9b66-413c-b82f-fdf7bc0f8617" providerId="ADAL" clId="{BDEC1012-6066-47F4-9074-CDF4BA228DCF}" dt="2024-04-02T14:33:17.391" v="3846" actId="27803"/>
          <ac:spMkLst>
            <pc:docMk/>
            <pc:sldMk cId="3098534527" sldId="295"/>
            <ac:spMk id="22" creationId="{10E151FF-5D33-C418-7568-7F5FFF0923C6}"/>
          </ac:spMkLst>
        </pc:spChg>
        <pc:spChg chg="mod">
          <ac:chgData name="Tao, Bill" userId="8bec7c3f-9b66-413c-b82f-fdf7bc0f8617" providerId="ADAL" clId="{BDEC1012-6066-47F4-9074-CDF4BA228DCF}" dt="2024-04-02T14:33:11.779" v="3845" actId="27803"/>
          <ac:spMkLst>
            <pc:docMk/>
            <pc:sldMk cId="3098534527" sldId="295"/>
            <ac:spMk id="23" creationId="{F59965E4-91D4-52BA-E1F3-38AD374964F7}"/>
          </ac:spMkLst>
        </pc:spChg>
        <pc:spChg chg="del mod">
          <ac:chgData name="Tao, Bill" userId="8bec7c3f-9b66-413c-b82f-fdf7bc0f8617" providerId="ADAL" clId="{BDEC1012-6066-47F4-9074-CDF4BA228DCF}" dt="2024-04-02T14:33:26.948" v="3847" actId="478"/>
          <ac:spMkLst>
            <pc:docMk/>
            <pc:sldMk cId="3098534527" sldId="295"/>
            <ac:spMk id="28" creationId="{AB57DA28-A875-100B-EF93-FFBC1DFEA2DF}"/>
          </ac:spMkLst>
        </pc:spChg>
        <pc:grpChg chg="mod">
          <ac:chgData name="Tao, Bill" userId="8bec7c3f-9b66-413c-b82f-fdf7bc0f8617" providerId="ADAL" clId="{BDEC1012-6066-47F4-9074-CDF4BA228DCF}" dt="2024-04-02T14:33:11.779" v="3845" actId="27803"/>
          <ac:grpSpMkLst>
            <pc:docMk/>
            <pc:sldMk cId="3098534527" sldId="295"/>
            <ac:grpSpMk id="2" creationId="{CD6E869A-8A50-92E1-DEF8-EC419B56B3F3}"/>
          </ac:grpSpMkLst>
        </pc:grpChg>
        <pc:grpChg chg="add del mod">
          <ac:chgData name="Tao, Bill" userId="8bec7c3f-9b66-413c-b82f-fdf7bc0f8617" providerId="ADAL" clId="{BDEC1012-6066-47F4-9074-CDF4BA228DCF}" dt="2024-04-02T14:33:17.391" v="3846" actId="27803"/>
          <ac:grpSpMkLst>
            <pc:docMk/>
            <pc:sldMk cId="3098534527" sldId="295"/>
            <ac:grpSpMk id="9" creationId="{319B66AA-AB96-034A-5CD4-1E5B7F85BAF8}"/>
          </ac:grpSpMkLst>
        </pc:grpChg>
        <pc:picChg chg="add del">
          <ac:chgData name="Tao, Bill" userId="8bec7c3f-9b66-413c-b82f-fdf7bc0f8617" providerId="ADAL" clId="{BDEC1012-6066-47F4-9074-CDF4BA228DCF}" dt="2024-04-02T14:33:26.948" v="3847" actId="478"/>
          <ac:picMkLst>
            <pc:docMk/>
            <pc:sldMk cId="3098534527" sldId="295"/>
            <ac:picMk id="4" creationId="{F6F7FCD0-7EA8-0B6D-7540-70095F9F65C4}"/>
          </ac:picMkLst>
        </pc:picChg>
        <pc:picChg chg="mod">
          <ac:chgData name="Tao, Bill" userId="8bec7c3f-9b66-413c-b82f-fdf7bc0f8617" providerId="ADAL" clId="{BDEC1012-6066-47F4-9074-CDF4BA228DCF}" dt="2024-04-02T14:33:11.779" v="3845" actId="27803"/>
          <ac:picMkLst>
            <pc:docMk/>
            <pc:sldMk cId="3098534527" sldId="295"/>
            <ac:picMk id="5" creationId="{56C39687-635F-53C5-5B2C-C4BBCA36BADC}"/>
          </ac:picMkLst>
        </pc:picChg>
        <pc:picChg chg="add del mod">
          <ac:chgData name="Tao, Bill" userId="8bec7c3f-9b66-413c-b82f-fdf7bc0f8617" providerId="ADAL" clId="{BDEC1012-6066-47F4-9074-CDF4BA228DCF}" dt="2024-04-02T14:33:33.454" v="3849" actId="1076"/>
          <ac:picMkLst>
            <pc:docMk/>
            <pc:sldMk cId="3098534527" sldId="295"/>
            <ac:picMk id="7" creationId="{0E3EDCF5-A205-D845-C702-57A5AD70DB45}"/>
          </ac:picMkLst>
        </pc:picChg>
        <pc:picChg chg="del mod">
          <ac:chgData name="Tao, Bill" userId="8bec7c3f-9b66-413c-b82f-fdf7bc0f8617" providerId="ADAL" clId="{BDEC1012-6066-47F4-9074-CDF4BA228DCF}" dt="2024-04-02T14:33:26.948" v="3847" actId="478"/>
          <ac:picMkLst>
            <pc:docMk/>
            <pc:sldMk cId="3098534527" sldId="295"/>
            <ac:picMk id="8" creationId="{17186AC5-E9D3-6564-A685-B3DFD806D72D}"/>
          </ac:picMkLst>
        </pc:picChg>
        <pc:picChg chg="add del">
          <ac:chgData name="Tao, Bill" userId="8bec7c3f-9b66-413c-b82f-fdf7bc0f8617" providerId="ADAL" clId="{BDEC1012-6066-47F4-9074-CDF4BA228DCF}" dt="2024-04-02T14:33:26.948" v="3847" actId="478"/>
          <ac:picMkLst>
            <pc:docMk/>
            <pc:sldMk cId="3098534527" sldId="295"/>
            <ac:picMk id="11" creationId="{EF08FB1A-B142-AFA9-C71D-60DA92F7EBD5}"/>
          </ac:picMkLst>
        </pc:picChg>
        <pc:picChg chg="del mod">
          <ac:chgData name="Tao, Bill" userId="8bec7c3f-9b66-413c-b82f-fdf7bc0f8617" providerId="ADAL" clId="{BDEC1012-6066-47F4-9074-CDF4BA228DCF}" dt="2024-04-02T14:33:26.948" v="3847" actId="478"/>
          <ac:picMkLst>
            <pc:docMk/>
            <pc:sldMk cId="3098534527" sldId="295"/>
            <ac:picMk id="12" creationId="{9BA8C853-918A-0B58-0258-EFD76950DA06}"/>
          </ac:picMkLst>
        </pc:picChg>
        <pc:picChg chg="add del">
          <ac:chgData name="Tao, Bill" userId="8bec7c3f-9b66-413c-b82f-fdf7bc0f8617" providerId="ADAL" clId="{BDEC1012-6066-47F4-9074-CDF4BA228DCF}" dt="2024-04-02T14:33:26.948" v="3847" actId="478"/>
          <ac:picMkLst>
            <pc:docMk/>
            <pc:sldMk cId="3098534527" sldId="295"/>
            <ac:picMk id="13" creationId="{F59965E4-91D4-52BA-E1F3-38AD374964F7}"/>
          </ac:picMkLst>
        </pc:picChg>
        <pc:picChg chg="del mod">
          <ac:chgData name="Tao, Bill" userId="8bec7c3f-9b66-413c-b82f-fdf7bc0f8617" providerId="ADAL" clId="{BDEC1012-6066-47F4-9074-CDF4BA228DCF}" dt="2024-04-02T14:33:26.948" v="3847" actId="478"/>
          <ac:picMkLst>
            <pc:docMk/>
            <pc:sldMk cId="3098534527" sldId="295"/>
            <ac:picMk id="17" creationId="{E7455F7E-2D9B-2459-111F-BCF8CB7BDCF6}"/>
          </ac:picMkLst>
        </pc:picChg>
        <pc:picChg chg="del mod">
          <ac:chgData name="Tao, Bill" userId="8bec7c3f-9b66-413c-b82f-fdf7bc0f8617" providerId="ADAL" clId="{BDEC1012-6066-47F4-9074-CDF4BA228DCF}" dt="2024-04-02T14:33:26.948" v="3847" actId="478"/>
          <ac:picMkLst>
            <pc:docMk/>
            <pc:sldMk cId="3098534527" sldId="295"/>
            <ac:picMk id="18" creationId="{7A18F533-DE26-92E8-4801-FB32B12D5455}"/>
          </ac:picMkLst>
        </pc:picChg>
        <pc:cxnChg chg="del mod">
          <ac:chgData name="Tao, Bill" userId="8bec7c3f-9b66-413c-b82f-fdf7bc0f8617" providerId="ADAL" clId="{BDEC1012-6066-47F4-9074-CDF4BA228DCF}" dt="2024-04-02T14:33:26.948" v="3847" actId="478"/>
          <ac:cxnSpMkLst>
            <pc:docMk/>
            <pc:sldMk cId="3098534527" sldId="295"/>
            <ac:cxnSpMk id="14" creationId="{9D09D53D-BBE4-1991-AC16-CB731662EDEC}"/>
          </ac:cxnSpMkLst>
        </pc:cxnChg>
      </pc:sldChg>
      <pc:sldChg chg="addSp modSp add mod setBg modNotesTx">
        <pc:chgData name="Tao, Bill" userId="8bec7c3f-9b66-413c-b82f-fdf7bc0f8617" providerId="ADAL" clId="{BDEC1012-6066-47F4-9074-CDF4BA228DCF}" dt="2024-04-13T15:10:21.832" v="22311" actId="20577"/>
        <pc:sldMkLst>
          <pc:docMk/>
          <pc:sldMk cId="1530006355" sldId="296"/>
        </pc:sldMkLst>
        <pc:spChg chg="add mod">
          <ac:chgData name="Tao, Bill" userId="8bec7c3f-9b66-413c-b82f-fdf7bc0f8617" providerId="ADAL" clId="{BDEC1012-6066-47F4-9074-CDF4BA228DCF}" dt="2024-04-11T18:08:31.641" v="18845" actId="20577"/>
          <ac:spMkLst>
            <pc:docMk/>
            <pc:sldMk cId="1530006355" sldId="296"/>
            <ac:spMk id="2" creationId="{6467F976-F04F-CC53-0A62-7EB2FA2EDAE9}"/>
          </ac:spMkLst>
        </pc:spChg>
        <pc:picChg chg="mod">
          <ac:chgData name="Tao, Bill" userId="8bec7c3f-9b66-413c-b82f-fdf7bc0f8617" providerId="ADAL" clId="{BDEC1012-6066-47F4-9074-CDF4BA228DCF}" dt="2024-04-02T15:50:42.448" v="4283" actId="1076"/>
          <ac:picMkLst>
            <pc:docMk/>
            <pc:sldMk cId="1530006355" sldId="296"/>
            <ac:picMk id="3" creationId="{58034A38-0BB1-8CFA-F2F2-C7738C2033F0}"/>
          </ac:picMkLst>
        </pc:picChg>
        <pc:picChg chg="mod">
          <ac:chgData name="Tao, Bill" userId="8bec7c3f-9b66-413c-b82f-fdf7bc0f8617" providerId="ADAL" clId="{BDEC1012-6066-47F4-9074-CDF4BA228DCF}" dt="2024-04-02T15:50:42.448" v="4283" actId="1076"/>
          <ac:picMkLst>
            <pc:docMk/>
            <pc:sldMk cId="1530006355" sldId="296"/>
            <ac:picMk id="7" creationId="{D05CCD1D-A55E-E9A3-6D85-F81A1CF15848}"/>
          </ac:picMkLst>
        </pc:picChg>
        <pc:picChg chg="mod">
          <ac:chgData name="Tao, Bill" userId="8bec7c3f-9b66-413c-b82f-fdf7bc0f8617" providerId="ADAL" clId="{BDEC1012-6066-47F4-9074-CDF4BA228DCF}" dt="2024-04-02T15:50:42.448" v="4283" actId="1076"/>
          <ac:picMkLst>
            <pc:docMk/>
            <pc:sldMk cId="1530006355" sldId="296"/>
            <ac:picMk id="8" creationId="{85FC95FE-C0BE-9C5A-7771-36F9F0BFFC97}"/>
          </ac:picMkLst>
        </pc:picChg>
        <pc:picChg chg="mod">
          <ac:chgData name="Tao, Bill" userId="8bec7c3f-9b66-413c-b82f-fdf7bc0f8617" providerId="ADAL" clId="{BDEC1012-6066-47F4-9074-CDF4BA228DCF}" dt="2024-04-02T15:50:42.448" v="4283" actId="1076"/>
          <ac:picMkLst>
            <pc:docMk/>
            <pc:sldMk cId="1530006355" sldId="296"/>
            <ac:picMk id="12" creationId="{D66FBBCF-A2BF-68D1-9EEC-04A7510654D4}"/>
          </ac:picMkLst>
        </pc:picChg>
        <pc:picChg chg="mod">
          <ac:chgData name="Tao, Bill" userId="8bec7c3f-9b66-413c-b82f-fdf7bc0f8617" providerId="ADAL" clId="{BDEC1012-6066-47F4-9074-CDF4BA228DCF}" dt="2024-04-02T15:50:42.448" v="4283" actId="1076"/>
          <ac:picMkLst>
            <pc:docMk/>
            <pc:sldMk cId="1530006355" sldId="296"/>
            <ac:picMk id="15" creationId="{8A831BD5-58E2-BD8A-2E4E-D249731B07D9}"/>
          </ac:picMkLst>
        </pc:picChg>
      </pc:sldChg>
      <pc:sldChg chg="modSp modNotesTx">
        <pc:chgData name="Tao, Bill" userId="8bec7c3f-9b66-413c-b82f-fdf7bc0f8617" providerId="ADAL" clId="{BDEC1012-6066-47F4-9074-CDF4BA228DCF}" dt="2024-04-13T15:17:09.720" v="22772" actId="20577"/>
        <pc:sldMkLst>
          <pc:docMk/>
          <pc:sldMk cId="993306220" sldId="297"/>
        </pc:sldMkLst>
        <pc:spChg chg="mod">
          <ac:chgData name="Tao, Bill" userId="8bec7c3f-9b66-413c-b82f-fdf7bc0f8617" providerId="ADAL" clId="{BDEC1012-6066-47F4-9074-CDF4BA228DCF}" dt="2024-04-13T15:17:09.720" v="22772" actId="20577"/>
          <ac:spMkLst>
            <pc:docMk/>
            <pc:sldMk cId="993306220" sldId="297"/>
            <ac:spMk id="5" creationId="{D2AEBF76-14B6-93C1-DC0B-7198996EFBB5}"/>
          </ac:spMkLst>
        </pc:spChg>
      </pc:sldChg>
      <pc:sldChg chg="addSp modSp add mod setBg modAnim modNotesTx">
        <pc:chgData name="Tao, Bill" userId="8bec7c3f-9b66-413c-b82f-fdf7bc0f8617" providerId="ADAL" clId="{BDEC1012-6066-47F4-9074-CDF4BA228DCF}" dt="2024-04-11T18:14:41.810" v="19234" actId="20577"/>
        <pc:sldMkLst>
          <pc:docMk/>
          <pc:sldMk cId="1642541311" sldId="297"/>
        </pc:sldMkLst>
        <pc:picChg chg="add mod ord">
          <ac:chgData name="Tao, Bill" userId="8bec7c3f-9b66-413c-b82f-fdf7bc0f8617" providerId="ADAL" clId="{BDEC1012-6066-47F4-9074-CDF4BA228DCF}" dt="2024-04-02T15:52:14.461" v="4290" actId="166"/>
          <ac:picMkLst>
            <pc:docMk/>
            <pc:sldMk cId="1642541311" sldId="297"/>
            <ac:picMk id="2" creationId="{D891CDBE-D576-9109-3923-CD962FDF1B5D}"/>
          </ac:picMkLst>
        </pc:picChg>
      </pc:sldChg>
      <pc:sldChg chg="addSp delSp modSp add mod delAnim modAnim modNotesTx">
        <pc:chgData name="Tao, Bill" userId="8bec7c3f-9b66-413c-b82f-fdf7bc0f8617" providerId="ADAL" clId="{BDEC1012-6066-47F4-9074-CDF4BA228DCF}" dt="2024-04-14T18:41:15.808" v="24336" actId="20577"/>
        <pc:sldMkLst>
          <pc:docMk/>
          <pc:sldMk cId="793958272" sldId="298"/>
        </pc:sldMkLst>
        <pc:spChg chg="mod">
          <ac:chgData name="Tao, Bill" userId="8bec7c3f-9b66-413c-b82f-fdf7bc0f8617" providerId="ADAL" clId="{BDEC1012-6066-47F4-9074-CDF4BA228DCF}" dt="2024-04-11T17:08:05.842" v="18231" actId="1076"/>
          <ac:spMkLst>
            <pc:docMk/>
            <pc:sldMk cId="793958272" sldId="298"/>
            <ac:spMk id="2" creationId="{4815F053-9DD7-A18D-2B9E-12E0853D662E}"/>
          </ac:spMkLst>
        </pc:spChg>
        <pc:spChg chg="mod">
          <ac:chgData name="Tao, Bill" userId="8bec7c3f-9b66-413c-b82f-fdf7bc0f8617" providerId="ADAL" clId="{BDEC1012-6066-47F4-9074-CDF4BA228DCF}" dt="2024-04-14T18:41:15.808" v="24336" actId="20577"/>
          <ac:spMkLst>
            <pc:docMk/>
            <pc:sldMk cId="793958272" sldId="298"/>
            <ac:spMk id="3" creationId="{90FFC494-AB51-B95F-C846-C4A6D528322D}"/>
          </ac:spMkLst>
        </pc:spChg>
        <pc:spChg chg="add del mod">
          <ac:chgData name="Tao, Bill" userId="8bec7c3f-9b66-413c-b82f-fdf7bc0f8617" providerId="ADAL" clId="{BDEC1012-6066-47F4-9074-CDF4BA228DCF}" dt="2024-04-02T16:17:51.507" v="4439" actId="478"/>
          <ac:spMkLst>
            <pc:docMk/>
            <pc:sldMk cId="793958272" sldId="298"/>
            <ac:spMk id="7" creationId="{B444FE09-5B5C-2EF2-DE4A-0A4B8533D1B2}"/>
          </ac:spMkLst>
        </pc:spChg>
        <pc:spChg chg="mod">
          <ac:chgData name="Tao, Bill" userId="8bec7c3f-9b66-413c-b82f-fdf7bc0f8617" providerId="ADAL" clId="{BDEC1012-6066-47F4-9074-CDF4BA228DCF}" dt="2024-04-02T16:17:27.393" v="4432"/>
          <ac:spMkLst>
            <pc:docMk/>
            <pc:sldMk cId="793958272" sldId="298"/>
            <ac:spMk id="9" creationId="{DF4AF642-CD86-6DAF-B780-12ED168B9F0B}"/>
          </ac:spMkLst>
        </pc:spChg>
        <pc:spChg chg="mod">
          <ac:chgData name="Tao, Bill" userId="8bec7c3f-9b66-413c-b82f-fdf7bc0f8617" providerId="ADAL" clId="{BDEC1012-6066-47F4-9074-CDF4BA228DCF}" dt="2024-04-02T16:17:27.393" v="4432"/>
          <ac:spMkLst>
            <pc:docMk/>
            <pc:sldMk cId="793958272" sldId="298"/>
            <ac:spMk id="10" creationId="{7486C150-A73D-2FE3-5D8A-561D005C0FF4}"/>
          </ac:spMkLst>
        </pc:spChg>
        <pc:spChg chg="mod">
          <ac:chgData name="Tao, Bill" userId="8bec7c3f-9b66-413c-b82f-fdf7bc0f8617" providerId="ADAL" clId="{BDEC1012-6066-47F4-9074-CDF4BA228DCF}" dt="2024-04-02T16:17:27.393" v="4432"/>
          <ac:spMkLst>
            <pc:docMk/>
            <pc:sldMk cId="793958272" sldId="298"/>
            <ac:spMk id="11" creationId="{32EC6CFE-D72A-76F6-BB65-23A3552B6E6F}"/>
          </ac:spMkLst>
        </pc:spChg>
        <pc:spChg chg="mod">
          <ac:chgData name="Tao, Bill" userId="8bec7c3f-9b66-413c-b82f-fdf7bc0f8617" providerId="ADAL" clId="{BDEC1012-6066-47F4-9074-CDF4BA228DCF}" dt="2024-04-02T16:17:27.393" v="4432"/>
          <ac:spMkLst>
            <pc:docMk/>
            <pc:sldMk cId="793958272" sldId="298"/>
            <ac:spMk id="12" creationId="{718A4C9A-0B65-B751-C5EF-8A4BAC8DB613}"/>
          </ac:spMkLst>
        </pc:spChg>
        <pc:spChg chg="mod">
          <ac:chgData name="Tao, Bill" userId="8bec7c3f-9b66-413c-b82f-fdf7bc0f8617" providerId="ADAL" clId="{BDEC1012-6066-47F4-9074-CDF4BA228DCF}" dt="2024-04-02T16:17:27.393" v="4432"/>
          <ac:spMkLst>
            <pc:docMk/>
            <pc:sldMk cId="793958272" sldId="298"/>
            <ac:spMk id="13" creationId="{979C6721-0172-BED7-945E-CEEB99C7307E}"/>
          </ac:spMkLst>
        </pc:spChg>
        <pc:spChg chg="mod">
          <ac:chgData name="Tao, Bill" userId="8bec7c3f-9b66-413c-b82f-fdf7bc0f8617" providerId="ADAL" clId="{BDEC1012-6066-47F4-9074-CDF4BA228DCF}" dt="2024-04-02T16:17:27.393" v="4432"/>
          <ac:spMkLst>
            <pc:docMk/>
            <pc:sldMk cId="793958272" sldId="298"/>
            <ac:spMk id="14" creationId="{CFB5157A-D227-9AB5-3694-5A01C25F4743}"/>
          </ac:spMkLst>
        </pc:spChg>
        <pc:spChg chg="mod">
          <ac:chgData name="Tao, Bill" userId="8bec7c3f-9b66-413c-b82f-fdf7bc0f8617" providerId="ADAL" clId="{BDEC1012-6066-47F4-9074-CDF4BA228DCF}" dt="2024-04-02T16:17:27.393" v="4432"/>
          <ac:spMkLst>
            <pc:docMk/>
            <pc:sldMk cId="793958272" sldId="298"/>
            <ac:spMk id="15" creationId="{A6F54A4F-9418-0158-2CF6-73459A55D935}"/>
          </ac:spMkLst>
        </pc:spChg>
        <pc:spChg chg="mod">
          <ac:chgData name="Tao, Bill" userId="8bec7c3f-9b66-413c-b82f-fdf7bc0f8617" providerId="ADAL" clId="{BDEC1012-6066-47F4-9074-CDF4BA228DCF}" dt="2024-04-02T16:17:27.393" v="4432"/>
          <ac:spMkLst>
            <pc:docMk/>
            <pc:sldMk cId="793958272" sldId="298"/>
            <ac:spMk id="16" creationId="{66647FD1-7FE8-9DB2-4092-40160F2E2327}"/>
          </ac:spMkLst>
        </pc:spChg>
        <pc:spChg chg="mod">
          <ac:chgData name="Tao, Bill" userId="8bec7c3f-9b66-413c-b82f-fdf7bc0f8617" providerId="ADAL" clId="{BDEC1012-6066-47F4-9074-CDF4BA228DCF}" dt="2024-04-02T16:17:27.393" v="4432"/>
          <ac:spMkLst>
            <pc:docMk/>
            <pc:sldMk cId="793958272" sldId="298"/>
            <ac:spMk id="17" creationId="{E2263239-4DD1-5D1E-049A-FBBFC5B788F6}"/>
          </ac:spMkLst>
        </pc:spChg>
        <pc:spChg chg="mod">
          <ac:chgData name="Tao, Bill" userId="8bec7c3f-9b66-413c-b82f-fdf7bc0f8617" providerId="ADAL" clId="{BDEC1012-6066-47F4-9074-CDF4BA228DCF}" dt="2024-04-02T16:17:27.393" v="4432"/>
          <ac:spMkLst>
            <pc:docMk/>
            <pc:sldMk cId="793958272" sldId="298"/>
            <ac:spMk id="18" creationId="{7A5B2B91-5592-A4E5-B04C-995860F6DBC3}"/>
          </ac:spMkLst>
        </pc:spChg>
        <pc:spChg chg="mod">
          <ac:chgData name="Tao, Bill" userId="8bec7c3f-9b66-413c-b82f-fdf7bc0f8617" providerId="ADAL" clId="{BDEC1012-6066-47F4-9074-CDF4BA228DCF}" dt="2024-04-02T16:17:27.393" v="4432"/>
          <ac:spMkLst>
            <pc:docMk/>
            <pc:sldMk cId="793958272" sldId="298"/>
            <ac:spMk id="19" creationId="{C23D7BCB-F138-E808-CEC2-6D471AEE478E}"/>
          </ac:spMkLst>
        </pc:spChg>
        <pc:spChg chg="mod">
          <ac:chgData name="Tao, Bill" userId="8bec7c3f-9b66-413c-b82f-fdf7bc0f8617" providerId="ADAL" clId="{BDEC1012-6066-47F4-9074-CDF4BA228DCF}" dt="2024-04-02T16:17:27.393" v="4432"/>
          <ac:spMkLst>
            <pc:docMk/>
            <pc:sldMk cId="793958272" sldId="298"/>
            <ac:spMk id="20" creationId="{3979156A-C56F-8EEF-688D-2ECBD740A312}"/>
          </ac:spMkLst>
        </pc:spChg>
        <pc:spChg chg="del mod">
          <ac:chgData name="Tao, Bill" userId="8bec7c3f-9b66-413c-b82f-fdf7bc0f8617" providerId="ADAL" clId="{BDEC1012-6066-47F4-9074-CDF4BA228DCF}" dt="2024-04-02T16:18:09.358" v="4447" actId="478"/>
          <ac:spMkLst>
            <pc:docMk/>
            <pc:sldMk cId="793958272" sldId="298"/>
            <ac:spMk id="21" creationId="{F2ADDECF-F35A-76F2-9C55-081EC3A5518F}"/>
          </ac:spMkLst>
        </pc:spChg>
        <pc:spChg chg="del mod">
          <ac:chgData name="Tao, Bill" userId="8bec7c3f-9b66-413c-b82f-fdf7bc0f8617" providerId="ADAL" clId="{BDEC1012-6066-47F4-9074-CDF4BA228DCF}" dt="2024-04-02T16:18:07.408" v="4446" actId="478"/>
          <ac:spMkLst>
            <pc:docMk/>
            <pc:sldMk cId="793958272" sldId="298"/>
            <ac:spMk id="22" creationId="{80EE9A05-A7F0-2D02-29A3-E2DAA5A88D05}"/>
          </ac:spMkLst>
        </pc:spChg>
        <pc:spChg chg="del mod">
          <ac:chgData name="Tao, Bill" userId="8bec7c3f-9b66-413c-b82f-fdf7bc0f8617" providerId="ADAL" clId="{BDEC1012-6066-47F4-9074-CDF4BA228DCF}" dt="2024-04-02T16:18:02.648" v="4444" actId="478"/>
          <ac:spMkLst>
            <pc:docMk/>
            <pc:sldMk cId="793958272" sldId="298"/>
            <ac:spMk id="23" creationId="{64A9C0FF-2C15-8EFF-DCCE-6B67F1AFF10A}"/>
          </ac:spMkLst>
        </pc:spChg>
        <pc:spChg chg="del mod">
          <ac:chgData name="Tao, Bill" userId="8bec7c3f-9b66-413c-b82f-fdf7bc0f8617" providerId="ADAL" clId="{BDEC1012-6066-47F4-9074-CDF4BA228DCF}" dt="2024-04-02T16:18:05.010" v="4445" actId="478"/>
          <ac:spMkLst>
            <pc:docMk/>
            <pc:sldMk cId="793958272" sldId="298"/>
            <ac:spMk id="24" creationId="{E815F28D-7D2D-5E8E-EDE2-8FF941CFCECD}"/>
          </ac:spMkLst>
        </pc:spChg>
        <pc:spChg chg="del mod">
          <ac:chgData name="Tao, Bill" userId="8bec7c3f-9b66-413c-b82f-fdf7bc0f8617" providerId="ADAL" clId="{BDEC1012-6066-47F4-9074-CDF4BA228DCF}" dt="2024-04-02T16:18:00.695" v="4443" actId="478"/>
          <ac:spMkLst>
            <pc:docMk/>
            <pc:sldMk cId="793958272" sldId="298"/>
            <ac:spMk id="25" creationId="{554ADBA1-4F9F-C698-7200-42E538CFF012}"/>
          </ac:spMkLst>
        </pc:spChg>
        <pc:spChg chg="del mod">
          <ac:chgData name="Tao, Bill" userId="8bec7c3f-9b66-413c-b82f-fdf7bc0f8617" providerId="ADAL" clId="{BDEC1012-6066-47F4-9074-CDF4BA228DCF}" dt="2024-04-02T16:17:44.039" v="4435" actId="478"/>
          <ac:spMkLst>
            <pc:docMk/>
            <pc:sldMk cId="793958272" sldId="298"/>
            <ac:spMk id="26" creationId="{FEB111F1-1F6D-DC3E-C0E7-A41371DE139D}"/>
          </ac:spMkLst>
        </pc:spChg>
        <pc:spChg chg="del mod">
          <ac:chgData name="Tao, Bill" userId="8bec7c3f-9b66-413c-b82f-fdf7bc0f8617" providerId="ADAL" clId="{BDEC1012-6066-47F4-9074-CDF4BA228DCF}" dt="2024-04-02T16:17:46.258" v="4436" actId="478"/>
          <ac:spMkLst>
            <pc:docMk/>
            <pc:sldMk cId="793958272" sldId="298"/>
            <ac:spMk id="27" creationId="{94AA8EF5-60AF-C533-23A3-2F283421C299}"/>
          </ac:spMkLst>
        </pc:spChg>
        <pc:spChg chg="del mod">
          <ac:chgData name="Tao, Bill" userId="8bec7c3f-9b66-413c-b82f-fdf7bc0f8617" providerId="ADAL" clId="{BDEC1012-6066-47F4-9074-CDF4BA228DCF}" dt="2024-04-02T16:17:48.300" v="4437" actId="478"/>
          <ac:spMkLst>
            <pc:docMk/>
            <pc:sldMk cId="793958272" sldId="298"/>
            <ac:spMk id="28" creationId="{62495FAF-5E0B-D854-E016-5A8226765047}"/>
          </ac:spMkLst>
        </pc:spChg>
        <pc:spChg chg="del mod">
          <ac:chgData name="Tao, Bill" userId="8bec7c3f-9b66-413c-b82f-fdf7bc0f8617" providerId="ADAL" clId="{BDEC1012-6066-47F4-9074-CDF4BA228DCF}" dt="2024-04-02T16:17:55.005" v="4440" actId="478"/>
          <ac:spMkLst>
            <pc:docMk/>
            <pc:sldMk cId="793958272" sldId="298"/>
            <ac:spMk id="29" creationId="{8285C28B-EFAF-71AF-7B54-1A67ACCD91E9}"/>
          </ac:spMkLst>
        </pc:spChg>
        <pc:spChg chg="del mod">
          <ac:chgData name="Tao, Bill" userId="8bec7c3f-9b66-413c-b82f-fdf7bc0f8617" providerId="ADAL" clId="{BDEC1012-6066-47F4-9074-CDF4BA228DCF}" dt="2024-04-02T16:17:58.851" v="4442" actId="478"/>
          <ac:spMkLst>
            <pc:docMk/>
            <pc:sldMk cId="793958272" sldId="298"/>
            <ac:spMk id="30" creationId="{08C3DC62-1595-49F0-FA95-7D626FAAB11B}"/>
          </ac:spMkLst>
        </pc:spChg>
        <pc:spChg chg="del mod">
          <ac:chgData name="Tao, Bill" userId="8bec7c3f-9b66-413c-b82f-fdf7bc0f8617" providerId="ADAL" clId="{BDEC1012-6066-47F4-9074-CDF4BA228DCF}" dt="2024-04-02T16:17:56.955" v="4441" actId="478"/>
          <ac:spMkLst>
            <pc:docMk/>
            <pc:sldMk cId="793958272" sldId="298"/>
            <ac:spMk id="31" creationId="{E417A51F-0D6D-7CEE-82C1-73C6859874FD}"/>
          </ac:spMkLst>
        </pc:spChg>
        <pc:spChg chg="del mod">
          <ac:chgData name="Tao, Bill" userId="8bec7c3f-9b66-413c-b82f-fdf7bc0f8617" providerId="ADAL" clId="{BDEC1012-6066-47F4-9074-CDF4BA228DCF}" dt="2024-04-02T16:17:42.058" v="4434" actId="478"/>
          <ac:spMkLst>
            <pc:docMk/>
            <pc:sldMk cId="793958272" sldId="298"/>
            <ac:spMk id="32" creationId="{4A3F8681-595C-77A5-A457-418ACB3659E9}"/>
          </ac:spMkLst>
        </pc:spChg>
        <pc:grpChg chg="add mod">
          <ac:chgData name="Tao, Bill" userId="8bec7c3f-9b66-413c-b82f-fdf7bc0f8617" providerId="ADAL" clId="{BDEC1012-6066-47F4-9074-CDF4BA228DCF}" dt="2024-04-14T18:40:54.026" v="24314" actId="1076"/>
          <ac:grpSpMkLst>
            <pc:docMk/>
            <pc:sldMk cId="793958272" sldId="298"/>
            <ac:grpSpMk id="5" creationId="{4F559976-45E3-DC40-9D67-46391F9254DC}"/>
          </ac:grpSpMkLst>
        </pc:grpChg>
        <pc:grpChg chg="del">
          <ac:chgData name="Tao, Bill" userId="8bec7c3f-9b66-413c-b82f-fdf7bc0f8617" providerId="ADAL" clId="{BDEC1012-6066-47F4-9074-CDF4BA228DCF}" dt="2024-04-02T16:07:06.772" v="4427" actId="478"/>
          <ac:grpSpMkLst>
            <pc:docMk/>
            <pc:sldMk cId="793958272" sldId="298"/>
            <ac:grpSpMk id="7" creationId="{9E35EF6F-078A-6F93-0F44-8011025E8989}"/>
          </ac:grpSpMkLst>
        </pc:grpChg>
        <pc:picChg chg="add mod">
          <ac:chgData name="Tao, Bill" userId="8bec7c3f-9b66-413c-b82f-fdf7bc0f8617" providerId="ADAL" clId="{BDEC1012-6066-47F4-9074-CDF4BA228DCF}" dt="2024-04-14T18:40:59.383" v="24315" actId="1076"/>
          <ac:picMkLst>
            <pc:docMk/>
            <pc:sldMk cId="793958272" sldId="298"/>
            <ac:picMk id="4" creationId="{995E8A5A-675C-2419-B10A-5241890CF33C}"/>
          </ac:picMkLst>
        </pc:picChg>
        <pc:picChg chg="mod">
          <ac:chgData name="Tao, Bill" userId="8bec7c3f-9b66-413c-b82f-fdf7bc0f8617" providerId="ADAL" clId="{BDEC1012-6066-47F4-9074-CDF4BA228DCF}" dt="2024-04-02T16:17:27.393" v="4432"/>
          <ac:picMkLst>
            <pc:docMk/>
            <pc:sldMk cId="793958272" sldId="298"/>
            <ac:picMk id="8" creationId="{8C45DD47-3DF1-CE8F-ED4F-BBBDEBF78835}"/>
          </ac:picMkLst>
        </pc:picChg>
      </pc:sldChg>
      <pc:sldChg chg="addSp delSp modSp add mod setBg delAnim modAnim modNotesTx">
        <pc:chgData name="Tao, Bill" userId="8bec7c3f-9b66-413c-b82f-fdf7bc0f8617" providerId="ADAL" clId="{BDEC1012-6066-47F4-9074-CDF4BA228DCF}" dt="2024-04-03T21:57:24.738" v="17718"/>
        <pc:sldMkLst>
          <pc:docMk/>
          <pc:sldMk cId="168069392" sldId="299"/>
        </pc:sldMkLst>
        <pc:spChg chg="add del mod">
          <ac:chgData name="Tao, Bill" userId="8bec7c3f-9b66-413c-b82f-fdf7bc0f8617" providerId="ADAL" clId="{BDEC1012-6066-47F4-9074-CDF4BA228DCF}" dt="2024-04-02T16:38:46.592" v="4525" actId="478"/>
          <ac:spMkLst>
            <pc:docMk/>
            <pc:sldMk cId="168069392" sldId="299"/>
            <ac:spMk id="6" creationId="{273D64C5-C6EE-F80D-6D95-B96F271D896E}"/>
          </ac:spMkLst>
        </pc:spChg>
        <pc:spChg chg="mod topLvl">
          <ac:chgData name="Tao, Bill" userId="8bec7c3f-9b66-413c-b82f-fdf7bc0f8617" providerId="ADAL" clId="{BDEC1012-6066-47F4-9074-CDF4BA228DCF}" dt="2024-04-02T16:41:28.607" v="4553" actId="1076"/>
          <ac:spMkLst>
            <pc:docMk/>
            <pc:sldMk cId="168069392" sldId="299"/>
            <ac:spMk id="9" creationId="{07566F59-7031-8052-759A-9A068E38410C}"/>
          </ac:spMkLst>
        </pc:spChg>
        <pc:spChg chg="mod">
          <ac:chgData name="Tao, Bill" userId="8bec7c3f-9b66-413c-b82f-fdf7bc0f8617" providerId="ADAL" clId="{BDEC1012-6066-47F4-9074-CDF4BA228DCF}" dt="2024-04-02T16:37:54.494" v="4519" actId="1076"/>
          <ac:spMkLst>
            <pc:docMk/>
            <pc:sldMk cId="168069392" sldId="299"/>
            <ac:spMk id="28" creationId="{AB57DA28-A875-100B-EF93-FFBC1DFEA2DF}"/>
          </ac:spMkLst>
        </pc:spChg>
        <pc:grpChg chg="add del mod">
          <ac:chgData name="Tao, Bill" userId="8bec7c3f-9b66-413c-b82f-fdf7bc0f8617" providerId="ADAL" clId="{BDEC1012-6066-47F4-9074-CDF4BA228DCF}" dt="2024-04-02T16:40:07.256" v="4542" actId="165"/>
          <ac:grpSpMkLst>
            <pc:docMk/>
            <pc:sldMk cId="168069392" sldId="299"/>
            <ac:grpSpMk id="8" creationId="{D833C41A-968C-3305-3C38-1CA24696A5D7}"/>
          </ac:grpSpMkLst>
        </pc:grpChg>
        <pc:picChg chg="mod">
          <ac:chgData name="Tao, Bill" userId="8bec7c3f-9b66-413c-b82f-fdf7bc0f8617" providerId="ADAL" clId="{BDEC1012-6066-47F4-9074-CDF4BA228DCF}" dt="2024-04-02T16:37:54.494" v="4519" actId="1076"/>
          <ac:picMkLst>
            <pc:docMk/>
            <pc:sldMk cId="168069392" sldId="299"/>
            <ac:picMk id="2" creationId="{9F59BADE-3384-3539-AC7A-60AC338C992A}"/>
          </ac:picMkLst>
        </pc:picChg>
        <pc:picChg chg="mod">
          <ac:chgData name="Tao, Bill" userId="8bec7c3f-9b66-413c-b82f-fdf7bc0f8617" providerId="ADAL" clId="{BDEC1012-6066-47F4-9074-CDF4BA228DCF}" dt="2024-04-02T16:37:54.494" v="4519" actId="1076"/>
          <ac:picMkLst>
            <pc:docMk/>
            <pc:sldMk cId="168069392" sldId="299"/>
            <ac:picMk id="3" creationId="{47542CB3-E16C-AEC9-A212-35E41533811E}"/>
          </ac:picMkLst>
        </pc:picChg>
        <pc:picChg chg="mod">
          <ac:chgData name="Tao, Bill" userId="8bec7c3f-9b66-413c-b82f-fdf7bc0f8617" providerId="ADAL" clId="{BDEC1012-6066-47F4-9074-CDF4BA228DCF}" dt="2024-04-02T16:37:54.494" v="4519" actId="1076"/>
          <ac:picMkLst>
            <pc:docMk/>
            <pc:sldMk cId="168069392" sldId="299"/>
            <ac:picMk id="4" creationId="{F6F7FCD0-7EA8-0B6D-7540-70095F9F65C4}"/>
          </ac:picMkLst>
        </pc:picChg>
        <pc:picChg chg="mod">
          <ac:chgData name="Tao, Bill" userId="8bec7c3f-9b66-413c-b82f-fdf7bc0f8617" providerId="ADAL" clId="{BDEC1012-6066-47F4-9074-CDF4BA228DCF}" dt="2024-04-02T16:37:54.494" v="4519" actId="1076"/>
          <ac:picMkLst>
            <pc:docMk/>
            <pc:sldMk cId="168069392" sldId="299"/>
            <ac:picMk id="5" creationId="{21C5B570-3DD5-692C-53BE-C2C0C1CF8984}"/>
          </ac:picMkLst>
        </pc:picChg>
        <pc:picChg chg="mod">
          <ac:chgData name="Tao, Bill" userId="8bec7c3f-9b66-413c-b82f-fdf7bc0f8617" providerId="ADAL" clId="{BDEC1012-6066-47F4-9074-CDF4BA228DCF}" dt="2024-04-02T16:38:02.590" v="4522" actId="1076"/>
          <ac:picMkLst>
            <pc:docMk/>
            <pc:sldMk cId="168069392" sldId="299"/>
            <ac:picMk id="7" creationId="{0E3EDCF5-A205-D845-C702-57A5AD70DB45}"/>
          </ac:picMkLst>
        </pc:picChg>
        <pc:picChg chg="mod">
          <ac:chgData name="Tao, Bill" userId="8bec7c3f-9b66-413c-b82f-fdf7bc0f8617" providerId="ADAL" clId="{BDEC1012-6066-47F4-9074-CDF4BA228DCF}" dt="2024-04-03T17:18:52.053" v="4590" actId="1076"/>
          <ac:picMkLst>
            <pc:docMk/>
            <pc:sldMk cId="168069392" sldId="299"/>
            <ac:picMk id="8" creationId="{16E20C89-3E1F-9209-485C-CE844DFA8524}"/>
          </ac:picMkLst>
        </pc:picChg>
        <pc:picChg chg="del mod topLvl">
          <ac:chgData name="Tao, Bill" userId="8bec7c3f-9b66-413c-b82f-fdf7bc0f8617" providerId="ADAL" clId="{BDEC1012-6066-47F4-9074-CDF4BA228DCF}" dt="2024-04-02T16:40:59.708" v="4548" actId="478"/>
          <ac:picMkLst>
            <pc:docMk/>
            <pc:sldMk cId="168069392" sldId="299"/>
            <ac:picMk id="10" creationId="{1DD3C51A-389D-9639-5B86-7FA5F5DF6FA7}"/>
          </ac:picMkLst>
        </pc:picChg>
        <pc:picChg chg="mod">
          <ac:chgData name="Tao, Bill" userId="8bec7c3f-9b66-413c-b82f-fdf7bc0f8617" providerId="ADAL" clId="{BDEC1012-6066-47F4-9074-CDF4BA228DCF}" dt="2024-04-02T16:37:54.494" v="4519" actId="1076"/>
          <ac:picMkLst>
            <pc:docMk/>
            <pc:sldMk cId="168069392" sldId="299"/>
            <ac:picMk id="11" creationId="{EF08FB1A-B142-AFA9-C71D-60DA92F7EBD5}"/>
          </ac:picMkLst>
        </pc:picChg>
        <pc:picChg chg="mod">
          <ac:chgData name="Tao, Bill" userId="8bec7c3f-9b66-413c-b82f-fdf7bc0f8617" providerId="ADAL" clId="{BDEC1012-6066-47F4-9074-CDF4BA228DCF}" dt="2024-04-02T16:37:54.494" v="4519" actId="1076"/>
          <ac:picMkLst>
            <pc:docMk/>
            <pc:sldMk cId="168069392" sldId="299"/>
            <ac:picMk id="12" creationId="{9BA8C853-918A-0B58-0258-EFD76950DA06}"/>
          </ac:picMkLst>
        </pc:picChg>
        <pc:picChg chg="mod">
          <ac:chgData name="Tao, Bill" userId="8bec7c3f-9b66-413c-b82f-fdf7bc0f8617" providerId="ADAL" clId="{BDEC1012-6066-47F4-9074-CDF4BA228DCF}" dt="2024-04-02T16:37:54.494" v="4519" actId="1076"/>
          <ac:picMkLst>
            <pc:docMk/>
            <pc:sldMk cId="168069392" sldId="299"/>
            <ac:picMk id="13" creationId="{F59965E4-91D4-52BA-E1F3-38AD374964F7}"/>
          </ac:picMkLst>
        </pc:picChg>
        <pc:picChg chg="mod topLvl">
          <ac:chgData name="Tao, Bill" userId="8bec7c3f-9b66-413c-b82f-fdf7bc0f8617" providerId="ADAL" clId="{BDEC1012-6066-47F4-9074-CDF4BA228DCF}" dt="2024-04-02T16:41:43.711" v="4555" actId="207"/>
          <ac:picMkLst>
            <pc:docMk/>
            <pc:sldMk cId="168069392" sldId="299"/>
            <ac:picMk id="15" creationId="{39803EED-3B29-06C2-D375-2945DD46AFFC}"/>
          </ac:picMkLst>
        </pc:picChg>
        <pc:picChg chg="add del mod">
          <ac:chgData name="Tao, Bill" userId="8bec7c3f-9b66-413c-b82f-fdf7bc0f8617" providerId="ADAL" clId="{BDEC1012-6066-47F4-9074-CDF4BA228DCF}" dt="2024-04-03T17:18:48.164" v="4589" actId="478"/>
          <ac:picMkLst>
            <pc:docMk/>
            <pc:sldMk cId="168069392" sldId="299"/>
            <ac:picMk id="31" creationId="{D8281647-D0F6-74EB-B28E-4E65AF7B709A}"/>
          </ac:picMkLst>
        </pc:picChg>
        <pc:cxnChg chg="mod">
          <ac:chgData name="Tao, Bill" userId="8bec7c3f-9b66-413c-b82f-fdf7bc0f8617" providerId="ADAL" clId="{BDEC1012-6066-47F4-9074-CDF4BA228DCF}" dt="2024-04-02T16:37:54.494" v="4519" actId="1076"/>
          <ac:cxnSpMkLst>
            <pc:docMk/>
            <pc:sldMk cId="168069392" sldId="299"/>
            <ac:cxnSpMk id="14" creationId="{9D09D53D-BBE4-1991-AC16-CB731662EDEC}"/>
          </ac:cxnSpMkLst>
        </pc:cxnChg>
        <pc:cxnChg chg="add mod">
          <ac:chgData name="Tao, Bill" userId="8bec7c3f-9b66-413c-b82f-fdf7bc0f8617" providerId="ADAL" clId="{BDEC1012-6066-47F4-9074-CDF4BA228DCF}" dt="2024-04-02T16:41:28.607" v="4553" actId="1076"/>
          <ac:cxnSpMkLst>
            <pc:docMk/>
            <pc:sldMk cId="168069392" sldId="299"/>
            <ac:cxnSpMk id="16" creationId="{DD918A85-E96E-A3D9-FBB4-8DC82BD90CEE}"/>
          </ac:cxnSpMkLst>
        </pc:cxnChg>
        <pc:cxnChg chg="add mod">
          <ac:chgData name="Tao, Bill" userId="8bec7c3f-9b66-413c-b82f-fdf7bc0f8617" providerId="ADAL" clId="{BDEC1012-6066-47F4-9074-CDF4BA228DCF}" dt="2024-04-02T16:41:28.607" v="4553" actId="1076"/>
          <ac:cxnSpMkLst>
            <pc:docMk/>
            <pc:sldMk cId="168069392" sldId="299"/>
            <ac:cxnSpMk id="17" creationId="{55BBC86B-D1D8-394E-512E-D794E14E3275}"/>
          </ac:cxnSpMkLst>
        </pc:cxnChg>
      </pc:sldChg>
      <pc:sldChg chg="addSp delSp modSp mod ord modTransition modShow modNotesTx">
        <pc:chgData name="Tao, Bill" userId="8bec7c3f-9b66-413c-b82f-fdf7bc0f8617" providerId="ADAL" clId="{BDEC1012-6066-47F4-9074-CDF4BA228DCF}" dt="2024-04-14T20:11:18.848" v="24961"/>
        <pc:sldMkLst>
          <pc:docMk/>
          <pc:sldMk cId="3024715227" sldId="299"/>
        </pc:sldMkLst>
        <pc:spChg chg="add del mod">
          <ac:chgData name="Tao, Bill" userId="8bec7c3f-9b66-413c-b82f-fdf7bc0f8617" providerId="ADAL" clId="{BDEC1012-6066-47F4-9074-CDF4BA228DCF}" dt="2024-04-14T20:10:12.779" v="24944" actId="478"/>
          <ac:spMkLst>
            <pc:docMk/>
            <pc:sldMk cId="3024715227" sldId="299"/>
            <ac:spMk id="18" creationId="{EF784E90-77CF-7919-60DD-2D74F7409BFD}"/>
          </ac:spMkLst>
        </pc:spChg>
        <pc:picChg chg="add mod modCrop">
          <ac:chgData name="Tao, Bill" userId="8bec7c3f-9b66-413c-b82f-fdf7bc0f8617" providerId="ADAL" clId="{BDEC1012-6066-47F4-9074-CDF4BA228DCF}" dt="2024-04-14T20:11:08.893" v="24959" actId="1076"/>
          <ac:picMkLst>
            <pc:docMk/>
            <pc:sldMk cId="3024715227" sldId="299"/>
            <ac:picMk id="6" creationId="{87FBDC0F-D337-20C3-127D-3173D2CF719A}"/>
          </ac:picMkLst>
        </pc:picChg>
        <pc:picChg chg="del">
          <ac:chgData name="Tao, Bill" userId="8bec7c3f-9b66-413c-b82f-fdf7bc0f8617" providerId="ADAL" clId="{BDEC1012-6066-47F4-9074-CDF4BA228DCF}" dt="2024-04-14T20:10:09.760" v="24943" actId="478"/>
          <ac:picMkLst>
            <pc:docMk/>
            <pc:sldMk cId="3024715227" sldId="299"/>
            <ac:picMk id="7" creationId="{0E3EDCF5-A205-D845-C702-57A5AD70DB45}"/>
          </ac:picMkLst>
        </pc:picChg>
      </pc:sldChg>
      <pc:sldChg chg="delSp modSp add del mod setBg delAnim delDesignElem">
        <pc:chgData name="Tao, Bill" userId="8bec7c3f-9b66-413c-b82f-fdf7bc0f8617" providerId="ADAL" clId="{BDEC1012-6066-47F4-9074-CDF4BA228DCF}" dt="2024-02-22T23:33:25.678" v="887" actId="47"/>
        <pc:sldMkLst>
          <pc:docMk/>
          <pc:sldMk cId="4089127682" sldId="299"/>
        </pc:sldMkLst>
        <pc:spChg chg="del">
          <ac:chgData name="Tao, Bill" userId="8bec7c3f-9b66-413c-b82f-fdf7bc0f8617" providerId="ADAL" clId="{BDEC1012-6066-47F4-9074-CDF4BA228DCF}" dt="2024-02-22T21:44:47.584" v="868" actId="478"/>
          <ac:spMkLst>
            <pc:docMk/>
            <pc:sldMk cId="4089127682" sldId="299"/>
            <ac:spMk id="2" creationId="{7DCF5E4F-5503-3479-365E-39845EF0F3F1}"/>
          </ac:spMkLst>
        </pc:spChg>
        <pc:spChg chg="del mod ord">
          <ac:chgData name="Tao, Bill" userId="8bec7c3f-9b66-413c-b82f-fdf7bc0f8617" providerId="ADAL" clId="{BDEC1012-6066-47F4-9074-CDF4BA228DCF}" dt="2024-02-22T23:33:24.383" v="886" actId="21"/>
          <ac:spMkLst>
            <pc:docMk/>
            <pc:sldMk cId="4089127682" sldId="299"/>
            <ac:spMk id="3" creationId="{2FD4CB11-7365-4A97-C248-420C2CCFF62E}"/>
          </ac:spMkLst>
        </pc:spChg>
        <pc:spChg chg="del">
          <ac:chgData name="Tao, Bill" userId="8bec7c3f-9b66-413c-b82f-fdf7bc0f8617" providerId="ADAL" clId="{BDEC1012-6066-47F4-9074-CDF4BA228DCF}" dt="2024-02-22T21:44:32.053" v="867"/>
          <ac:spMkLst>
            <pc:docMk/>
            <pc:sldMk cId="4089127682" sldId="299"/>
            <ac:spMk id="7" creationId="{42A4FC2C-047E-45A5-965D-8E1E3BF09BC6}"/>
          </ac:spMkLst>
        </pc:spChg>
      </pc:sldChg>
      <pc:sldChg chg="modSp del mod ord modNotesTx">
        <pc:chgData name="Tao, Bill" userId="8bec7c3f-9b66-413c-b82f-fdf7bc0f8617" providerId="ADAL" clId="{BDEC1012-6066-47F4-9074-CDF4BA228DCF}" dt="2024-04-14T18:00:02.992" v="24288" actId="47"/>
        <pc:sldMkLst>
          <pc:docMk/>
          <pc:sldMk cId="3007525968" sldId="300"/>
        </pc:sldMkLst>
        <pc:spChg chg="mod">
          <ac:chgData name="Tao, Bill" userId="8bec7c3f-9b66-413c-b82f-fdf7bc0f8617" providerId="ADAL" clId="{BDEC1012-6066-47F4-9074-CDF4BA228DCF}" dt="2024-04-11T18:09:31.221" v="18861" actId="1076"/>
          <ac:spMkLst>
            <pc:docMk/>
            <pc:sldMk cId="3007525968" sldId="300"/>
            <ac:spMk id="4" creationId="{2D99A063-6B07-B15B-ACF6-44C372B26C69}"/>
          </ac:spMkLst>
        </pc:spChg>
        <pc:graphicFrameChg chg="mod">
          <ac:chgData name="Tao, Bill" userId="8bec7c3f-9b66-413c-b82f-fdf7bc0f8617" providerId="ADAL" clId="{BDEC1012-6066-47F4-9074-CDF4BA228DCF}" dt="2024-04-11T18:09:31.221" v="18861" actId="1076"/>
          <ac:graphicFrameMkLst>
            <pc:docMk/>
            <pc:sldMk cId="3007525968" sldId="300"/>
            <ac:graphicFrameMk id="7" creationId="{6344E992-9EB8-AE6A-83BB-6FCDE7AF1632}"/>
          </ac:graphicFrameMkLst>
        </pc:graphicFrameChg>
        <pc:graphicFrameChg chg="mod">
          <ac:chgData name="Tao, Bill" userId="8bec7c3f-9b66-413c-b82f-fdf7bc0f8617" providerId="ADAL" clId="{BDEC1012-6066-47F4-9074-CDF4BA228DCF}" dt="2024-04-11T18:09:31.221" v="18861" actId="1076"/>
          <ac:graphicFrameMkLst>
            <pc:docMk/>
            <pc:sldMk cId="3007525968" sldId="300"/>
            <ac:graphicFrameMk id="8" creationId="{1A6FC491-3ADB-4EFD-AEBA-72779658DB32}"/>
          </ac:graphicFrameMkLst>
        </pc:graphicFrameChg>
        <pc:picChg chg="mod">
          <ac:chgData name="Tao, Bill" userId="8bec7c3f-9b66-413c-b82f-fdf7bc0f8617" providerId="ADAL" clId="{BDEC1012-6066-47F4-9074-CDF4BA228DCF}" dt="2024-04-11T18:09:31.221" v="18861" actId="1076"/>
          <ac:picMkLst>
            <pc:docMk/>
            <pc:sldMk cId="3007525968" sldId="300"/>
            <ac:picMk id="12" creationId="{1229C679-63F3-32D6-F467-91BFA30C87A9}"/>
          </ac:picMkLst>
        </pc:picChg>
      </pc:sldChg>
      <pc:sldChg chg="modSp add del mod setBg">
        <pc:chgData name="Tao, Bill" userId="8bec7c3f-9b66-413c-b82f-fdf7bc0f8617" providerId="ADAL" clId="{BDEC1012-6066-47F4-9074-CDF4BA228DCF}" dt="2024-04-03T17:18:59.238" v="4591" actId="47"/>
        <pc:sldMkLst>
          <pc:docMk/>
          <pc:sldMk cId="4078289421" sldId="301"/>
        </pc:sldMkLst>
        <pc:picChg chg="mod">
          <ac:chgData name="Tao, Bill" userId="8bec7c3f-9b66-413c-b82f-fdf7bc0f8617" providerId="ADAL" clId="{BDEC1012-6066-47F4-9074-CDF4BA228DCF}" dt="2024-04-03T17:18:42.460" v="4588" actId="1076"/>
          <ac:picMkLst>
            <pc:docMk/>
            <pc:sldMk cId="4078289421" sldId="301"/>
            <ac:picMk id="5" creationId="{21C5B570-3DD5-692C-53BE-C2C0C1CF8984}"/>
          </ac:picMkLst>
        </pc:picChg>
        <pc:picChg chg="mod">
          <ac:chgData name="Tao, Bill" userId="8bec7c3f-9b66-413c-b82f-fdf7bc0f8617" providerId="ADAL" clId="{BDEC1012-6066-47F4-9074-CDF4BA228DCF}" dt="2024-04-03T17:18:42.460" v="4588" actId="1076"/>
          <ac:picMkLst>
            <pc:docMk/>
            <pc:sldMk cId="4078289421" sldId="301"/>
            <ac:picMk id="7" creationId="{0E3EDCF5-A205-D845-C702-57A5AD70DB45}"/>
          </ac:picMkLst>
        </pc:picChg>
        <pc:picChg chg="mod">
          <ac:chgData name="Tao, Bill" userId="8bec7c3f-9b66-413c-b82f-fdf7bc0f8617" providerId="ADAL" clId="{BDEC1012-6066-47F4-9074-CDF4BA228DCF}" dt="2024-04-03T17:18:42.460" v="4588" actId="1076"/>
          <ac:picMkLst>
            <pc:docMk/>
            <pc:sldMk cId="4078289421" sldId="301"/>
            <ac:picMk id="12" creationId="{9BA8C853-918A-0B58-0258-EFD76950DA06}"/>
          </ac:picMkLst>
        </pc:picChg>
      </pc:sldChg>
      <pc:sldChg chg="delSp modSp add del setBg delDesignElem">
        <pc:chgData name="Tao, Bill" userId="8bec7c3f-9b66-413c-b82f-fdf7bc0f8617" providerId="ADAL" clId="{BDEC1012-6066-47F4-9074-CDF4BA228DCF}" dt="2024-02-14T22:09:44.422" v="556" actId="47"/>
        <pc:sldMkLst>
          <pc:docMk/>
          <pc:sldMk cId="2243919366" sldId="559"/>
        </pc:sldMkLst>
        <pc:spChg chg="del">
          <ac:chgData name="Tao, Bill" userId="8bec7c3f-9b66-413c-b82f-fdf7bc0f8617" providerId="ADAL" clId="{BDEC1012-6066-47F4-9074-CDF4BA228DCF}" dt="2024-02-14T22:09:35.835" v="553"/>
          <ac:spMkLst>
            <pc:docMk/>
            <pc:sldMk cId="2243919366" sldId="559"/>
            <ac:spMk id="2055" creationId="{42A4FC2C-047E-45A5-965D-8E1E3BF09BC6}"/>
          </ac:spMkLst>
        </pc:spChg>
        <pc:picChg chg="del mod">
          <ac:chgData name="Tao, Bill" userId="8bec7c3f-9b66-413c-b82f-fdf7bc0f8617" providerId="ADAL" clId="{BDEC1012-6066-47F4-9074-CDF4BA228DCF}" dt="2024-02-14T22:09:42.070" v="555" actId="21"/>
          <ac:picMkLst>
            <pc:docMk/>
            <pc:sldMk cId="2243919366" sldId="559"/>
            <ac:picMk id="2050" creationId="{6664EE32-AF23-4AE4-D6C4-E24D66E908B5}"/>
          </ac:picMkLst>
        </pc:picChg>
      </pc:sldChg>
      <pc:sldChg chg="addSp delSp modSp add mod delAnim modAnim modNotesTx">
        <pc:chgData name="Tao, Bill" userId="8bec7c3f-9b66-413c-b82f-fdf7bc0f8617" providerId="ADAL" clId="{BDEC1012-6066-47F4-9074-CDF4BA228DCF}" dt="2024-04-14T20:12:43.365" v="25143" actId="20577"/>
        <pc:sldMkLst>
          <pc:docMk/>
          <pc:sldMk cId="2818680226" sldId="583"/>
        </pc:sldMkLst>
        <pc:spChg chg="del">
          <ac:chgData name="Tao, Bill" userId="8bec7c3f-9b66-413c-b82f-fdf7bc0f8617" providerId="ADAL" clId="{BDEC1012-6066-47F4-9074-CDF4BA228DCF}" dt="2024-04-14T20:06:34.602" v="24923" actId="478"/>
          <ac:spMkLst>
            <pc:docMk/>
            <pc:sldMk cId="2818680226" sldId="583"/>
            <ac:spMk id="3" creationId="{81567D73-1076-4451-B0A9-D466109370BD}"/>
          </ac:spMkLst>
        </pc:spChg>
        <pc:spChg chg="del">
          <ac:chgData name="Tao, Bill" userId="8bec7c3f-9b66-413c-b82f-fdf7bc0f8617" providerId="ADAL" clId="{BDEC1012-6066-47F4-9074-CDF4BA228DCF}" dt="2024-04-14T20:06:38.593" v="24925" actId="478"/>
          <ac:spMkLst>
            <pc:docMk/>
            <pc:sldMk cId="2818680226" sldId="583"/>
            <ac:spMk id="4" creationId="{DB23BBBF-7917-44D8-964A-50BAC2D938FC}"/>
          </ac:spMkLst>
        </pc:spChg>
        <pc:spChg chg="del">
          <ac:chgData name="Tao, Bill" userId="8bec7c3f-9b66-413c-b82f-fdf7bc0f8617" providerId="ADAL" clId="{BDEC1012-6066-47F4-9074-CDF4BA228DCF}" dt="2024-04-14T20:06:32.672" v="24921" actId="478"/>
          <ac:spMkLst>
            <pc:docMk/>
            <pc:sldMk cId="2818680226" sldId="583"/>
            <ac:spMk id="5" creationId="{90041529-201F-4714-AC04-69DDA681C248}"/>
          </ac:spMkLst>
        </pc:spChg>
        <pc:spChg chg="add del mod">
          <ac:chgData name="Tao, Bill" userId="8bec7c3f-9b66-413c-b82f-fdf7bc0f8617" providerId="ADAL" clId="{BDEC1012-6066-47F4-9074-CDF4BA228DCF}" dt="2024-04-14T20:08:13.134" v="24933" actId="478"/>
          <ac:spMkLst>
            <pc:docMk/>
            <pc:sldMk cId="2818680226" sldId="583"/>
            <ac:spMk id="11" creationId="{53B32C0F-4FCD-7B66-660A-D0ACEC72C4DD}"/>
          </ac:spMkLst>
        </pc:spChg>
        <pc:spChg chg="del">
          <ac:chgData name="Tao, Bill" userId="8bec7c3f-9b66-413c-b82f-fdf7bc0f8617" providerId="ADAL" clId="{BDEC1012-6066-47F4-9074-CDF4BA228DCF}" dt="2024-04-14T20:06:38.593" v="24925" actId="478"/>
          <ac:spMkLst>
            <pc:docMk/>
            <pc:sldMk cId="2818680226" sldId="583"/>
            <ac:spMk id="16" creationId="{B8ABA518-B73E-410D-8A17-4AE5919CB94A}"/>
          </ac:spMkLst>
        </pc:spChg>
        <pc:spChg chg="del mod">
          <ac:chgData name="Tao, Bill" userId="8bec7c3f-9b66-413c-b82f-fdf7bc0f8617" providerId="ADAL" clId="{BDEC1012-6066-47F4-9074-CDF4BA228DCF}" dt="2024-04-14T20:06:38.593" v="24925" actId="478"/>
          <ac:spMkLst>
            <pc:docMk/>
            <pc:sldMk cId="2818680226" sldId="583"/>
            <ac:spMk id="18" creationId="{FC31B06F-5C9C-481B-ADD9-267E2B053A99}"/>
          </ac:spMkLst>
        </pc:spChg>
        <pc:picChg chg="del">
          <ac:chgData name="Tao, Bill" userId="8bec7c3f-9b66-413c-b82f-fdf7bc0f8617" providerId="ADAL" clId="{BDEC1012-6066-47F4-9074-CDF4BA228DCF}" dt="2024-04-14T20:06:38.593" v="24925" actId="478"/>
          <ac:picMkLst>
            <pc:docMk/>
            <pc:sldMk cId="2818680226" sldId="583"/>
            <ac:picMk id="2" creationId="{D14A795B-6D6F-46DA-AE9F-F03438C4CC19}"/>
          </ac:picMkLst>
        </pc:picChg>
        <pc:picChg chg="add del mod">
          <ac:chgData name="Tao, Bill" userId="8bec7c3f-9b66-413c-b82f-fdf7bc0f8617" providerId="ADAL" clId="{BDEC1012-6066-47F4-9074-CDF4BA228DCF}" dt="2024-04-14T20:08:13.134" v="24933" actId="478"/>
          <ac:picMkLst>
            <pc:docMk/>
            <pc:sldMk cId="2818680226" sldId="583"/>
            <ac:picMk id="9" creationId="{DF8D32D1-9A86-0337-D025-270256DED22A}"/>
          </ac:picMkLst>
        </pc:picChg>
        <pc:picChg chg="del">
          <ac:chgData name="Tao, Bill" userId="8bec7c3f-9b66-413c-b82f-fdf7bc0f8617" providerId="ADAL" clId="{BDEC1012-6066-47F4-9074-CDF4BA228DCF}" dt="2024-04-14T20:06:34.083" v="24922" actId="478"/>
          <ac:picMkLst>
            <pc:docMk/>
            <pc:sldMk cId="2818680226" sldId="583"/>
            <ac:picMk id="12" creationId="{4344F358-018E-4274-9B25-5278D463B44D}"/>
          </ac:picMkLst>
        </pc:picChg>
        <pc:picChg chg="del mod">
          <ac:chgData name="Tao, Bill" userId="8bec7c3f-9b66-413c-b82f-fdf7bc0f8617" providerId="ADAL" clId="{BDEC1012-6066-47F4-9074-CDF4BA228DCF}" dt="2024-04-14T20:06:38.593" v="24925" actId="478"/>
          <ac:picMkLst>
            <pc:docMk/>
            <pc:sldMk cId="2818680226" sldId="583"/>
            <ac:picMk id="14" creationId="{755847A5-4015-4EBD-A012-95736B0B07F9}"/>
          </ac:picMkLst>
        </pc:picChg>
        <pc:picChg chg="add mod modCrop">
          <ac:chgData name="Tao, Bill" userId="8bec7c3f-9b66-413c-b82f-fdf7bc0f8617" providerId="ADAL" clId="{BDEC1012-6066-47F4-9074-CDF4BA228DCF}" dt="2024-04-14T20:08:34.016" v="24941" actId="1076"/>
          <ac:picMkLst>
            <pc:docMk/>
            <pc:sldMk cId="2818680226" sldId="583"/>
            <ac:picMk id="15" creationId="{5BF02524-FDF6-28E8-EF07-0BA49B0180CA}"/>
          </ac:picMkLst>
        </pc:picChg>
      </pc:sldChg>
      <pc:sldChg chg="del">
        <pc:chgData name="Tao, Bill" userId="8bec7c3f-9b66-413c-b82f-fdf7bc0f8617" providerId="ADAL" clId="{BDEC1012-6066-47F4-9074-CDF4BA228DCF}" dt="2024-04-11T17:00:01.972" v="17720" actId="47"/>
        <pc:sldMkLst>
          <pc:docMk/>
          <pc:sldMk cId="4143407822" sldId="584"/>
        </pc:sldMkLst>
      </pc:sldChg>
      <pc:sldChg chg="addSp delSp modSp mod modTransition delAnim modAnim modNotesTx">
        <pc:chgData name="Tao, Bill" userId="8bec7c3f-9b66-413c-b82f-fdf7bc0f8617" providerId="ADAL" clId="{BDEC1012-6066-47F4-9074-CDF4BA228DCF}" dt="2024-04-13T15:31:54.901" v="24218"/>
        <pc:sldMkLst>
          <pc:docMk/>
          <pc:sldMk cId="3925120759" sldId="585"/>
        </pc:sldMkLst>
        <pc:spChg chg="del mod">
          <ac:chgData name="Tao, Bill" userId="8bec7c3f-9b66-413c-b82f-fdf7bc0f8617" providerId="ADAL" clId="{BDEC1012-6066-47F4-9074-CDF4BA228DCF}" dt="2024-04-13T03:49:42.993" v="20992" actId="478"/>
          <ac:spMkLst>
            <pc:docMk/>
            <pc:sldMk cId="3925120759" sldId="585"/>
            <ac:spMk id="2" creationId="{34C8E1A7-2755-2787-1507-280C83AB70DC}"/>
          </ac:spMkLst>
        </pc:spChg>
        <pc:spChg chg="del mod">
          <ac:chgData name="Tao, Bill" userId="8bec7c3f-9b66-413c-b82f-fdf7bc0f8617" providerId="ADAL" clId="{BDEC1012-6066-47F4-9074-CDF4BA228DCF}" dt="2024-04-13T14:56:37.414" v="21523" actId="21"/>
          <ac:spMkLst>
            <pc:docMk/>
            <pc:sldMk cId="3925120759" sldId="585"/>
            <ac:spMk id="3" creationId="{6484D695-BD56-1685-1223-D7845F3E2481}"/>
          </ac:spMkLst>
        </pc:spChg>
        <pc:spChg chg="add del mod">
          <ac:chgData name="Tao, Bill" userId="8bec7c3f-9b66-413c-b82f-fdf7bc0f8617" providerId="ADAL" clId="{BDEC1012-6066-47F4-9074-CDF4BA228DCF}" dt="2024-04-13T03:49:48.431" v="20993" actId="478"/>
          <ac:spMkLst>
            <pc:docMk/>
            <pc:sldMk cId="3925120759" sldId="585"/>
            <ac:spMk id="8" creationId="{18153EB4-7742-37C1-934E-6F061A6F8A40}"/>
          </ac:spMkLst>
        </pc:spChg>
        <pc:spChg chg="mod">
          <ac:chgData name="Tao, Bill" userId="8bec7c3f-9b66-413c-b82f-fdf7bc0f8617" providerId="ADAL" clId="{BDEC1012-6066-47F4-9074-CDF4BA228DCF}" dt="2024-04-11T18:07:42.238" v="18770" actId="1035"/>
          <ac:spMkLst>
            <pc:docMk/>
            <pc:sldMk cId="3925120759" sldId="585"/>
            <ac:spMk id="13" creationId="{CF4C74DD-49F1-07FC-A376-D6773158FD7A}"/>
          </ac:spMkLst>
        </pc:spChg>
        <pc:spChg chg="mod">
          <ac:chgData name="Tao, Bill" userId="8bec7c3f-9b66-413c-b82f-fdf7bc0f8617" providerId="ADAL" clId="{BDEC1012-6066-47F4-9074-CDF4BA228DCF}" dt="2024-04-11T18:07:42.238" v="18770" actId="1035"/>
          <ac:spMkLst>
            <pc:docMk/>
            <pc:sldMk cId="3925120759" sldId="585"/>
            <ac:spMk id="14" creationId="{6D2AC4A8-EF70-E6F8-E591-D511CC15E63F}"/>
          </ac:spMkLst>
        </pc:spChg>
        <pc:spChg chg="mod">
          <ac:chgData name="Tao, Bill" userId="8bec7c3f-9b66-413c-b82f-fdf7bc0f8617" providerId="ADAL" clId="{BDEC1012-6066-47F4-9074-CDF4BA228DCF}" dt="2024-04-11T18:07:42.238" v="18770" actId="1035"/>
          <ac:spMkLst>
            <pc:docMk/>
            <pc:sldMk cId="3925120759" sldId="585"/>
            <ac:spMk id="15" creationId="{986F690D-0B25-91D9-41C9-70BA020C43D4}"/>
          </ac:spMkLst>
        </pc:spChg>
        <pc:picChg chg="mod">
          <ac:chgData name="Tao, Bill" userId="8bec7c3f-9b66-413c-b82f-fdf7bc0f8617" providerId="ADAL" clId="{BDEC1012-6066-47F4-9074-CDF4BA228DCF}" dt="2024-04-11T18:07:42.238" v="18770" actId="1035"/>
          <ac:picMkLst>
            <pc:docMk/>
            <pc:sldMk cId="3925120759" sldId="585"/>
            <ac:picMk id="5" creationId="{4A5F0FD6-453E-36FB-9F74-19F39B8FA039}"/>
          </ac:picMkLst>
        </pc:picChg>
        <pc:picChg chg="mod">
          <ac:chgData name="Tao, Bill" userId="8bec7c3f-9b66-413c-b82f-fdf7bc0f8617" providerId="ADAL" clId="{BDEC1012-6066-47F4-9074-CDF4BA228DCF}" dt="2024-04-11T18:07:42.238" v="18770" actId="1035"/>
          <ac:picMkLst>
            <pc:docMk/>
            <pc:sldMk cId="3925120759" sldId="585"/>
            <ac:picMk id="1028" creationId="{D61B0522-356E-87F6-EB66-B3962F3B9373}"/>
          </ac:picMkLst>
        </pc:picChg>
      </pc:sldChg>
      <pc:sldChg chg="modSp mod modNotesTx">
        <pc:chgData name="Tao, Bill" userId="8bec7c3f-9b66-413c-b82f-fdf7bc0f8617" providerId="ADAL" clId="{BDEC1012-6066-47F4-9074-CDF4BA228DCF}" dt="2024-04-12T17:36:01.998" v="20868" actId="20577"/>
        <pc:sldMkLst>
          <pc:docMk/>
          <pc:sldMk cId="128921855" sldId="586"/>
        </pc:sldMkLst>
        <pc:spChg chg="mod">
          <ac:chgData name="Tao, Bill" userId="8bec7c3f-9b66-413c-b82f-fdf7bc0f8617" providerId="ADAL" clId="{BDEC1012-6066-47F4-9074-CDF4BA228DCF}" dt="2024-04-11T17:07:15.577" v="18226" actId="1076"/>
          <ac:spMkLst>
            <pc:docMk/>
            <pc:sldMk cId="128921855" sldId="586"/>
            <ac:spMk id="2" creationId="{E7DF538B-9B31-196B-67A0-755AA9450055}"/>
          </ac:spMkLst>
        </pc:spChg>
        <pc:spChg chg="mod">
          <ac:chgData name="Tao, Bill" userId="8bec7c3f-9b66-413c-b82f-fdf7bc0f8617" providerId="ADAL" clId="{BDEC1012-6066-47F4-9074-CDF4BA228DCF}" dt="2024-04-12T17:36:01.998" v="20868" actId="20577"/>
          <ac:spMkLst>
            <pc:docMk/>
            <pc:sldMk cId="128921855" sldId="586"/>
            <ac:spMk id="3" creationId="{506F7685-4E40-4486-7A39-C25A0F351423}"/>
          </ac:spMkLst>
        </pc:spChg>
      </pc:sldChg>
      <pc:sldChg chg="modSp mod">
        <pc:chgData name="Tao, Bill" userId="8bec7c3f-9b66-413c-b82f-fdf7bc0f8617" providerId="ADAL" clId="{BDEC1012-6066-47F4-9074-CDF4BA228DCF}" dt="2024-04-12T17:36:08.876" v="20870" actId="20577"/>
        <pc:sldMkLst>
          <pc:docMk/>
          <pc:sldMk cId="2911786100" sldId="587"/>
        </pc:sldMkLst>
        <pc:spChg chg="mod">
          <ac:chgData name="Tao, Bill" userId="8bec7c3f-9b66-413c-b82f-fdf7bc0f8617" providerId="ADAL" clId="{BDEC1012-6066-47F4-9074-CDF4BA228DCF}" dt="2024-04-11T17:07:34.612" v="18228" actId="1076"/>
          <ac:spMkLst>
            <pc:docMk/>
            <pc:sldMk cId="2911786100" sldId="587"/>
            <ac:spMk id="2" creationId="{E7DF538B-9B31-196B-67A0-755AA9450055}"/>
          </ac:spMkLst>
        </pc:spChg>
        <pc:spChg chg="mod">
          <ac:chgData name="Tao, Bill" userId="8bec7c3f-9b66-413c-b82f-fdf7bc0f8617" providerId="ADAL" clId="{BDEC1012-6066-47F4-9074-CDF4BA228DCF}" dt="2024-04-12T17:36:08.876" v="20870" actId="20577"/>
          <ac:spMkLst>
            <pc:docMk/>
            <pc:sldMk cId="2911786100" sldId="587"/>
            <ac:spMk id="3" creationId="{506F7685-4E40-4486-7A39-C25A0F351423}"/>
          </ac:spMkLst>
        </pc:spChg>
      </pc:sldChg>
      <pc:sldChg chg="modSp mod">
        <pc:chgData name="Tao, Bill" userId="8bec7c3f-9b66-413c-b82f-fdf7bc0f8617" providerId="ADAL" clId="{BDEC1012-6066-47F4-9074-CDF4BA228DCF}" dt="2024-04-12T17:36:05.952" v="20869" actId="20577"/>
        <pc:sldMkLst>
          <pc:docMk/>
          <pc:sldMk cId="2920545210" sldId="588"/>
        </pc:sldMkLst>
        <pc:spChg chg="mod">
          <ac:chgData name="Tao, Bill" userId="8bec7c3f-9b66-413c-b82f-fdf7bc0f8617" providerId="ADAL" clId="{BDEC1012-6066-47F4-9074-CDF4BA228DCF}" dt="2024-04-11T17:07:28.471" v="18227" actId="1076"/>
          <ac:spMkLst>
            <pc:docMk/>
            <pc:sldMk cId="2920545210" sldId="588"/>
            <ac:spMk id="2" creationId="{E7DF538B-9B31-196B-67A0-755AA9450055}"/>
          </ac:spMkLst>
        </pc:spChg>
        <pc:spChg chg="mod">
          <ac:chgData name="Tao, Bill" userId="8bec7c3f-9b66-413c-b82f-fdf7bc0f8617" providerId="ADAL" clId="{BDEC1012-6066-47F4-9074-CDF4BA228DCF}" dt="2024-04-12T17:36:05.952" v="20869" actId="20577"/>
          <ac:spMkLst>
            <pc:docMk/>
            <pc:sldMk cId="2920545210" sldId="588"/>
            <ac:spMk id="3" creationId="{506F7685-4E40-4486-7A39-C25A0F351423}"/>
          </ac:spMkLst>
        </pc:spChg>
      </pc:sldChg>
      <pc:sldChg chg="modNotesTx">
        <pc:chgData name="Tao, Bill" userId="8bec7c3f-9b66-413c-b82f-fdf7bc0f8617" providerId="ADAL" clId="{BDEC1012-6066-47F4-9074-CDF4BA228DCF}" dt="2024-04-14T20:13:15.740" v="25158" actId="20577"/>
        <pc:sldMkLst>
          <pc:docMk/>
          <pc:sldMk cId="2014774243" sldId="589"/>
        </pc:sldMkLst>
      </pc:sldChg>
      <pc:sldChg chg="delSp modSp add mod delAnim modAnim modNotesTx">
        <pc:chgData name="Tao, Bill" userId="8bec7c3f-9b66-413c-b82f-fdf7bc0f8617" providerId="ADAL" clId="{BDEC1012-6066-47F4-9074-CDF4BA228DCF}" dt="2024-04-13T15:33:10.100" v="24220"/>
        <pc:sldMkLst>
          <pc:docMk/>
          <pc:sldMk cId="1451647122" sldId="590"/>
        </pc:sldMkLst>
        <pc:spChg chg="mod">
          <ac:chgData name="Tao, Bill" userId="8bec7c3f-9b66-413c-b82f-fdf7bc0f8617" providerId="ADAL" clId="{BDEC1012-6066-47F4-9074-CDF4BA228DCF}" dt="2024-04-11T18:06:50.963" v="18695" actId="20577"/>
          <ac:spMkLst>
            <pc:docMk/>
            <pc:sldMk cId="1451647122" sldId="590"/>
            <ac:spMk id="2" creationId="{E7DF538B-9B31-196B-67A0-755AA9450055}"/>
          </ac:spMkLst>
        </pc:spChg>
        <pc:spChg chg="mod">
          <ac:chgData name="Tao, Bill" userId="8bec7c3f-9b66-413c-b82f-fdf7bc0f8617" providerId="ADAL" clId="{BDEC1012-6066-47F4-9074-CDF4BA228DCF}" dt="2024-04-11T18:03:47.705" v="18531" actId="20577"/>
          <ac:spMkLst>
            <pc:docMk/>
            <pc:sldMk cId="1451647122" sldId="590"/>
            <ac:spMk id="3" creationId="{506F7685-4E40-4486-7A39-C25A0F351423}"/>
          </ac:spMkLst>
        </pc:spChg>
        <pc:spChg chg="del">
          <ac:chgData name="Tao, Bill" userId="8bec7c3f-9b66-413c-b82f-fdf7bc0f8617" providerId="ADAL" clId="{BDEC1012-6066-47F4-9074-CDF4BA228DCF}" dt="2024-04-11T17:47:12.801" v="18266" actId="478"/>
          <ac:spMkLst>
            <pc:docMk/>
            <pc:sldMk cId="1451647122" sldId="590"/>
            <ac:spMk id="29" creationId="{70F61FE1-8755-3A95-57DE-AFAD39B5281A}"/>
          </ac:spMkLst>
        </pc:spChg>
        <pc:spChg chg="del">
          <ac:chgData name="Tao, Bill" userId="8bec7c3f-9b66-413c-b82f-fdf7bc0f8617" providerId="ADAL" clId="{BDEC1012-6066-47F4-9074-CDF4BA228DCF}" dt="2024-04-11T17:47:12.801" v="18266" actId="478"/>
          <ac:spMkLst>
            <pc:docMk/>
            <pc:sldMk cId="1451647122" sldId="590"/>
            <ac:spMk id="42" creationId="{3E8951D9-3A8B-0331-C24C-44951FE105AC}"/>
          </ac:spMkLst>
        </pc:spChg>
        <pc:spChg chg="del">
          <ac:chgData name="Tao, Bill" userId="8bec7c3f-9b66-413c-b82f-fdf7bc0f8617" providerId="ADAL" clId="{BDEC1012-6066-47F4-9074-CDF4BA228DCF}" dt="2024-04-11T17:47:12.801" v="18266" actId="478"/>
          <ac:spMkLst>
            <pc:docMk/>
            <pc:sldMk cId="1451647122" sldId="590"/>
            <ac:spMk id="43" creationId="{09445EFA-0C16-C7FE-6F50-2FF32BCDD3D5}"/>
          </ac:spMkLst>
        </pc:spChg>
        <pc:spChg chg="del">
          <ac:chgData name="Tao, Bill" userId="8bec7c3f-9b66-413c-b82f-fdf7bc0f8617" providerId="ADAL" clId="{BDEC1012-6066-47F4-9074-CDF4BA228DCF}" dt="2024-04-11T17:47:12.801" v="18266" actId="478"/>
          <ac:spMkLst>
            <pc:docMk/>
            <pc:sldMk cId="1451647122" sldId="590"/>
            <ac:spMk id="44" creationId="{70A5EF16-8528-E067-7A8B-C28C2D2A80EC}"/>
          </ac:spMkLst>
        </pc:spChg>
        <pc:spChg chg="del">
          <ac:chgData name="Tao, Bill" userId="8bec7c3f-9b66-413c-b82f-fdf7bc0f8617" providerId="ADAL" clId="{BDEC1012-6066-47F4-9074-CDF4BA228DCF}" dt="2024-04-11T17:47:12.801" v="18266" actId="478"/>
          <ac:spMkLst>
            <pc:docMk/>
            <pc:sldMk cId="1451647122" sldId="590"/>
            <ac:spMk id="45" creationId="{CC1B2D1D-0B14-5E8F-4BB7-FCAC2E54AE43}"/>
          </ac:spMkLst>
        </pc:spChg>
        <pc:grpChg chg="del">
          <ac:chgData name="Tao, Bill" userId="8bec7c3f-9b66-413c-b82f-fdf7bc0f8617" providerId="ADAL" clId="{BDEC1012-6066-47F4-9074-CDF4BA228DCF}" dt="2024-04-11T17:47:12.801" v="18266" actId="478"/>
          <ac:grpSpMkLst>
            <pc:docMk/>
            <pc:sldMk cId="1451647122" sldId="590"/>
            <ac:grpSpMk id="39" creationId="{80B3A9C8-6184-864B-5414-8DAE01CEF333}"/>
          </ac:grpSpMkLst>
        </pc:grpChg>
        <pc:grpChg chg="del">
          <ac:chgData name="Tao, Bill" userId="8bec7c3f-9b66-413c-b82f-fdf7bc0f8617" providerId="ADAL" clId="{BDEC1012-6066-47F4-9074-CDF4BA228DCF}" dt="2024-04-11T17:47:12.801" v="18266" actId="478"/>
          <ac:grpSpMkLst>
            <pc:docMk/>
            <pc:sldMk cId="1451647122" sldId="590"/>
            <ac:grpSpMk id="40" creationId="{3FCF3380-76A7-FE0A-BD20-3DA79B6678AA}"/>
          </ac:grpSpMkLst>
        </pc:grpChg>
        <pc:grpChg chg="del">
          <ac:chgData name="Tao, Bill" userId="8bec7c3f-9b66-413c-b82f-fdf7bc0f8617" providerId="ADAL" clId="{BDEC1012-6066-47F4-9074-CDF4BA228DCF}" dt="2024-04-11T17:47:12.801" v="18266" actId="478"/>
          <ac:grpSpMkLst>
            <pc:docMk/>
            <pc:sldMk cId="1451647122" sldId="590"/>
            <ac:grpSpMk id="41" creationId="{E35A760A-7456-A74E-69E0-9134149E44AD}"/>
          </ac:grpSpMkLst>
        </pc:grpChg>
        <pc:picChg chg="del">
          <ac:chgData name="Tao, Bill" userId="8bec7c3f-9b66-413c-b82f-fdf7bc0f8617" providerId="ADAL" clId="{BDEC1012-6066-47F4-9074-CDF4BA228DCF}" dt="2024-04-11T17:47:12.801" v="18266" actId="478"/>
          <ac:picMkLst>
            <pc:docMk/>
            <pc:sldMk cId="1451647122" sldId="590"/>
            <ac:picMk id="4" creationId="{19CCF836-A44B-479F-0D0D-42FA3D2B2C68}"/>
          </ac:picMkLst>
        </pc:picChg>
        <pc:picChg chg="del">
          <ac:chgData name="Tao, Bill" userId="8bec7c3f-9b66-413c-b82f-fdf7bc0f8617" providerId="ADAL" clId="{BDEC1012-6066-47F4-9074-CDF4BA228DCF}" dt="2024-04-11T17:47:12.801" v="18266" actId="478"/>
          <ac:picMkLst>
            <pc:docMk/>
            <pc:sldMk cId="1451647122" sldId="590"/>
            <ac:picMk id="22" creationId="{CC9894F0-0B8E-699E-25C6-D511EF7AF843}"/>
          </ac:picMkLst>
        </pc:picChg>
        <pc:picChg chg="del">
          <ac:chgData name="Tao, Bill" userId="8bec7c3f-9b66-413c-b82f-fdf7bc0f8617" providerId="ADAL" clId="{BDEC1012-6066-47F4-9074-CDF4BA228DCF}" dt="2024-04-11T17:47:12.801" v="18266" actId="478"/>
          <ac:picMkLst>
            <pc:docMk/>
            <pc:sldMk cId="1451647122" sldId="590"/>
            <ac:picMk id="28" creationId="{5BD86459-851A-70F0-701F-4709B08FC960}"/>
          </ac:picMkLst>
        </pc:picChg>
        <pc:picChg chg="del">
          <ac:chgData name="Tao, Bill" userId="8bec7c3f-9b66-413c-b82f-fdf7bc0f8617" providerId="ADAL" clId="{BDEC1012-6066-47F4-9074-CDF4BA228DCF}" dt="2024-04-11T17:47:12.801" v="18266" actId="478"/>
          <ac:picMkLst>
            <pc:docMk/>
            <pc:sldMk cId="1451647122" sldId="590"/>
            <ac:picMk id="34" creationId="{BE3F78F0-539F-0C28-CF83-6C164D3363FD}"/>
          </ac:picMkLst>
        </pc:picChg>
      </pc:sldChg>
      <pc:sldChg chg="add del setBg">
        <pc:chgData name="Tao, Bill" userId="8bec7c3f-9b66-413c-b82f-fdf7bc0f8617" providerId="ADAL" clId="{BDEC1012-6066-47F4-9074-CDF4BA228DCF}" dt="2024-04-11T17:00:15.201" v="17722" actId="47"/>
        <pc:sldMkLst>
          <pc:docMk/>
          <pc:sldMk cId="3603410030" sldId="590"/>
        </pc:sldMkLst>
      </pc:sldChg>
      <pc:sldChg chg="addSp delSp modSp mod modAnim modNotesTx">
        <pc:chgData name="Tao, Bill" userId="8bec7c3f-9b66-413c-b82f-fdf7bc0f8617" providerId="ADAL" clId="{BDEC1012-6066-47F4-9074-CDF4BA228DCF}" dt="2024-04-13T15:05:01.208" v="21878" actId="20577"/>
        <pc:sldMkLst>
          <pc:docMk/>
          <pc:sldMk cId="2987719156" sldId="591"/>
        </pc:sldMkLst>
        <pc:spChg chg="mod">
          <ac:chgData name="Tao, Bill" userId="8bec7c3f-9b66-413c-b82f-fdf7bc0f8617" providerId="ADAL" clId="{BDEC1012-6066-47F4-9074-CDF4BA228DCF}" dt="2024-04-13T12:12:08.481" v="21120" actId="1076"/>
          <ac:spMkLst>
            <pc:docMk/>
            <pc:sldMk cId="2987719156" sldId="591"/>
            <ac:spMk id="2" creationId="{3EDB13F7-3E02-4AEB-73FA-919CDC782E90}"/>
          </ac:spMkLst>
        </pc:spChg>
        <pc:spChg chg="add mod">
          <ac:chgData name="Tao, Bill" userId="8bec7c3f-9b66-413c-b82f-fdf7bc0f8617" providerId="ADAL" clId="{BDEC1012-6066-47F4-9074-CDF4BA228DCF}" dt="2024-04-13T14:56:38.444" v="21524"/>
          <ac:spMkLst>
            <pc:docMk/>
            <pc:sldMk cId="2987719156" sldId="591"/>
            <ac:spMk id="3" creationId="{6484D695-BD56-1685-1223-D7845F3E2481}"/>
          </ac:spMkLst>
        </pc:spChg>
        <pc:spChg chg="del">
          <ac:chgData name="Tao, Bill" userId="8bec7c3f-9b66-413c-b82f-fdf7bc0f8617" providerId="ADAL" clId="{BDEC1012-6066-47F4-9074-CDF4BA228DCF}" dt="2024-04-13T03:44:20.971" v="20948" actId="478"/>
          <ac:spMkLst>
            <pc:docMk/>
            <pc:sldMk cId="2987719156" sldId="591"/>
            <ac:spMk id="3" creationId="{A26CAA73-A61F-ABC3-E2C4-F239456D6633}"/>
          </ac:spMkLst>
        </pc:spChg>
        <pc:spChg chg="del mod">
          <ac:chgData name="Tao, Bill" userId="8bec7c3f-9b66-413c-b82f-fdf7bc0f8617" providerId="ADAL" clId="{BDEC1012-6066-47F4-9074-CDF4BA228DCF}" dt="2024-04-13T03:44:25.796" v="20953" actId="478"/>
          <ac:spMkLst>
            <pc:docMk/>
            <pc:sldMk cId="2987719156" sldId="591"/>
            <ac:spMk id="4" creationId="{438F70E4-C362-D5A0-81B6-1AA1CA20D2ED}"/>
          </ac:spMkLst>
        </pc:spChg>
        <pc:spChg chg="del">
          <ac:chgData name="Tao, Bill" userId="8bec7c3f-9b66-413c-b82f-fdf7bc0f8617" providerId="ADAL" clId="{BDEC1012-6066-47F4-9074-CDF4BA228DCF}" dt="2024-04-13T03:44:27.332" v="20954" actId="478"/>
          <ac:spMkLst>
            <pc:docMk/>
            <pc:sldMk cId="2987719156" sldId="591"/>
            <ac:spMk id="5" creationId="{0672A263-CA50-C62F-1A39-C4FEB595D46B}"/>
          </ac:spMkLst>
        </pc:spChg>
        <pc:picChg chg="add mod modCrop">
          <ac:chgData name="Tao, Bill" userId="8bec7c3f-9b66-413c-b82f-fdf7bc0f8617" providerId="ADAL" clId="{BDEC1012-6066-47F4-9074-CDF4BA228DCF}" dt="2024-04-13T12:12:13.732" v="21148" actId="1036"/>
          <ac:picMkLst>
            <pc:docMk/>
            <pc:sldMk cId="2987719156" sldId="591"/>
            <ac:picMk id="8" creationId="{54AEF688-2981-880D-91FD-DA0CC4F02912}"/>
          </ac:picMkLst>
        </pc:picChg>
        <pc:picChg chg="add mod modCrop">
          <ac:chgData name="Tao, Bill" userId="8bec7c3f-9b66-413c-b82f-fdf7bc0f8617" providerId="ADAL" clId="{BDEC1012-6066-47F4-9074-CDF4BA228DCF}" dt="2024-04-13T12:12:13.732" v="21148" actId="1036"/>
          <ac:picMkLst>
            <pc:docMk/>
            <pc:sldMk cId="2987719156" sldId="591"/>
            <ac:picMk id="10" creationId="{009471FC-A598-C716-B586-CA8873B2CE0A}"/>
          </ac:picMkLst>
        </pc:picChg>
        <pc:picChg chg="add mod modCrop">
          <ac:chgData name="Tao, Bill" userId="8bec7c3f-9b66-413c-b82f-fdf7bc0f8617" providerId="ADAL" clId="{BDEC1012-6066-47F4-9074-CDF4BA228DCF}" dt="2024-04-13T12:12:13.732" v="21148" actId="1036"/>
          <ac:picMkLst>
            <pc:docMk/>
            <pc:sldMk cId="2987719156" sldId="591"/>
            <ac:picMk id="12" creationId="{257936E7-E274-7835-10FB-87A4C14B111E}"/>
          </ac:picMkLst>
        </pc:picChg>
      </pc:sldChg>
      <pc:sldChg chg="modSp modNotesTx">
        <pc:chgData name="Tao, Bill" userId="8bec7c3f-9b66-413c-b82f-fdf7bc0f8617" providerId="ADAL" clId="{BDEC1012-6066-47F4-9074-CDF4BA228DCF}" dt="2024-04-13T15:17:14.175" v="22778" actId="20577"/>
        <pc:sldMkLst>
          <pc:docMk/>
          <pc:sldMk cId="1673638002" sldId="592"/>
        </pc:sldMkLst>
        <pc:spChg chg="mod">
          <ac:chgData name="Tao, Bill" userId="8bec7c3f-9b66-413c-b82f-fdf7bc0f8617" providerId="ADAL" clId="{BDEC1012-6066-47F4-9074-CDF4BA228DCF}" dt="2024-04-13T15:17:14.175" v="22778" actId="20577"/>
          <ac:spMkLst>
            <pc:docMk/>
            <pc:sldMk cId="1673638002" sldId="592"/>
            <ac:spMk id="3" creationId="{307F9143-5D57-3A90-53A2-E316C19DB12F}"/>
          </ac:spMkLst>
        </pc:spChg>
      </pc:sldChg>
      <pc:sldChg chg="addSp delSp modSp mod modAnim modShow modNotesTx">
        <pc:chgData name="Tao, Bill" userId="8bec7c3f-9b66-413c-b82f-fdf7bc0f8617" providerId="ADAL" clId="{BDEC1012-6066-47F4-9074-CDF4BA228DCF}" dt="2024-04-14T20:04:49.085" v="24916" actId="20577"/>
        <pc:sldMkLst>
          <pc:docMk/>
          <pc:sldMk cId="4166297554" sldId="593"/>
        </pc:sldMkLst>
        <pc:spChg chg="mod">
          <ac:chgData name="Tao, Bill" userId="8bec7c3f-9b66-413c-b82f-fdf7bc0f8617" providerId="ADAL" clId="{BDEC1012-6066-47F4-9074-CDF4BA228DCF}" dt="2024-04-14T20:04:49.085" v="24916" actId="20577"/>
          <ac:spMkLst>
            <pc:docMk/>
            <pc:sldMk cId="4166297554" sldId="593"/>
            <ac:spMk id="2" creationId="{7521E2CC-8C76-05C2-ABF8-196F60F12D6C}"/>
          </ac:spMkLst>
        </pc:spChg>
        <pc:spChg chg="add del mod">
          <ac:chgData name="Tao, Bill" userId="8bec7c3f-9b66-413c-b82f-fdf7bc0f8617" providerId="ADAL" clId="{BDEC1012-6066-47F4-9074-CDF4BA228DCF}" dt="2024-04-13T13:03:02.874" v="21159" actId="478"/>
          <ac:spMkLst>
            <pc:docMk/>
            <pc:sldMk cId="4166297554" sldId="593"/>
            <ac:spMk id="3" creationId="{6D46024D-4B1D-EA87-FBD7-B1A429E34C5B}"/>
          </ac:spMkLst>
        </pc:spChg>
        <pc:spChg chg="del">
          <ac:chgData name="Tao, Bill" userId="8bec7c3f-9b66-413c-b82f-fdf7bc0f8617" providerId="ADAL" clId="{BDEC1012-6066-47F4-9074-CDF4BA228DCF}" dt="2024-04-12T20:35:17.114" v="20937" actId="478"/>
          <ac:spMkLst>
            <pc:docMk/>
            <pc:sldMk cId="4166297554" sldId="593"/>
            <ac:spMk id="3" creationId="{83C35347-4543-554E-4119-F56AA2735CF9}"/>
          </ac:spMkLst>
        </pc:spChg>
        <pc:spChg chg="del">
          <ac:chgData name="Tao, Bill" userId="8bec7c3f-9b66-413c-b82f-fdf7bc0f8617" providerId="ADAL" clId="{BDEC1012-6066-47F4-9074-CDF4BA228DCF}" dt="2024-04-12T20:35:17.114" v="20937" actId="478"/>
          <ac:spMkLst>
            <pc:docMk/>
            <pc:sldMk cId="4166297554" sldId="593"/>
            <ac:spMk id="4" creationId="{408B3D01-BE81-9DCE-1CC7-856059570D06}"/>
          </ac:spMkLst>
        </pc:spChg>
        <pc:spChg chg="add mod ord">
          <ac:chgData name="Tao, Bill" userId="8bec7c3f-9b66-413c-b82f-fdf7bc0f8617" providerId="ADAL" clId="{BDEC1012-6066-47F4-9074-CDF4BA228DCF}" dt="2024-04-14T20:04:41.470" v="24915" actId="14100"/>
          <ac:spMkLst>
            <pc:docMk/>
            <pc:sldMk cId="4166297554" sldId="593"/>
            <ac:spMk id="4" creationId="{C7FE2FED-F10A-050E-FED0-764632D3D7FA}"/>
          </ac:spMkLst>
        </pc:spChg>
        <pc:spChg chg="del">
          <ac:chgData name="Tao, Bill" userId="8bec7c3f-9b66-413c-b82f-fdf7bc0f8617" providerId="ADAL" clId="{BDEC1012-6066-47F4-9074-CDF4BA228DCF}" dt="2024-04-12T20:35:17.114" v="20937" actId="478"/>
          <ac:spMkLst>
            <pc:docMk/>
            <pc:sldMk cId="4166297554" sldId="593"/>
            <ac:spMk id="5" creationId="{1814B77A-D70C-EDC1-BCDE-80F03031B439}"/>
          </ac:spMkLst>
        </pc:spChg>
        <pc:spChg chg="add mod ord">
          <ac:chgData name="Tao, Bill" userId="8bec7c3f-9b66-413c-b82f-fdf7bc0f8617" providerId="ADAL" clId="{BDEC1012-6066-47F4-9074-CDF4BA228DCF}" dt="2024-04-13T15:18:33.518" v="23057" actId="167"/>
          <ac:spMkLst>
            <pc:docMk/>
            <pc:sldMk cId="4166297554" sldId="593"/>
            <ac:spMk id="5" creationId="{C2D66D8C-0E69-2B4A-D64C-248D1E871E8F}"/>
          </ac:spMkLst>
        </pc:spChg>
        <pc:spChg chg="del">
          <ac:chgData name="Tao, Bill" userId="8bec7c3f-9b66-413c-b82f-fdf7bc0f8617" providerId="ADAL" clId="{BDEC1012-6066-47F4-9074-CDF4BA228DCF}" dt="2024-04-12T20:35:17.114" v="20937" actId="478"/>
          <ac:spMkLst>
            <pc:docMk/>
            <pc:sldMk cId="4166297554" sldId="593"/>
            <ac:spMk id="6" creationId="{12B304B3-003D-1E96-A236-C81574F28B9C}"/>
          </ac:spMkLst>
        </pc:spChg>
        <pc:spChg chg="add mod ord">
          <ac:chgData name="Tao, Bill" userId="8bec7c3f-9b66-413c-b82f-fdf7bc0f8617" providerId="ADAL" clId="{BDEC1012-6066-47F4-9074-CDF4BA228DCF}" dt="2024-04-13T15:20:45.787" v="23370" actId="167"/>
          <ac:spMkLst>
            <pc:docMk/>
            <pc:sldMk cId="4166297554" sldId="593"/>
            <ac:spMk id="6" creationId="{E48277E0-D654-A4A8-E314-2E91446F691E}"/>
          </ac:spMkLst>
        </pc:spChg>
        <pc:spChg chg="add del">
          <ac:chgData name="Tao, Bill" userId="8bec7c3f-9b66-413c-b82f-fdf7bc0f8617" providerId="ADAL" clId="{BDEC1012-6066-47F4-9074-CDF4BA228DCF}" dt="2024-04-12T20:35:40.758" v="20944" actId="478"/>
          <ac:spMkLst>
            <pc:docMk/>
            <pc:sldMk cId="4166297554" sldId="593"/>
            <ac:spMk id="7" creationId="{705DA2D6-4C5F-2821-90F4-47C28C8085CC}"/>
          </ac:spMkLst>
        </pc:spChg>
        <pc:spChg chg="add del">
          <ac:chgData name="Tao, Bill" userId="8bec7c3f-9b66-413c-b82f-fdf7bc0f8617" providerId="ADAL" clId="{BDEC1012-6066-47F4-9074-CDF4BA228DCF}" dt="2024-04-12T20:35:41.811" v="20945" actId="478"/>
          <ac:spMkLst>
            <pc:docMk/>
            <pc:sldMk cId="4166297554" sldId="593"/>
            <ac:spMk id="8" creationId="{A6731EA1-F02A-B378-338F-43BED66280F8}"/>
          </ac:spMkLst>
        </pc:spChg>
        <pc:graphicFrameChg chg="add mod ord modGraphic">
          <ac:chgData name="Tao, Bill" userId="8bec7c3f-9b66-413c-b82f-fdf7bc0f8617" providerId="ADAL" clId="{BDEC1012-6066-47F4-9074-CDF4BA228DCF}" dt="2024-04-13T15:20:54.828" v="23374" actId="167"/>
          <ac:graphicFrameMkLst>
            <pc:docMk/>
            <pc:sldMk cId="4166297554" sldId="593"/>
            <ac:graphicFrameMk id="10" creationId="{48F4D906-5490-673F-AACE-D56B3F72D59F}"/>
          </ac:graphicFrameMkLst>
        </pc:graphicFrameChg>
      </pc:sldChg>
      <pc:sldChg chg="del">
        <pc:chgData name="Tao, Bill" userId="8bec7c3f-9b66-413c-b82f-fdf7bc0f8617" providerId="ADAL" clId="{BDEC1012-6066-47F4-9074-CDF4BA228DCF}" dt="2024-04-12T17:36:20.840" v="20871" actId="47"/>
        <pc:sldMkLst>
          <pc:docMk/>
          <pc:sldMk cId="4191325993" sldId="594"/>
        </pc:sldMkLst>
      </pc:sldChg>
      <pc:sldChg chg="modSp mod modAnim modNotesTx">
        <pc:chgData name="Tao, Bill" userId="8bec7c3f-9b66-413c-b82f-fdf7bc0f8617" providerId="ADAL" clId="{BDEC1012-6066-47F4-9074-CDF4BA228DCF}" dt="2024-04-14T17:59:03.128" v="24266" actId="20577"/>
        <pc:sldMkLst>
          <pc:docMk/>
          <pc:sldMk cId="277387172" sldId="595"/>
        </pc:sldMkLst>
        <pc:spChg chg="mod">
          <ac:chgData name="Tao, Bill" userId="8bec7c3f-9b66-413c-b82f-fdf7bc0f8617" providerId="ADAL" clId="{BDEC1012-6066-47F4-9074-CDF4BA228DCF}" dt="2024-04-14T17:59:03.128" v="24266" actId="20577"/>
          <ac:spMkLst>
            <pc:docMk/>
            <pc:sldMk cId="277387172" sldId="595"/>
            <ac:spMk id="2" creationId="{E7DF538B-9B31-196B-67A0-755AA9450055}"/>
          </ac:spMkLst>
        </pc:spChg>
      </pc:sldChg>
      <pc:sldChg chg="del">
        <pc:chgData name="Tao, Bill" userId="8bec7c3f-9b66-413c-b82f-fdf7bc0f8617" providerId="ADAL" clId="{BDEC1012-6066-47F4-9074-CDF4BA228DCF}" dt="2024-04-14T17:59:27.747" v="24271" actId="47"/>
        <pc:sldMkLst>
          <pc:docMk/>
          <pc:sldMk cId="2386353138" sldId="596"/>
        </pc:sldMkLst>
      </pc:sldChg>
      <pc:sldChg chg="modSp mod modAnim modNotesTx">
        <pc:chgData name="Tao, Bill" userId="8bec7c3f-9b66-413c-b82f-fdf7bc0f8617" providerId="ADAL" clId="{BDEC1012-6066-47F4-9074-CDF4BA228DCF}" dt="2024-04-14T19:12:35.199" v="24769" actId="20577"/>
        <pc:sldMkLst>
          <pc:docMk/>
          <pc:sldMk cId="4004808857" sldId="597"/>
        </pc:sldMkLst>
        <pc:spChg chg="mod">
          <ac:chgData name="Tao, Bill" userId="8bec7c3f-9b66-413c-b82f-fdf7bc0f8617" providerId="ADAL" clId="{BDEC1012-6066-47F4-9074-CDF4BA228DCF}" dt="2024-04-14T17:59:47.226" v="24286" actId="20577"/>
          <ac:spMkLst>
            <pc:docMk/>
            <pc:sldMk cId="4004808857" sldId="597"/>
            <ac:spMk id="4" creationId="{2D99A063-6B07-B15B-ACF6-44C372B26C69}"/>
          </ac:spMkLst>
        </pc:spChg>
      </pc:sldChg>
      <pc:sldChg chg="modSp add modAnim">
        <pc:chgData name="Tao, Bill" userId="8bec7c3f-9b66-413c-b82f-fdf7bc0f8617" providerId="ADAL" clId="{BDEC1012-6066-47F4-9074-CDF4BA228DCF}" dt="2024-04-13T15:33:17.602" v="24221"/>
        <pc:sldMkLst>
          <pc:docMk/>
          <pc:sldMk cId="3317868877" sldId="598"/>
        </pc:sldMkLst>
        <pc:spChg chg="mod">
          <ac:chgData name="Tao, Bill" userId="8bec7c3f-9b66-413c-b82f-fdf7bc0f8617" providerId="ADAL" clId="{BDEC1012-6066-47F4-9074-CDF4BA228DCF}" dt="2024-04-12T18:01:13.661" v="20874" actId="207"/>
          <ac:spMkLst>
            <pc:docMk/>
            <pc:sldMk cId="3317868877" sldId="598"/>
            <ac:spMk id="3" creationId="{506F7685-4E40-4486-7A39-C25A0F351423}"/>
          </ac:spMkLst>
        </pc:spChg>
      </pc:sldChg>
      <pc:sldChg chg="addSp delSp modSp add mod delAnim modAnim modShow modNotesTx">
        <pc:chgData name="Tao, Bill" userId="8bec7c3f-9b66-413c-b82f-fdf7bc0f8617" providerId="ADAL" clId="{BDEC1012-6066-47F4-9074-CDF4BA228DCF}" dt="2024-04-14T19:53:31.021" v="24914" actId="20577"/>
        <pc:sldMkLst>
          <pc:docMk/>
          <pc:sldMk cId="1671939358" sldId="599"/>
        </pc:sldMkLst>
        <pc:spChg chg="add mod">
          <ac:chgData name="Tao, Bill" userId="8bec7c3f-9b66-413c-b82f-fdf7bc0f8617" providerId="ADAL" clId="{BDEC1012-6066-47F4-9074-CDF4BA228DCF}" dt="2024-04-14T19:52:25.507" v="24779" actId="113"/>
          <ac:spMkLst>
            <pc:docMk/>
            <pc:sldMk cId="1671939358" sldId="599"/>
            <ac:spMk id="15" creationId="{0D5F7707-F4FC-9CB5-F678-93C1FFA05F6D}"/>
          </ac:spMkLst>
        </pc:spChg>
        <pc:spChg chg="del">
          <ac:chgData name="Tao, Bill" userId="8bec7c3f-9b66-413c-b82f-fdf7bc0f8617" providerId="ADAL" clId="{BDEC1012-6066-47F4-9074-CDF4BA228DCF}" dt="2024-04-13T15:26:25.870" v="24214" actId="478"/>
          <ac:spMkLst>
            <pc:docMk/>
            <pc:sldMk cId="1671939358" sldId="599"/>
            <ac:spMk id="15" creationId="{E2F3474A-6F76-80BC-44E8-E4E7015A28AD}"/>
          </ac:spMkLst>
        </pc:spChg>
        <pc:spChg chg="add mod">
          <ac:chgData name="Tao, Bill" userId="8bec7c3f-9b66-413c-b82f-fdf7bc0f8617" providerId="ADAL" clId="{BDEC1012-6066-47F4-9074-CDF4BA228DCF}" dt="2024-04-14T19:52:39.670" v="24784" actId="20577"/>
          <ac:spMkLst>
            <pc:docMk/>
            <pc:sldMk cId="1671939358" sldId="599"/>
            <ac:spMk id="16" creationId="{F843DC08-B237-BD86-FDCC-8508C0B6E062}"/>
          </ac:spMkLst>
        </pc:spChg>
      </pc:sldChg>
      <pc:sldChg chg="add del mod modShow">
        <pc:chgData name="Tao, Bill" userId="8bec7c3f-9b66-413c-b82f-fdf7bc0f8617" providerId="ADAL" clId="{BDEC1012-6066-47F4-9074-CDF4BA228DCF}" dt="2024-04-13T13:18:23.027" v="21210" actId="47"/>
        <pc:sldMkLst>
          <pc:docMk/>
          <pc:sldMk cId="3101859155" sldId="599"/>
        </pc:sldMkLst>
      </pc:sldChg>
      <pc:sldMasterChg chg="add del addSldLayout delSldLayout">
        <pc:chgData name="Tao, Bill" userId="8bec7c3f-9b66-413c-b82f-fdf7bc0f8617" providerId="ADAL" clId="{BDEC1012-6066-47F4-9074-CDF4BA228DCF}" dt="2024-02-13T00:17:07.233" v="208" actId="26606"/>
        <pc:sldMasterMkLst>
          <pc:docMk/>
          <pc:sldMasterMk cId="2103803493" sldId="2147483648"/>
        </pc:sldMasterMkLst>
        <pc:sldLayoutChg chg="add del">
          <pc:chgData name="Tao, Bill" userId="8bec7c3f-9b66-413c-b82f-fdf7bc0f8617" providerId="ADAL" clId="{BDEC1012-6066-47F4-9074-CDF4BA228DCF}" dt="2024-02-13T00:17:07.233" v="208" actId="26606"/>
          <pc:sldLayoutMkLst>
            <pc:docMk/>
            <pc:sldMasterMk cId="2103803493" sldId="2147483648"/>
            <pc:sldLayoutMk cId="3230595447" sldId="2147483649"/>
          </pc:sldLayoutMkLst>
        </pc:sldLayoutChg>
        <pc:sldLayoutChg chg="add del">
          <pc:chgData name="Tao, Bill" userId="8bec7c3f-9b66-413c-b82f-fdf7bc0f8617" providerId="ADAL" clId="{BDEC1012-6066-47F4-9074-CDF4BA228DCF}" dt="2024-02-13T00:17:07.233" v="208" actId="26606"/>
          <pc:sldLayoutMkLst>
            <pc:docMk/>
            <pc:sldMasterMk cId="2103803493" sldId="2147483648"/>
            <pc:sldLayoutMk cId="2754538396" sldId="2147483650"/>
          </pc:sldLayoutMkLst>
        </pc:sldLayoutChg>
        <pc:sldLayoutChg chg="add del">
          <pc:chgData name="Tao, Bill" userId="8bec7c3f-9b66-413c-b82f-fdf7bc0f8617" providerId="ADAL" clId="{BDEC1012-6066-47F4-9074-CDF4BA228DCF}" dt="2024-02-13T00:17:07.233" v="208" actId="26606"/>
          <pc:sldLayoutMkLst>
            <pc:docMk/>
            <pc:sldMasterMk cId="2103803493" sldId="2147483648"/>
            <pc:sldLayoutMk cId="475267453" sldId="2147483651"/>
          </pc:sldLayoutMkLst>
        </pc:sldLayoutChg>
        <pc:sldLayoutChg chg="add del">
          <pc:chgData name="Tao, Bill" userId="8bec7c3f-9b66-413c-b82f-fdf7bc0f8617" providerId="ADAL" clId="{BDEC1012-6066-47F4-9074-CDF4BA228DCF}" dt="2024-02-13T00:17:07.233" v="208" actId="26606"/>
          <pc:sldLayoutMkLst>
            <pc:docMk/>
            <pc:sldMasterMk cId="2103803493" sldId="2147483648"/>
            <pc:sldLayoutMk cId="476344986" sldId="2147483652"/>
          </pc:sldLayoutMkLst>
        </pc:sldLayoutChg>
        <pc:sldLayoutChg chg="add del">
          <pc:chgData name="Tao, Bill" userId="8bec7c3f-9b66-413c-b82f-fdf7bc0f8617" providerId="ADAL" clId="{BDEC1012-6066-47F4-9074-CDF4BA228DCF}" dt="2024-02-13T00:17:07.233" v="208" actId="26606"/>
          <pc:sldLayoutMkLst>
            <pc:docMk/>
            <pc:sldMasterMk cId="2103803493" sldId="2147483648"/>
            <pc:sldLayoutMk cId="4133316514" sldId="2147483653"/>
          </pc:sldLayoutMkLst>
        </pc:sldLayoutChg>
        <pc:sldLayoutChg chg="add del">
          <pc:chgData name="Tao, Bill" userId="8bec7c3f-9b66-413c-b82f-fdf7bc0f8617" providerId="ADAL" clId="{BDEC1012-6066-47F4-9074-CDF4BA228DCF}" dt="2024-02-13T00:17:07.233" v="208" actId="26606"/>
          <pc:sldLayoutMkLst>
            <pc:docMk/>
            <pc:sldMasterMk cId="2103803493" sldId="2147483648"/>
            <pc:sldLayoutMk cId="960937682" sldId="2147483654"/>
          </pc:sldLayoutMkLst>
        </pc:sldLayoutChg>
        <pc:sldLayoutChg chg="add del">
          <pc:chgData name="Tao, Bill" userId="8bec7c3f-9b66-413c-b82f-fdf7bc0f8617" providerId="ADAL" clId="{BDEC1012-6066-47F4-9074-CDF4BA228DCF}" dt="2024-02-13T00:17:07.233" v="208" actId="26606"/>
          <pc:sldLayoutMkLst>
            <pc:docMk/>
            <pc:sldMasterMk cId="2103803493" sldId="2147483648"/>
            <pc:sldLayoutMk cId="2683133717" sldId="2147483655"/>
          </pc:sldLayoutMkLst>
        </pc:sldLayoutChg>
        <pc:sldLayoutChg chg="add del">
          <pc:chgData name="Tao, Bill" userId="8bec7c3f-9b66-413c-b82f-fdf7bc0f8617" providerId="ADAL" clId="{BDEC1012-6066-47F4-9074-CDF4BA228DCF}" dt="2024-02-13T00:17:07.233" v="208" actId="26606"/>
          <pc:sldLayoutMkLst>
            <pc:docMk/>
            <pc:sldMasterMk cId="2103803493" sldId="2147483648"/>
            <pc:sldLayoutMk cId="2319982745" sldId="2147483656"/>
          </pc:sldLayoutMkLst>
        </pc:sldLayoutChg>
        <pc:sldLayoutChg chg="add del">
          <pc:chgData name="Tao, Bill" userId="8bec7c3f-9b66-413c-b82f-fdf7bc0f8617" providerId="ADAL" clId="{BDEC1012-6066-47F4-9074-CDF4BA228DCF}" dt="2024-02-13T00:17:07.233" v="208" actId="26606"/>
          <pc:sldLayoutMkLst>
            <pc:docMk/>
            <pc:sldMasterMk cId="2103803493" sldId="2147483648"/>
            <pc:sldLayoutMk cId="1018577952" sldId="2147483657"/>
          </pc:sldLayoutMkLst>
        </pc:sldLayoutChg>
        <pc:sldLayoutChg chg="add del">
          <pc:chgData name="Tao, Bill" userId="8bec7c3f-9b66-413c-b82f-fdf7bc0f8617" providerId="ADAL" clId="{BDEC1012-6066-47F4-9074-CDF4BA228DCF}" dt="2024-02-13T00:17:07.233" v="208" actId="26606"/>
          <pc:sldLayoutMkLst>
            <pc:docMk/>
            <pc:sldMasterMk cId="2103803493" sldId="2147483648"/>
            <pc:sldLayoutMk cId="327860397" sldId="2147483658"/>
          </pc:sldLayoutMkLst>
        </pc:sldLayoutChg>
        <pc:sldLayoutChg chg="add del">
          <pc:chgData name="Tao, Bill" userId="8bec7c3f-9b66-413c-b82f-fdf7bc0f8617" providerId="ADAL" clId="{BDEC1012-6066-47F4-9074-CDF4BA228DCF}" dt="2024-02-13T00:17:07.233" v="208" actId="26606"/>
          <pc:sldLayoutMkLst>
            <pc:docMk/>
            <pc:sldMasterMk cId="2103803493" sldId="2147483648"/>
            <pc:sldLayoutMk cId="3019647082" sldId="2147483659"/>
          </pc:sldLayoutMkLst>
        </pc:sldLayoutChg>
      </pc:sldMasterChg>
      <pc:sldMasterChg chg="add del replId addSldLayout delSldLayout">
        <pc:chgData name="Tao, Bill" userId="8bec7c3f-9b66-413c-b82f-fdf7bc0f8617" providerId="ADAL" clId="{BDEC1012-6066-47F4-9074-CDF4BA228DCF}" dt="2024-02-13T00:15:38.409" v="71" actId="26606"/>
        <pc:sldMasterMkLst>
          <pc:docMk/>
          <pc:sldMasterMk cId="687313509" sldId="2147483660"/>
        </pc:sldMasterMkLst>
        <pc:sldLayoutChg chg="add del">
          <pc:chgData name="Tao, Bill" userId="8bec7c3f-9b66-413c-b82f-fdf7bc0f8617" providerId="ADAL" clId="{BDEC1012-6066-47F4-9074-CDF4BA228DCF}" dt="2024-02-13T00:15:38.409" v="71" actId="26606"/>
          <pc:sldLayoutMkLst>
            <pc:docMk/>
            <pc:sldMasterMk cId="687313509" sldId="2147483660"/>
            <pc:sldLayoutMk cId="590522114" sldId="2147483661"/>
          </pc:sldLayoutMkLst>
        </pc:sldLayoutChg>
        <pc:sldLayoutChg chg="add del replId">
          <pc:chgData name="Tao, Bill" userId="8bec7c3f-9b66-413c-b82f-fdf7bc0f8617" providerId="ADAL" clId="{BDEC1012-6066-47F4-9074-CDF4BA228DCF}" dt="2024-02-13T00:15:38.409" v="71" actId="26606"/>
          <pc:sldLayoutMkLst>
            <pc:docMk/>
            <pc:sldMasterMk cId="687313509" sldId="2147483660"/>
            <pc:sldLayoutMk cId="2715317020" sldId="2147483662"/>
          </pc:sldLayoutMkLst>
        </pc:sldLayoutChg>
        <pc:sldLayoutChg chg="add del replId">
          <pc:chgData name="Tao, Bill" userId="8bec7c3f-9b66-413c-b82f-fdf7bc0f8617" providerId="ADAL" clId="{BDEC1012-6066-47F4-9074-CDF4BA228DCF}" dt="2024-02-13T00:15:38.409" v="71" actId="26606"/>
          <pc:sldLayoutMkLst>
            <pc:docMk/>
            <pc:sldMasterMk cId="687313509" sldId="2147483660"/>
            <pc:sldLayoutMk cId="1499439654" sldId="2147483663"/>
          </pc:sldLayoutMkLst>
        </pc:sldLayoutChg>
        <pc:sldLayoutChg chg="add del replId">
          <pc:chgData name="Tao, Bill" userId="8bec7c3f-9b66-413c-b82f-fdf7bc0f8617" providerId="ADAL" clId="{BDEC1012-6066-47F4-9074-CDF4BA228DCF}" dt="2024-02-13T00:15:38.409" v="71" actId="26606"/>
          <pc:sldLayoutMkLst>
            <pc:docMk/>
            <pc:sldMasterMk cId="687313509" sldId="2147483660"/>
            <pc:sldLayoutMk cId="3915389718" sldId="2147483664"/>
          </pc:sldLayoutMkLst>
        </pc:sldLayoutChg>
        <pc:sldLayoutChg chg="add del replId">
          <pc:chgData name="Tao, Bill" userId="8bec7c3f-9b66-413c-b82f-fdf7bc0f8617" providerId="ADAL" clId="{BDEC1012-6066-47F4-9074-CDF4BA228DCF}" dt="2024-02-13T00:15:38.409" v="71" actId="26606"/>
          <pc:sldLayoutMkLst>
            <pc:docMk/>
            <pc:sldMasterMk cId="687313509" sldId="2147483660"/>
            <pc:sldLayoutMk cId="1741746926" sldId="2147483665"/>
          </pc:sldLayoutMkLst>
        </pc:sldLayoutChg>
        <pc:sldLayoutChg chg="add del replId">
          <pc:chgData name="Tao, Bill" userId="8bec7c3f-9b66-413c-b82f-fdf7bc0f8617" providerId="ADAL" clId="{BDEC1012-6066-47F4-9074-CDF4BA228DCF}" dt="2024-02-13T00:15:38.409" v="71" actId="26606"/>
          <pc:sldLayoutMkLst>
            <pc:docMk/>
            <pc:sldMasterMk cId="687313509" sldId="2147483660"/>
            <pc:sldLayoutMk cId="34200054" sldId="2147483666"/>
          </pc:sldLayoutMkLst>
        </pc:sldLayoutChg>
        <pc:sldLayoutChg chg="add del replId">
          <pc:chgData name="Tao, Bill" userId="8bec7c3f-9b66-413c-b82f-fdf7bc0f8617" providerId="ADAL" clId="{BDEC1012-6066-47F4-9074-CDF4BA228DCF}" dt="2024-02-13T00:15:38.409" v="71" actId="26606"/>
          <pc:sldLayoutMkLst>
            <pc:docMk/>
            <pc:sldMasterMk cId="687313509" sldId="2147483660"/>
            <pc:sldLayoutMk cId="3450700478" sldId="2147483667"/>
          </pc:sldLayoutMkLst>
        </pc:sldLayoutChg>
        <pc:sldLayoutChg chg="add del replId">
          <pc:chgData name="Tao, Bill" userId="8bec7c3f-9b66-413c-b82f-fdf7bc0f8617" providerId="ADAL" clId="{BDEC1012-6066-47F4-9074-CDF4BA228DCF}" dt="2024-02-13T00:15:38.409" v="71" actId="26606"/>
          <pc:sldLayoutMkLst>
            <pc:docMk/>
            <pc:sldMasterMk cId="687313509" sldId="2147483660"/>
            <pc:sldLayoutMk cId="455027953" sldId="2147483668"/>
          </pc:sldLayoutMkLst>
        </pc:sldLayoutChg>
        <pc:sldLayoutChg chg="add del replId">
          <pc:chgData name="Tao, Bill" userId="8bec7c3f-9b66-413c-b82f-fdf7bc0f8617" providerId="ADAL" clId="{BDEC1012-6066-47F4-9074-CDF4BA228DCF}" dt="2024-02-13T00:15:38.409" v="71" actId="26606"/>
          <pc:sldLayoutMkLst>
            <pc:docMk/>
            <pc:sldMasterMk cId="687313509" sldId="2147483660"/>
            <pc:sldLayoutMk cId="3008857056" sldId="2147483669"/>
          </pc:sldLayoutMkLst>
        </pc:sldLayoutChg>
        <pc:sldLayoutChg chg="add del replId">
          <pc:chgData name="Tao, Bill" userId="8bec7c3f-9b66-413c-b82f-fdf7bc0f8617" providerId="ADAL" clId="{BDEC1012-6066-47F4-9074-CDF4BA228DCF}" dt="2024-02-13T00:15:38.409" v="71" actId="26606"/>
          <pc:sldLayoutMkLst>
            <pc:docMk/>
            <pc:sldMasterMk cId="687313509" sldId="2147483660"/>
            <pc:sldLayoutMk cId="1376420685" sldId="2147483670"/>
          </pc:sldLayoutMkLst>
        </pc:sldLayoutChg>
        <pc:sldLayoutChg chg="add del replId">
          <pc:chgData name="Tao, Bill" userId="8bec7c3f-9b66-413c-b82f-fdf7bc0f8617" providerId="ADAL" clId="{BDEC1012-6066-47F4-9074-CDF4BA228DCF}" dt="2024-02-13T00:15:38.409" v="71" actId="26606"/>
          <pc:sldLayoutMkLst>
            <pc:docMk/>
            <pc:sldMasterMk cId="687313509" sldId="2147483660"/>
            <pc:sldLayoutMk cId="1374970108" sldId="2147483671"/>
          </pc:sldLayoutMkLst>
        </pc:sldLayoutChg>
      </pc:sldMasterChg>
      <pc:sldMasterChg chg="add addSldLayout">
        <pc:chgData name="Tao, Bill" userId="8bec7c3f-9b66-413c-b82f-fdf7bc0f8617" providerId="ADAL" clId="{BDEC1012-6066-47F4-9074-CDF4BA228DCF}" dt="2024-02-23T15:27:20.293" v="932" actId="27028"/>
        <pc:sldMasterMkLst>
          <pc:docMk/>
          <pc:sldMasterMk cId="2460954070" sldId="2147483660"/>
        </pc:sldMasterMkLst>
        <pc:sldLayoutChg chg="add">
          <pc:chgData name="Tao, Bill" userId="8bec7c3f-9b66-413c-b82f-fdf7bc0f8617" providerId="ADAL" clId="{BDEC1012-6066-47F4-9074-CDF4BA228DCF}" dt="2024-02-23T15:27:20.293" v="932" actId="27028"/>
          <pc:sldLayoutMkLst>
            <pc:docMk/>
            <pc:sldMasterMk cId="2460954070" sldId="2147483660"/>
            <pc:sldLayoutMk cId="949138452" sldId="2147483662"/>
          </pc:sldLayoutMkLst>
        </pc:sldLayoutChg>
      </pc:sldMasterChg>
      <pc:sldMasterChg chg="add replId addSldLayout modSldLayout">
        <pc:chgData name="Tao, Bill" userId="8bec7c3f-9b66-413c-b82f-fdf7bc0f8617" providerId="ADAL" clId="{BDEC1012-6066-47F4-9074-CDF4BA228DCF}" dt="2024-02-23T15:27:20.293" v="932" actId="27028"/>
        <pc:sldMasterMkLst>
          <pc:docMk/>
          <pc:sldMasterMk cId="1970934113" sldId="2147483672"/>
        </pc:sldMasterMkLst>
        <pc:sldLayoutChg chg="add">
          <pc:chgData name="Tao, Bill" userId="8bec7c3f-9b66-413c-b82f-fdf7bc0f8617" providerId="ADAL" clId="{BDEC1012-6066-47F4-9074-CDF4BA228DCF}" dt="2024-02-13T00:17:07.233" v="208" actId="26606"/>
          <pc:sldLayoutMkLst>
            <pc:docMk/>
            <pc:sldMasterMk cId="1970934113" sldId="2147483672"/>
            <pc:sldLayoutMk cId="727077955" sldId="2147483661"/>
          </pc:sldLayoutMkLst>
        </pc:sldLayoutChg>
        <pc:sldLayoutChg chg="add replId">
          <pc:chgData name="Tao, Bill" userId="8bec7c3f-9b66-413c-b82f-fdf7bc0f8617" providerId="ADAL" clId="{BDEC1012-6066-47F4-9074-CDF4BA228DCF}" dt="2024-02-13T00:17:07.233" v="208" actId="26606"/>
          <pc:sldLayoutMkLst>
            <pc:docMk/>
            <pc:sldMasterMk cId="1970934113" sldId="2147483672"/>
            <pc:sldLayoutMk cId="3300676574" sldId="2147483663"/>
          </pc:sldLayoutMkLst>
        </pc:sldLayoutChg>
        <pc:sldLayoutChg chg="add replId">
          <pc:chgData name="Tao, Bill" userId="8bec7c3f-9b66-413c-b82f-fdf7bc0f8617" providerId="ADAL" clId="{BDEC1012-6066-47F4-9074-CDF4BA228DCF}" dt="2024-02-13T00:17:07.233" v="208" actId="26606"/>
          <pc:sldLayoutMkLst>
            <pc:docMk/>
            <pc:sldMasterMk cId="1970934113" sldId="2147483672"/>
            <pc:sldLayoutMk cId="2823179363" sldId="2147483664"/>
          </pc:sldLayoutMkLst>
        </pc:sldLayoutChg>
        <pc:sldLayoutChg chg="add replId">
          <pc:chgData name="Tao, Bill" userId="8bec7c3f-9b66-413c-b82f-fdf7bc0f8617" providerId="ADAL" clId="{BDEC1012-6066-47F4-9074-CDF4BA228DCF}" dt="2024-02-13T00:17:07.233" v="208" actId="26606"/>
          <pc:sldLayoutMkLst>
            <pc:docMk/>
            <pc:sldMasterMk cId="1970934113" sldId="2147483672"/>
            <pc:sldLayoutMk cId="309439226" sldId="2147483665"/>
          </pc:sldLayoutMkLst>
        </pc:sldLayoutChg>
        <pc:sldLayoutChg chg="add replId">
          <pc:chgData name="Tao, Bill" userId="8bec7c3f-9b66-413c-b82f-fdf7bc0f8617" providerId="ADAL" clId="{BDEC1012-6066-47F4-9074-CDF4BA228DCF}" dt="2024-02-13T00:17:07.233" v="208" actId="26606"/>
          <pc:sldLayoutMkLst>
            <pc:docMk/>
            <pc:sldMasterMk cId="1970934113" sldId="2147483672"/>
            <pc:sldLayoutMk cId="3914582406" sldId="2147483666"/>
          </pc:sldLayoutMkLst>
        </pc:sldLayoutChg>
        <pc:sldLayoutChg chg="add replId">
          <pc:chgData name="Tao, Bill" userId="8bec7c3f-9b66-413c-b82f-fdf7bc0f8617" providerId="ADAL" clId="{BDEC1012-6066-47F4-9074-CDF4BA228DCF}" dt="2024-02-13T00:17:07.233" v="208" actId="26606"/>
          <pc:sldLayoutMkLst>
            <pc:docMk/>
            <pc:sldMasterMk cId="1970934113" sldId="2147483672"/>
            <pc:sldLayoutMk cId="808281895" sldId="2147483667"/>
          </pc:sldLayoutMkLst>
        </pc:sldLayoutChg>
        <pc:sldLayoutChg chg="add replId">
          <pc:chgData name="Tao, Bill" userId="8bec7c3f-9b66-413c-b82f-fdf7bc0f8617" providerId="ADAL" clId="{BDEC1012-6066-47F4-9074-CDF4BA228DCF}" dt="2024-02-13T00:17:07.233" v="208" actId="26606"/>
          <pc:sldLayoutMkLst>
            <pc:docMk/>
            <pc:sldMasterMk cId="1970934113" sldId="2147483672"/>
            <pc:sldLayoutMk cId="2769026378" sldId="2147483668"/>
          </pc:sldLayoutMkLst>
        </pc:sldLayoutChg>
        <pc:sldLayoutChg chg="add replId">
          <pc:chgData name="Tao, Bill" userId="8bec7c3f-9b66-413c-b82f-fdf7bc0f8617" providerId="ADAL" clId="{BDEC1012-6066-47F4-9074-CDF4BA228DCF}" dt="2024-02-13T00:17:07.233" v="208" actId="26606"/>
          <pc:sldLayoutMkLst>
            <pc:docMk/>
            <pc:sldMasterMk cId="1970934113" sldId="2147483672"/>
            <pc:sldLayoutMk cId="3195631650" sldId="2147483669"/>
          </pc:sldLayoutMkLst>
        </pc:sldLayoutChg>
        <pc:sldLayoutChg chg="add replId">
          <pc:chgData name="Tao, Bill" userId="8bec7c3f-9b66-413c-b82f-fdf7bc0f8617" providerId="ADAL" clId="{BDEC1012-6066-47F4-9074-CDF4BA228DCF}" dt="2024-02-13T00:17:07.233" v="208" actId="26606"/>
          <pc:sldLayoutMkLst>
            <pc:docMk/>
            <pc:sldMasterMk cId="1970934113" sldId="2147483672"/>
            <pc:sldLayoutMk cId="4045123816" sldId="2147483670"/>
          </pc:sldLayoutMkLst>
        </pc:sldLayoutChg>
        <pc:sldLayoutChg chg="add replId">
          <pc:chgData name="Tao, Bill" userId="8bec7c3f-9b66-413c-b82f-fdf7bc0f8617" providerId="ADAL" clId="{BDEC1012-6066-47F4-9074-CDF4BA228DCF}" dt="2024-02-13T00:17:07.233" v="208" actId="26606"/>
          <pc:sldLayoutMkLst>
            <pc:docMk/>
            <pc:sldMasterMk cId="1970934113" sldId="2147483672"/>
            <pc:sldLayoutMk cId="3724959886" sldId="2147483671"/>
          </pc:sldLayoutMkLst>
        </pc:sldLayoutChg>
        <pc:sldLayoutChg chg="add replId">
          <pc:chgData name="Tao, Bill" userId="8bec7c3f-9b66-413c-b82f-fdf7bc0f8617" providerId="ADAL" clId="{BDEC1012-6066-47F4-9074-CDF4BA228DCF}" dt="2024-02-23T15:27:20.293" v="932" actId="27028"/>
          <pc:sldLayoutMkLst>
            <pc:docMk/>
            <pc:sldMasterMk cId="1970934113" sldId="2147483672"/>
            <pc:sldLayoutMk cId="1510389117" sldId="2147483673"/>
          </pc:sldLayoutMkLst>
        </pc:sldLayoutChg>
      </pc:sldMasterChg>
    </pc:docChg>
  </pc:docChgLst>
  <pc:docChgLst>
    <pc:chgData name="Tao, Bill" userId="8bec7c3f-9b66-413c-b82f-fdf7bc0f8617" providerId="ADAL" clId="{AED408EE-8DC1-4F7B-B2FD-46DA55A7BD09}"/>
    <pc:docChg chg="undo custSel addSld delSld modSld sldOrd delMainMaster">
      <pc:chgData name="Tao, Bill" userId="8bec7c3f-9b66-413c-b82f-fdf7bc0f8617" providerId="ADAL" clId="{AED408EE-8DC1-4F7B-B2FD-46DA55A7BD09}" dt="2024-04-17T14:39:41.391" v="7716" actId="167"/>
      <pc:docMkLst>
        <pc:docMk/>
      </pc:docMkLst>
      <pc:sldChg chg="modSp mod">
        <pc:chgData name="Tao, Bill" userId="8bec7c3f-9b66-413c-b82f-fdf7bc0f8617" providerId="ADAL" clId="{AED408EE-8DC1-4F7B-B2FD-46DA55A7BD09}" dt="2024-04-02T18:20:53.193" v="1988" actId="20577"/>
        <pc:sldMkLst>
          <pc:docMk/>
          <pc:sldMk cId="1422751521" sldId="256"/>
        </pc:sldMkLst>
        <pc:spChg chg="mod">
          <ac:chgData name="Tao, Bill" userId="8bec7c3f-9b66-413c-b82f-fdf7bc0f8617" providerId="ADAL" clId="{AED408EE-8DC1-4F7B-B2FD-46DA55A7BD09}" dt="2024-04-02T18:20:53.193" v="1988" actId="20577"/>
          <ac:spMkLst>
            <pc:docMk/>
            <pc:sldMk cId="1422751521" sldId="256"/>
            <ac:spMk id="2" creationId="{4E43AB16-772D-1AAF-B0A1-4C8B0107F8B7}"/>
          </ac:spMkLst>
        </pc:spChg>
      </pc:sldChg>
      <pc:sldChg chg="del">
        <pc:chgData name="Tao, Bill" userId="8bec7c3f-9b66-413c-b82f-fdf7bc0f8617" providerId="ADAL" clId="{AED408EE-8DC1-4F7B-B2FD-46DA55A7BD09}" dt="2024-02-21T22:24:46.129" v="656" actId="47"/>
        <pc:sldMkLst>
          <pc:docMk/>
          <pc:sldMk cId="1903396109" sldId="257"/>
        </pc:sldMkLst>
      </pc:sldChg>
      <pc:sldChg chg="delSp modSp mod delAnim modAnim modShow modNotesTx">
        <pc:chgData name="Tao, Bill" userId="8bec7c3f-9b66-413c-b82f-fdf7bc0f8617" providerId="ADAL" clId="{AED408EE-8DC1-4F7B-B2FD-46DA55A7BD09}" dt="2024-04-09T03:32:21.771" v="2155" actId="729"/>
        <pc:sldMkLst>
          <pc:docMk/>
          <pc:sldMk cId="3550257495" sldId="258"/>
        </pc:sldMkLst>
        <pc:picChg chg="mod">
          <ac:chgData name="Tao, Bill" userId="8bec7c3f-9b66-413c-b82f-fdf7bc0f8617" providerId="ADAL" clId="{AED408EE-8DC1-4F7B-B2FD-46DA55A7BD09}" dt="2024-02-21T22:26:12.100" v="659" actId="14100"/>
          <ac:picMkLst>
            <pc:docMk/>
            <pc:sldMk cId="3550257495" sldId="258"/>
            <ac:picMk id="14" creationId="{7F47BC0C-54AF-15F4-D46A-8DB95EA4C0AB}"/>
          </ac:picMkLst>
        </pc:picChg>
        <pc:picChg chg="del">
          <ac:chgData name="Tao, Bill" userId="8bec7c3f-9b66-413c-b82f-fdf7bc0f8617" providerId="ADAL" clId="{AED408EE-8DC1-4F7B-B2FD-46DA55A7BD09}" dt="2024-02-21T22:25:58.074" v="658" actId="478"/>
          <ac:picMkLst>
            <pc:docMk/>
            <pc:sldMk cId="3550257495" sldId="258"/>
            <ac:picMk id="16" creationId="{D517A593-12DF-6810-384B-8A5589C6508C}"/>
          </ac:picMkLst>
        </pc:picChg>
        <pc:picChg chg="del">
          <ac:chgData name="Tao, Bill" userId="8bec7c3f-9b66-413c-b82f-fdf7bc0f8617" providerId="ADAL" clId="{AED408EE-8DC1-4F7B-B2FD-46DA55A7BD09}" dt="2024-02-21T22:25:56.247" v="657" actId="478"/>
          <ac:picMkLst>
            <pc:docMk/>
            <pc:sldMk cId="3550257495" sldId="258"/>
            <ac:picMk id="18" creationId="{5D392E29-952C-08EC-6114-5BF70B522C8C}"/>
          </ac:picMkLst>
        </pc:picChg>
      </pc:sldChg>
      <pc:sldChg chg="addSp modSp del mod">
        <pc:chgData name="Tao, Bill" userId="8bec7c3f-9b66-413c-b82f-fdf7bc0f8617" providerId="ADAL" clId="{AED408EE-8DC1-4F7B-B2FD-46DA55A7BD09}" dt="2024-04-02T20:34:53.195" v="2151" actId="47"/>
        <pc:sldMkLst>
          <pc:docMk/>
          <pc:sldMk cId="3421796819" sldId="259"/>
        </pc:sldMkLst>
        <pc:spChg chg="mod">
          <ac:chgData name="Tao, Bill" userId="8bec7c3f-9b66-413c-b82f-fdf7bc0f8617" providerId="ADAL" clId="{AED408EE-8DC1-4F7B-B2FD-46DA55A7BD09}" dt="2024-03-27T22:34:32.669" v="1908" actId="20577"/>
          <ac:spMkLst>
            <pc:docMk/>
            <pc:sldMk cId="3421796819" sldId="259"/>
            <ac:spMk id="2" creationId="{53600D4E-6AB2-489C-0E07-75DB3589C550}"/>
          </ac:spMkLst>
        </pc:spChg>
        <pc:spChg chg="add mod">
          <ac:chgData name="Tao, Bill" userId="8bec7c3f-9b66-413c-b82f-fdf7bc0f8617" providerId="ADAL" clId="{AED408EE-8DC1-4F7B-B2FD-46DA55A7BD09}" dt="2024-02-15T19:35:33.151" v="613" actId="20577"/>
          <ac:spMkLst>
            <pc:docMk/>
            <pc:sldMk cId="3421796819" sldId="259"/>
            <ac:spMk id="11" creationId="{D2484FC7-55FE-80E7-CC0D-C20144DE84C7}"/>
          </ac:spMkLst>
        </pc:spChg>
        <pc:picChg chg="add mod">
          <ac:chgData name="Tao, Bill" userId="8bec7c3f-9b66-413c-b82f-fdf7bc0f8617" providerId="ADAL" clId="{AED408EE-8DC1-4F7B-B2FD-46DA55A7BD09}" dt="2024-02-15T19:35:16.403" v="594" actId="14100"/>
          <ac:picMkLst>
            <pc:docMk/>
            <pc:sldMk cId="3421796819" sldId="259"/>
            <ac:picMk id="9" creationId="{F954BEE5-7E9E-9DD3-665A-BC7B7C059FE3}"/>
          </ac:picMkLst>
        </pc:picChg>
      </pc:sldChg>
      <pc:sldChg chg="modSp new mod">
        <pc:chgData name="Tao, Bill" userId="8bec7c3f-9b66-413c-b82f-fdf7bc0f8617" providerId="ADAL" clId="{AED408EE-8DC1-4F7B-B2FD-46DA55A7BD09}" dt="2024-02-14T00:50:24.124" v="101" actId="20577"/>
        <pc:sldMkLst>
          <pc:docMk/>
          <pc:sldMk cId="279843558" sldId="260"/>
        </pc:sldMkLst>
        <pc:spChg chg="mod">
          <ac:chgData name="Tao, Bill" userId="8bec7c3f-9b66-413c-b82f-fdf7bc0f8617" providerId="ADAL" clId="{AED408EE-8DC1-4F7B-B2FD-46DA55A7BD09}" dt="2024-02-14T00:50:08.628" v="32" actId="20577"/>
          <ac:spMkLst>
            <pc:docMk/>
            <pc:sldMk cId="279843558" sldId="260"/>
            <ac:spMk id="2" creationId="{B3025243-5DEC-4478-59BB-0905FDE5856C}"/>
          </ac:spMkLst>
        </pc:spChg>
        <pc:spChg chg="mod">
          <ac:chgData name="Tao, Bill" userId="8bec7c3f-9b66-413c-b82f-fdf7bc0f8617" providerId="ADAL" clId="{AED408EE-8DC1-4F7B-B2FD-46DA55A7BD09}" dt="2024-02-14T00:50:24.124" v="101" actId="20577"/>
          <ac:spMkLst>
            <pc:docMk/>
            <pc:sldMk cId="279843558" sldId="260"/>
            <ac:spMk id="3" creationId="{4D3498DD-9A1C-B829-211A-F80C8B47E978}"/>
          </ac:spMkLst>
        </pc:spChg>
      </pc:sldChg>
      <pc:sldChg chg="addSp delSp modSp new mod">
        <pc:chgData name="Tao, Bill" userId="8bec7c3f-9b66-413c-b82f-fdf7bc0f8617" providerId="ADAL" clId="{AED408EE-8DC1-4F7B-B2FD-46DA55A7BD09}" dt="2024-02-21T22:27:09.292" v="660" actId="2165"/>
        <pc:sldMkLst>
          <pc:docMk/>
          <pc:sldMk cId="3979622701" sldId="261"/>
        </pc:sldMkLst>
        <pc:spChg chg="mod">
          <ac:chgData name="Tao, Bill" userId="8bec7c3f-9b66-413c-b82f-fdf7bc0f8617" providerId="ADAL" clId="{AED408EE-8DC1-4F7B-B2FD-46DA55A7BD09}" dt="2024-02-14T00:50:57.934" v="139" actId="20577"/>
          <ac:spMkLst>
            <pc:docMk/>
            <pc:sldMk cId="3979622701" sldId="261"/>
            <ac:spMk id="2" creationId="{81D57E6C-ED0A-A3BE-8D16-857140862858}"/>
          </ac:spMkLst>
        </pc:spChg>
        <pc:spChg chg="del mod">
          <ac:chgData name="Tao, Bill" userId="8bec7c3f-9b66-413c-b82f-fdf7bc0f8617" providerId="ADAL" clId="{AED408EE-8DC1-4F7B-B2FD-46DA55A7BD09}" dt="2024-02-15T19:32:18.511" v="530" actId="3680"/>
          <ac:spMkLst>
            <pc:docMk/>
            <pc:sldMk cId="3979622701" sldId="261"/>
            <ac:spMk id="3" creationId="{D0A6255D-6935-1BD3-F4C4-5565F364DDBF}"/>
          </ac:spMkLst>
        </pc:spChg>
        <pc:graphicFrameChg chg="add mod ord modGraphic">
          <ac:chgData name="Tao, Bill" userId="8bec7c3f-9b66-413c-b82f-fdf7bc0f8617" providerId="ADAL" clId="{AED408EE-8DC1-4F7B-B2FD-46DA55A7BD09}" dt="2024-02-21T22:27:09.292" v="660" actId="2165"/>
          <ac:graphicFrameMkLst>
            <pc:docMk/>
            <pc:sldMk cId="3979622701" sldId="261"/>
            <ac:graphicFrameMk id="7" creationId="{C5730F28-5772-69C6-ACA5-DE9C64CE2130}"/>
          </ac:graphicFrameMkLst>
        </pc:graphicFrameChg>
      </pc:sldChg>
      <pc:sldChg chg="modSp new mod">
        <pc:chgData name="Tao, Bill" userId="8bec7c3f-9b66-413c-b82f-fdf7bc0f8617" providerId="ADAL" clId="{AED408EE-8DC1-4F7B-B2FD-46DA55A7BD09}" dt="2024-02-14T03:03:54.676" v="230" actId="20577"/>
        <pc:sldMkLst>
          <pc:docMk/>
          <pc:sldMk cId="4063740208" sldId="262"/>
        </pc:sldMkLst>
        <pc:spChg chg="mod">
          <ac:chgData name="Tao, Bill" userId="8bec7c3f-9b66-413c-b82f-fdf7bc0f8617" providerId="ADAL" clId="{AED408EE-8DC1-4F7B-B2FD-46DA55A7BD09}" dt="2024-02-14T03:03:54.676" v="230" actId="20577"/>
          <ac:spMkLst>
            <pc:docMk/>
            <pc:sldMk cId="4063740208" sldId="262"/>
            <ac:spMk id="2" creationId="{51F8FD74-13A2-2BA1-887A-C9C23A4E3674}"/>
          </ac:spMkLst>
        </pc:spChg>
      </pc:sldChg>
      <pc:sldChg chg="addSp delSp modSp new mod delAnim modAnim">
        <pc:chgData name="Tao, Bill" userId="8bec7c3f-9b66-413c-b82f-fdf7bc0f8617" providerId="ADAL" clId="{AED408EE-8DC1-4F7B-B2FD-46DA55A7BD09}" dt="2024-03-08T21:49:45.342" v="944" actId="167"/>
        <pc:sldMkLst>
          <pc:docMk/>
          <pc:sldMk cId="411412309" sldId="263"/>
        </pc:sldMkLst>
        <pc:spChg chg="mod">
          <ac:chgData name="Tao, Bill" userId="8bec7c3f-9b66-413c-b82f-fdf7bc0f8617" providerId="ADAL" clId="{AED408EE-8DC1-4F7B-B2FD-46DA55A7BD09}" dt="2024-02-14T03:05:32.384" v="274" actId="20577"/>
          <ac:spMkLst>
            <pc:docMk/>
            <pc:sldMk cId="411412309" sldId="263"/>
            <ac:spMk id="2" creationId="{8F14AF05-DEB4-F5E1-F2EB-0B1B5216CF5C}"/>
          </ac:spMkLst>
        </pc:spChg>
        <pc:spChg chg="add mod">
          <ac:chgData name="Tao, Bill" userId="8bec7c3f-9b66-413c-b82f-fdf7bc0f8617" providerId="ADAL" clId="{AED408EE-8DC1-4F7B-B2FD-46DA55A7BD09}" dt="2024-03-08T21:49:07.919" v="935" actId="1076"/>
          <ac:spMkLst>
            <pc:docMk/>
            <pc:sldMk cId="411412309" sldId="263"/>
            <ac:spMk id="3" creationId="{531C939F-6D98-58A7-4A71-43522F984BD4}"/>
          </ac:spMkLst>
        </pc:spChg>
        <pc:spChg chg="add mod">
          <ac:chgData name="Tao, Bill" userId="8bec7c3f-9b66-413c-b82f-fdf7bc0f8617" providerId="ADAL" clId="{AED408EE-8DC1-4F7B-B2FD-46DA55A7BD09}" dt="2024-03-08T21:49:18.568" v="938" actId="1076"/>
          <ac:spMkLst>
            <pc:docMk/>
            <pc:sldMk cId="411412309" sldId="263"/>
            <ac:spMk id="4" creationId="{C44BE9C4-4523-9B1D-8E9B-65E6A58292A3}"/>
          </ac:spMkLst>
        </pc:spChg>
        <pc:spChg chg="add mod ord">
          <ac:chgData name="Tao, Bill" userId="8bec7c3f-9b66-413c-b82f-fdf7bc0f8617" providerId="ADAL" clId="{AED408EE-8DC1-4F7B-B2FD-46DA55A7BD09}" dt="2024-03-08T21:49:45.342" v="944" actId="167"/>
          <ac:spMkLst>
            <pc:docMk/>
            <pc:sldMk cId="411412309" sldId="263"/>
            <ac:spMk id="5" creationId="{1BA5CE98-25D5-52FB-FCD3-676CC6989F25}"/>
          </ac:spMkLst>
        </pc:spChg>
        <pc:spChg chg="mod">
          <ac:chgData name="Tao, Bill" userId="8bec7c3f-9b66-413c-b82f-fdf7bc0f8617" providerId="ADAL" clId="{AED408EE-8DC1-4F7B-B2FD-46DA55A7BD09}" dt="2024-03-08T21:49:32.531" v="942" actId="1076"/>
          <ac:spMkLst>
            <pc:docMk/>
            <pc:sldMk cId="411412309" sldId="263"/>
            <ac:spMk id="48" creationId="{34EA27B2-74C4-05C5-44E9-AF93746C8E56}"/>
          </ac:spMkLst>
        </pc:spChg>
        <pc:picChg chg="del">
          <ac:chgData name="Tao, Bill" userId="8bec7c3f-9b66-413c-b82f-fdf7bc0f8617" providerId="ADAL" clId="{AED408EE-8DC1-4F7B-B2FD-46DA55A7BD09}" dt="2024-03-08T21:49:11.766" v="937" actId="478"/>
          <ac:picMkLst>
            <pc:docMk/>
            <pc:sldMk cId="411412309" sldId="263"/>
            <ac:picMk id="34" creationId="{41754C04-F8C8-B7D6-BF4F-04109CF042FC}"/>
          </ac:picMkLst>
        </pc:picChg>
        <pc:picChg chg="del">
          <ac:chgData name="Tao, Bill" userId="8bec7c3f-9b66-413c-b82f-fdf7bc0f8617" providerId="ADAL" clId="{AED408EE-8DC1-4F7B-B2FD-46DA55A7BD09}" dt="2024-03-08T21:49:00.113" v="933" actId="478"/>
          <ac:picMkLst>
            <pc:docMk/>
            <pc:sldMk cId="411412309" sldId="263"/>
            <ac:picMk id="35" creationId="{17E2F746-4D0D-D3AA-388F-3C0757F1DCEF}"/>
          </ac:picMkLst>
        </pc:picChg>
        <pc:picChg chg="del">
          <ac:chgData name="Tao, Bill" userId="8bec7c3f-9b66-413c-b82f-fdf7bc0f8617" providerId="ADAL" clId="{AED408EE-8DC1-4F7B-B2FD-46DA55A7BD09}" dt="2024-03-08T21:49:29.326" v="940" actId="478"/>
          <ac:picMkLst>
            <pc:docMk/>
            <pc:sldMk cId="411412309" sldId="263"/>
            <ac:picMk id="37" creationId="{14DD73F9-A7BF-A643-F445-6B2FBBFF7C53}"/>
          </ac:picMkLst>
        </pc:picChg>
        <pc:cxnChg chg="mod">
          <ac:chgData name="Tao, Bill" userId="8bec7c3f-9b66-413c-b82f-fdf7bc0f8617" providerId="ADAL" clId="{AED408EE-8DC1-4F7B-B2FD-46DA55A7BD09}" dt="2024-03-08T21:49:32.531" v="942" actId="1076"/>
          <ac:cxnSpMkLst>
            <pc:docMk/>
            <pc:sldMk cId="411412309" sldId="263"/>
            <ac:cxnSpMk id="54" creationId="{09A61A8D-14AD-83D2-BA3C-9E69B7A426D7}"/>
          </ac:cxnSpMkLst>
        </pc:cxnChg>
        <pc:cxnChg chg="mod">
          <ac:chgData name="Tao, Bill" userId="8bec7c3f-9b66-413c-b82f-fdf7bc0f8617" providerId="ADAL" clId="{AED408EE-8DC1-4F7B-B2FD-46DA55A7BD09}" dt="2024-03-08T21:49:32.531" v="942" actId="1076"/>
          <ac:cxnSpMkLst>
            <pc:docMk/>
            <pc:sldMk cId="411412309" sldId="263"/>
            <ac:cxnSpMk id="56" creationId="{A7894173-06FA-A5B0-4BCE-17DC08FD267F}"/>
          </ac:cxnSpMkLst>
        </pc:cxnChg>
      </pc:sldChg>
      <pc:sldChg chg="modSp new mod">
        <pc:chgData name="Tao, Bill" userId="8bec7c3f-9b66-413c-b82f-fdf7bc0f8617" providerId="ADAL" clId="{AED408EE-8DC1-4F7B-B2FD-46DA55A7BD09}" dt="2024-02-14T03:05:52.251" v="296" actId="20577"/>
        <pc:sldMkLst>
          <pc:docMk/>
          <pc:sldMk cId="254485399" sldId="264"/>
        </pc:sldMkLst>
        <pc:spChg chg="mod">
          <ac:chgData name="Tao, Bill" userId="8bec7c3f-9b66-413c-b82f-fdf7bc0f8617" providerId="ADAL" clId="{AED408EE-8DC1-4F7B-B2FD-46DA55A7BD09}" dt="2024-02-14T03:05:52.251" v="296" actId="20577"/>
          <ac:spMkLst>
            <pc:docMk/>
            <pc:sldMk cId="254485399" sldId="264"/>
            <ac:spMk id="2" creationId="{738766DB-01EB-0E2B-6537-A91C871E6F5B}"/>
          </ac:spMkLst>
        </pc:spChg>
      </pc:sldChg>
      <pc:sldChg chg="modSp new mod">
        <pc:chgData name="Tao, Bill" userId="8bec7c3f-9b66-413c-b82f-fdf7bc0f8617" providerId="ADAL" clId="{AED408EE-8DC1-4F7B-B2FD-46DA55A7BD09}" dt="2024-02-14T03:08:05.527" v="331" actId="20577"/>
        <pc:sldMkLst>
          <pc:docMk/>
          <pc:sldMk cId="3983835213" sldId="265"/>
        </pc:sldMkLst>
        <pc:spChg chg="mod">
          <ac:chgData name="Tao, Bill" userId="8bec7c3f-9b66-413c-b82f-fdf7bc0f8617" providerId="ADAL" clId="{AED408EE-8DC1-4F7B-B2FD-46DA55A7BD09}" dt="2024-02-14T03:08:05.527" v="331" actId="20577"/>
          <ac:spMkLst>
            <pc:docMk/>
            <pc:sldMk cId="3983835213" sldId="265"/>
            <ac:spMk id="2" creationId="{AC50441B-DDDD-8209-4DDA-7378B490D58F}"/>
          </ac:spMkLst>
        </pc:spChg>
      </pc:sldChg>
      <pc:sldChg chg="modSp new mod modAnim modNotesTx">
        <pc:chgData name="Tao, Bill" userId="8bec7c3f-9b66-413c-b82f-fdf7bc0f8617" providerId="ADAL" clId="{AED408EE-8DC1-4F7B-B2FD-46DA55A7BD09}" dt="2024-04-16T21:23:53.452" v="7551" actId="20577"/>
        <pc:sldMkLst>
          <pc:docMk/>
          <pc:sldMk cId="335020016" sldId="266"/>
        </pc:sldMkLst>
        <pc:spChg chg="mod">
          <ac:chgData name="Tao, Bill" userId="8bec7c3f-9b66-413c-b82f-fdf7bc0f8617" providerId="ADAL" clId="{AED408EE-8DC1-4F7B-B2FD-46DA55A7BD09}" dt="2024-02-14T03:14:50.721" v="353" actId="20577"/>
          <ac:spMkLst>
            <pc:docMk/>
            <pc:sldMk cId="335020016" sldId="266"/>
            <ac:spMk id="2" creationId="{4815F053-9DD7-A18D-2B9E-12E0853D662E}"/>
          </ac:spMkLst>
        </pc:spChg>
        <pc:spChg chg="mod">
          <ac:chgData name="Tao, Bill" userId="8bec7c3f-9b66-413c-b82f-fdf7bc0f8617" providerId="ADAL" clId="{AED408EE-8DC1-4F7B-B2FD-46DA55A7BD09}" dt="2024-03-27T21:57:56.336" v="1903" actId="20577"/>
          <ac:spMkLst>
            <pc:docMk/>
            <pc:sldMk cId="335020016" sldId="266"/>
            <ac:spMk id="3" creationId="{90FFC494-AB51-B95F-C846-C4A6D528322D}"/>
          </ac:spMkLst>
        </pc:spChg>
      </pc:sldChg>
      <pc:sldChg chg="modSp new mod modAnim">
        <pc:chgData name="Tao, Bill" userId="8bec7c3f-9b66-413c-b82f-fdf7bc0f8617" providerId="ADAL" clId="{AED408EE-8DC1-4F7B-B2FD-46DA55A7BD09}" dt="2024-03-08T21:34:47.382" v="875"/>
        <pc:sldMkLst>
          <pc:docMk/>
          <pc:sldMk cId="1963934900" sldId="267"/>
        </pc:sldMkLst>
        <pc:spChg chg="mod">
          <ac:chgData name="Tao, Bill" userId="8bec7c3f-9b66-413c-b82f-fdf7bc0f8617" providerId="ADAL" clId="{AED408EE-8DC1-4F7B-B2FD-46DA55A7BD09}" dt="2024-02-14T03:15:03.785" v="386" actId="20577"/>
          <ac:spMkLst>
            <pc:docMk/>
            <pc:sldMk cId="1963934900" sldId="267"/>
            <ac:spMk id="2" creationId="{21B5AA6F-BE2D-B2D6-124C-0CF6CC56C372}"/>
          </ac:spMkLst>
        </pc:spChg>
        <pc:spChg chg="mod">
          <ac:chgData name="Tao, Bill" userId="8bec7c3f-9b66-413c-b82f-fdf7bc0f8617" providerId="ADAL" clId="{AED408EE-8DC1-4F7B-B2FD-46DA55A7BD09}" dt="2024-03-06T21:44:39.318" v="852" actId="20577"/>
          <ac:spMkLst>
            <pc:docMk/>
            <pc:sldMk cId="1963934900" sldId="267"/>
            <ac:spMk id="11" creationId="{7714BE18-9055-70AB-DE16-7545D36A9750}"/>
          </ac:spMkLst>
        </pc:spChg>
        <pc:spChg chg="mod">
          <ac:chgData name="Tao, Bill" userId="8bec7c3f-9b66-413c-b82f-fdf7bc0f8617" providerId="ADAL" clId="{AED408EE-8DC1-4F7B-B2FD-46DA55A7BD09}" dt="2024-03-06T21:44:57.721" v="859" actId="20577"/>
          <ac:spMkLst>
            <pc:docMk/>
            <pc:sldMk cId="1963934900" sldId="267"/>
            <ac:spMk id="12" creationId="{A82BACFD-2CAB-E0E9-E969-B7A29EE5137A}"/>
          </ac:spMkLst>
        </pc:spChg>
        <pc:cxnChg chg="mod">
          <ac:chgData name="Tao, Bill" userId="8bec7c3f-9b66-413c-b82f-fdf7bc0f8617" providerId="ADAL" clId="{AED408EE-8DC1-4F7B-B2FD-46DA55A7BD09}" dt="2024-03-06T21:45:04.914" v="860" actId="1582"/>
          <ac:cxnSpMkLst>
            <pc:docMk/>
            <pc:sldMk cId="1963934900" sldId="267"/>
            <ac:cxnSpMk id="9" creationId="{5102DA6B-B0AD-07D1-D98F-45642A4B428A}"/>
          </ac:cxnSpMkLst>
        </pc:cxnChg>
      </pc:sldChg>
      <pc:sldChg chg="modSp new mod modShow">
        <pc:chgData name="Tao, Bill" userId="8bec7c3f-9b66-413c-b82f-fdf7bc0f8617" providerId="ADAL" clId="{AED408EE-8DC1-4F7B-B2FD-46DA55A7BD09}" dt="2024-03-08T21:35:23.607" v="878" actId="729"/>
        <pc:sldMkLst>
          <pc:docMk/>
          <pc:sldMk cId="1441285085" sldId="268"/>
        </pc:sldMkLst>
        <pc:spChg chg="mod">
          <ac:chgData name="Tao, Bill" userId="8bec7c3f-9b66-413c-b82f-fdf7bc0f8617" providerId="ADAL" clId="{AED408EE-8DC1-4F7B-B2FD-46DA55A7BD09}" dt="2024-02-14T03:15:47.128" v="469" actId="20577"/>
          <ac:spMkLst>
            <pc:docMk/>
            <pc:sldMk cId="1441285085" sldId="268"/>
            <ac:spMk id="2" creationId="{9B5E4889-45B1-E054-BB09-728B0970F92F}"/>
          </ac:spMkLst>
        </pc:spChg>
      </pc:sldChg>
      <pc:sldChg chg="addSp delSp modSp new mod modAnim">
        <pc:chgData name="Tao, Bill" userId="8bec7c3f-9b66-413c-b82f-fdf7bc0f8617" providerId="ADAL" clId="{AED408EE-8DC1-4F7B-B2FD-46DA55A7BD09}" dt="2024-04-09T04:56:51.895" v="2781"/>
        <pc:sldMkLst>
          <pc:docMk/>
          <pc:sldMk cId="4041492140" sldId="269"/>
        </pc:sldMkLst>
        <pc:spChg chg="mod">
          <ac:chgData name="Tao, Bill" userId="8bec7c3f-9b66-413c-b82f-fdf7bc0f8617" providerId="ADAL" clId="{AED408EE-8DC1-4F7B-B2FD-46DA55A7BD09}" dt="2024-02-14T03:16:04.331" v="482" actId="20577"/>
          <ac:spMkLst>
            <pc:docMk/>
            <pc:sldMk cId="4041492140" sldId="269"/>
            <ac:spMk id="2" creationId="{E7DF538B-9B31-196B-67A0-755AA9450055}"/>
          </ac:spMkLst>
        </pc:spChg>
        <pc:spChg chg="mod">
          <ac:chgData name="Tao, Bill" userId="8bec7c3f-9b66-413c-b82f-fdf7bc0f8617" providerId="ADAL" clId="{AED408EE-8DC1-4F7B-B2FD-46DA55A7BD09}" dt="2024-04-08T23:58:11.278" v="2704" actId="6549"/>
          <ac:spMkLst>
            <pc:docMk/>
            <pc:sldMk cId="4041492140" sldId="269"/>
            <ac:spMk id="3" creationId="{506F7685-4E40-4486-7A39-C25A0F351423}"/>
          </ac:spMkLst>
        </pc:spChg>
        <pc:spChg chg="add mod topLvl">
          <ac:chgData name="Tao, Bill" userId="8bec7c3f-9b66-413c-b82f-fdf7bc0f8617" providerId="ADAL" clId="{AED408EE-8DC1-4F7B-B2FD-46DA55A7BD09}" dt="2024-04-08T23:53:29.776" v="2654" actId="164"/>
          <ac:spMkLst>
            <pc:docMk/>
            <pc:sldMk cId="4041492140" sldId="269"/>
            <ac:spMk id="5" creationId="{3AC60BA6-E173-E035-37D9-001CED5930F6}"/>
          </ac:spMkLst>
        </pc:spChg>
        <pc:spChg chg="add mod topLvl">
          <ac:chgData name="Tao, Bill" userId="8bec7c3f-9b66-413c-b82f-fdf7bc0f8617" providerId="ADAL" clId="{AED408EE-8DC1-4F7B-B2FD-46DA55A7BD09}" dt="2024-04-08T23:53:29.776" v="2654" actId="164"/>
          <ac:spMkLst>
            <pc:docMk/>
            <pc:sldMk cId="4041492140" sldId="269"/>
            <ac:spMk id="7" creationId="{7F8377AB-7449-3BAC-8246-5205FCF8C861}"/>
          </ac:spMkLst>
        </pc:spChg>
        <pc:spChg chg="add mod topLvl">
          <ac:chgData name="Tao, Bill" userId="8bec7c3f-9b66-413c-b82f-fdf7bc0f8617" providerId="ADAL" clId="{AED408EE-8DC1-4F7B-B2FD-46DA55A7BD09}" dt="2024-04-08T23:53:29.776" v="2654" actId="164"/>
          <ac:spMkLst>
            <pc:docMk/>
            <pc:sldMk cId="4041492140" sldId="269"/>
            <ac:spMk id="8" creationId="{18767A45-CCB6-BC2E-6630-81C6A54CD5A0}"/>
          </ac:spMkLst>
        </pc:spChg>
        <pc:spChg chg="add mod topLvl">
          <ac:chgData name="Tao, Bill" userId="8bec7c3f-9b66-413c-b82f-fdf7bc0f8617" providerId="ADAL" clId="{AED408EE-8DC1-4F7B-B2FD-46DA55A7BD09}" dt="2024-04-08T23:53:29.776" v="2654" actId="164"/>
          <ac:spMkLst>
            <pc:docMk/>
            <pc:sldMk cId="4041492140" sldId="269"/>
            <ac:spMk id="9" creationId="{11BFD328-EC86-5DAA-B016-60E8E0C62E26}"/>
          </ac:spMkLst>
        </pc:spChg>
        <pc:spChg chg="add mod">
          <ac:chgData name="Tao, Bill" userId="8bec7c3f-9b66-413c-b82f-fdf7bc0f8617" providerId="ADAL" clId="{AED408EE-8DC1-4F7B-B2FD-46DA55A7BD09}" dt="2024-04-08T23:51:05.480" v="2624" actId="1038"/>
          <ac:spMkLst>
            <pc:docMk/>
            <pc:sldMk cId="4041492140" sldId="269"/>
            <ac:spMk id="11" creationId="{306C59A5-9643-1B2D-50AA-A1873EBEA394}"/>
          </ac:spMkLst>
        </pc:spChg>
        <pc:spChg chg="add mod">
          <ac:chgData name="Tao, Bill" userId="8bec7c3f-9b66-413c-b82f-fdf7bc0f8617" providerId="ADAL" clId="{AED408EE-8DC1-4F7B-B2FD-46DA55A7BD09}" dt="2024-04-08T23:51:05.480" v="2624" actId="1038"/>
          <ac:spMkLst>
            <pc:docMk/>
            <pc:sldMk cId="4041492140" sldId="269"/>
            <ac:spMk id="12" creationId="{79B59D6C-E695-11CC-73CF-95264D34FC2E}"/>
          </ac:spMkLst>
        </pc:spChg>
        <pc:spChg chg="add mod">
          <ac:chgData name="Tao, Bill" userId="8bec7c3f-9b66-413c-b82f-fdf7bc0f8617" providerId="ADAL" clId="{AED408EE-8DC1-4F7B-B2FD-46DA55A7BD09}" dt="2024-04-08T23:51:05.480" v="2624" actId="1038"/>
          <ac:spMkLst>
            <pc:docMk/>
            <pc:sldMk cId="4041492140" sldId="269"/>
            <ac:spMk id="13" creationId="{710F3B0C-E234-8938-A8B6-072101192D2A}"/>
          </ac:spMkLst>
        </pc:spChg>
        <pc:spChg chg="add mod">
          <ac:chgData name="Tao, Bill" userId="8bec7c3f-9b66-413c-b82f-fdf7bc0f8617" providerId="ADAL" clId="{AED408EE-8DC1-4F7B-B2FD-46DA55A7BD09}" dt="2024-04-08T23:51:05.480" v="2624" actId="1038"/>
          <ac:spMkLst>
            <pc:docMk/>
            <pc:sldMk cId="4041492140" sldId="269"/>
            <ac:spMk id="14" creationId="{B2BD4856-2ED2-CA97-BE30-504F912A7678}"/>
          </ac:spMkLst>
        </pc:spChg>
        <pc:spChg chg="add mod">
          <ac:chgData name="Tao, Bill" userId="8bec7c3f-9b66-413c-b82f-fdf7bc0f8617" providerId="ADAL" clId="{AED408EE-8DC1-4F7B-B2FD-46DA55A7BD09}" dt="2024-04-08T23:51:03.886" v="2620" actId="1038"/>
          <ac:spMkLst>
            <pc:docMk/>
            <pc:sldMk cId="4041492140" sldId="269"/>
            <ac:spMk id="16" creationId="{C65B6026-28F5-95B8-B827-600AC13773B2}"/>
          </ac:spMkLst>
        </pc:spChg>
        <pc:spChg chg="add mod">
          <ac:chgData name="Tao, Bill" userId="8bec7c3f-9b66-413c-b82f-fdf7bc0f8617" providerId="ADAL" clId="{AED408EE-8DC1-4F7B-B2FD-46DA55A7BD09}" dt="2024-04-08T23:51:03.886" v="2620" actId="1038"/>
          <ac:spMkLst>
            <pc:docMk/>
            <pc:sldMk cId="4041492140" sldId="269"/>
            <ac:spMk id="17" creationId="{B11CE96A-F5AD-E142-6410-B60287AECF8E}"/>
          </ac:spMkLst>
        </pc:spChg>
        <pc:spChg chg="add mod">
          <ac:chgData name="Tao, Bill" userId="8bec7c3f-9b66-413c-b82f-fdf7bc0f8617" providerId="ADAL" clId="{AED408EE-8DC1-4F7B-B2FD-46DA55A7BD09}" dt="2024-04-08T23:51:03.886" v="2620" actId="1038"/>
          <ac:spMkLst>
            <pc:docMk/>
            <pc:sldMk cId="4041492140" sldId="269"/>
            <ac:spMk id="18" creationId="{2728FFEA-DB5F-95E4-C1E6-308EF85939D4}"/>
          </ac:spMkLst>
        </pc:spChg>
        <pc:spChg chg="add mod">
          <ac:chgData name="Tao, Bill" userId="8bec7c3f-9b66-413c-b82f-fdf7bc0f8617" providerId="ADAL" clId="{AED408EE-8DC1-4F7B-B2FD-46DA55A7BD09}" dt="2024-04-08T23:51:03.886" v="2620" actId="1038"/>
          <ac:spMkLst>
            <pc:docMk/>
            <pc:sldMk cId="4041492140" sldId="269"/>
            <ac:spMk id="19" creationId="{934D8E41-7B0D-0F7D-E27A-67F82AB48B39}"/>
          </ac:spMkLst>
        </pc:spChg>
        <pc:spChg chg="mod topLvl">
          <ac:chgData name="Tao, Bill" userId="8bec7c3f-9b66-413c-b82f-fdf7bc0f8617" providerId="ADAL" clId="{AED408EE-8DC1-4F7B-B2FD-46DA55A7BD09}" dt="2024-04-08T23:53:35.563" v="2655" actId="164"/>
          <ac:spMkLst>
            <pc:docMk/>
            <pc:sldMk cId="4041492140" sldId="269"/>
            <ac:spMk id="23" creationId="{3C93316A-BD1B-71AB-4823-56F005C77260}"/>
          </ac:spMkLst>
        </pc:spChg>
        <pc:spChg chg="mod topLvl">
          <ac:chgData name="Tao, Bill" userId="8bec7c3f-9b66-413c-b82f-fdf7bc0f8617" providerId="ADAL" clId="{AED408EE-8DC1-4F7B-B2FD-46DA55A7BD09}" dt="2024-04-08T23:53:35.563" v="2655" actId="164"/>
          <ac:spMkLst>
            <pc:docMk/>
            <pc:sldMk cId="4041492140" sldId="269"/>
            <ac:spMk id="24" creationId="{4B742685-8823-3C82-1430-579B03562B1C}"/>
          </ac:spMkLst>
        </pc:spChg>
        <pc:spChg chg="del mod topLvl">
          <ac:chgData name="Tao, Bill" userId="8bec7c3f-9b66-413c-b82f-fdf7bc0f8617" providerId="ADAL" clId="{AED408EE-8DC1-4F7B-B2FD-46DA55A7BD09}" dt="2024-04-08T23:53:59.754" v="2661" actId="478"/>
          <ac:spMkLst>
            <pc:docMk/>
            <pc:sldMk cId="4041492140" sldId="269"/>
            <ac:spMk id="25" creationId="{67665A33-5174-7E5A-197A-6380E60D5B59}"/>
          </ac:spMkLst>
        </pc:spChg>
        <pc:spChg chg="del mod topLvl">
          <ac:chgData name="Tao, Bill" userId="8bec7c3f-9b66-413c-b82f-fdf7bc0f8617" providerId="ADAL" clId="{AED408EE-8DC1-4F7B-B2FD-46DA55A7BD09}" dt="2024-04-08T23:53:45.077" v="2656" actId="478"/>
          <ac:spMkLst>
            <pc:docMk/>
            <pc:sldMk cId="4041492140" sldId="269"/>
            <ac:spMk id="26" creationId="{9CE90B1C-A872-9DE8-2A2D-BB996601682B}"/>
          </ac:spMkLst>
        </pc:spChg>
        <pc:spChg chg="mod topLvl">
          <ac:chgData name="Tao, Bill" userId="8bec7c3f-9b66-413c-b82f-fdf7bc0f8617" providerId="ADAL" clId="{AED408EE-8DC1-4F7B-B2FD-46DA55A7BD09}" dt="2024-04-08T23:52:00.593" v="2637" actId="165"/>
          <ac:spMkLst>
            <pc:docMk/>
            <pc:sldMk cId="4041492140" sldId="269"/>
            <ac:spMk id="29" creationId="{70F61FE1-8755-3A95-57DE-AFAD39B5281A}"/>
          </ac:spMkLst>
        </pc:spChg>
        <pc:spChg chg="del mod topLvl">
          <ac:chgData name="Tao, Bill" userId="8bec7c3f-9b66-413c-b82f-fdf7bc0f8617" providerId="ADAL" clId="{AED408EE-8DC1-4F7B-B2FD-46DA55A7BD09}" dt="2024-04-08T23:53:55.129" v="2659" actId="478"/>
          <ac:spMkLst>
            <pc:docMk/>
            <pc:sldMk cId="4041492140" sldId="269"/>
            <ac:spMk id="30" creationId="{091D1776-B8D0-51EE-AED9-4DFA419BBEFE}"/>
          </ac:spMkLst>
        </pc:spChg>
        <pc:spChg chg="del mod topLvl">
          <ac:chgData name="Tao, Bill" userId="8bec7c3f-9b66-413c-b82f-fdf7bc0f8617" providerId="ADAL" clId="{AED408EE-8DC1-4F7B-B2FD-46DA55A7BD09}" dt="2024-04-08T23:53:48.969" v="2658" actId="478"/>
          <ac:spMkLst>
            <pc:docMk/>
            <pc:sldMk cId="4041492140" sldId="269"/>
            <ac:spMk id="31" creationId="{88E7051E-4B84-1001-EE66-620653FB3AFB}"/>
          </ac:spMkLst>
        </pc:spChg>
        <pc:spChg chg="del mod topLvl">
          <ac:chgData name="Tao, Bill" userId="8bec7c3f-9b66-413c-b82f-fdf7bc0f8617" providerId="ADAL" clId="{AED408EE-8DC1-4F7B-B2FD-46DA55A7BD09}" dt="2024-04-08T23:53:47.105" v="2657" actId="478"/>
          <ac:spMkLst>
            <pc:docMk/>
            <pc:sldMk cId="4041492140" sldId="269"/>
            <ac:spMk id="32" creationId="{B07EDF9F-E8A0-7009-4313-A087F7319C2D}"/>
          </ac:spMkLst>
        </pc:spChg>
        <pc:spChg chg="mod topLvl">
          <ac:chgData name="Tao, Bill" userId="8bec7c3f-9b66-413c-b82f-fdf7bc0f8617" providerId="ADAL" clId="{AED408EE-8DC1-4F7B-B2FD-46DA55A7BD09}" dt="2024-04-08T23:54:43.183" v="2663" actId="164"/>
          <ac:spMkLst>
            <pc:docMk/>
            <pc:sldMk cId="4041492140" sldId="269"/>
            <ac:spMk id="35" creationId="{5858EBD4-6DBA-6200-1013-5456E6EED4FB}"/>
          </ac:spMkLst>
        </pc:spChg>
        <pc:spChg chg="mod topLvl">
          <ac:chgData name="Tao, Bill" userId="8bec7c3f-9b66-413c-b82f-fdf7bc0f8617" providerId="ADAL" clId="{AED408EE-8DC1-4F7B-B2FD-46DA55A7BD09}" dt="2024-04-08T23:54:43.183" v="2663" actId="164"/>
          <ac:spMkLst>
            <pc:docMk/>
            <pc:sldMk cId="4041492140" sldId="269"/>
            <ac:spMk id="36" creationId="{FB876AFF-FAFE-3468-CA35-6505964BB2B5}"/>
          </ac:spMkLst>
        </pc:spChg>
        <pc:spChg chg="mod topLvl">
          <ac:chgData name="Tao, Bill" userId="8bec7c3f-9b66-413c-b82f-fdf7bc0f8617" providerId="ADAL" clId="{AED408EE-8DC1-4F7B-B2FD-46DA55A7BD09}" dt="2024-04-08T23:54:43.183" v="2663" actId="164"/>
          <ac:spMkLst>
            <pc:docMk/>
            <pc:sldMk cId="4041492140" sldId="269"/>
            <ac:spMk id="37" creationId="{4F1201FE-2F74-908D-49A2-D840A5454708}"/>
          </ac:spMkLst>
        </pc:spChg>
        <pc:spChg chg="del mod topLvl">
          <ac:chgData name="Tao, Bill" userId="8bec7c3f-9b66-413c-b82f-fdf7bc0f8617" providerId="ADAL" clId="{AED408EE-8DC1-4F7B-B2FD-46DA55A7BD09}" dt="2024-04-08T23:54:01.680" v="2662" actId="478"/>
          <ac:spMkLst>
            <pc:docMk/>
            <pc:sldMk cId="4041492140" sldId="269"/>
            <ac:spMk id="38" creationId="{1222FB14-B050-81E3-1ABA-9BFD05F0C7A7}"/>
          </ac:spMkLst>
        </pc:spChg>
        <pc:spChg chg="add mod">
          <ac:chgData name="Tao, Bill" userId="8bec7c3f-9b66-413c-b82f-fdf7bc0f8617" providerId="ADAL" clId="{AED408EE-8DC1-4F7B-B2FD-46DA55A7BD09}" dt="2024-04-08T23:55:45.420" v="2680" actId="1076"/>
          <ac:spMkLst>
            <pc:docMk/>
            <pc:sldMk cId="4041492140" sldId="269"/>
            <ac:spMk id="42" creationId="{3E8951D9-3A8B-0331-C24C-44951FE105AC}"/>
          </ac:spMkLst>
        </pc:spChg>
        <pc:spChg chg="add mod">
          <ac:chgData name="Tao, Bill" userId="8bec7c3f-9b66-413c-b82f-fdf7bc0f8617" providerId="ADAL" clId="{AED408EE-8DC1-4F7B-B2FD-46DA55A7BD09}" dt="2024-04-08T23:55:34.942" v="2677" actId="14100"/>
          <ac:spMkLst>
            <pc:docMk/>
            <pc:sldMk cId="4041492140" sldId="269"/>
            <ac:spMk id="43" creationId="{09445EFA-0C16-C7FE-6F50-2FF32BCDD3D5}"/>
          </ac:spMkLst>
        </pc:spChg>
        <pc:spChg chg="add mod">
          <ac:chgData name="Tao, Bill" userId="8bec7c3f-9b66-413c-b82f-fdf7bc0f8617" providerId="ADAL" clId="{AED408EE-8DC1-4F7B-B2FD-46DA55A7BD09}" dt="2024-04-08T23:55:55.134" v="2682" actId="14100"/>
          <ac:spMkLst>
            <pc:docMk/>
            <pc:sldMk cId="4041492140" sldId="269"/>
            <ac:spMk id="44" creationId="{70A5EF16-8528-E067-7A8B-C28C2D2A80EC}"/>
          </ac:spMkLst>
        </pc:spChg>
        <pc:spChg chg="add mod">
          <ac:chgData name="Tao, Bill" userId="8bec7c3f-9b66-413c-b82f-fdf7bc0f8617" providerId="ADAL" clId="{AED408EE-8DC1-4F7B-B2FD-46DA55A7BD09}" dt="2024-04-08T23:56:07.448" v="2685" actId="14100"/>
          <ac:spMkLst>
            <pc:docMk/>
            <pc:sldMk cId="4041492140" sldId="269"/>
            <ac:spMk id="45" creationId="{CC1B2D1D-0B14-5E8F-4BB7-FCAC2E54AE43}"/>
          </ac:spMkLst>
        </pc:spChg>
        <pc:spChg chg="add del mod">
          <ac:chgData name="Tao, Bill" userId="8bec7c3f-9b66-413c-b82f-fdf7bc0f8617" providerId="ADAL" clId="{AED408EE-8DC1-4F7B-B2FD-46DA55A7BD09}" dt="2024-04-08T23:57:44.565" v="2701" actId="478"/>
          <ac:spMkLst>
            <pc:docMk/>
            <pc:sldMk cId="4041492140" sldId="269"/>
            <ac:spMk id="46" creationId="{4A99FC8F-BA6B-3B4F-B825-4648A18501B3}"/>
          </ac:spMkLst>
        </pc:spChg>
        <pc:grpChg chg="add del mod">
          <ac:chgData name="Tao, Bill" userId="8bec7c3f-9b66-413c-b82f-fdf7bc0f8617" providerId="ADAL" clId="{AED408EE-8DC1-4F7B-B2FD-46DA55A7BD09}" dt="2024-04-08T23:51:52.934" v="2635" actId="165"/>
          <ac:grpSpMkLst>
            <pc:docMk/>
            <pc:sldMk cId="4041492140" sldId="269"/>
            <ac:grpSpMk id="20" creationId="{ADBD1504-A657-6BDA-8837-FB3B4E8E78E8}"/>
          </ac:grpSpMkLst>
        </pc:grpChg>
        <pc:grpChg chg="add del mod">
          <ac:chgData name="Tao, Bill" userId="8bec7c3f-9b66-413c-b82f-fdf7bc0f8617" providerId="ADAL" clId="{AED408EE-8DC1-4F7B-B2FD-46DA55A7BD09}" dt="2024-04-08T23:51:56.544" v="2636" actId="165"/>
          <ac:grpSpMkLst>
            <pc:docMk/>
            <pc:sldMk cId="4041492140" sldId="269"/>
            <ac:grpSpMk id="21" creationId="{A8A8FACE-9A8F-3893-82F2-019E89B6F257}"/>
          </ac:grpSpMkLst>
        </pc:grpChg>
        <pc:grpChg chg="add del mod">
          <ac:chgData name="Tao, Bill" userId="8bec7c3f-9b66-413c-b82f-fdf7bc0f8617" providerId="ADAL" clId="{AED408EE-8DC1-4F7B-B2FD-46DA55A7BD09}" dt="2024-04-08T23:52:00.593" v="2637" actId="165"/>
          <ac:grpSpMkLst>
            <pc:docMk/>
            <pc:sldMk cId="4041492140" sldId="269"/>
            <ac:grpSpMk id="27" creationId="{C1E6C406-3751-CD1D-4FD7-C0B77694DBED}"/>
          </ac:grpSpMkLst>
        </pc:grpChg>
        <pc:grpChg chg="add del mod">
          <ac:chgData name="Tao, Bill" userId="8bec7c3f-9b66-413c-b82f-fdf7bc0f8617" providerId="ADAL" clId="{AED408EE-8DC1-4F7B-B2FD-46DA55A7BD09}" dt="2024-04-08T23:52:04.364" v="2638" actId="165"/>
          <ac:grpSpMkLst>
            <pc:docMk/>
            <pc:sldMk cId="4041492140" sldId="269"/>
            <ac:grpSpMk id="33" creationId="{719B2E2D-D933-2CF9-7B40-69E77EBFD2E5}"/>
          </ac:grpSpMkLst>
        </pc:grpChg>
        <pc:grpChg chg="add mod">
          <ac:chgData name="Tao, Bill" userId="8bec7c3f-9b66-413c-b82f-fdf7bc0f8617" providerId="ADAL" clId="{AED408EE-8DC1-4F7B-B2FD-46DA55A7BD09}" dt="2024-04-08T23:53:29.776" v="2654" actId="164"/>
          <ac:grpSpMkLst>
            <pc:docMk/>
            <pc:sldMk cId="4041492140" sldId="269"/>
            <ac:grpSpMk id="39" creationId="{80B3A9C8-6184-864B-5414-8DAE01CEF333}"/>
          </ac:grpSpMkLst>
        </pc:grpChg>
        <pc:grpChg chg="add mod">
          <ac:chgData name="Tao, Bill" userId="8bec7c3f-9b66-413c-b82f-fdf7bc0f8617" providerId="ADAL" clId="{AED408EE-8DC1-4F7B-B2FD-46DA55A7BD09}" dt="2024-04-08T23:53:35.563" v="2655" actId="164"/>
          <ac:grpSpMkLst>
            <pc:docMk/>
            <pc:sldMk cId="4041492140" sldId="269"/>
            <ac:grpSpMk id="40" creationId="{3FCF3380-76A7-FE0A-BD20-3DA79B6678AA}"/>
          </ac:grpSpMkLst>
        </pc:grpChg>
        <pc:grpChg chg="add mod">
          <ac:chgData name="Tao, Bill" userId="8bec7c3f-9b66-413c-b82f-fdf7bc0f8617" providerId="ADAL" clId="{AED408EE-8DC1-4F7B-B2FD-46DA55A7BD09}" dt="2024-04-08T23:54:43.183" v="2663" actId="164"/>
          <ac:grpSpMkLst>
            <pc:docMk/>
            <pc:sldMk cId="4041492140" sldId="269"/>
            <ac:grpSpMk id="41" creationId="{E35A760A-7456-A74E-69E0-9134149E44AD}"/>
          </ac:grpSpMkLst>
        </pc:grpChg>
        <pc:picChg chg="add mod topLvl">
          <ac:chgData name="Tao, Bill" userId="8bec7c3f-9b66-413c-b82f-fdf7bc0f8617" providerId="ADAL" clId="{AED408EE-8DC1-4F7B-B2FD-46DA55A7BD09}" dt="2024-04-08T23:51:52.934" v="2635" actId="165"/>
          <ac:picMkLst>
            <pc:docMk/>
            <pc:sldMk cId="4041492140" sldId="269"/>
            <ac:picMk id="4" creationId="{19CCF836-A44B-479F-0D0D-42FA3D2B2C68}"/>
          </ac:picMkLst>
        </pc:picChg>
        <pc:picChg chg="add mod">
          <ac:chgData name="Tao, Bill" userId="8bec7c3f-9b66-413c-b82f-fdf7bc0f8617" providerId="ADAL" clId="{AED408EE-8DC1-4F7B-B2FD-46DA55A7BD09}" dt="2024-04-08T23:51:05.480" v="2624" actId="1038"/>
          <ac:picMkLst>
            <pc:docMk/>
            <pc:sldMk cId="4041492140" sldId="269"/>
            <ac:picMk id="10" creationId="{76CF0B0C-EFC0-E654-9353-7AEDE61847B7}"/>
          </ac:picMkLst>
        </pc:picChg>
        <pc:picChg chg="add mod">
          <ac:chgData name="Tao, Bill" userId="8bec7c3f-9b66-413c-b82f-fdf7bc0f8617" providerId="ADAL" clId="{AED408EE-8DC1-4F7B-B2FD-46DA55A7BD09}" dt="2024-04-08T23:51:03.886" v="2620" actId="1038"/>
          <ac:picMkLst>
            <pc:docMk/>
            <pc:sldMk cId="4041492140" sldId="269"/>
            <ac:picMk id="15" creationId="{E313CA85-E0AD-8D68-5776-89ADE72D6345}"/>
          </ac:picMkLst>
        </pc:picChg>
        <pc:picChg chg="mod topLvl">
          <ac:chgData name="Tao, Bill" userId="8bec7c3f-9b66-413c-b82f-fdf7bc0f8617" providerId="ADAL" clId="{AED408EE-8DC1-4F7B-B2FD-46DA55A7BD09}" dt="2024-04-08T23:51:56.544" v="2636" actId="165"/>
          <ac:picMkLst>
            <pc:docMk/>
            <pc:sldMk cId="4041492140" sldId="269"/>
            <ac:picMk id="22" creationId="{CC9894F0-0B8E-699E-25C6-D511EF7AF843}"/>
          </ac:picMkLst>
        </pc:picChg>
        <pc:picChg chg="mod topLvl">
          <ac:chgData name="Tao, Bill" userId="8bec7c3f-9b66-413c-b82f-fdf7bc0f8617" providerId="ADAL" clId="{AED408EE-8DC1-4F7B-B2FD-46DA55A7BD09}" dt="2024-04-08T23:52:00.593" v="2637" actId="165"/>
          <ac:picMkLst>
            <pc:docMk/>
            <pc:sldMk cId="4041492140" sldId="269"/>
            <ac:picMk id="28" creationId="{5BD86459-851A-70F0-701F-4709B08FC960}"/>
          </ac:picMkLst>
        </pc:picChg>
        <pc:picChg chg="mod topLvl">
          <ac:chgData name="Tao, Bill" userId="8bec7c3f-9b66-413c-b82f-fdf7bc0f8617" providerId="ADAL" clId="{AED408EE-8DC1-4F7B-B2FD-46DA55A7BD09}" dt="2024-04-08T23:52:04.364" v="2638" actId="165"/>
          <ac:picMkLst>
            <pc:docMk/>
            <pc:sldMk cId="4041492140" sldId="269"/>
            <ac:picMk id="34" creationId="{BE3F78F0-539F-0C28-CF83-6C164D3363FD}"/>
          </ac:picMkLst>
        </pc:picChg>
      </pc:sldChg>
      <pc:sldChg chg="delSp modSp new mod modAnim">
        <pc:chgData name="Tao, Bill" userId="8bec7c3f-9b66-413c-b82f-fdf7bc0f8617" providerId="ADAL" clId="{AED408EE-8DC1-4F7B-B2FD-46DA55A7BD09}" dt="2024-04-16T18:06:37.460" v="7349"/>
        <pc:sldMkLst>
          <pc:docMk/>
          <pc:sldMk cId="3124672489" sldId="270"/>
        </pc:sldMkLst>
        <pc:spChg chg="mod">
          <ac:chgData name="Tao, Bill" userId="8bec7c3f-9b66-413c-b82f-fdf7bc0f8617" providerId="ADAL" clId="{AED408EE-8DC1-4F7B-B2FD-46DA55A7BD09}" dt="2024-04-14T22:29:12.153" v="7312" actId="20577"/>
          <ac:spMkLst>
            <pc:docMk/>
            <pc:sldMk cId="3124672489" sldId="270"/>
            <ac:spMk id="2" creationId="{9C5821C7-AB69-0930-B723-0E914722BDAC}"/>
          </ac:spMkLst>
        </pc:spChg>
        <pc:spChg chg="del">
          <ac:chgData name="Tao, Bill" userId="8bec7c3f-9b66-413c-b82f-fdf7bc0f8617" providerId="ADAL" clId="{AED408EE-8DC1-4F7B-B2FD-46DA55A7BD09}" dt="2024-03-08T21:52:05.161" v="954" actId="478"/>
          <ac:spMkLst>
            <pc:docMk/>
            <pc:sldMk cId="3124672489" sldId="270"/>
            <ac:spMk id="4" creationId="{E10603C5-43F5-1495-612C-038CF7E194A0}"/>
          </ac:spMkLst>
        </pc:spChg>
        <pc:spChg chg="del">
          <ac:chgData name="Tao, Bill" userId="8bec7c3f-9b66-413c-b82f-fdf7bc0f8617" providerId="ADAL" clId="{AED408EE-8DC1-4F7B-B2FD-46DA55A7BD09}" dt="2024-03-08T21:52:04.086" v="953" actId="478"/>
          <ac:spMkLst>
            <pc:docMk/>
            <pc:sldMk cId="3124672489" sldId="270"/>
            <ac:spMk id="5" creationId="{5807E157-ECD6-E9DF-7339-02876FC79C6A}"/>
          </ac:spMkLst>
        </pc:spChg>
        <pc:picChg chg="mod">
          <ac:chgData name="Tao, Bill" userId="8bec7c3f-9b66-413c-b82f-fdf7bc0f8617" providerId="ADAL" clId="{AED408EE-8DC1-4F7B-B2FD-46DA55A7BD09}" dt="2024-04-12T05:53:48.816" v="7028" actId="1035"/>
          <ac:picMkLst>
            <pc:docMk/>
            <pc:sldMk cId="3124672489" sldId="270"/>
            <ac:picMk id="87" creationId="{C72F3E1E-B9A0-6127-FDC9-44104833F391}"/>
          </ac:picMkLst>
        </pc:picChg>
      </pc:sldChg>
      <pc:sldChg chg="addSp modSp new mod modAnim">
        <pc:chgData name="Tao, Bill" userId="8bec7c3f-9b66-413c-b82f-fdf7bc0f8617" providerId="ADAL" clId="{AED408EE-8DC1-4F7B-B2FD-46DA55A7BD09}" dt="2024-03-08T21:57:13.821" v="1180"/>
        <pc:sldMkLst>
          <pc:docMk/>
          <pc:sldMk cId="304861502" sldId="271"/>
        </pc:sldMkLst>
        <pc:spChg chg="mod">
          <ac:chgData name="Tao, Bill" userId="8bec7c3f-9b66-413c-b82f-fdf7bc0f8617" providerId="ADAL" clId="{AED408EE-8DC1-4F7B-B2FD-46DA55A7BD09}" dt="2024-02-14T03:16:58.456" v="518" actId="20577"/>
          <ac:spMkLst>
            <pc:docMk/>
            <pc:sldMk cId="304861502" sldId="271"/>
            <ac:spMk id="2" creationId="{963E10A3-5B03-0BEC-F39B-5986ED70E7F5}"/>
          </ac:spMkLst>
        </pc:spChg>
        <pc:cxnChg chg="add mod">
          <ac:chgData name="Tao, Bill" userId="8bec7c3f-9b66-413c-b82f-fdf7bc0f8617" providerId="ADAL" clId="{AED408EE-8DC1-4F7B-B2FD-46DA55A7BD09}" dt="2024-03-08T21:57:11.121" v="1179" actId="1582"/>
          <ac:cxnSpMkLst>
            <pc:docMk/>
            <pc:sldMk cId="304861502" sldId="271"/>
            <ac:cxnSpMk id="4" creationId="{12817838-C922-2A55-37DD-B09FD61B1C8B}"/>
          </ac:cxnSpMkLst>
        </pc:cxnChg>
      </pc:sldChg>
      <pc:sldChg chg="addSp delSp modSp mod">
        <pc:chgData name="Tao, Bill" userId="8bec7c3f-9b66-413c-b82f-fdf7bc0f8617" providerId="ADAL" clId="{AED408EE-8DC1-4F7B-B2FD-46DA55A7BD09}" dt="2024-02-14T23:18:46.040" v="528" actId="14100"/>
        <pc:sldMkLst>
          <pc:docMk/>
          <pc:sldMk cId="1031754988" sldId="272"/>
        </pc:sldMkLst>
        <pc:spChg chg="del">
          <ac:chgData name="Tao, Bill" userId="8bec7c3f-9b66-413c-b82f-fdf7bc0f8617" providerId="ADAL" clId="{AED408EE-8DC1-4F7B-B2FD-46DA55A7BD09}" dt="2024-02-14T22:52:18.628" v="519" actId="478"/>
          <ac:spMkLst>
            <pc:docMk/>
            <pc:sldMk cId="1031754988" sldId="272"/>
            <ac:spMk id="3" creationId="{41C56BD8-A3DE-B49E-4388-520B535B0AA8}"/>
          </ac:spMkLst>
        </pc:spChg>
        <pc:picChg chg="add mod">
          <ac:chgData name="Tao, Bill" userId="8bec7c3f-9b66-413c-b82f-fdf7bc0f8617" providerId="ADAL" clId="{AED408EE-8DC1-4F7B-B2FD-46DA55A7BD09}" dt="2024-02-14T23:18:46.040" v="528" actId="14100"/>
          <ac:picMkLst>
            <pc:docMk/>
            <pc:sldMk cId="1031754988" sldId="272"/>
            <ac:picMk id="1026" creationId="{7091834F-061D-A8EB-F59B-92BEDC8308C6}"/>
          </ac:picMkLst>
        </pc:picChg>
        <pc:picChg chg="add mod">
          <ac:chgData name="Tao, Bill" userId="8bec7c3f-9b66-413c-b82f-fdf7bc0f8617" providerId="ADAL" clId="{AED408EE-8DC1-4F7B-B2FD-46DA55A7BD09}" dt="2024-02-14T23:18:41.962" v="527" actId="1076"/>
          <ac:picMkLst>
            <pc:docMk/>
            <pc:sldMk cId="1031754988" sldId="272"/>
            <ac:picMk id="1028" creationId="{20569F38-F7C2-F6E5-25E8-B58065F8742D}"/>
          </ac:picMkLst>
        </pc:picChg>
      </pc:sldChg>
      <pc:sldChg chg="del modAnim">
        <pc:chgData name="Tao, Bill" userId="8bec7c3f-9b66-413c-b82f-fdf7bc0f8617" providerId="ADAL" clId="{AED408EE-8DC1-4F7B-B2FD-46DA55A7BD09}" dt="2024-04-02T20:34:54.140" v="2152" actId="47"/>
        <pc:sldMkLst>
          <pc:docMk/>
          <pc:sldMk cId="4089127682" sldId="273"/>
        </pc:sldMkLst>
      </pc:sldChg>
      <pc:sldChg chg="new">
        <pc:chgData name="Tao, Bill" userId="8bec7c3f-9b66-413c-b82f-fdf7bc0f8617" providerId="ADAL" clId="{AED408EE-8DC1-4F7B-B2FD-46DA55A7BD09}" dt="2024-02-21T22:27:40.779" v="661" actId="680"/>
        <pc:sldMkLst>
          <pc:docMk/>
          <pc:sldMk cId="4165348785" sldId="273"/>
        </pc:sldMkLst>
      </pc:sldChg>
      <pc:sldChg chg="addSp delSp modSp mod delAnim modAnim modNotesTx">
        <pc:chgData name="Tao, Bill" userId="8bec7c3f-9b66-413c-b82f-fdf7bc0f8617" providerId="ADAL" clId="{AED408EE-8DC1-4F7B-B2FD-46DA55A7BD09}" dt="2024-04-12T05:50:23.238" v="6928"/>
        <pc:sldMkLst>
          <pc:docMk/>
          <pc:sldMk cId="582413801" sldId="275"/>
        </pc:sldMkLst>
        <pc:spChg chg="mod">
          <ac:chgData name="Tao, Bill" userId="8bec7c3f-9b66-413c-b82f-fdf7bc0f8617" providerId="ADAL" clId="{AED408EE-8DC1-4F7B-B2FD-46DA55A7BD09}" dt="2024-04-12T05:50:23.238" v="6928"/>
          <ac:spMkLst>
            <pc:docMk/>
            <pc:sldMk cId="582413801" sldId="275"/>
            <ac:spMk id="2" creationId="{4FA89E15-EDB4-98A7-D12E-70DCE45DBA59}"/>
          </ac:spMkLst>
        </pc:spChg>
        <pc:spChg chg="del">
          <ac:chgData name="Tao, Bill" userId="8bec7c3f-9b66-413c-b82f-fdf7bc0f8617" providerId="ADAL" clId="{AED408EE-8DC1-4F7B-B2FD-46DA55A7BD09}" dt="2024-03-27T20:51:01.607" v="1344" actId="478"/>
          <ac:spMkLst>
            <pc:docMk/>
            <pc:sldMk cId="582413801" sldId="275"/>
            <ac:spMk id="3" creationId="{43DE10EA-8CAC-8743-8D1C-77CDB6ED926A}"/>
          </ac:spMkLst>
        </pc:spChg>
        <pc:spChg chg="del">
          <ac:chgData name="Tao, Bill" userId="8bec7c3f-9b66-413c-b82f-fdf7bc0f8617" providerId="ADAL" clId="{AED408EE-8DC1-4F7B-B2FD-46DA55A7BD09}" dt="2024-03-27T20:51:03.670" v="1345" actId="478"/>
          <ac:spMkLst>
            <pc:docMk/>
            <pc:sldMk cId="582413801" sldId="275"/>
            <ac:spMk id="5" creationId="{59BE2832-D87A-3698-6AA6-0377F612DE2B}"/>
          </ac:spMkLst>
        </pc:spChg>
        <pc:spChg chg="del">
          <ac:chgData name="Tao, Bill" userId="8bec7c3f-9b66-413c-b82f-fdf7bc0f8617" providerId="ADAL" clId="{AED408EE-8DC1-4F7B-B2FD-46DA55A7BD09}" dt="2024-03-27T20:51:03.670" v="1345" actId="478"/>
          <ac:spMkLst>
            <pc:docMk/>
            <pc:sldMk cId="582413801" sldId="275"/>
            <ac:spMk id="7" creationId="{50C9D2CA-4593-ADE2-E7F6-02519E9B993B}"/>
          </ac:spMkLst>
        </pc:spChg>
        <pc:spChg chg="del">
          <ac:chgData name="Tao, Bill" userId="8bec7c3f-9b66-413c-b82f-fdf7bc0f8617" providerId="ADAL" clId="{AED408EE-8DC1-4F7B-B2FD-46DA55A7BD09}" dt="2024-03-27T20:51:03.670" v="1345" actId="478"/>
          <ac:spMkLst>
            <pc:docMk/>
            <pc:sldMk cId="582413801" sldId="275"/>
            <ac:spMk id="8" creationId="{DECAD168-AEB3-C335-23A4-6BC00260A7F7}"/>
          </ac:spMkLst>
        </pc:spChg>
        <pc:spChg chg="add mod">
          <ac:chgData name="Tao, Bill" userId="8bec7c3f-9b66-413c-b82f-fdf7bc0f8617" providerId="ADAL" clId="{AED408EE-8DC1-4F7B-B2FD-46DA55A7BD09}" dt="2024-03-27T20:53:52.808" v="1416" actId="13926"/>
          <ac:spMkLst>
            <pc:docMk/>
            <pc:sldMk cId="582413801" sldId="275"/>
            <ac:spMk id="10" creationId="{8C44CB38-ECED-E787-1B7B-B7856C93DE6B}"/>
          </ac:spMkLst>
        </pc:spChg>
        <pc:spChg chg="add mod">
          <ac:chgData name="Tao, Bill" userId="8bec7c3f-9b66-413c-b82f-fdf7bc0f8617" providerId="ADAL" clId="{AED408EE-8DC1-4F7B-B2FD-46DA55A7BD09}" dt="2024-03-27T21:00:26.983" v="1821" actId="14100"/>
          <ac:spMkLst>
            <pc:docMk/>
            <pc:sldMk cId="582413801" sldId="275"/>
            <ac:spMk id="11" creationId="{4025EAD1-215E-34B3-0B6D-63EA37AFA2EF}"/>
          </ac:spMkLst>
        </pc:spChg>
        <pc:spChg chg="del">
          <ac:chgData name="Tao, Bill" userId="8bec7c3f-9b66-413c-b82f-fdf7bc0f8617" providerId="ADAL" clId="{AED408EE-8DC1-4F7B-B2FD-46DA55A7BD09}" dt="2024-03-27T20:51:03.670" v="1345" actId="478"/>
          <ac:spMkLst>
            <pc:docMk/>
            <pc:sldMk cId="582413801" sldId="275"/>
            <ac:spMk id="27" creationId="{7D72C26F-6E46-B017-2B17-83E532FB130E}"/>
          </ac:spMkLst>
        </pc:spChg>
        <pc:spChg chg="del">
          <ac:chgData name="Tao, Bill" userId="8bec7c3f-9b66-413c-b82f-fdf7bc0f8617" providerId="ADAL" clId="{AED408EE-8DC1-4F7B-B2FD-46DA55A7BD09}" dt="2024-03-27T20:51:03.670" v="1345" actId="478"/>
          <ac:spMkLst>
            <pc:docMk/>
            <pc:sldMk cId="582413801" sldId="275"/>
            <ac:spMk id="28" creationId="{AE607348-0344-25CD-3E23-2CD39EF85F88}"/>
          </ac:spMkLst>
        </pc:spChg>
        <pc:spChg chg="del">
          <ac:chgData name="Tao, Bill" userId="8bec7c3f-9b66-413c-b82f-fdf7bc0f8617" providerId="ADAL" clId="{AED408EE-8DC1-4F7B-B2FD-46DA55A7BD09}" dt="2024-03-27T20:51:03.670" v="1345" actId="478"/>
          <ac:spMkLst>
            <pc:docMk/>
            <pc:sldMk cId="582413801" sldId="275"/>
            <ac:spMk id="29" creationId="{84C699F7-7C4F-A758-E501-F1522FA41D83}"/>
          </ac:spMkLst>
        </pc:spChg>
        <pc:spChg chg="del">
          <ac:chgData name="Tao, Bill" userId="8bec7c3f-9b66-413c-b82f-fdf7bc0f8617" providerId="ADAL" clId="{AED408EE-8DC1-4F7B-B2FD-46DA55A7BD09}" dt="2024-03-27T20:51:03.670" v="1345" actId="478"/>
          <ac:spMkLst>
            <pc:docMk/>
            <pc:sldMk cId="582413801" sldId="275"/>
            <ac:spMk id="30" creationId="{5AC5ED51-A413-6FE9-D5E8-E50532F8533A}"/>
          </ac:spMkLst>
        </pc:spChg>
        <pc:spChg chg="del">
          <ac:chgData name="Tao, Bill" userId="8bec7c3f-9b66-413c-b82f-fdf7bc0f8617" providerId="ADAL" clId="{AED408EE-8DC1-4F7B-B2FD-46DA55A7BD09}" dt="2024-03-27T20:51:03.670" v="1345" actId="478"/>
          <ac:spMkLst>
            <pc:docMk/>
            <pc:sldMk cId="582413801" sldId="275"/>
            <ac:spMk id="36" creationId="{A7A3D6A1-1E5D-6D57-2C13-75045CA58CE2}"/>
          </ac:spMkLst>
        </pc:spChg>
        <pc:picChg chg="add mod">
          <ac:chgData name="Tao, Bill" userId="8bec7c3f-9b66-413c-b82f-fdf7bc0f8617" providerId="ADAL" clId="{AED408EE-8DC1-4F7B-B2FD-46DA55A7BD09}" dt="2024-03-27T20:53:05.527" v="1410" actId="1076"/>
          <ac:picMkLst>
            <pc:docMk/>
            <pc:sldMk cId="582413801" sldId="275"/>
            <ac:picMk id="9" creationId="{FC669337-8D7E-3311-8AF6-7BB3AC3E14B4}"/>
          </ac:picMkLst>
        </pc:picChg>
      </pc:sldChg>
      <pc:sldChg chg="addSp delSp modSp mod">
        <pc:chgData name="Tao, Bill" userId="8bec7c3f-9b66-413c-b82f-fdf7bc0f8617" providerId="ADAL" clId="{AED408EE-8DC1-4F7B-B2FD-46DA55A7BD09}" dt="2024-03-27T20:34:50.537" v="1297" actId="1076"/>
        <pc:sldMkLst>
          <pc:docMk/>
          <pc:sldMk cId="1249767219" sldId="276"/>
        </pc:sldMkLst>
        <pc:spChg chg="add mod">
          <ac:chgData name="Tao, Bill" userId="8bec7c3f-9b66-413c-b82f-fdf7bc0f8617" providerId="ADAL" clId="{AED408EE-8DC1-4F7B-B2FD-46DA55A7BD09}" dt="2024-03-27T20:34:32.408" v="1293" actId="1076"/>
          <ac:spMkLst>
            <pc:docMk/>
            <pc:sldMk cId="1249767219" sldId="276"/>
            <ac:spMk id="4" creationId="{E122994C-9D98-277A-63A6-2E93AEAC38AD}"/>
          </ac:spMkLst>
        </pc:spChg>
        <pc:spChg chg="add mod">
          <ac:chgData name="Tao, Bill" userId="8bec7c3f-9b66-413c-b82f-fdf7bc0f8617" providerId="ADAL" clId="{AED408EE-8DC1-4F7B-B2FD-46DA55A7BD09}" dt="2024-03-27T20:34:41.881" v="1295" actId="1076"/>
          <ac:spMkLst>
            <pc:docMk/>
            <pc:sldMk cId="1249767219" sldId="276"/>
            <ac:spMk id="7" creationId="{A4D650A3-4856-434E-0E9C-0A1AF6560678}"/>
          </ac:spMkLst>
        </pc:spChg>
        <pc:spChg chg="add mod">
          <ac:chgData name="Tao, Bill" userId="8bec7c3f-9b66-413c-b82f-fdf7bc0f8617" providerId="ADAL" clId="{AED408EE-8DC1-4F7B-B2FD-46DA55A7BD09}" dt="2024-03-27T20:34:50.537" v="1297" actId="1076"/>
          <ac:spMkLst>
            <pc:docMk/>
            <pc:sldMk cId="1249767219" sldId="276"/>
            <ac:spMk id="8" creationId="{2E118B63-9663-B63E-195D-5602E9C9D305}"/>
          </ac:spMkLst>
        </pc:spChg>
        <pc:picChg chg="del">
          <ac:chgData name="Tao, Bill" userId="8bec7c3f-9b66-413c-b82f-fdf7bc0f8617" providerId="ADAL" clId="{AED408EE-8DC1-4F7B-B2FD-46DA55A7BD09}" dt="2024-03-27T20:34:24.952" v="1291" actId="478"/>
          <ac:picMkLst>
            <pc:docMk/>
            <pc:sldMk cId="1249767219" sldId="276"/>
            <ac:picMk id="34" creationId="{FA9861C8-643F-7408-CDCC-9E7BE3565C5C}"/>
          </ac:picMkLst>
        </pc:picChg>
        <pc:picChg chg="del">
          <ac:chgData name="Tao, Bill" userId="8bec7c3f-9b66-413c-b82f-fdf7bc0f8617" providerId="ADAL" clId="{AED408EE-8DC1-4F7B-B2FD-46DA55A7BD09}" dt="2024-03-27T20:34:24.952" v="1291" actId="478"/>
          <ac:picMkLst>
            <pc:docMk/>
            <pc:sldMk cId="1249767219" sldId="276"/>
            <ac:picMk id="35" creationId="{45E34450-A147-FD14-A3D7-68C030ECB2CF}"/>
          </ac:picMkLst>
        </pc:picChg>
        <pc:picChg chg="del">
          <ac:chgData name="Tao, Bill" userId="8bec7c3f-9b66-413c-b82f-fdf7bc0f8617" providerId="ADAL" clId="{AED408EE-8DC1-4F7B-B2FD-46DA55A7BD09}" dt="2024-03-27T20:34:24.952" v="1291" actId="478"/>
          <ac:picMkLst>
            <pc:docMk/>
            <pc:sldMk cId="1249767219" sldId="276"/>
            <ac:picMk id="37" creationId="{3CCA0BB0-11A4-B71B-FA4C-065D4CC1F27D}"/>
          </ac:picMkLst>
        </pc:picChg>
      </pc:sldChg>
      <pc:sldChg chg="modSp mod modAnim modNotesTx">
        <pc:chgData name="Tao, Bill" userId="8bec7c3f-9b66-413c-b82f-fdf7bc0f8617" providerId="ADAL" clId="{AED408EE-8DC1-4F7B-B2FD-46DA55A7BD09}" dt="2024-04-12T05:44:45.764" v="6603" actId="20577"/>
        <pc:sldMkLst>
          <pc:docMk/>
          <pc:sldMk cId="2924737376" sldId="277"/>
        </pc:sldMkLst>
        <pc:spChg chg="mod">
          <ac:chgData name="Tao, Bill" userId="8bec7c3f-9b66-413c-b82f-fdf7bc0f8617" providerId="ADAL" clId="{AED408EE-8DC1-4F7B-B2FD-46DA55A7BD09}" dt="2024-03-06T21:44:23.119" v="845" actId="313"/>
          <ac:spMkLst>
            <pc:docMk/>
            <pc:sldMk cId="2924737376" sldId="277"/>
            <ac:spMk id="2" creationId="{0534EE7F-EDA4-82BD-BD22-BB3B28B6E329}"/>
          </ac:spMkLst>
        </pc:spChg>
        <pc:spChg chg="mod">
          <ac:chgData name="Tao, Bill" userId="8bec7c3f-9b66-413c-b82f-fdf7bc0f8617" providerId="ADAL" clId="{AED408EE-8DC1-4F7B-B2FD-46DA55A7BD09}" dt="2024-04-12T05:44:45.764" v="6603" actId="20577"/>
          <ac:spMkLst>
            <pc:docMk/>
            <pc:sldMk cId="2924737376" sldId="277"/>
            <ac:spMk id="8" creationId="{FB40F336-7837-DB83-44DC-14B2A1EA1258}"/>
          </ac:spMkLst>
        </pc:spChg>
      </pc:sldChg>
      <pc:sldChg chg="modSp mod modTransition modNotesTx">
        <pc:chgData name="Tao, Bill" userId="8bec7c3f-9b66-413c-b82f-fdf7bc0f8617" providerId="ADAL" clId="{AED408EE-8DC1-4F7B-B2FD-46DA55A7BD09}" dt="2024-04-16T18:05:29.646" v="7345"/>
        <pc:sldMkLst>
          <pc:docMk/>
          <pc:sldMk cId="3716311839" sldId="278"/>
        </pc:sldMkLst>
        <pc:spChg chg="mod">
          <ac:chgData name="Tao, Bill" userId="8bec7c3f-9b66-413c-b82f-fdf7bc0f8617" providerId="ADAL" clId="{AED408EE-8DC1-4F7B-B2FD-46DA55A7BD09}" dt="2024-04-12T05:15:52.131" v="6232" actId="20577"/>
          <ac:spMkLst>
            <pc:docMk/>
            <pc:sldMk cId="3716311839" sldId="278"/>
            <ac:spMk id="2" creationId="{34C8E1A7-2755-2787-1507-280C83AB70DC}"/>
          </ac:spMkLst>
        </pc:spChg>
        <pc:spChg chg="mod">
          <ac:chgData name="Tao, Bill" userId="8bec7c3f-9b66-413c-b82f-fdf7bc0f8617" providerId="ADAL" clId="{AED408EE-8DC1-4F7B-B2FD-46DA55A7BD09}" dt="2024-04-02T18:23:02.152" v="2057" actId="1037"/>
          <ac:spMkLst>
            <pc:docMk/>
            <pc:sldMk cId="3716311839" sldId="278"/>
            <ac:spMk id="25" creationId="{CB673A7F-DFD9-65F0-2A3B-7209746EFB4B}"/>
          </ac:spMkLst>
        </pc:spChg>
        <pc:spChg chg="mod">
          <ac:chgData name="Tao, Bill" userId="8bec7c3f-9b66-413c-b82f-fdf7bc0f8617" providerId="ADAL" clId="{AED408EE-8DC1-4F7B-B2FD-46DA55A7BD09}" dt="2024-04-02T18:23:02.152" v="2057" actId="1037"/>
          <ac:spMkLst>
            <pc:docMk/>
            <pc:sldMk cId="3716311839" sldId="278"/>
            <ac:spMk id="27" creationId="{81066E5B-1F08-3463-68C1-5AD005A5D976}"/>
          </ac:spMkLst>
        </pc:spChg>
        <pc:picChg chg="mod">
          <ac:chgData name="Tao, Bill" userId="8bec7c3f-9b66-413c-b82f-fdf7bc0f8617" providerId="ADAL" clId="{AED408EE-8DC1-4F7B-B2FD-46DA55A7BD09}" dt="2024-04-02T18:23:02.152" v="2057" actId="1037"/>
          <ac:picMkLst>
            <pc:docMk/>
            <pc:sldMk cId="3716311839" sldId="278"/>
            <ac:picMk id="3" creationId="{20159F04-9C3C-D846-98F2-0843D6132B94}"/>
          </ac:picMkLst>
        </pc:picChg>
        <pc:picChg chg="mod">
          <ac:chgData name="Tao, Bill" userId="8bec7c3f-9b66-413c-b82f-fdf7bc0f8617" providerId="ADAL" clId="{AED408EE-8DC1-4F7B-B2FD-46DA55A7BD09}" dt="2024-04-02T18:23:02.152" v="2057" actId="1037"/>
          <ac:picMkLst>
            <pc:docMk/>
            <pc:sldMk cId="3716311839" sldId="278"/>
            <ac:picMk id="12" creationId="{854EDD95-CB28-6B1B-1E95-A1DC9D6E5419}"/>
          </ac:picMkLst>
        </pc:picChg>
        <pc:picChg chg="mod">
          <ac:chgData name="Tao, Bill" userId="8bec7c3f-9b66-413c-b82f-fdf7bc0f8617" providerId="ADAL" clId="{AED408EE-8DC1-4F7B-B2FD-46DA55A7BD09}" dt="2024-04-02T18:23:02.152" v="2057" actId="1037"/>
          <ac:picMkLst>
            <pc:docMk/>
            <pc:sldMk cId="3716311839" sldId="278"/>
            <ac:picMk id="22" creationId="{A866F27F-DAB6-3458-25DB-411D2D45AD67}"/>
          </ac:picMkLst>
        </pc:picChg>
        <pc:picChg chg="mod">
          <ac:chgData name="Tao, Bill" userId="8bec7c3f-9b66-413c-b82f-fdf7bc0f8617" providerId="ADAL" clId="{AED408EE-8DC1-4F7B-B2FD-46DA55A7BD09}" dt="2024-04-02T18:23:02.152" v="2057" actId="1037"/>
          <ac:picMkLst>
            <pc:docMk/>
            <pc:sldMk cId="3716311839" sldId="278"/>
            <ac:picMk id="23" creationId="{90F1A11A-2B47-8036-7EDC-E1F26CCB45D8}"/>
          </ac:picMkLst>
        </pc:picChg>
        <pc:picChg chg="mod">
          <ac:chgData name="Tao, Bill" userId="8bec7c3f-9b66-413c-b82f-fdf7bc0f8617" providerId="ADAL" clId="{AED408EE-8DC1-4F7B-B2FD-46DA55A7BD09}" dt="2024-04-02T18:23:02.152" v="2057" actId="1037"/>
          <ac:picMkLst>
            <pc:docMk/>
            <pc:sldMk cId="3716311839" sldId="278"/>
            <ac:picMk id="24" creationId="{9800A782-EFFE-1F3B-F53B-658439893232}"/>
          </ac:picMkLst>
        </pc:picChg>
        <pc:picChg chg="mod">
          <ac:chgData name="Tao, Bill" userId="8bec7c3f-9b66-413c-b82f-fdf7bc0f8617" providerId="ADAL" clId="{AED408EE-8DC1-4F7B-B2FD-46DA55A7BD09}" dt="2024-04-02T18:23:02.152" v="2057" actId="1037"/>
          <ac:picMkLst>
            <pc:docMk/>
            <pc:sldMk cId="3716311839" sldId="278"/>
            <ac:picMk id="28" creationId="{81CAAC58-FB43-D03F-87FF-F6E6460322A7}"/>
          </ac:picMkLst>
        </pc:picChg>
        <pc:picChg chg="mod">
          <ac:chgData name="Tao, Bill" userId="8bec7c3f-9b66-413c-b82f-fdf7bc0f8617" providerId="ADAL" clId="{AED408EE-8DC1-4F7B-B2FD-46DA55A7BD09}" dt="2024-04-02T18:23:02.152" v="2057" actId="1037"/>
          <ac:picMkLst>
            <pc:docMk/>
            <pc:sldMk cId="3716311839" sldId="278"/>
            <ac:picMk id="45" creationId="{4F3B2A93-0DB0-3786-3E5B-1D4DFC559BD3}"/>
          </ac:picMkLst>
        </pc:picChg>
        <pc:cxnChg chg="mod">
          <ac:chgData name="Tao, Bill" userId="8bec7c3f-9b66-413c-b82f-fdf7bc0f8617" providerId="ADAL" clId="{AED408EE-8DC1-4F7B-B2FD-46DA55A7BD09}" dt="2024-04-02T18:23:02.152" v="2057" actId="1037"/>
          <ac:cxnSpMkLst>
            <pc:docMk/>
            <pc:sldMk cId="3716311839" sldId="278"/>
            <ac:cxnSpMk id="11" creationId="{A2D3A263-E627-C45D-6F6A-42D07D3591F8}"/>
          </ac:cxnSpMkLst>
        </pc:cxnChg>
        <pc:cxnChg chg="mod">
          <ac:chgData name="Tao, Bill" userId="8bec7c3f-9b66-413c-b82f-fdf7bc0f8617" providerId="ADAL" clId="{AED408EE-8DC1-4F7B-B2FD-46DA55A7BD09}" dt="2024-04-02T18:23:02.152" v="2057" actId="1037"/>
          <ac:cxnSpMkLst>
            <pc:docMk/>
            <pc:sldMk cId="3716311839" sldId="278"/>
            <ac:cxnSpMk id="32" creationId="{C8CCBD00-913F-5CF8-75A6-014DADE1C0C5}"/>
          </ac:cxnSpMkLst>
        </pc:cxnChg>
        <pc:cxnChg chg="mod">
          <ac:chgData name="Tao, Bill" userId="8bec7c3f-9b66-413c-b82f-fdf7bc0f8617" providerId="ADAL" clId="{AED408EE-8DC1-4F7B-B2FD-46DA55A7BD09}" dt="2024-04-02T18:23:02.152" v="2057" actId="1037"/>
          <ac:cxnSpMkLst>
            <pc:docMk/>
            <pc:sldMk cId="3716311839" sldId="278"/>
            <ac:cxnSpMk id="40" creationId="{FF6731C5-467E-6417-61E9-96BC7AC529C1}"/>
          </ac:cxnSpMkLst>
        </pc:cxnChg>
        <pc:cxnChg chg="mod">
          <ac:chgData name="Tao, Bill" userId="8bec7c3f-9b66-413c-b82f-fdf7bc0f8617" providerId="ADAL" clId="{AED408EE-8DC1-4F7B-B2FD-46DA55A7BD09}" dt="2024-04-02T18:23:02.152" v="2057" actId="1037"/>
          <ac:cxnSpMkLst>
            <pc:docMk/>
            <pc:sldMk cId="3716311839" sldId="278"/>
            <ac:cxnSpMk id="41" creationId="{4E8BBDFA-B230-0C8D-4915-2BB964CADF4B}"/>
          </ac:cxnSpMkLst>
        </pc:cxnChg>
        <pc:cxnChg chg="mod">
          <ac:chgData name="Tao, Bill" userId="8bec7c3f-9b66-413c-b82f-fdf7bc0f8617" providerId="ADAL" clId="{AED408EE-8DC1-4F7B-B2FD-46DA55A7BD09}" dt="2024-04-02T18:23:02.152" v="2057" actId="1037"/>
          <ac:cxnSpMkLst>
            <pc:docMk/>
            <pc:sldMk cId="3716311839" sldId="278"/>
            <ac:cxnSpMk id="42" creationId="{6A2FED67-9015-AE13-E7B3-D28D63DEF5D0}"/>
          </ac:cxnSpMkLst>
        </pc:cxnChg>
        <pc:cxnChg chg="mod">
          <ac:chgData name="Tao, Bill" userId="8bec7c3f-9b66-413c-b82f-fdf7bc0f8617" providerId="ADAL" clId="{AED408EE-8DC1-4F7B-B2FD-46DA55A7BD09}" dt="2024-04-02T18:23:02.152" v="2057" actId="1037"/>
          <ac:cxnSpMkLst>
            <pc:docMk/>
            <pc:sldMk cId="3716311839" sldId="278"/>
            <ac:cxnSpMk id="43" creationId="{982A1BE5-E53F-EE2D-6D84-E471D2C092F4}"/>
          </ac:cxnSpMkLst>
        </pc:cxnChg>
      </pc:sldChg>
      <pc:sldChg chg="modSp mod modNotesTx">
        <pc:chgData name="Tao, Bill" userId="8bec7c3f-9b66-413c-b82f-fdf7bc0f8617" providerId="ADAL" clId="{AED408EE-8DC1-4F7B-B2FD-46DA55A7BD09}" dt="2024-04-12T05:43:19.282" v="6558"/>
        <pc:sldMkLst>
          <pc:docMk/>
          <pc:sldMk cId="56252312" sldId="279"/>
        </pc:sldMkLst>
        <pc:spChg chg="mod">
          <ac:chgData name="Tao, Bill" userId="8bec7c3f-9b66-413c-b82f-fdf7bc0f8617" providerId="ADAL" clId="{AED408EE-8DC1-4F7B-B2FD-46DA55A7BD09}" dt="2024-04-12T05:43:19.282" v="6558"/>
          <ac:spMkLst>
            <pc:docMk/>
            <pc:sldMk cId="56252312" sldId="279"/>
            <ac:spMk id="8" creationId="{78DC2342-5A18-48BE-0F51-46CE4D71FA51}"/>
          </ac:spMkLst>
        </pc:spChg>
      </pc:sldChg>
      <pc:sldChg chg="addSp delSp modSp mod modAnim">
        <pc:chgData name="Tao, Bill" userId="8bec7c3f-9b66-413c-b82f-fdf7bc0f8617" providerId="ADAL" clId="{AED408EE-8DC1-4F7B-B2FD-46DA55A7BD09}" dt="2024-04-12T05:54:25.494" v="7099" actId="20577"/>
        <pc:sldMkLst>
          <pc:docMk/>
          <pc:sldMk cId="3675276069" sldId="280"/>
        </pc:sldMkLst>
        <pc:spChg chg="add mod">
          <ac:chgData name="Tao, Bill" userId="8bec7c3f-9b66-413c-b82f-fdf7bc0f8617" providerId="ADAL" clId="{AED408EE-8DC1-4F7B-B2FD-46DA55A7BD09}" dt="2024-03-27T20:35:10.374" v="1299"/>
          <ac:spMkLst>
            <pc:docMk/>
            <pc:sldMk cId="3675276069" sldId="280"/>
            <ac:spMk id="4" creationId="{CFF8A04A-F4D4-D69B-F0A9-278F83FD9CCA}"/>
          </ac:spMkLst>
        </pc:spChg>
        <pc:spChg chg="add mod">
          <ac:chgData name="Tao, Bill" userId="8bec7c3f-9b66-413c-b82f-fdf7bc0f8617" providerId="ADAL" clId="{AED408EE-8DC1-4F7B-B2FD-46DA55A7BD09}" dt="2024-03-27T20:35:10.374" v="1299"/>
          <ac:spMkLst>
            <pc:docMk/>
            <pc:sldMk cId="3675276069" sldId="280"/>
            <ac:spMk id="7" creationId="{61663386-8517-3A3F-EFF6-41CBA48A599F}"/>
          </ac:spMkLst>
        </pc:spChg>
        <pc:spChg chg="add mod">
          <ac:chgData name="Tao, Bill" userId="8bec7c3f-9b66-413c-b82f-fdf7bc0f8617" providerId="ADAL" clId="{AED408EE-8DC1-4F7B-B2FD-46DA55A7BD09}" dt="2024-03-27T20:35:10.374" v="1299"/>
          <ac:spMkLst>
            <pc:docMk/>
            <pc:sldMk cId="3675276069" sldId="280"/>
            <ac:spMk id="8" creationId="{ED4F33C5-D80F-0CFC-CD77-851F04A8A00B}"/>
          </ac:spMkLst>
        </pc:spChg>
        <pc:spChg chg="add mod">
          <ac:chgData name="Tao, Bill" userId="8bec7c3f-9b66-413c-b82f-fdf7bc0f8617" providerId="ADAL" clId="{AED408EE-8DC1-4F7B-B2FD-46DA55A7BD09}" dt="2024-04-12T05:54:25.494" v="7099" actId="20577"/>
          <ac:spMkLst>
            <pc:docMk/>
            <pc:sldMk cId="3675276069" sldId="280"/>
            <ac:spMk id="15" creationId="{E2F3474A-6F76-80BC-44E8-E4E7015A28AD}"/>
          </ac:spMkLst>
        </pc:spChg>
        <pc:picChg chg="add mod">
          <ac:chgData name="Tao, Bill" userId="8bec7c3f-9b66-413c-b82f-fdf7bc0f8617" providerId="ADAL" clId="{AED408EE-8DC1-4F7B-B2FD-46DA55A7BD09}" dt="2024-03-27T20:38:14.085" v="1303" actId="1076"/>
          <ac:picMkLst>
            <pc:docMk/>
            <pc:sldMk cId="3675276069" sldId="280"/>
            <ac:picMk id="13" creationId="{9AB4E6E8-F5D7-41EB-966A-E79BEC99B33F}"/>
          </ac:picMkLst>
        </pc:picChg>
        <pc:picChg chg="mod">
          <ac:chgData name="Tao, Bill" userId="8bec7c3f-9b66-413c-b82f-fdf7bc0f8617" providerId="ADAL" clId="{AED408EE-8DC1-4F7B-B2FD-46DA55A7BD09}" dt="2024-04-09T18:46:31.942" v="4838" actId="1076"/>
          <ac:picMkLst>
            <pc:docMk/>
            <pc:sldMk cId="3675276069" sldId="280"/>
            <ac:picMk id="14" creationId="{321BDC6C-A324-9A28-BC6A-5AD9179B2B5E}"/>
          </ac:picMkLst>
        </pc:picChg>
        <pc:picChg chg="del">
          <ac:chgData name="Tao, Bill" userId="8bec7c3f-9b66-413c-b82f-fdf7bc0f8617" providerId="ADAL" clId="{AED408EE-8DC1-4F7B-B2FD-46DA55A7BD09}" dt="2024-03-27T20:35:09.520" v="1298" actId="478"/>
          <ac:picMkLst>
            <pc:docMk/>
            <pc:sldMk cId="3675276069" sldId="280"/>
            <ac:picMk id="34" creationId="{F5350009-EEF2-7C25-3683-7B59752684A6}"/>
          </ac:picMkLst>
        </pc:picChg>
        <pc:picChg chg="del">
          <ac:chgData name="Tao, Bill" userId="8bec7c3f-9b66-413c-b82f-fdf7bc0f8617" providerId="ADAL" clId="{AED408EE-8DC1-4F7B-B2FD-46DA55A7BD09}" dt="2024-03-27T20:35:09.520" v="1298" actId="478"/>
          <ac:picMkLst>
            <pc:docMk/>
            <pc:sldMk cId="3675276069" sldId="280"/>
            <ac:picMk id="35" creationId="{133BB25B-B048-DB7C-FD53-4CBDAA3BC606}"/>
          </ac:picMkLst>
        </pc:picChg>
        <pc:picChg chg="del">
          <ac:chgData name="Tao, Bill" userId="8bec7c3f-9b66-413c-b82f-fdf7bc0f8617" providerId="ADAL" clId="{AED408EE-8DC1-4F7B-B2FD-46DA55A7BD09}" dt="2024-03-27T20:35:09.520" v="1298" actId="478"/>
          <ac:picMkLst>
            <pc:docMk/>
            <pc:sldMk cId="3675276069" sldId="280"/>
            <ac:picMk id="37" creationId="{529B1B3F-1BEA-6AF8-1843-E12C14BBF144}"/>
          </ac:picMkLst>
        </pc:picChg>
      </pc:sldChg>
      <pc:sldChg chg="addSp delSp modSp mod modAnim">
        <pc:chgData name="Tao, Bill" userId="8bec7c3f-9b66-413c-b82f-fdf7bc0f8617" providerId="ADAL" clId="{AED408EE-8DC1-4F7B-B2FD-46DA55A7BD09}" dt="2024-04-09T18:49:36.563" v="4845" actId="1035"/>
        <pc:sldMkLst>
          <pc:docMk/>
          <pc:sldMk cId="4142074885" sldId="281"/>
        </pc:sldMkLst>
        <pc:spChg chg="add mod">
          <ac:chgData name="Tao, Bill" userId="8bec7c3f-9b66-413c-b82f-fdf7bc0f8617" providerId="ADAL" clId="{AED408EE-8DC1-4F7B-B2FD-46DA55A7BD09}" dt="2024-03-27T20:35:21.089" v="1301"/>
          <ac:spMkLst>
            <pc:docMk/>
            <pc:sldMk cId="4142074885" sldId="281"/>
            <ac:spMk id="4" creationId="{28934A87-EE19-7B9E-4216-FA487FEE5249}"/>
          </ac:spMkLst>
        </pc:spChg>
        <pc:spChg chg="add mod">
          <ac:chgData name="Tao, Bill" userId="8bec7c3f-9b66-413c-b82f-fdf7bc0f8617" providerId="ADAL" clId="{AED408EE-8DC1-4F7B-B2FD-46DA55A7BD09}" dt="2024-03-27T20:35:21.089" v="1301"/>
          <ac:spMkLst>
            <pc:docMk/>
            <pc:sldMk cId="4142074885" sldId="281"/>
            <ac:spMk id="11" creationId="{7D531EAE-4EFF-89DC-2E5E-EDB252B1409D}"/>
          </ac:spMkLst>
        </pc:spChg>
        <pc:spChg chg="add mod">
          <ac:chgData name="Tao, Bill" userId="8bec7c3f-9b66-413c-b82f-fdf7bc0f8617" providerId="ADAL" clId="{AED408EE-8DC1-4F7B-B2FD-46DA55A7BD09}" dt="2024-03-27T20:35:21.089" v="1301"/>
          <ac:spMkLst>
            <pc:docMk/>
            <pc:sldMk cId="4142074885" sldId="281"/>
            <ac:spMk id="13" creationId="{0846132F-F79A-44DE-CEF1-9135791464FD}"/>
          </ac:spMkLst>
        </pc:spChg>
        <pc:picChg chg="add mod">
          <ac:chgData name="Tao, Bill" userId="8bec7c3f-9b66-413c-b82f-fdf7bc0f8617" providerId="ADAL" clId="{AED408EE-8DC1-4F7B-B2FD-46DA55A7BD09}" dt="2024-03-27T20:38:16.468" v="1304"/>
          <ac:picMkLst>
            <pc:docMk/>
            <pc:sldMk cId="4142074885" sldId="281"/>
            <ac:picMk id="15" creationId="{1DEA5A2E-AB20-44D3-4390-C1A508CB2082}"/>
          </ac:picMkLst>
        </pc:picChg>
        <pc:picChg chg="mod">
          <ac:chgData name="Tao, Bill" userId="8bec7c3f-9b66-413c-b82f-fdf7bc0f8617" providerId="ADAL" clId="{AED408EE-8DC1-4F7B-B2FD-46DA55A7BD09}" dt="2024-04-09T18:49:36.563" v="4845" actId="1035"/>
          <ac:picMkLst>
            <pc:docMk/>
            <pc:sldMk cId="4142074885" sldId="281"/>
            <ac:picMk id="20" creationId="{764D8674-80EF-2082-5648-D2F3B2451E41}"/>
          </ac:picMkLst>
        </pc:picChg>
        <pc:picChg chg="del">
          <ac:chgData name="Tao, Bill" userId="8bec7c3f-9b66-413c-b82f-fdf7bc0f8617" providerId="ADAL" clId="{AED408EE-8DC1-4F7B-B2FD-46DA55A7BD09}" dt="2024-03-27T20:35:20.473" v="1300" actId="478"/>
          <ac:picMkLst>
            <pc:docMk/>
            <pc:sldMk cId="4142074885" sldId="281"/>
            <ac:picMk id="34" creationId="{A5093596-91F0-0EA6-F92F-AFD033E11DC2}"/>
          </ac:picMkLst>
        </pc:picChg>
        <pc:picChg chg="del">
          <ac:chgData name="Tao, Bill" userId="8bec7c3f-9b66-413c-b82f-fdf7bc0f8617" providerId="ADAL" clId="{AED408EE-8DC1-4F7B-B2FD-46DA55A7BD09}" dt="2024-03-27T20:35:20.473" v="1300" actId="478"/>
          <ac:picMkLst>
            <pc:docMk/>
            <pc:sldMk cId="4142074885" sldId="281"/>
            <ac:picMk id="35" creationId="{62A811F4-F59D-E830-1289-2F2BA851F14D}"/>
          </ac:picMkLst>
        </pc:picChg>
        <pc:picChg chg="del">
          <ac:chgData name="Tao, Bill" userId="8bec7c3f-9b66-413c-b82f-fdf7bc0f8617" providerId="ADAL" clId="{AED408EE-8DC1-4F7B-B2FD-46DA55A7BD09}" dt="2024-03-27T20:35:20.473" v="1300" actId="478"/>
          <ac:picMkLst>
            <pc:docMk/>
            <pc:sldMk cId="4142074885" sldId="281"/>
            <ac:picMk id="37" creationId="{48885CA6-C68B-C232-1BB4-D8C2351DF94A}"/>
          </ac:picMkLst>
        </pc:picChg>
        <pc:cxnChg chg="mod">
          <ac:chgData name="Tao, Bill" userId="8bec7c3f-9b66-413c-b82f-fdf7bc0f8617" providerId="ADAL" clId="{AED408EE-8DC1-4F7B-B2FD-46DA55A7BD09}" dt="2024-04-09T18:49:36.563" v="4845" actId="1035"/>
          <ac:cxnSpMkLst>
            <pc:docMk/>
            <pc:sldMk cId="4142074885" sldId="281"/>
            <ac:cxnSpMk id="14" creationId="{BBBCD2AE-60C5-A211-CC3E-8DC847619479}"/>
          </ac:cxnSpMkLst>
        </pc:cxnChg>
        <pc:cxnChg chg="mod">
          <ac:chgData name="Tao, Bill" userId="8bec7c3f-9b66-413c-b82f-fdf7bc0f8617" providerId="ADAL" clId="{AED408EE-8DC1-4F7B-B2FD-46DA55A7BD09}" dt="2024-04-09T18:49:36.563" v="4845" actId="1035"/>
          <ac:cxnSpMkLst>
            <pc:docMk/>
            <pc:sldMk cId="4142074885" sldId="281"/>
            <ac:cxnSpMk id="16" creationId="{18B77F1C-3548-2E51-2F61-CF702F4B8FFC}"/>
          </ac:cxnSpMkLst>
        </pc:cxnChg>
      </pc:sldChg>
      <pc:sldChg chg="setBg">
        <pc:chgData name="Tao, Bill" userId="8bec7c3f-9b66-413c-b82f-fdf7bc0f8617" providerId="ADAL" clId="{AED408EE-8DC1-4F7B-B2FD-46DA55A7BD09}" dt="2024-03-05T19:21:55.802" v="669"/>
        <pc:sldMkLst>
          <pc:docMk/>
          <pc:sldMk cId="1169083778" sldId="284"/>
        </pc:sldMkLst>
      </pc:sldChg>
      <pc:sldChg chg="addSp delSp modSp mod setBg delAnim modAnim modNotesTx">
        <pc:chgData name="Tao, Bill" userId="8bec7c3f-9b66-413c-b82f-fdf7bc0f8617" providerId="ADAL" clId="{AED408EE-8DC1-4F7B-B2FD-46DA55A7BD09}" dt="2024-04-12T05:04:27.852" v="6127" actId="478"/>
        <pc:sldMkLst>
          <pc:docMk/>
          <pc:sldMk cId="7422008" sldId="285"/>
        </pc:sldMkLst>
        <pc:spChg chg="add del mod">
          <ac:chgData name="Tao, Bill" userId="8bec7c3f-9b66-413c-b82f-fdf7bc0f8617" providerId="ADAL" clId="{AED408EE-8DC1-4F7B-B2FD-46DA55A7BD09}" dt="2024-04-12T05:04:27.852" v="6127" actId="478"/>
          <ac:spMkLst>
            <pc:docMk/>
            <pc:sldMk cId="7422008" sldId="285"/>
            <ac:spMk id="2" creationId="{8A32D198-433A-A75C-F532-FB2070348A49}"/>
          </ac:spMkLst>
        </pc:spChg>
      </pc:sldChg>
      <pc:sldChg chg="addSp delSp modSp del mod setBg modAnim modNotesTx">
        <pc:chgData name="Tao, Bill" userId="8bec7c3f-9b66-413c-b82f-fdf7bc0f8617" providerId="ADAL" clId="{AED408EE-8DC1-4F7B-B2FD-46DA55A7BD09}" dt="2024-04-12T05:04:33.364" v="6128" actId="2696"/>
        <pc:sldMkLst>
          <pc:docMk/>
          <pc:sldMk cId="1808748428" sldId="286"/>
        </pc:sldMkLst>
        <pc:spChg chg="add del mod">
          <ac:chgData name="Tao, Bill" userId="8bec7c3f-9b66-413c-b82f-fdf7bc0f8617" providerId="ADAL" clId="{AED408EE-8DC1-4F7B-B2FD-46DA55A7BD09}" dt="2024-04-09T06:03:50.687" v="2794" actId="478"/>
          <ac:spMkLst>
            <pc:docMk/>
            <pc:sldMk cId="1808748428" sldId="286"/>
            <ac:spMk id="8" creationId="{B2C5D8A8-73C8-FA65-DB36-1AAA25B7991B}"/>
          </ac:spMkLst>
        </pc:spChg>
        <pc:spChg chg="add mod">
          <ac:chgData name="Tao, Bill" userId="8bec7c3f-9b66-413c-b82f-fdf7bc0f8617" providerId="ADAL" clId="{AED408EE-8DC1-4F7B-B2FD-46DA55A7BD09}" dt="2024-04-09T16:17:15.566" v="2928" actId="207"/>
          <ac:spMkLst>
            <pc:docMk/>
            <pc:sldMk cId="1808748428" sldId="286"/>
            <ac:spMk id="9" creationId="{D74B6CBC-C779-6CCF-9636-9B000BA3494D}"/>
          </ac:spMkLst>
        </pc:spChg>
        <pc:picChg chg="add mod">
          <ac:chgData name="Tao, Bill" userId="8bec7c3f-9b66-413c-b82f-fdf7bc0f8617" providerId="ADAL" clId="{AED408EE-8DC1-4F7B-B2FD-46DA55A7BD09}" dt="2024-04-09T06:03:53.646" v="2795" actId="1076"/>
          <ac:picMkLst>
            <pc:docMk/>
            <pc:sldMk cId="1808748428" sldId="286"/>
            <ac:picMk id="6" creationId="{524AEEC8-E385-D27C-825C-AEAB716D72DC}"/>
          </ac:picMkLst>
        </pc:picChg>
      </pc:sldChg>
      <pc:sldChg chg="addSp delSp modSp add mod setBg addAnim delAnim modNotesTx">
        <pc:chgData name="Tao, Bill" userId="8bec7c3f-9b66-413c-b82f-fdf7bc0f8617" providerId="ADAL" clId="{AED408EE-8DC1-4F7B-B2FD-46DA55A7BD09}" dt="2024-04-16T22:28:53.602" v="7571" actId="20577"/>
        <pc:sldMkLst>
          <pc:docMk/>
          <pc:sldMk cId="2884615415" sldId="286"/>
        </pc:sldMkLst>
        <pc:spChg chg="mod">
          <ac:chgData name="Tao, Bill" userId="8bec7c3f-9b66-413c-b82f-fdf7bc0f8617" providerId="ADAL" clId="{AED408EE-8DC1-4F7B-B2FD-46DA55A7BD09}" dt="2024-04-16T22:28:53.602" v="7571" actId="20577"/>
          <ac:spMkLst>
            <pc:docMk/>
            <pc:sldMk cId="2884615415" sldId="286"/>
            <ac:spMk id="6" creationId="{09A86DD3-BCDF-3744-F835-9A425B3B410B}"/>
          </ac:spMkLst>
        </pc:spChg>
        <pc:spChg chg="add del">
          <ac:chgData name="Tao, Bill" userId="8bec7c3f-9b66-413c-b82f-fdf7bc0f8617" providerId="ADAL" clId="{AED408EE-8DC1-4F7B-B2FD-46DA55A7BD09}" dt="2024-04-12T05:07:00.928" v="6203" actId="478"/>
          <ac:spMkLst>
            <pc:docMk/>
            <pc:sldMk cId="2884615415" sldId="286"/>
            <ac:spMk id="9" creationId="{D74B6CBC-C779-6CCF-9636-9B000BA3494D}"/>
          </ac:spMkLst>
        </pc:spChg>
        <pc:picChg chg="add del">
          <ac:chgData name="Tao, Bill" userId="8bec7c3f-9b66-413c-b82f-fdf7bc0f8617" providerId="ADAL" clId="{AED408EE-8DC1-4F7B-B2FD-46DA55A7BD09}" dt="2024-04-12T05:06:58.301" v="6202" actId="478"/>
          <ac:picMkLst>
            <pc:docMk/>
            <pc:sldMk cId="2884615415" sldId="286"/>
            <ac:picMk id="6" creationId="{524AEEC8-E385-D27C-825C-AEAB716D72DC}"/>
          </ac:picMkLst>
        </pc:picChg>
      </pc:sldChg>
      <pc:sldChg chg="del mod modShow">
        <pc:chgData name="Tao, Bill" userId="8bec7c3f-9b66-413c-b82f-fdf7bc0f8617" providerId="ADAL" clId="{AED408EE-8DC1-4F7B-B2FD-46DA55A7BD09}" dt="2024-04-02T20:34:49.389" v="2150" actId="47"/>
        <pc:sldMkLst>
          <pc:docMk/>
          <pc:sldMk cId="525482749" sldId="287"/>
        </pc:sldMkLst>
      </pc:sldChg>
      <pc:sldChg chg="addSp delSp modSp mod delAnim modAnim modShow modNotesTx">
        <pc:chgData name="Tao, Bill" userId="8bec7c3f-9b66-413c-b82f-fdf7bc0f8617" providerId="ADAL" clId="{AED408EE-8DC1-4F7B-B2FD-46DA55A7BD09}" dt="2024-04-12T05:51:38.606" v="6930" actId="729"/>
        <pc:sldMkLst>
          <pc:docMk/>
          <pc:sldMk cId="2406267201" sldId="288"/>
        </pc:sldMkLst>
        <pc:spChg chg="add mod ord">
          <ac:chgData name="Tao, Bill" userId="8bec7c3f-9b66-413c-b82f-fdf7bc0f8617" providerId="ADAL" clId="{AED408EE-8DC1-4F7B-B2FD-46DA55A7BD09}" dt="2024-03-06T21:05:31.753" v="676" actId="167"/>
          <ac:spMkLst>
            <pc:docMk/>
            <pc:sldMk cId="2406267201" sldId="288"/>
            <ac:spMk id="16" creationId="{9DA9567B-FB75-D238-FA0F-5CEB74800DC6}"/>
          </ac:spMkLst>
        </pc:spChg>
        <pc:spChg chg="mod">
          <ac:chgData name="Tao, Bill" userId="8bec7c3f-9b66-413c-b82f-fdf7bc0f8617" providerId="ADAL" clId="{AED408EE-8DC1-4F7B-B2FD-46DA55A7BD09}" dt="2024-03-27T23:06:22.144" v="1920" actId="20577"/>
          <ac:spMkLst>
            <pc:docMk/>
            <pc:sldMk cId="2406267201" sldId="288"/>
            <ac:spMk id="18" creationId="{55C39B89-869A-225B-1162-63F6105FD3B4}"/>
          </ac:spMkLst>
        </pc:spChg>
        <pc:grpChg chg="add del mod">
          <ac:chgData name="Tao, Bill" userId="8bec7c3f-9b66-413c-b82f-fdf7bc0f8617" providerId="ADAL" clId="{AED408EE-8DC1-4F7B-B2FD-46DA55A7BD09}" dt="2024-03-08T21:51:17.594" v="952" actId="165"/>
          <ac:grpSpMkLst>
            <pc:docMk/>
            <pc:sldMk cId="2406267201" sldId="288"/>
            <ac:grpSpMk id="15" creationId="{A12D430E-90AB-B85E-7B2C-3F0FA9286D26}"/>
          </ac:grpSpMkLst>
        </pc:grpChg>
        <pc:picChg chg="mod topLvl">
          <ac:chgData name="Tao, Bill" userId="8bec7c3f-9b66-413c-b82f-fdf7bc0f8617" providerId="ADAL" clId="{AED408EE-8DC1-4F7B-B2FD-46DA55A7BD09}" dt="2024-03-08T21:51:17.594" v="952" actId="165"/>
          <ac:picMkLst>
            <pc:docMk/>
            <pc:sldMk cId="2406267201" sldId="288"/>
            <ac:picMk id="3" creationId="{7906BFB6-BB88-2509-16BD-B4D615FF4B99}"/>
          </ac:picMkLst>
        </pc:picChg>
        <pc:picChg chg="mod topLvl">
          <ac:chgData name="Tao, Bill" userId="8bec7c3f-9b66-413c-b82f-fdf7bc0f8617" providerId="ADAL" clId="{AED408EE-8DC1-4F7B-B2FD-46DA55A7BD09}" dt="2024-03-08T21:51:17.594" v="952" actId="165"/>
          <ac:picMkLst>
            <pc:docMk/>
            <pc:sldMk cId="2406267201" sldId="288"/>
            <ac:picMk id="5" creationId="{E4ABAA4F-10A6-E9A0-40AD-E5122B7686E8}"/>
          </ac:picMkLst>
        </pc:picChg>
        <pc:picChg chg="mod topLvl">
          <ac:chgData name="Tao, Bill" userId="8bec7c3f-9b66-413c-b82f-fdf7bc0f8617" providerId="ADAL" clId="{AED408EE-8DC1-4F7B-B2FD-46DA55A7BD09}" dt="2024-03-08T21:51:17.594" v="952" actId="165"/>
          <ac:picMkLst>
            <pc:docMk/>
            <pc:sldMk cId="2406267201" sldId="288"/>
            <ac:picMk id="6" creationId="{5AA4D584-23F0-2C5D-B6A9-45FA38DF9AE7}"/>
          </ac:picMkLst>
        </pc:picChg>
        <pc:picChg chg="mod topLvl">
          <ac:chgData name="Tao, Bill" userId="8bec7c3f-9b66-413c-b82f-fdf7bc0f8617" providerId="ADAL" clId="{AED408EE-8DC1-4F7B-B2FD-46DA55A7BD09}" dt="2024-03-08T21:51:17.594" v="952" actId="165"/>
          <ac:picMkLst>
            <pc:docMk/>
            <pc:sldMk cId="2406267201" sldId="288"/>
            <ac:picMk id="8" creationId="{445B0C4F-4FEB-FFCE-9BBD-EC374F017DD5}"/>
          </ac:picMkLst>
        </pc:picChg>
        <pc:picChg chg="mod topLvl">
          <ac:chgData name="Tao, Bill" userId="8bec7c3f-9b66-413c-b82f-fdf7bc0f8617" providerId="ADAL" clId="{AED408EE-8DC1-4F7B-B2FD-46DA55A7BD09}" dt="2024-03-08T21:51:17.594" v="952" actId="165"/>
          <ac:picMkLst>
            <pc:docMk/>
            <pc:sldMk cId="2406267201" sldId="288"/>
            <ac:picMk id="12" creationId="{202F3663-8EEC-461A-0796-3CE32820B2BF}"/>
          </ac:picMkLst>
        </pc:picChg>
        <pc:picChg chg="add del mod">
          <ac:chgData name="Tao, Bill" userId="8bec7c3f-9b66-413c-b82f-fdf7bc0f8617" providerId="ADAL" clId="{AED408EE-8DC1-4F7B-B2FD-46DA55A7BD09}" dt="2024-03-08T21:42:08.476" v="929" actId="478"/>
          <ac:picMkLst>
            <pc:docMk/>
            <pc:sldMk cId="2406267201" sldId="288"/>
            <ac:picMk id="16" creationId="{C76B8CDA-D669-E6D3-34BA-B73F8EBF984C}"/>
          </ac:picMkLst>
        </pc:picChg>
      </pc:sldChg>
      <pc:sldChg chg="addSp delSp modSp mod modAnim modShow">
        <pc:chgData name="Tao, Bill" userId="8bec7c3f-9b66-413c-b82f-fdf7bc0f8617" providerId="ADAL" clId="{AED408EE-8DC1-4F7B-B2FD-46DA55A7BD09}" dt="2024-04-12T05:51:41.817" v="6931" actId="729"/>
        <pc:sldMkLst>
          <pc:docMk/>
          <pc:sldMk cId="955723886" sldId="289"/>
        </pc:sldMkLst>
        <pc:spChg chg="add mod">
          <ac:chgData name="Tao, Bill" userId="8bec7c3f-9b66-413c-b82f-fdf7bc0f8617" providerId="ADAL" clId="{AED408EE-8DC1-4F7B-B2FD-46DA55A7BD09}" dt="2024-03-06T21:05:35.601" v="677"/>
          <ac:spMkLst>
            <pc:docMk/>
            <pc:sldMk cId="955723886" sldId="289"/>
            <ac:spMk id="20" creationId="{2C39D959-E832-301E-AB01-32274AFDDD18}"/>
          </ac:spMkLst>
        </pc:spChg>
        <pc:picChg chg="add del mod">
          <ac:chgData name="Tao, Bill" userId="8bec7c3f-9b66-413c-b82f-fdf7bc0f8617" providerId="ADAL" clId="{AED408EE-8DC1-4F7B-B2FD-46DA55A7BD09}" dt="2024-03-08T21:42:01.845" v="928" actId="478"/>
          <ac:picMkLst>
            <pc:docMk/>
            <pc:sldMk cId="955723886" sldId="289"/>
            <ac:picMk id="20" creationId="{CED58F28-8BF1-EA48-0477-AE582F01DF03}"/>
          </ac:picMkLst>
        </pc:picChg>
        <pc:picChg chg="add del mod">
          <ac:chgData name="Tao, Bill" userId="8bec7c3f-9b66-413c-b82f-fdf7bc0f8617" providerId="ADAL" clId="{AED408EE-8DC1-4F7B-B2FD-46DA55A7BD09}" dt="2024-03-08T21:42:01.845" v="928" actId="478"/>
          <ac:picMkLst>
            <pc:docMk/>
            <pc:sldMk cId="955723886" sldId="289"/>
            <ac:picMk id="21" creationId="{FABDD84F-8C2B-11BC-655D-BAB604230C4E}"/>
          </ac:picMkLst>
        </pc:picChg>
        <pc:picChg chg="add del mod">
          <ac:chgData name="Tao, Bill" userId="8bec7c3f-9b66-413c-b82f-fdf7bc0f8617" providerId="ADAL" clId="{AED408EE-8DC1-4F7B-B2FD-46DA55A7BD09}" dt="2024-03-08T21:42:01.845" v="928" actId="478"/>
          <ac:picMkLst>
            <pc:docMk/>
            <pc:sldMk cId="955723886" sldId="289"/>
            <ac:picMk id="22" creationId="{A98C2103-717A-4997-63E5-79170D50965E}"/>
          </ac:picMkLst>
        </pc:picChg>
        <pc:picChg chg="add del mod">
          <ac:chgData name="Tao, Bill" userId="8bec7c3f-9b66-413c-b82f-fdf7bc0f8617" providerId="ADAL" clId="{AED408EE-8DC1-4F7B-B2FD-46DA55A7BD09}" dt="2024-03-08T21:42:01.845" v="928" actId="478"/>
          <ac:picMkLst>
            <pc:docMk/>
            <pc:sldMk cId="955723886" sldId="289"/>
            <ac:picMk id="23" creationId="{A7A3F910-EBD7-F8DF-7E73-AF759347F6E4}"/>
          </ac:picMkLst>
        </pc:picChg>
        <pc:picChg chg="add del mod">
          <ac:chgData name="Tao, Bill" userId="8bec7c3f-9b66-413c-b82f-fdf7bc0f8617" providerId="ADAL" clId="{AED408EE-8DC1-4F7B-B2FD-46DA55A7BD09}" dt="2024-03-08T21:42:01.845" v="928" actId="478"/>
          <ac:picMkLst>
            <pc:docMk/>
            <pc:sldMk cId="955723886" sldId="289"/>
            <ac:picMk id="24" creationId="{DF7E003C-9612-DCE4-4F7A-195C76A316A3}"/>
          </ac:picMkLst>
        </pc:picChg>
      </pc:sldChg>
      <pc:sldChg chg="modSp mod">
        <pc:chgData name="Tao, Bill" userId="8bec7c3f-9b66-413c-b82f-fdf7bc0f8617" providerId="ADAL" clId="{AED408EE-8DC1-4F7B-B2FD-46DA55A7BD09}" dt="2024-03-27T20:23:29.297" v="1288" actId="1076"/>
        <pc:sldMkLst>
          <pc:docMk/>
          <pc:sldMk cId="1572748645" sldId="290"/>
        </pc:sldMkLst>
        <pc:picChg chg="mod">
          <ac:chgData name="Tao, Bill" userId="8bec7c3f-9b66-413c-b82f-fdf7bc0f8617" providerId="ADAL" clId="{AED408EE-8DC1-4F7B-B2FD-46DA55A7BD09}" dt="2024-03-27T20:23:29.297" v="1288" actId="1076"/>
          <ac:picMkLst>
            <pc:docMk/>
            <pc:sldMk cId="1572748645" sldId="290"/>
            <ac:picMk id="12" creationId="{B8CDEC9A-3D42-FE3C-272F-96F53C3B9231}"/>
          </ac:picMkLst>
        </pc:picChg>
      </pc:sldChg>
      <pc:sldChg chg="addSp delSp modSp mod delAnim modAnim">
        <pc:chgData name="Tao, Bill" userId="8bec7c3f-9b66-413c-b82f-fdf7bc0f8617" providerId="ADAL" clId="{AED408EE-8DC1-4F7B-B2FD-46DA55A7BD09}" dt="2024-04-16T22:36:46.529" v="7655" actId="20577"/>
        <pc:sldMkLst>
          <pc:docMk/>
          <pc:sldMk cId="2073708725" sldId="291"/>
        </pc:sldMkLst>
        <pc:spChg chg="mod">
          <ac:chgData name="Tao, Bill" userId="8bec7c3f-9b66-413c-b82f-fdf7bc0f8617" providerId="ADAL" clId="{AED408EE-8DC1-4F7B-B2FD-46DA55A7BD09}" dt="2024-04-16T22:36:46.529" v="7655" actId="20577"/>
          <ac:spMkLst>
            <pc:docMk/>
            <pc:sldMk cId="2073708725" sldId="291"/>
            <ac:spMk id="2" creationId="{DB31D217-0AE9-E115-5AED-1921DB660CA6}"/>
          </ac:spMkLst>
        </pc:spChg>
        <pc:spChg chg="add del mod">
          <ac:chgData name="Tao, Bill" userId="8bec7c3f-9b66-413c-b82f-fdf7bc0f8617" providerId="ADAL" clId="{AED408EE-8DC1-4F7B-B2FD-46DA55A7BD09}" dt="2024-04-12T05:05:34.042" v="6160" actId="478"/>
          <ac:spMkLst>
            <pc:docMk/>
            <pc:sldMk cId="2073708725" sldId="291"/>
            <ac:spMk id="3" creationId="{307F9143-5D57-3A90-53A2-E316C19DB12F}"/>
          </ac:spMkLst>
        </pc:spChg>
        <pc:spChg chg="del">
          <ac:chgData name="Tao, Bill" userId="8bec7c3f-9b66-413c-b82f-fdf7bc0f8617" providerId="ADAL" clId="{AED408EE-8DC1-4F7B-B2FD-46DA55A7BD09}" dt="2024-03-20T21:27:38.097" v="1181" actId="478"/>
          <ac:spMkLst>
            <pc:docMk/>
            <pc:sldMk cId="2073708725" sldId="291"/>
            <ac:spMk id="4" creationId="{A8E3A366-92D7-1F5A-9555-FA365A59324A}"/>
          </ac:spMkLst>
        </pc:spChg>
        <pc:spChg chg="add mod">
          <ac:chgData name="Tao, Bill" userId="8bec7c3f-9b66-413c-b82f-fdf7bc0f8617" providerId="ADAL" clId="{AED408EE-8DC1-4F7B-B2FD-46DA55A7BD09}" dt="2024-04-12T05:05:37.384" v="6162" actId="478"/>
          <ac:spMkLst>
            <pc:docMk/>
            <pc:sldMk cId="2073708725" sldId="291"/>
            <ac:spMk id="5" creationId="{D9A37E65-5B8C-CDC4-CE28-DFCA5511A2D8}"/>
          </ac:spMkLst>
        </pc:spChg>
        <pc:spChg chg="del">
          <ac:chgData name="Tao, Bill" userId="8bec7c3f-9b66-413c-b82f-fdf7bc0f8617" providerId="ADAL" clId="{AED408EE-8DC1-4F7B-B2FD-46DA55A7BD09}" dt="2024-04-12T05:05:39.665" v="6163" actId="478"/>
          <ac:spMkLst>
            <pc:docMk/>
            <pc:sldMk cId="2073708725" sldId="291"/>
            <ac:spMk id="7" creationId="{3053BB55-7A55-0A50-216A-4AA260DB1C8F}"/>
          </ac:spMkLst>
        </pc:spChg>
        <pc:spChg chg="del">
          <ac:chgData name="Tao, Bill" userId="8bec7c3f-9b66-413c-b82f-fdf7bc0f8617" providerId="ADAL" clId="{AED408EE-8DC1-4F7B-B2FD-46DA55A7BD09}" dt="2024-04-12T05:05:37.384" v="6162" actId="478"/>
          <ac:spMkLst>
            <pc:docMk/>
            <pc:sldMk cId="2073708725" sldId="291"/>
            <ac:spMk id="8" creationId="{5F6562FE-1A21-1E2D-2BE5-7D53D2ADB6B0}"/>
          </ac:spMkLst>
        </pc:spChg>
        <pc:spChg chg="del">
          <ac:chgData name="Tao, Bill" userId="8bec7c3f-9b66-413c-b82f-fdf7bc0f8617" providerId="ADAL" clId="{AED408EE-8DC1-4F7B-B2FD-46DA55A7BD09}" dt="2024-04-12T05:05:41.808" v="6164" actId="478"/>
          <ac:spMkLst>
            <pc:docMk/>
            <pc:sldMk cId="2073708725" sldId="291"/>
            <ac:spMk id="9" creationId="{3ECB15FA-CDDE-9495-9A0F-208F8414D7AF}"/>
          </ac:spMkLst>
        </pc:spChg>
        <pc:spChg chg="del mod">
          <ac:chgData name="Tao, Bill" userId="8bec7c3f-9b66-413c-b82f-fdf7bc0f8617" providerId="ADAL" clId="{AED408EE-8DC1-4F7B-B2FD-46DA55A7BD09}" dt="2024-04-12T05:05:44.228" v="6165" actId="478"/>
          <ac:spMkLst>
            <pc:docMk/>
            <pc:sldMk cId="2073708725" sldId="291"/>
            <ac:spMk id="10" creationId="{5594B6D1-A2E8-184A-6C87-696294757957}"/>
          </ac:spMkLst>
        </pc:spChg>
        <pc:spChg chg="add mod">
          <ac:chgData name="Tao, Bill" userId="8bec7c3f-9b66-413c-b82f-fdf7bc0f8617" providerId="ADAL" clId="{AED408EE-8DC1-4F7B-B2FD-46DA55A7BD09}" dt="2024-04-12T05:05:39.665" v="6163" actId="478"/>
          <ac:spMkLst>
            <pc:docMk/>
            <pc:sldMk cId="2073708725" sldId="291"/>
            <ac:spMk id="12" creationId="{BE77E764-C5EA-7698-9EB1-69193351E3C8}"/>
          </ac:spMkLst>
        </pc:spChg>
        <pc:spChg chg="add mod">
          <ac:chgData name="Tao, Bill" userId="8bec7c3f-9b66-413c-b82f-fdf7bc0f8617" providerId="ADAL" clId="{AED408EE-8DC1-4F7B-B2FD-46DA55A7BD09}" dt="2024-04-12T05:05:41.808" v="6164" actId="478"/>
          <ac:spMkLst>
            <pc:docMk/>
            <pc:sldMk cId="2073708725" sldId="291"/>
            <ac:spMk id="14" creationId="{63573237-EF36-37C3-DEA2-B124FF57C583}"/>
          </ac:spMkLst>
        </pc:spChg>
        <pc:spChg chg="add mod">
          <ac:chgData name="Tao, Bill" userId="8bec7c3f-9b66-413c-b82f-fdf7bc0f8617" providerId="ADAL" clId="{AED408EE-8DC1-4F7B-B2FD-46DA55A7BD09}" dt="2024-04-12T05:05:44.228" v="6165" actId="478"/>
          <ac:spMkLst>
            <pc:docMk/>
            <pc:sldMk cId="2073708725" sldId="291"/>
            <ac:spMk id="16" creationId="{74B019E8-C10E-8FE0-C824-A7E59E54BD0F}"/>
          </ac:spMkLst>
        </pc:spChg>
        <pc:picChg chg="del mod">
          <ac:chgData name="Tao, Bill" userId="8bec7c3f-9b66-413c-b82f-fdf7bc0f8617" providerId="ADAL" clId="{AED408EE-8DC1-4F7B-B2FD-46DA55A7BD09}" dt="2024-04-12T05:05:35.227" v="6161" actId="478"/>
          <ac:picMkLst>
            <pc:docMk/>
            <pc:sldMk cId="2073708725" sldId="291"/>
            <ac:picMk id="17" creationId="{5CFE352E-1137-B465-C9F9-A7552E22DC01}"/>
          </ac:picMkLst>
        </pc:picChg>
      </pc:sldChg>
      <pc:sldChg chg="addSp delSp modSp add del mod modTransition setBg">
        <pc:chgData name="Tao, Bill" userId="8bec7c3f-9b66-413c-b82f-fdf7bc0f8617" providerId="ADAL" clId="{AED408EE-8DC1-4F7B-B2FD-46DA55A7BD09}" dt="2024-03-08T21:41:53.376" v="927" actId="47"/>
        <pc:sldMkLst>
          <pc:docMk/>
          <pc:sldMk cId="1734772006" sldId="292"/>
        </pc:sldMkLst>
        <pc:spChg chg="del">
          <ac:chgData name="Tao, Bill" userId="8bec7c3f-9b66-413c-b82f-fdf7bc0f8617" providerId="ADAL" clId="{AED408EE-8DC1-4F7B-B2FD-46DA55A7BD09}" dt="2024-03-08T21:39:32.614" v="882" actId="478"/>
          <ac:spMkLst>
            <pc:docMk/>
            <pc:sldMk cId="1734772006" sldId="292"/>
            <ac:spMk id="8" creationId="{684902F6-3920-E573-C18B-04035363FF7A}"/>
          </ac:spMkLst>
        </pc:spChg>
        <pc:grpChg chg="del">
          <ac:chgData name="Tao, Bill" userId="8bec7c3f-9b66-413c-b82f-fdf7bc0f8617" providerId="ADAL" clId="{AED408EE-8DC1-4F7B-B2FD-46DA55A7BD09}" dt="2024-03-08T21:39:33.429" v="883" actId="478"/>
          <ac:grpSpMkLst>
            <pc:docMk/>
            <pc:sldMk cId="1734772006" sldId="292"/>
            <ac:grpSpMk id="12" creationId="{A1B68D9E-72C6-A929-5C06-4BEB3A5E7AAA}"/>
          </ac:grpSpMkLst>
        </pc:grpChg>
        <pc:picChg chg="del mod">
          <ac:chgData name="Tao, Bill" userId="8bec7c3f-9b66-413c-b82f-fdf7bc0f8617" providerId="ADAL" clId="{AED408EE-8DC1-4F7B-B2FD-46DA55A7BD09}" dt="2024-03-08T21:41:31.608" v="925" actId="478"/>
          <ac:picMkLst>
            <pc:docMk/>
            <pc:sldMk cId="1734772006" sldId="292"/>
            <ac:picMk id="2" creationId="{E51A12A6-8EF0-8747-BCDC-97D166D9090D}"/>
          </ac:picMkLst>
        </pc:picChg>
        <pc:picChg chg="del mod">
          <ac:chgData name="Tao, Bill" userId="8bec7c3f-9b66-413c-b82f-fdf7bc0f8617" providerId="ADAL" clId="{AED408EE-8DC1-4F7B-B2FD-46DA55A7BD09}" dt="2024-03-08T21:41:31.608" v="925" actId="478"/>
          <ac:picMkLst>
            <pc:docMk/>
            <pc:sldMk cId="1734772006" sldId="292"/>
            <ac:picMk id="3" creationId="{7C5904AB-7110-F506-F601-1F0F76AA26FB}"/>
          </ac:picMkLst>
        </pc:picChg>
        <pc:picChg chg="del mod">
          <ac:chgData name="Tao, Bill" userId="8bec7c3f-9b66-413c-b82f-fdf7bc0f8617" providerId="ADAL" clId="{AED408EE-8DC1-4F7B-B2FD-46DA55A7BD09}" dt="2024-03-08T21:41:31.608" v="925" actId="478"/>
          <ac:picMkLst>
            <pc:docMk/>
            <pc:sldMk cId="1734772006" sldId="292"/>
            <ac:picMk id="5" creationId="{D0CE9ED9-8BA2-F68C-07C0-7830D7728293}"/>
          </ac:picMkLst>
        </pc:picChg>
        <pc:picChg chg="del mod">
          <ac:chgData name="Tao, Bill" userId="8bec7c3f-9b66-413c-b82f-fdf7bc0f8617" providerId="ADAL" clId="{AED408EE-8DC1-4F7B-B2FD-46DA55A7BD09}" dt="2024-03-08T21:41:31.608" v="925" actId="478"/>
          <ac:picMkLst>
            <pc:docMk/>
            <pc:sldMk cId="1734772006" sldId="292"/>
            <ac:picMk id="6" creationId="{3B5FB6B3-E724-FDA6-DC6B-0EBE30640E7F}"/>
          </ac:picMkLst>
        </pc:picChg>
        <pc:picChg chg="mod">
          <ac:chgData name="Tao, Bill" userId="8bec7c3f-9b66-413c-b82f-fdf7bc0f8617" providerId="ADAL" clId="{AED408EE-8DC1-4F7B-B2FD-46DA55A7BD09}" dt="2024-03-08T21:41:02.162" v="921" actId="1035"/>
          <ac:picMkLst>
            <pc:docMk/>
            <pc:sldMk cId="1734772006" sldId="292"/>
            <ac:picMk id="7" creationId="{29457AD6-4FF3-BF4F-E3D2-DDB4FC5934E0}"/>
          </ac:picMkLst>
        </pc:picChg>
        <pc:picChg chg="add mod">
          <ac:chgData name="Tao, Bill" userId="8bec7c3f-9b66-413c-b82f-fdf7bc0f8617" providerId="ADAL" clId="{AED408EE-8DC1-4F7B-B2FD-46DA55A7BD09}" dt="2024-03-08T21:39:30.032" v="881" actId="1076"/>
          <ac:picMkLst>
            <pc:docMk/>
            <pc:sldMk cId="1734772006" sldId="292"/>
            <ac:picMk id="20" creationId="{8977CFB7-E3C6-E875-1FCD-525822232E61}"/>
          </ac:picMkLst>
        </pc:picChg>
        <pc:picChg chg="add mod">
          <ac:chgData name="Tao, Bill" userId="8bec7c3f-9b66-413c-b82f-fdf7bc0f8617" providerId="ADAL" clId="{AED408EE-8DC1-4F7B-B2FD-46DA55A7BD09}" dt="2024-03-08T21:39:30.032" v="881" actId="1076"/>
          <ac:picMkLst>
            <pc:docMk/>
            <pc:sldMk cId="1734772006" sldId="292"/>
            <ac:picMk id="21" creationId="{B42FB195-DFD8-B0C4-AF77-057A1BDCB620}"/>
          </ac:picMkLst>
        </pc:picChg>
        <pc:picChg chg="add mod">
          <ac:chgData name="Tao, Bill" userId="8bec7c3f-9b66-413c-b82f-fdf7bc0f8617" providerId="ADAL" clId="{AED408EE-8DC1-4F7B-B2FD-46DA55A7BD09}" dt="2024-03-08T21:39:30.032" v="881" actId="1076"/>
          <ac:picMkLst>
            <pc:docMk/>
            <pc:sldMk cId="1734772006" sldId="292"/>
            <ac:picMk id="22" creationId="{BD456898-FBB6-10AA-5C10-C2540DDD6ECE}"/>
          </ac:picMkLst>
        </pc:picChg>
        <pc:picChg chg="add mod">
          <ac:chgData name="Tao, Bill" userId="8bec7c3f-9b66-413c-b82f-fdf7bc0f8617" providerId="ADAL" clId="{AED408EE-8DC1-4F7B-B2FD-46DA55A7BD09}" dt="2024-03-08T21:39:30.032" v="881" actId="1076"/>
          <ac:picMkLst>
            <pc:docMk/>
            <pc:sldMk cId="1734772006" sldId="292"/>
            <ac:picMk id="23" creationId="{4A70901B-CC1C-EFD4-5839-EF25AC6FE0FA}"/>
          </ac:picMkLst>
        </pc:picChg>
        <pc:picChg chg="add mod">
          <ac:chgData name="Tao, Bill" userId="8bec7c3f-9b66-413c-b82f-fdf7bc0f8617" providerId="ADAL" clId="{AED408EE-8DC1-4F7B-B2FD-46DA55A7BD09}" dt="2024-03-08T21:39:30.032" v="881" actId="1076"/>
          <ac:picMkLst>
            <pc:docMk/>
            <pc:sldMk cId="1734772006" sldId="292"/>
            <ac:picMk id="24" creationId="{3E0D7594-8B93-673A-D02A-34C195FFEBAE}"/>
          </ac:picMkLst>
        </pc:picChg>
      </pc:sldChg>
      <pc:sldChg chg="modSp mod modAnim modNotesTx">
        <pc:chgData name="Tao, Bill" userId="8bec7c3f-9b66-413c-b82f-fdf7bc0f8617" providerId="ADAL" clId="{AED408EE-8DC1-4F7B-B2FD-46DA55A7BD09}" dt="2024-04-12T05:55:25.989" v="7120" actId="20577"/>
        <pc:sldMkLst>
          <pc:docMk/>
          <pc:sldMk cId="4044480505" sldId="292"/>
        </pc:sldMkLst>
        <pc:spChg chg="mod">
          <ac:chgData name="Tao, Bill" userId="8bec7c3f-9b66-413c-b82f-fdf7bc0f8617" providerId="ADAL" clId="{AED408EE-8DC1-4F7B-B2FD-46DA55A7BD09}" dt="2024-04-12T05:55:25.989" v="7120" actId="20577"/>
          <ac:spMkLst>
            <pc:docMk/>
            <pc:sldMk cId="4044480505" sldId="292"/>
            <ac:spMk id="4" creationId="{BD8969F5-343A-96D9-1E28-07AD0A7FDFF6}"/>
          </ac:spMkLst>
        </pc:spChg>
        <pc:picChg chg="mod">
          <ac:chgData name="Tao, Bill" userId="8bec7c3f-9b66-413c-b82f-fdf7bc0f8617" providerId="ADAL" clId="{AED408EE-8DC1-4F7B-B2FD-46DA55A7BD09}" dt="2024-03-27T20:24:24.833" v="1290" actId="1076"/>
          <ac:picMkLst>
            <pc:docMk/>
            <pc:sldMk cId="4044480505" sldId="292"/>
            <ac:picMk id="9" creationId="{1229C679-63F3-32D6-F467-91BFA30C87A9}"/>
          </ac:picMkLst>
        </pc:picChg>
      </pc:sldChg>
      <pc:sldChg chg="delSp modSp new del mod ord modShow">
        <pc:chgData name="Tao, Bill" userId="8bec7c3f-9b66-413c-b82f-fdf7bc0f8617" providerId="ADAL" clId="{AED408EE-8DC1-4F7B-B2FD-46DA55A7BD09}" dt="2024-04-02T20:34:47.982" v="2149" actId="47"/>
        <pc:sldMkLst>
          <pc:docMk/>
          <pc:sldMk cId="1445984103" sldId="293"/>
        </pc:sldMkLst>
        <pc:spChg chg="mod">
          <ac:chgData name="Tao, Bill" userId="8bec7c3f-9b66-413c-b82f-fdf7bc0f8617" providerId="ADAL" clId="{AED408EE-8DC1-4F7B-B2FD-46DA55A7BD09}" dt="2024-03-27T20:49:22.600" v="1337" actId="20577"/>
          <ac:spMkLst>
            <pc:docMk/>
            <pc:sldMk cId="1445984103" sldId="293"/>
            <ac:spMk id="2" creationId="{29693504-225F-1128-B25D-45395046E476}"/>
          </ac:spMkLst>
        </pc:spChg>
        <pc:spChg chg="mod">
          <ac:chgData name="Tao, Bill" userId="8bec7c3f-9b66-413c-b82f-fdf7bc0f8617" providerId="ADAL" clId="{AED408EE-8DC1-4F7B-B2FD-46DA55A7BD09}" dt="2024-03-27T20:49:24.913" v="1340" actId="20577"/>
          <ac:spMkLst>
            <pc:docMk/>
            <pc:sldMk cId="1445984103" sldId="293"/>
            <ac:spMk id="3" creationId="{80A3EA3E-A52C-E59A-086A-DCFBC981C824}"/>
          </ac:spMkLst>
        </pc:spChg>
        <pc:spChg chg="del">
          <ac:chgData name="Tao, Bill" userId="8bec7c3f-9b66-413c-b82f-fdf7bc0f8617" providerId="ADAL" clId="{AED408EE-8DC1-4F7B-B2FD-46DA55A7BD09}" dt="2024-03-27T20:49:28.650" v="1341" actId="478"/>
          <ac:spMkLst>
            <pc:docMk/>
            <pc:sldMk cId="1445984103" sldId="293"/>
            <ac:spMk id="4" creationId="{0A5A63D1-0142-3A67-3466-D089088117A4}"/>
          </ac:spMkLst>
        </pc:spChg>
        <pc:spChg chg="del">
          <ac:chgData name="Tao, Bill" userId="8bec7c3f-9b66-413c-b82f-fdf7bc0f8617" providerId="ADAL" clId="{AED408EE-8DC1-4F7B-B2FD-46DA55A7BD09}" dt="2024-03-27T20:49:29.921" v="1342" actId="478"/>
          <ac:spMkLst>
            <pc:docMk/>
            <pc:sldMk cId="1445984103" sldId="293"/>
            <ac:spMk id="5" creationId="{7BFA62B8-4850-C25C-0A92-4AFC62F03F83}"/>
          </ac:spMkLst>
        </pc:spChg>
      </pc:sldChg>
      <pc:sldChg chg="add modNotesTx">
        <pc:chgData name="Tao, Bill" userId="8bec7c3f-9b66-413c-b82f-fdf7bc0f8617" providerId="ADAL" clId="{AED408EE-8DC1-4F7B-B2FD-46DA55A7BD09}" dt="2024-04-09T18:45:49.664" v="4836" actId="20577"/>
        <pc:sldMkLst>
          <pc:docMk/>
          <pc:sldMk cId="1863238758" sldId="294"/>
        </pc:sldMkLst>
      </pc:sldChg>
      <pc:sldChg chg="del">
        <pc:chgData name="Tao, Bill" userId="8bec7c3f-9b66-413c-b82f-fdf7bc0f8617" providerId="ADAL" clId="{AED408EE-8DC1-4F7B-B2FD-46DA55A7BD09}" dt="2024-04-02T20:34:55.052" v="2153" actId="47"/>
        <pc:sldMkLst>
          <pc:docMk/>
          <pc:sldMk cId="652659560" sldId="295"/>
        </pc:sldMkLst>
      </pc:sldChg>
      <pc:sldChg chg="add del">
        <pc:chgData name="Tao, Bill" userId="8bec7c3f-9b66-413c-b82f-fdf7bc0f8617" providerId="ADAL" clId="{AED408EE-8DC1-4F7B-B2FD-46DA55A7BD09}" dt="2024-03-27T20:54:01.500" v="1418" actId="47"/>
        <pc:sldMkLst>
          <pc:docMk/>
          <pc:sldMk cId="3004942818" sldId="295"/>
        </pc:sldMkLst>
      </pc:sldChg>
      <pc:sldChg chg="modTransition">
        <pc:chgData name="Tao, Bill" userId="8bec7c3f-9b66-413c-b82f-fdf7bc0f8617" providerId="ADAL" clId="{AED408EE-8DC1-4F7B-B2FD-46DA55A7BD09}" dt="2024-04-16T18:05:37.018" v="7347"/>
        <pc:sldMkLst>
          <pc:docMk/>
          <pc:sldMk cId="1530006355" sldId="296"/>
        </pc:sldMkLst>
      </pc:sldChg>
      <pc:sldChg chg="addSp modSp add modTransition modAnim">
        <pc:chgData name="Tao, Bill" userId="8bec7c3f-9b66-413c-b82f-fdf7bc0f8617" providerId="ADAL" clId="{AED408EE-8DC1-4F7B-B2FD-46DA55A7BD09}" dt="2024-04-16T18:05:46.586" v="7348"/>
        <pc:sldMkLst>
          <pc:docMk/>
          <pc:sldMk cId="993306220" sldId="297"/>
        </pc:sldMkLst>
        <pc:spChg chg="add mod">
          <ac:chgData name="Tao, Bill" userId="8bec7c3f-9b66-413c-b82f-fdf7bc0f8617" providerId="ADAL" clId="{AED408EE-8DC1-4F7B-B2FD-46DA55A7BD09}" dt="2024-04-12T05:16:46.947" v="6310" actId="20577"/>
          <ac:spMkLst>
            <pc:docMk/>
            <pc:sldMk cId="993306220" sldId="297"/>
            <ac:spMk id="5" creationId="{D2AEBF76-14B6-93C1-DC0B-7198996EFBB5}"/>
          </ac:spMkLst>
        </pc:spChg>
      </pc:sldChg>
      <pc:sldChg chg="del modNotesTx">
        <pc:chgData name="Tao, Bill" userId="8bec7c3f-9b66-413c-b82f-fdf7bc0f8617" providerId="ADAL" clId="{AED408EE-8DC1-4F7B-B2FD-46DA55A7BD09}" dt="2024-04-12T05:04:33.364" v="6128" actId="2696"/>
        <pc:sldMkLst>
          <pc:docMk/>
          <pc:sldMk cId="1642541311" sldId="297"/>
        </pc:sldMkLst>
      </pc:sldChg>
      <pc:sldChg chg="modSp mod modAnim">
        <pc:chgData name="Tao, Bill" userId="8bec7c3f-9b66-413c-b82f-fdf7bc0f8617" providerId="ADAL" clId="{AED408EE-8DC1-4F7B-B2FD-46DA55A7BD09}" dt="2024-04-16T22:40:17.654" v="7694" actId="20577"/>
        <pc:sldMkLst>
          <pc:docMk/>
          <pc:sldMk cId="793958272" sldId="298"/>
        </pc:sldMkLst>
        <pc:spChg chg="mod">
          <ac:chgData name="Tao, Bill" userId="8bec7c3f-9b66-413c-b82f-fdf7bc0f8617" providerId="ADAL" clId="{AED408EE-8DC1-4F7B-B2FD-46DA55A7BD09}" dt="2024-04-16T22:40:17.654" v="7694" actId="20577"/>
          <ac:spMkLst>
            <pc:docMk/>
            <pc:sldMk cId="793958272" sldId="298"/>
            <ac:spMk id="3" creationId="{90FFC494-AB51-B95F-C846-C4A6D528322D}"/>
          </ac:spMkLst>
        </pc:spChg>
        <pc:grpChg chg="mod">
          <ac:chgData name="Tao, Bill" userId="8bec7c3f-9b66-413c-b82f-fdf7bc0f8617" providerId="ADAL" clId="{AED408EE-8DC1-4F7B-B2FD-46DA55A7BD09}" dt="2024-04-09T04:57:38.846" v="2784" actId="1076"/>
          <ac:grpSpMkLst>
            <pc:docMk/>
            <pc:sldMk cId="793958272" sldId="298"/>
            <ac:grpSpMk id="5" creationId="{4F559976-45E3-DC40-9D67-46391F9254DC}"/>
          </ac:grpSpMkLst>
        </pc:grpChg>
        <pc:picChg chg="mod">
          <ac:chgData name="Tao, Bill" userId="8bec7c3f-9b66-413c-b82f-fdf7bc0f8617" providerId="ADAL" clId="{AED408EE-8DC1-4F7B-B2FD-46DA55A7BD09}" dt="2024-04-09T04:57:35.845" v="2783" actId="1076"/>
          <ac:picMkLst>
            <pc:docMk/>
            <pc:sldMk cId="793958272" sldId="298"/>
            <ac:picMk id="4" creationId="{995E8A5A-675C-2419-B10A-5241890CF33C}"/>
          </ac:picMkLst>
        </pc:picChg>
      </pc:sldChg>
      <pc:sldChg chg="addSp modSp del mod modNotesTx">
        <pc:chgData name="Tao, Bill" userId="8bec7c3f-9b66-413c-b82f-fdf7bc0f8617" providerId="ADAL" clId="{AED408EE-8DC1-4F7B-B2FD-46DA55A7BD09}" dt="2024-04-12T05:04:33.364" v="6128" actId="2696"/>
        <pc:sldMkLst>
          <pc:docMk/>
          <pc:sldMk cId="168069392" sldId="299"/>
        </pc:sldMkLst>
        <pc:picChg chg="add mod">
          <ac:chgData name="Tao, Bill" userId="8bec7c3f-9b66-413c-b82f-fdf7bc0f8617" providerId="ADAL" clId="{AED408EE-8DC1-4F7B-B2FD-46DA55A7BD09}" dt="2024-04-02T18:24:50.638" v="2060" actId="1076"/>
          <ac:picMkLst>
            <pc:docMk/>
            <pc:sldMk cId="168069392" sldId="299"/>
            <ac:picMk id="8" creationId="{16E20C89-3E1F-9209-485C-CE844DFA8524}"/>
          </ac:picMkLst>
        </pc:picChg>
      </pc:sldChg>
      <pc:sldChg chg="add mod modTransition modShow">
        <pc:chgData name="Tao, Bill" userId="8bec7c3f-9b66-413c-b82f-fdf7bc0f8617" providerId="ADAL" clId="{AED408EE-8DC1-4F7B-B2FD-46DA55A7BD09}" dt="2024-04-16T18:08:43.798" v="7351"/>
        <pc:sldMkLst>
          <pc:docMk/>
          <pc:sldMk cId="3024715227" sldId="299"/>
        </pc:sldMkLst>
      </pc:sldChg>
      <pc:sldChg chg="addSp delSp modSp add mod delAnim modAnim modShow">
        <pc:chgData name="Tao, Bill" userId="8bec7c3f-9b66-413c-b82f-fdf7bc0f8617" providerId="ADAL" clId="{AED408EE-8DC1-4F7B-B2FD-46DA55A7BD09}" dt="2024-04-12T05:51:34.931" v="6929" actId="729"/>
        <pc:sldMkLst>
          <pc:docMk/>
          <pc:sldMk cId="3007525968" sldId="300"/>
        </pc:sldMkLst>
        <pc:spChg chg="del">
          <ac:chgData name="Tao, Bill" userId="8bec7c3f-9b66-413c-b82f-fdf7bc0f8617" providerId="ADAL" clId="{AED408EE-8DC1-4F7B-B2FD-46DA55A7BD09}" dt="2024-04-02T17:52:14.169" v="1924" actId="478"/>
          <ac:spMkLst>
            <pc:docMk/>
            <pc:sldMk cId="3007525968" sldId="300"/>
            <ac:spMk id="3" creationId="{9F480E87-52FA-BBEE-5E2D-E13962D48AF2}"/>
          </ac:spMkLst>
        </pc:spChg>
        <pc:spChg chg="add mod">
          <ac:chgData name="Tao, Bill" userId="8bec7c3f-9b66-413c-b82f-fdf7bc0f8617" providerId="ADAL" clId="{AED408EE-8DC1-4F7B-B2FD-46DA55A7BD09}" dt="2024-04-02T17:51:54.765" v="1922"/>
          <ac:spMkLst>
            <pc:docMk/>
            <pc:sldMk cId="3007525968" sldId="300"/>
            <ac:spMk id="4" creationId="{2D99A063-6B07-B15B-ACF6-44C372B26C69}"/>
          </ac:spMkLst>
        </pc:spChg>
        <pc:grpChg chg="del">
          <ac:chgData name="Tao, Bill" userId="8bec7c3f-9b66-413c-b82f-fdf7bc0f8617" providerId="ADAL" clId="{AED408EE-8DC1-4F7B-B2FD-46DA55A7BD09}" dt="2024-04-02T17:52:14.169" v="1924" actId="478"/>
          <ac:grpSpMkLst>
            <pc:docMk/>
            <pc:sldMk cId="3007525968" sldId="300"/>
            <ac:grpSpMk id="11" creationId="{A930C551-734F-077A-A117-75A09A7B7C18}"/>
          </ac:grpSpMkLst>
        </pc:grpChg>
        <pc:grpChg chg="del">
          <ac:chgData name="Tao, Bill" userId="8bec7c3f-9b66-413c-b82f-fdf7bc0f8617" providerId="ADAL" clId="{AED408EE-8DC1-4F7B-B2FD-46DA55A7BD09}" dt="2024-04-02T17:52:14.169" v="1924" actId="478"/>
          <ac:grpSpMkLst>
            <pc:docMk/>
            <pc:sldMk cId="3007525968" sldId="300"/>
            <ac:grpSpMk id="15" creationId="{71D6DE51-F0A8-2BFC-9DD3-B39848B346DD}"/>
          </ac:grpSpMkLst>
        </pc:grpChg>
        <pc:grpChg chg="del">
          <ac:chgData name="Tao, Bill" userId="8bec7c3f-9b66-413c-b82f-fdf7bc0f8617" providerId="ADAL" clId="{AED408EE-8DC1-4F7B-B2FD-46DA55A7BD09}" dt="2024-04-02T17:52:14.169" v="1924" actId="478"/>
          <ac:grpSpMkLst>
            <pc:docMk/>
            <pc:sldMk cId="3007525968" sldId="300"/>
            <ac:grpSpMk id="18" creationId="{C9F4BEF1-6005-36C7-D4F9-EC50E4594992}"/>
          </ac:grpSpMkLst>
        </pc:grpChg>
        <pc:grpChg chg="del">
          <ac:chgData name="Tao, Bill" userId="8bec7c3f-9b66-413c-b82f-fdf7bc0f8617" providerId="ADAL" clId="{AED408EE-8DC1-4F7B-B2FD-46DA55A7BD09}" dt="2024-04-02T17:52:14.169" v="1924" actId="478"/>
          <ac:grpSpMkLst>
            <pc:docMk/>
            <pc:sldMk cId="3007525968" sldId="300"/>
            <ac:grpSpMk id="21" creationId="{863EABBE-72C4-6E30-C9AC-7BC71E5EB098}"/>
          </ac:grpSpMkLst>
        </pc:grpChg>
        <pc:grpChg chg="del">
          <ac:chgData name="Tao, Bill" userId="8bec7c3f-9b66-413c-b82f-fdf7bc0f8617" providerId="ADAL" clId="{AED408EE-8DC1-4F7B-B2FD-46DA55A7BD09}" dt="2024-04-02T17:52:14.169" v="1924" actId="478"/>
          <ac:grpSpMkLst>
            <pc:docMk/>
            <pc:sldMk cId="3007525968" sldId="300"/>
            <ac:grpSpMk id="24" creationId="{362016D5-6A4D-F01C-323D-EC878B9B15C0}"/>
          </ac:grpSpMkLst>
        </pc:grpChg>
        <pc:grpChg chg="del">
          <ac:chgData name="Tao, Bill" userId="8bec7c3f-9b66-413c-b82f-fdf7bc0f8617" providerId="ADAL" clId="{AED408EE-8DC1-4F7B-B2FD-46DA55A7BD09}" dt="2024-04-02T17:52:14.169" v="1924" actId="478"/>
          <ac:grpSpMkLst>
            <pc:docMk/>
            <pc:sldMk cId="3007525968" sldId="300"/>
            <ac:grpSpMk id="27" creationId="{934D4833-C78D-86EA-70E9-7640937CACF8}"/>
          </ac:grpSpMkLst>
        </pc:grpChg>
        <pc:grpChg chg="del">
          <ac:chgData name="Tao, Bill" userId="8bec7c3f-9b66-413c-b82f-fdf7bc0f8617" providerId="ADAL" clId="{AED408EE-8DC1-4F7B-B2FD-46DA55A7BD09}" dt="2024-04-02T17:52:14.169" v="1924" actId="478"/>
          <ac:grpSpMkLst>
            <pc:docMk/>
            <pc:sldMk cId="3007525968" sldId="300"/>
            <ac:grpSpMk id="30" creationId="{28E70040-02C8-0421-8841-0F7E8C6744F8}"/>
          </ac:grpSpMkLst>
        </pc:grpChg>
        <pc:grpChg chg="del">
          <ac:chgData name="Tao, Bill" userId="8bec7c3f-9b66-413c-b82f-fdf7bc0f8617" providerId="ADAL" clId="{AED408EE-8DC1-4F7B-B2FD-46DA55A7BD09}" dt="2024-04-02T17:52:14.169" v="1924" actId="478"/>
          <ac:grpSpMkLst>
            <pc:docMk/>
            <pc:sldMk cId="3007525968" sldId="300"/>
            <ac:grpSpMk id="33" creationId="{AE3140B5-A9D4-A430-6B1F-6DEF3587A552}"/>
          </ac:grpSpMkLst>
        </pc:grpChg>
        <pc:grpChg chg="del">
          <ac:chgData name="Tao, Bill" userId="8bec7c3f-9b66-413c-b82f-fdf7bc0f8617" providerId="ADAL" clId="{AED408EE-8DC1-4F7B-B2FD-46DA55A7BD09}" dt="2024-04-02T17:52:14.169" v="1924" actId="478"/>
          <ac:grpSpMkLst>
            <pc:docMk/>
            <pc:sldMk cId="3007525968" sldId="300"/>
            <ac:grpSpMk id="36" creationId="{2936D54A-5451-95B3-5597-9950604F4F09}"/>
          </ac:grpSpMkLst>
        </pc:grpChg>
        <pc:grpChg chg="del">
          <ac:chgData name="Tao, Bill" userId="8bec7c3f-9b66-413c-b82f-fdf7bc0f8617" providerId="ADAL" clId="{AED408EE-8DC1-4F7B-B2FD-46DA55A7BD09}" dt="2024-04-02T17:52:14.169" v="1924" actId="478"/>
          <ac:grpSpMkLst>
            <pc:docMk/>
            <pc:sldMk cId="3007525968" sldId="300"/>
            <ac:grpSpMk id="39" creationId="{F725F09C-DAFD-EED9-D071-CB878A3A305C}"/>
          </ac:grpSpMkLst>
        </pc:grpChg>
        <pc:grpChg chg="del">
          <ac:chgData name="Tao, Bill" userId="8bec7c3f-9b66-413c-b82f-fdf7bc0f8617" providerId="ADAL" clId="{AED408EE-8DC1-4F7B-B2FD-46DA55A7BD09}" dt="2024-04-02T17:52:14.169" v="1924" actId="478"/>
          <ac:grpSpMkLst>
            <pc:docMk/>
            <pc:sldMk cId="3007525968" sldId="300"/>
            <ac:grpSpMk id="42" creationId="{C7ADD64D-E50A-7590-3FD9-911095D5A3F0}"/>
          </ac:grpSpMkLst>
        </pc:grpChg>
        <pc:graphicFrameChg chg="mod">
          <ac:chgData name="Tao, Bill" userId="8bec7c3f-9b66-413c-b82f-fdf7bc0f8617" providerId="ADAL" clId="{AED408EE-8DC1-4F7B-B2FD-46DA55A7BD09}" dt="2024-04-02T17:52:41.117" v="1980" actId="1036"/>
          <ac:graphicFrameMkLst>
            <pc:docMk/>
            <pc:sldMk cId="3007525968" sldId="300"/>
            <ac:graphicFrameMk id="7" creationId="{6344E992-9EB8-AE6A-83BB-6FCDE7AF1632}"/>
          </ac:graphicFrameMkLst>
        </pc:graphicFrameChg>
        <pc:graphicFrameChg chg="mod">
          <ac:chgData name="Tao, Bill" userId="8bec7c3f-9b66-413c-b82f-fdf7bc0f8617" providerId="ADAL" clId="{AED408EE-8DC1-4F7B-B2FD-46DA55A7BD09}" dt="2024-04-02T17:52:41.117" v="1980" actId="1036"/>
          <ac:graphicFrameMkLst>
            <pc:docMk/>
            <pc:sldMk cId="3007525968" sldId="300"/>
            <ac:graphicFrameMk id="8" creationId="{1A6FC491-3ADB-4EFD-AEBA-72779658DB32}"/>
          </ac:graphicFrameMkLst>
        </pc:graphicFrameChg>
        <pc:picChg chg="del">
          <ac:chgData name="Tao, Bill" userId="8bec7c3f-9b66-413c-b82f-fdf7bc0f8617" providerId="ADAL" clId="{AED408EE-8DC1-4F7B-B2FD-46DA55A7BD09}" dt="2024-04-02T17:52:14.169" v="1924" actId="478"/>
          <ac:picMkLst>
            <pc:docMk/>
            <pc:sldMk cId="3007525968" sldId="300"/>
            <ac:picMk id="2" creationId="{5EF2096E-EECC-2506-575D-9649BC3016FD}"/>
          </ac:picMkLst>
        </pc:picChg>
        <pc:picChg chg="del">
          <ac:chgData name="Tao, Bill" userId="8bec7c3f-9b66-413c-b82f-fdf7bc0f8617" providerId="ADAL" clId="{AED408EE-8DC1-4F7B-B2FD-46DA55A7BD09}" dt="2024-04-02T17:52:10.606" v="1923" actId="21"/>
          <ac:picMkLst>
            <pc:docMk/>
            <pc:sldMk cId="3007525968" sldId="300"/>
            <ac:picMk id="9" creationId="{1229C679-63F3-32D6-F467-91BFA30C87A9}"/>
          </ac:picMkLst>
        </pc:picChg>
        <pc:picChg chg="add mod">
          <ac:chgData name="Tao, Bill" userId="8bec7c3f-9b66-413c-b82f-fdf7bc0f8617" providerId="ADAL" clId="{AED408EE-8DC1-4F7B-B2FD-46DA55A7BD09}" dt="2024-04-02T17:52:44.090" v="1981" actId="1076"/>
          <ac:picMkLst>
            <pc:docMk/>
            <pc:sldMk cId="3007525968" sldId="300"/>
            <ac:picMk id="12" creationId="{1229C679-63F3-32D6-F467-91BFA30C87A9}"/>
          </ac:picMkLst>
        </pc:picChg>
      </pc:sldChg>
      <pc:sldChg chg="modSp mod modAnim modNotesTx">
        <pc:chgData name="Tao, Bill" userId="8bec7c3f-9b66-413c-b82f-fdf7bc0f8617" providerId="ADAL" clId="{AED408EE-8DC1-4F7B-B2FD-46DA55A7BD09}" dt="2024-04-16T16:40:01.513" v="7340"/>
        <pc:sldMkLst>
          <pc:docMk/>
          <pc:sldMk cId="2818680226" sldId="583"/>
        </pc:sldMkLst>
        <pc:picChg chg="mod modCrop">
          <ac:chgData name="Tao, Bill" userId="8bec7c3f-9b66-413c-b82f-fdf7bc0f8617" providerId="ADAL" clId="{AED408EE-8DC1-4F7B-B2FD-46DA55A7BD09}" dt="2024-04-16T16:38:02.822" v="7339" actId="1035"/>
          <ac:picMkLst>
            <pc:docMk/>
            <pc:sldMk cId="2818680226" sldId="583"/>
            <ac:picMk id="15" creationId="{5BF02524-FDF6-28E8-EF07-0BA49B0180CA}"/>
          </ac:picMkLst>
        </pc:picChg>
      </pc:sldChg>
      <pc:sldChg chg="delSp add mod delAnim modShow">
        <pc:chgData name="Tao, Bill" userId="8bec7c3f-9b66-413c-b82f-fdf7bc0f8617" providerId="ADAL" clId="{AED408EE-8DC1-4F7B-B2FD-46DA55A7BD09}" dt="2024-04-09T18:08:57.706" v="4065" actId="729"/>
        <pc:sldMkLst>
          <pc:docMk/>
          <pc:sldMk cId="4143407822" sldId="584"/>
        </pc:sldMkLst>
        <pc:spChg chg="del">
          <ac:chgData name="Tao, Bill" userId="8bec7c3f-9b66-413c-b82f-fdf7bc0f8617" providerId="ADAL" clId="{AED408EE-8DC1-4F7B-B2FD-46DA55A7BD09}" dt="2024-04-09T03:32:27.101" v="2157" actId="478"/>
          <ac:spMkLst>
            <pc:docMk/>
            <pc:sldMk cId="4143407822" sldId="584"/>
            <ac:spMk id="2" creationId="{E31B6551-7B7F-D253-C4DA-CCB39E132620}"/>
          </ac:spMkLst>
        </pc:spChg>
        <pc:spChg chg="del">
          <ac:chgData name="Tao, Bill" userId="8bec7c3f-9b66-413c-b82f-fdf7bc0f8617" providerId="ADAL" clId="{AED408EE-8DC1-4F7B-B2FD-46DA55A7BD09}" dt="2024-04-09T03:32:24.835" v="2156" actId="478"/>
          <ac:spMkLst>
            <pc:docMk/>
            <pc:sldMk cId="4143407822" sldId="584"/>
            <ac:spMk id="3" creationId="{2FD4CB11-7365-4A97-C248-420C2CCFF62E}"/>
          </ac:spMkLst>
        </pc:spChg>
      </pc:sldChg>
      <pc:sldChg chg="addSp delSp modSp add mod setBg delAnim modAnim modNotesTx">
        <pc:chgData name="Tao, Bill" userId="8bec7c3f-9b66-413c-b82f-fdf7bc0f8617" providerId="ADAL" clId="{AED408EE-8DC1-4F7B-B2FD-46DA55A7BD09}" dt="2024-04-13T21:13:18.446" v="7248" actId="20577"/>
        <pc:sldMkLst>
          <pc:docMk/>
          <pc:sldMk cId="3925120759" sldId="585"/>
        </pc:sldMkLst>
        <pc:spChg chg="mod">
          <ac:chgData name="Tao, Bill" userId="8bec7c3f-9b66-413c-b82f-fdf7bc0f8617" providerId="ADAL" clId="{AED408EE-8DC1-4F7B-B2FD-46DA55A7BD09}" dt="2024-04-12T04:54:27.255" v="5602" actId="20577"/>
          <ac:spMkLst>
            <pc:docMk/>
            <pc:sldMk cId="3925120759" sldId="585"/>
            <ac:spMk id="2" creationId="{34C8E1A7-2755-2787-1507-280C83AB70DC}"/>
          </ac:spMkLst>
        </pc:spChg>
        <pc:spChg chg="add mod">
          <ac:chgData name="Tao, Bill" userId="8bec7c3f-9b66-413c-b82f-fdf7bc0f8617" providerId="ADAL" clId="{AED408EE-8DC1-4F7B-B2FD-46DA55A7BD09}" dt="2024-04-12T05:55:03.970" v="7118" actId="20577"/>
          <ac:spMkLst>
            <pc:docMk/>
            <pc:sldMk cId="3925120759" sldId="585"/>
            <ac:spMk id="3" creationId="{6484D695-BD56-1685-1223-D7845F3E2481}"/>
          </ac:spMkLst>
        </pc:spChg>
        <pc:spChg chg="add mod">
          <ac:chgData name="Tao, Bill" userId="8bec7c3f-9b66-413c-b82f-fdf7bc0f8617" providerId="ADAL" clId="{AED408EE-8DC1-4F7B-B2FD-46DA55A7BD09}" dt="2024-04-09T03:50:48.740" v="2193" actId="1076"/>
          <ac:spMkLst>
            <pc:docMk/>
            <pc:sldMk cId="3925120759" sldId="585"/>
            <ac:spMk id="7" creationId="{EE243508-694B-0E38-BC49-ADFE3542D5FC}"/>
          </ac:spMkLst>
        </pc:spChg>
        <pc:spChg chg="add del mod">
          <ac:chgData name="Tao, Bill" userId="8bec7c3f-9b66-413c-b82f-fdf7bc0f8617" providerId="ADAL" clId="{AED408EE-8DC1-4F7B-B2FD-46DA55A7BD09}" dt="2024-04-09T03:54:32.306" v="2197" actId="478"/>
          <ac:spMkLst>
            <pc:docMk/>
            <pc:sldMk cId="3925120759" sldId="585"/>
            <ac:spMk id="10" creationId="{3BC99BAB-527A-E35B-8D67-F3B420F040E9}"/>
          </ac:spMkLst>
        </pc:spChg>
        <pc:spChg chg="add mod">
          <ac:chgData name="Tao, Bill" userId="8bec7c3f-9b66-413c-b82f-fdf7bc0f8617" providerId="ADAL" clId="{AED408EE-8DC1-4F7B-B2FD-46DA55A7BD09}" dt="2024-04-09T18:15:05.497" v="4215" actId="13926"/>
          <ac:spMkLst>
            <pc:docMk/>
            <pc:sldMk cId="3925120759" sldId="585"/>
            <ac:spMk id="13" creationId="{CF4C74DD-49F1-07FC-A376-D6773158FD7A}"/>
          </ac:spMkLst>
        </pc:spChg>
        <pc:spChg chg="add mod">
          <ac:chgData name="Tao, Bill" userId="8bec7c3f-9b66-413c-b82f-fdf7bc0f8617" providerId="ADAL" clId="{AED408EE-8DC1-4F7B-B2FD-46DA55A7BD09}" dt="2024-04-13T21:13:18.446" v="7248" actId="20577"/>
          <ac:spMkLst>
            <pc:docMk/>
            <pc:sldMk cId="3925120759" sldId="585"/>
            <ac:spMk id="14" creationId="{6D2AC4A8-EF70-E6F8-E591-D511CC15E63F}"/>
          </ac:spMkLst>
        </pc:spChg>
        <pc:spChg chg="add mod">
          <ac:chgData name="Tao, Bill" userId="8bec7c3f-9b66-413c-b82f-fdf7bc0f8617" providerId="ADAL" clId="{AED408EE-8DC1-4F7B-B2FD-46DA55A7BD09}" dt="2024-04-09T16:15:53.237" v="2924" actId="207"/>
          <ac:spMkLst>
            <pc:docMk/>
            <pc:sldMk cId="3925120759" sldId="585"/>
            <ac:spMk id="15" creationId="{986F690D-0B25-91D9-41C9-70BA020C43D4}"/>
          </ac:spMkLst>
        </pc:spChg>
        <pc:spChg chg="del">
          <ac:chgData name="Tao, Bill" userId="8bec7c3f-9b66-413c-b82f-fdf7bc0f8617" providerId="ADAL" clId="{AED408EE-8DC1-4F7B-B2FD-46DA55A7BD09}" dt="2024-04-09T03:49:33.916" v="2159" actId="478"/>
          <ac:spMkLst>
            <pc:docMk/>
            <pc:sldMk cId="3925120759" sldId="585"/>
            <ac:spMk id="25" creationId="{CB673A7F-DFD9-65F0-2A3B-7209746EFB4B}"/>
          </ac:spMkLst>
        </pc:spChg>
        <pc:spChg chg="del">
          <ac:chgData name="Tao, Bill" userId="8bec7c3f-9b66-413c-b82f-fdf7bc0f8617" providerId="ADAL" clId="{AED408EE-8DC1-4F7B-B2FD-46DA55A7BD09}" dt="2024-04-09T03:49:33.916" v="2159" actId="478"/>
          <ac:spMkLst>
            <pc:docMk/>
            <pc:sldMk cId="3925120759" sldId="585"/>
            <ac:spMk id="27" creationId="{81066E5B-1F08-3463-68C1-5AD005A5D976}"/>
          </ac:spMkLst>
        </pc:spChg>
        <pc:picChg chg="del">
          <ac:chgData name="Tao, Bill" userId="8bec7c3f-9b66-413c-b82f-fdf7bc0f8617" providerId="ADAL" clId="{AED408EE-8DC1-4F7B-B2FD-46DA55A7BD09}" dt="2024-04-09T03:49:33.916" v="2159" actId="478"/>
          <ac:picMkLst>
            <pc:docMk/>
            <pc:sldMk cId="3925120759" sldId="585"/>
            <ac:picMk id="3" creationId="{20159F04-9C3C-D846-98F2-0843D6132B94}"/>
          </ac:picMkLst>
        </pc:picChg>
        <pc:picChg chg="add mod">
          <ac:chgData name="Tao, Bill" userId="8bec7c3f-9b66-413c-b82f-fdf7bc0f8617" providerId="ADAL" clId="{AED408EE-8DC1-4F7B-B2FD-46DA55A7BD09}" dt="2024-04-09T04:15:03.809" v="2247" actId="1036"/>
          <ac:picMkLst>
            <pc:docMk/>
            <pc:sldMk cId="3925120759" sldId="585"/>
            <ac:picMk id="5" creationId="{4A5F0FD6-453E-36FB-9F74-19F39B8FA039}"/>
          </ac:picMkLst>
        </pc:picChg>
        <pc:picChg chg="add del mod">
          <ac:chgData name="Tao, Bill" userId="8bec7c3f-9b66-413c-b82f-fdf7bc0f8617" providerId="ADAL" clId="{AED408EE-8DC1-4F7B-B2FD-46DA55A7BD09}" dt="2024-04-09T03:54:32.306" v="2197" actId="478"/>
          <ac:picMkLst>
            <pc:docMk/>
            <pc:sldMk cId="3925120759" sldId="585"/>
            <ac:picMk id="9" creationId="{1CFFF241-8863-4C7B-856F-667FE71D38F5}"/>
          </ac:picMkLst>
        </pc:picChg>
        <pc:picChg chg="del">
          <ac:chgData name="Tao, Bill" userId="8bec7c3f-9b66-413c-b82f-fdf7bc0f8617" providerId="ADAL" clId="{AED408EE-8DC1-4F7B-B2FD-46DA55A7BD09}" dt="2024-04-09T03:49:33.916" v="2159" actId="478"/>
          <ac:picMkLst>
            <pc:docMk/>
            <pc:sldMk cId="3925120759" sldId="585"/>
            <ac:picMk id="12" creationId="{854EDD95-CB28-6B1B-1E95-A1DC9D6E5419}"/>
          </ac:picMkLst>
        </pc:picChg>
        <pc:picChg chg="del">
          <ac:chgData name="Tao, Bill" userId="8bec7c3f-9b66-413c-b82f-fdf7bc0f8617" providerId="ADAL" clId="{AED408EE-8DC1-4F7B-B2FD-46DA55A7BD09}" dt="2024-04-09T03:49:33.916" v="2159" actId="478"/>
          <ac:picMkLst>
            <pc:docMk/>
            <pc:sldMk cId="3925120759" sldId="585"/>
            <ac:picMk id="22" creationId="{A866F27F-DAB6-3458-25DB-411D2D45AD67}"/>
          </ac:picMkLst>
        </pc:picChg>
        <pc:picChg chg="del">
          <ac:chgData name="Tao, Bill" userId="8bec7c3f-9b66-413c-b82f-fdf7bc0f8617" providerId="ADAL" clId="{AED408EE-8DC1-4F7B-B2FD-46DA55A7BD09}" dt="2024-04-09T03:49:33.916" v="2159" actId="478"/>
          <ac:picMkLst>
            <pc:docMk/>
            <pc:sldMk cId="3925120759" sldId="585"/>
            <ac:picMk id="23" creationId="{90F1A11A-2B47-8036-7EDC-E1F26CCB45D8}"/>
          </ac:picMkLst>
        </pc:picChg>
        <pc:picChg chg="del">
          <ac:chgData name="Tao, Bill" userId="8bec7c3f-9b66-413c-b82f-fdf7bc0f8617" providerId="ADAL" clId="{AED408EE-8DC1-4F7B-B2FD-46DA55A7BD09}" dt="2024-04-09T03:49:33.916" v="2159" actId="478"/>
          <ac:picMkLst>
            <pc:docMk/>
            <pc:sldMk cId="3925120759" sldId="585"/>
            <ac:picMk id="24" creationId="{9800A782-EFFE-1F3B-F53B-658439893232}"/>
          </ac:picMkLst>
        </pc:picChg>
        <pc:picChg chg="del">
          <ac:chgData name="Tao, Bill" userId="8bec7c3f-9b66-413c-b82f-fdf7bc0f8617" providerId="ADAL" clId="{AED408EE-8DC1-4F7B-B2FD-46DA55A7BD09}" dt="2024-04-09T03:49:33.916" v="2159" actId="478"/>
          <ac:picMkLst>
            <pc:docMk/>
            <pc:sldMk cId="3925120759" sldId="585"/>
            <ac:picMk id="28" creationId="{81CAAC58-FB43-D03F-87FF-F6E6460322A7}"/>
          </ac:picMkLst>
        </pc:picChg>
        <pc:picChg chg="del">
          <ac:chgData name="Tao, Bill" userId="8bec7c3f-9b66-413c-b82f-fdf7bc0f8617" providerId="ADAL" clId="{AED408EE-8DC1-4F7B-B2FD-46DA55A7BD09}" dt="2024-04-09T03:49:33.916" v="2159" actId="478"/>
          <ac:picMkLst>
            <pc:docMk/>
            <pc:sldMk cId="3925120759" sldId="585"/>
            <ac:picMk id="45" creationId="{4F3B2A93-0DB0-3786-3E5B-1D4DFC559BD3}"/>
          </ac:picMkLst>
        </pc:picChg>
        <pc:picChg chg="add del mod">
          <ac:chgData name="Tao, Bill" userId="8bec7c3f-9b66-413c-b82f-fdf7bc0f8617" providerId="ADAL" clId="{AED408EE-8DC1-4F7B-B2FD-46DA55A7BD09}" dt="2024-04-09T03:57:30.216" v="2201" actId="478"/>
          <ac:picMkLst>
            <pc:docMk/>
            <pc:sldMk cId="3925120759" sldId="585"/>
            <ac:picMk id="1026" creationId="{802814F9-8B62-120D-DB6F-005707746CBE}"/>
          </ac:picMkLst>
        </pc:picChg>
        <pc:picChg chg="add mod">
          <ac:chgData name="Tao, Bill" userId="8bec7c3f-9b66-413c-b82f-fdf7bc0f8617" providerId="ADAL" clId="{AED408EE-8DC1-4F7B-B2FD-46DA55A7BD09}" dt="2024-04-09T04:15:03.809" v="2247" actId="1036"/>
          <ac:picMkLst>
            <pc:docMk/>
            <pc:sldMk cId="3925120759" sldId="585"/>
            <ac:picMk id="1028" creationId="{D61B0522-356E-87F6-EB66-B3962F3B9373}"/>
          </ac:picMkLst>
        </pc:picChg>
        <pc:cxnChg chg="del">
          <ac:chgData name="Tao, Bill" userId="8bec7c3f-9b66-413c-b82f-fdf7bc0f8617" providerId="ADAL" clId="{AED408EE-8DC1-4F7B-B2FD-46DA55A7BD09}" dt="2024-04-09T03:49:33.916" v="2159" actId="478"/>
          <ac:cxnSpMkLst>
            <pc:docMk/>
            <pc:sldMk cId="3925120759" sldId="585"/>
            <ac:cxnSpMk id="11" creationId="{A2D3A263-E627-C45D-6F6A-42D07D3591F8}"/>
          </ac:cxnSpMkLst>
        </pc:cxnChg>
        <pc:cxnChg chg="del mod">
          <ac:chgData name="Tao, Bill" userId="8bec7c3f-9b66-413c-b82f-fdf7bc0f8617" providerId="ADAL" clId="{AED408EE-8DC1-4F7B-B2FD-46DA55A7BD09}" dt="2024-04-09T03:49:33.916" v="2159" actId="478"/>
          <ac:cxnSpMkLst>
            <pc:docMk/>
            <pc:sldMk cId="3925120759" sldId="585"/>
            <ac:cxnSpMk id="32" creationId="{C8CCBD00-913F-5CF8-75A6-014DADE1C0C5}"/>
          </ac:cxnSpMkLst>
        </pc:cxnChg>
        <pc:cxnChg chg="del">
          <ac:chgData name="Tao, Bill" userId="8bec7c3f-9b66-413c-b82f-fdf7bc0f8617" providerId="ADAL" clId="{AED408EE-8DC1-4F7B-B2FD-46DA55A7BD09}" dt="2024-04-09T03:49:33.916" v="2159" actId="478"/>
          <ac:cxnSpMkLst>
            <pc:docMk/>
            <pc:sldMk cId="3925120759" sldId="585"/>
            <ac:cxnSpMk id="40" creationId="{FF6731C5-467E-6417-61E9-96BC7AC529C1}"/>
          </ac:cxnSpMkLst>
        </pc:cxnChg>
        <pc:cxnChg chg="del">
          <ac:chgData name="Tao, Bill" userId="8bec7c3f-9b66-413c-b82f-fdf7bc0f8617" providerId="ADAL" clId="{AED408EE-8DC1-4F7B-B2FD-46DA55A7BD09}" dt="2024-04-09T03:49:33.916" v="2159" actId="478"/>
          <ac:cxnSpMkLst>
            <pc:docMk/>
            <pc:sldMk cId="3925120759" sldId="585"/>
            <ac:cxnSpMk id="41" creationId="{4E8BBDFA-B230-0C8D-4915-2BB964CADF4B}"/>
          </ac:cxnSpMkLst>
        </pc:cxnChg>
        <pc:cxnChg chg="del">
          <ac:chgData name="Tao, Bill" userId="8bec7c3f-9b66-413c-b82f-fdf7bc0f8617" providerId="ADAL" clId="{AED408EE-8DC1-4F7B-B2FD-46DA55A7BD09}" dt="2024-04-09T03:49:33.916" v="2159" actId="478"/>
          <ac:cxnSpMkLst>
            <pc:docMk/>
            <pc:sldMk cId="3925120759" sldId="585"/>
            <ac:cxnSpMk id="42" creationId="{6A2FED67-9015-AE13-E7B3-D28D63DEF5D0}"/>
          </ac:cxnSpMkLst>
        </pc:cxnChg>
        <pc:cxnChg chg="del">
          <ac:chgData name="Tao, Bill" userId="8bec7c3f-9b66-413c-b82f-fdf7bc0f8617" providerId="ADAL" clId="{AED408EE-8DC1-4F7B-B2FD-46DA55A7BD09}" dt="2024-04-09T03:49:33.916" v="2159" actId="478"/>
          <ac:cxnSpMkLst>
            <pc:docMk/>
            <pc:sldMk cId="3925120759" sldId="585"/>
            <ac:cxnSpMk id="43" creationId="{982A1BE5-E53F-EE2D-6D84-E471D2C092F4}"/>
          </ac:cxnSpMkLst>
        </pc:cxnChg>
      </pc:sldChg>
      <pc:sldChg chg="addSp delSp modSp add mod delAnim modAnim modNotesTx">
        <pc:chgData name="Tao, Bill" userId="8bec7c3f-9b66-413c-b82f-fdf7bc0f8617" providerId="ADAL" clId="{AED408EE-8DC1-4F7B-B2FD-46DA55A7BD09}" dt="2024-04-09T18:51:18.680" v="4987" actId="20577"/>
        <pc:sldMkLst>
          <pc:docMk/>
          <pc:sldMk cId="128921855" sldId="586"/>
        </pc:sldMkLst>
        <pc:spChg chg="mod">
          <ac:chgData name="Tao, Bill" userId="8bec7c3f-9b66-413c-b82f-fdf7bc0f8617" providerId="ADAL" clId="{AED408EE-8DC1-4F7B-B2FD-46DA55A7BD09}" dt="2024-04-08T23:58:20.495" v="2706" actId="6549"/>
          <ac:spMkLst>
            <pc:docMk/>
            <pc:sldMk cId="128921855" sldId="586"/>
            <ac:spMk id="3" creationId="{506F7685-4E40-4486-7A39-C25A0F351423}"/>
          </ac:spMkLst>
        </pc:spChg>
        <pc:spChg chg="add mod">
          <ac:chgData name="Tao, Bill" userId="8bec7c3f-9b66-413c-b82f-fdf7bc0f8617" providerId="ADAL" clId="{AED408EE-8DC1-4F7B-B2FD-46DA55A7BD09}" dt="2024-04-09T00:41:09.069" v="2731" actId="207"/>
          <ac:spMkLst>
            <pc:docMk/>
            <pc:sldMk cId="128921855" sldId="586"/>
            <ac:spMk id="10" creationId="{C259CB18-4E08-8EEC-1A8C-60550BA25BBF}"/>
          </ac:spMkLst>
        </pc:spChg>
        <pc:spChg chg="add mod">
          <ac:chgData name="Tao, Bill" userId="8bec7c3f-9b66-413c-b82f-fdf7bc0f8617" providerId="ADAL" clId="{AED408EE-8DC1-4F7B-B2FD-46DA55A7BD09}" dt="2024-04-09T00:40:42.114" v="2726" actId="1076"/>
          <ac:spMkLst>
            <pc:docMk/>
            <pc:sldMk cId="128921855" sldId="586"/>
            <ac:spMk id="11" creationId="{E9BF5522-5188-8465-F03F-63A6C38EC75F}"/>
          </ac:spMkLst>
        </pc:spChg>
        <pc:spChg chg="add mod">
          <ac:chgData name="Tao, Bill" userId="8bec7c3f-9b66-413c-b82f-fdf7bc0f8617" providerId="ADAL" clId="{AED408EE-8DC1-4F7B-B2FD-46DA55A7BD09}" dt="2024-04-09T00:41:37.458" v="2735" actId="207"/>
          <ac:spMkLst>
            <pc:docMk/>
            <pc:sldMk cId="128921855" sldId="586"/>
            <ac:spMk id="12" creationId="{494EFCAC-1ADE-CA13-E7CB-2D94DEE54627}"/>
          </ac:spMkLst>
        </pc:spChg>
        <pc:spChg chg="add mod">
          <ac:chgData name="Tao, Bill" userId="8bec7c3f-9b66-413c-b82f-fdf7bc0f8617" providerId="ADAL" clId="{AED408EE-8DC1-4F7B-B2FD-46DA55A7BD09}" dt="2024-04-09T00:41:55.195" v="2738" actId="207"/>
          <ac:spMkLst>
            <pc:docMk/>
            <pc:sldMk cId="128921855" sldId="586"/>
            <ac:spMk id="13" creationId="{2B64FBD8-AE95-2DB8-5B29-DE8E1ACA1B13}"/>
          </ac:spMkLst>
        </pc:spChg>
        <pc:spChg chg="add mod">
          <ac:chgData name="Tao, Bill" userId="8bec7c3f-9b66-413c-b82f-fdf7bc0f8617" providerId="ADAL" clId="{AED408EE-8DC1-4F7B-B2FD-46DA55A7BD09}" dt="2024-04-09T00:40:42.114" v="2726" actId="1076"/>
          <ac:spMkLst>
            <pc:docMk/>
            <pc:sldMk cId="128921855" sldId="586"/>
            <ac:spMk id="14" creationId="{754DD01D-D36A-50E0-92C2-653068E35D02}"/>
          </ac:spMkLst>
        </pc:spChg>
        <pc:spChg chg="add mod">
          <ac:chgData name="Tao, Bill" userId="8bec7c3f-9b66-413c-b82f-fdf7bc0f8617" providerId="ADAL" clId="{AED408EE-8DC1-4F7B-B2FD-46DA55A7BD09}" dt="2024-04-09T00:40:42.114" v="2726" actId="1076"/>
          <ac:spMkLst>
            <pc:docMk/>
            <pc:sldMk cId="128921855" sldId="586"/>
            <ac:spMk id="15" creationId="{368BE072-97C8-8AF7-EE2D-E7DCF9FF731D}"/>
          </ac:spMkLst>
        </pc:spChg>
        <pc:spChg chg="add mod">
          <ac:chgData name="Tao, Bill" userId="8bec7c3f-9b66-413c-b82f-fdf7bc0f8617" providerId="ADAL" clId="{AED408EE-8DC1-4F7B-B2FD-46DA55A7BD09}" dt="2024-04-09T00:40:42.114" v="2726" actId="1076"/>
          <ac:spMkLst>
            <pc:docMk/>
            <pc:sldMk cId="128921855" sldId="586"/>
            <ac:spMk id="16" creationId="{625FE0D0-1F7F-B5F3-829A-2EAABE04722E}"/>
          </ac:spMkLst>
        </pc:spChg>
        <pc:spChg chg="add mod">
          <ac:chgData name="Tao, Bill" userId="8bec7c3f-9b66-413c-b82f-fdf7bc0f8617" providerId="ADAL" clId="{AED408EE-8DC1-4F7B-B2FD-46DA55A7BD09}" dt="2024-04-09T00:41:12.842" v="2732" actId="207"/>
          <ac:spMkLst>
            <pc:docMk/>
            <pc:sldMk cId="128921855" sldId="586"/>
            <ac:spMk id="17" creationId="{3D7760DD-D280-6580-47D2-A30EB4829F1F}"/>
          </ac:spMkLst>
        </pc:spChg>
        <pc:spChg chg="add mod">
          <ac:chgData name="Tao, Bill" userId="8bec7c3f-9b66-413c-b82f-fdf7bc0f8617" providerId="ADAL" clId="{AED408EE-8DC1-4F7B-B2FD-46DA55A7BD09}" dt="2024-04-09T00:40:45.971" v="2728" actId="1076"/>
          <ac:spMkLst>
            <pc:docMk/>
            <pc:sldMk cId="128921855" sldId="586"/>
            <ac:spMk id="18" creationId="{F03F211F-9E24-6412-A498-AA7443246A33}"/>
          </ac:spMkLst>
        </pc:spChg>
        <pc:spChg chg="add mod">
          <ac:chgData name="Tao, Bill" userId="8bec7c3f-9b66-413c-b82f-fdf7bc0f8617" providerId="ADAL" clId="{AED408EE-8DC1-4F7B-B2FD-46DA55A7BD09}" dt="2024-04-09T00:41:42.662" v="2736" actId="207"/>
          <ac:spMkLst>
            <pc:docMk/>
            <pc:sldMk cId="128921855" sldId="586"/>
            <ac:spMk id="19" creationId="{FFF88A34-C2DB-D483-F54D-632B0036AE62}"/>
          </ac:spMkLst>
        </pc:spChg>
        <pc:spChg chg="add mod">
          <ac:chgData name="Tao, Bill" userId="8bec7c3f-9b66-413c-b82f-fdf7bc0f8617" providerId="ADAL" clId="{AED408EE-8DC1-4F7B-B2FD-46DA55A7BD09}" dt="2024-04-09T00:42:00.115" v="2739" actId="207"/>
          <ac:spMkLst>
            <pc:docMk/>
            <pc:sldMk cId="128921855" sldId="586"/>
            <ac:spMk id="20" creationId="{D250818E-0571-7BEF-8881-327D24F1952A}"/>
          </ac:spMkLst>
        </pc:spChg>
        <pc:spChg chg="add mod">
          <ac:chgData name="Tao, Bill" userId="8bec7c3f-9b66-413c-b82f-fdf7bc0f8617" providerId="ADAL" clId="{AED408EE-8DC1-4F7B-B2FD-46DA55A7BD09}" dt="2024-04-09T00:40:45.971" v="2728" actId="1076"/>
          <ac:spMkLst>
            <pc:docMk/>
            <pc:sldMk cId="128921855" sldId="586"/>
            <ac:spMk id="21" creationId="{B6679B99-607F-44E0-3211-CF941453AC94}"/>
          </ac:spMkLst>
        </pc:spChg>
        <pc:spChg chg="add mod">
          <ac:chgData name="Tao, Bill" userId="8bec7c3f-9b66-413c-b82f-fdf7bc0f8617" providerId="ADAL" clId="{AED408EE-8DC1-4F7B-B2FD-46DA55A7BD09}" dt="2024-04-09T00:40:45.971" v="2728" actId="1076"/>
          <ac:spMkLst>
            <pc:docMk/>
            <pc:sldMk cId="128921855" sldId="586"/>
            <ac:spMk id="25" creationId="{653DFEA0-EFDD-0AD9-81F9-39A2A4F13A6F}"/>
          </ac:spMkLst>
        </pc:spChg>
        <pc:spChg chg="add mod">
          <ac:chgData name="Tao, Bill" userId="8bec7c3f-9b66-413c-b82f-fdf7bc0f8617" providerId="ADAL" clId="{AED408EE-8DC1-4F7B-B2FD-46DA55A7BD09}" dt="2024-04-09T00:40:45.971" v="2728" actId="1076"/>
          <ac:spMkLst>
            <pc:docMk/>
            <pc:sldMk cId="128921855" sldId="586"/>
            <ac:spMk id="26" creationId="{B2ACCA6B-417B-1C84-6A4A-6D2617439B9B}"/>
          </ac:spMkLst>
        </pc:spChg>
        <pc:spChg chg="add mod">
          <ac:chgData name="Tao, Bill" userId="8bec7c3f-9b66-413c-b82f-fdf7bc0f8617" providerId="ADAL" clId="{AED408EE-8DC1-4F7B-B2FD-46DA55A7BD09}" dt="2024-04-09T00:41:18.834" v="2733" actId="207"/>
          <ac:spMkLst>
            <pc:docMk/>
            <pc:sldMk cId="128921855" sldId="586"/>
            <ac:spMk id="27" creationId="{A265BC3A-6076-EF27-1B3E-087FA3855EAD}"/>
          </ac:spMkLst>
        </pc:spChg>
        <pc:spChg chg="del">
          <ac:chgData name="Tao, Bill" userId="8bec7c3f-9b66-413c-b82f-fdf7bc0f8617" providerId="ADAL" clId="{AED408EE-8DC1-4F7B-B2FD-46DA55A7BD09}" dt="2024-04-08T23:58:24.319" v="2707" actId="478"/>
          <ac:spMkLst>
            <pc:docMk/>
            <pc:sldMk cId="128921855" sldId="586"/>
            <ac:spMk id="29" creationId="{70F61FE1-8755-3A95-57DE-AFAD39B5281A}"/>
          </ac:spMkLst>
        </pc:spChg>
        <pc:spChg chg="add mod">
          <ac:chgData name="Tao, Bill" userId="8bec7c3f-9b66-413c-b82f-fdf7bc0f8617" providerId="ADAL" clId="{AED408EE-8DC1-4F7B-B2FD-46DA55A7BD09}" dt="2024-04-09T00:40:54.319" v="2730" actId="1076"/>
          <ac:spMkLst>
            <pc:docMk/>
            <pc:sldMk cId="128921855" sldId="586"/>
            <ac:spMk id="30" creationId="{6A0DD335-A1A1-877C-49FC-ECA440744497}"/>
          </ac:spMkLst>
        </pc:spChg>
        <pc:spChg chg="add mod">
          <ac:chgData name="Tao, Bill" userId="8bec7c3f-9b66-413c-b82f-fdf7bc0f8617" providerId="ADAL" clId="{AED408EE-8DC1-4F7B-B2FD-46DA55A7BD09}" dt="2024-04-09T00:41:49.652" v="2737" actId="207"/>
          <ac:spMkLst>
            <pc:docMk/>
            <pc:sldMk cId="128921855" sldId="586"/>
            <ac:spMk id="31" creationId="{F7B56B8F-3DB2-0A48-DB2D-979CA0F42230}"/>
          </ac:spMkLst>
        </pc:spChg>
        <pc:spChg chg="add mod">
          <ac:chgData name="Tao, Bill" userId="8bec7c3f-9b66-413c-b82f-fdf7bc0f8617" providerId="ADAL" clId="{AED408EE-8DC1-4F7B-B2FD-46DA55A7BD09}" dt="2024-04-09T00:42:12.379" v="2740" actId="207"/>
          <ac:spMkLst>
            <pc:docMk/>
            <pc:sldMk cId="128921855" sldId="586"/>
            <ac:spMk id="32" creationId="{FA8607DF-F45A-3CA0-2886-35C60C1C79ED}"/>
          </ac:spMkLst>
        </pc:spChg>
        <pc:spChg chg="add mod">
          <ac:chgData name="Tao, Bill" userId="8bec7c3f-9b66-413c-b82f-fdf7bc0f8617" providerId="ADAL" clId="{AED408EE-8DC1-4F7B-B2FD-46DA55A7BD09}" dt="2024-04-09T00:40:54.319" v="2730" actId="1076"/>
          <ac:spMkLst>
            <pc:docMk/>
            <pc:sldMk cId="128921855" sldId="586"/>
            <ac:spMk id="33" creationId="{8344CD91-9B47-B538-1C34-8ECB152C7506}"/>
          </ac:spMkLst>
        </pc:spChg>
        <pc:spChg chg="add mod">
          <ac:chgData name="Tao, Bill" userId="8bec7c3f-9b66-413c-b82f-fdf7bc0f8617" providerId="ADAL" clId="{AED408EE-8DC1-4F7B-B2FD-46DA55A7BD09}" dt="2024-04-09T00:40:54.319" v="2730" actId="1076"/>
          <ac:spMkLst>
            <pc:docMk/>
            <pc:sldMk cId="128921855" sldId="586"/>
            <ac:spMk id="38" creationId="{2C043EC9-06AE-B867-4FD2-1D60D15D98C5}"/>
          </ac:spMkLst>
        </pc:spChg>
        <pc:spChg chg="del">
          <ac:chgData name="Tao, Bill" userId="8bec7c3f-9b66-413c-b82f-fdf7bc0f8617" providerId="ADAL" clId="{AED408EE-8DC1-4F7B-B2FD-46DA55A7BD09}" dt="2024-04-08T23:58:24.319" v="2707" actId="478"/>
          <ac:spMkLst>
            <pc:docMk/>
            <pc:sldMk cId="128921855" sldId="586"/>
            <ac:spMk id="42" creationId="{3E8951D9-3A8B-0331-C24C-44951FE105AC}"/>
          </ac:spMkLst>
        </pc:spChg>
        <pc:spChg chg="del">
          <ac:chgData name="Tao, Bill" userId="8bec7c3f-9b66-413c-b82f-fdf7bc0f8617" providerId="ADAL" clId="{AED408EE-8DC1-4F7B-B2FD-46DA55A7BD09}" dt="2024-04-08T23:58:24.319" v="2707" actId="478"/>
          <ac:spMkLst>
            <pc:docMk/>
            <pc:sldMk cId="128921855" sldId="586"/>
            <ac:spMk id="43" creationId="{09445EFA-0C16-C7FE-6F50-2FF32BCDD3D5}"/>
          </ac:spMkLst>
        </pc:spChg>
        <pc:spChg chg="del">
          <ac:chgData name="Tao, Bill" userId="8bec7c3f-9b66-413c-b82f-fdf7bc0f8617" providerId="ADAL" clId="{AED408EE-8DC1-4F7B-B2FD-46DA55A7BD09}" dt="2024-04-08T23:58:24.319" v="2707" actId="478"/>
          <ac:spMkLst>
            <pc:docMk/>
            <pc:sldMk cId="128921855" sldId="586"/>
            <ac:spMk id="44" creationId="{70A5EF16-8528-E067-7A8B-C28C2D2A80EC}"/>
          </ac:spMkLst>
        </pc:spChg>
        <pc:spChg chg="del">
          <ac:chgData name="Tao, Bill" userId="8bec7c3f-9b66-413c-b82f-fdf7bc0f8617" providerId="ADAL" clId="{AED408EE-8DC1-4F7B-B2FD-46DA55A7BD09}" dt="2024-04-08T23:58:24.319" v="2707" actId="478"/>
          <ac:spMkLst>
            <pc:docMk/>
            <pc:sldMk cId="128921855" sldId="586"/>
            <ac:spMk id="45" creationId="{CC1B2D1D-0B14-5E8F-4BB7-FCAC2E54AE43}"/>
          </ac:spMkLst>
        </pc:spChg>
        <pc:spChg chg="add mod">
          <ac:chgData name="Tao, Bill" userId="8bec7c3f-9b66-413c-b82f-fdf7bc0f8617" providerId="ADAL" clId="{AED408EE-8DC1-4F7B-B2FD-46DA55A7BD09}" dt="2024-04-09T00:40:54.319" v="2730" actId="1076"/>
          <ac:spMkLst>
            <pc:docMk/>
            <pc:sldMk cId="128921855" sldId="586"/>
            <ac:spMk id="46" creationId="{B8970A32-62B7-43D8-7E1A-B2E462374483}"/>
          </ac:spMkLst>
        </pc:spChg>
        <pc:grpChg chg="del">
          <ac:chgData name="Tao, Bill" userId="8bec7c3f-9b66-413c-b82f-fdf7bc0f8617" providerId="ADAL" clId="{AED408EE-8DC1-4F7B-B2FD-46DA55A7BD09}" dt="2024-04-08T23:58:24.319" v="2707" actId="478"/>
          <ac:grpSpMkLst>
            <pc:docMk/>
            <pc:sldMk cId="128921855" sldId="586"/>
            <ac:grpSpMk id="39" creationId="{80B3A9C8-6184-864B-5414-8DAE01CEF333}"/>
          </ac:grpSpMkLst>
        </pc:grpChg>
        <pc:grpChg chg="del">
          <ac:chgData name="Tao, Bill" userId="8bec7c3f-9b66-413c-b82f-fdf7bc0f8617" providerId="ADAL" clId="{AED408EE-8DC1-4F7B-B2FD-46DA55A7BD09}" dt="2024-04-08T23:58:24.319" v="2707" actId="478"/>
          <ac:grpSpMkLst>
            <pc:docMk/>
            <pc:sldMk cId="128921855" sldId="586"/>
            <ac:grpSpMk id="40" creationId="{3FCF3380-76A7-FE0A-BD20-3DA79B6678AA}"/>
          </ac:grpSpMkLst>
        </pc:grpChg>
        <pc:grpChg chg="del">
          <ac:chgData name="Tao, Bill" userId="8bec7c3f-9b66-413c-b82f-fdf7bc0f8617" providerId="ADAL" clId="{AED408EE-8DC1-4F7B-B2FD-46DA55A7BD09}" dt="2024-04-08T23:58:24.319" v="2707" actId="478"/>
          <ac:grpSpMkLst>
            <pc:docMk/>
            <pc:sldMk cId="128921855" sldId="586"/>
            <ac:grpSpMk id="41" creationId="{E35A760A-7456-A74E-69E0-9134149E44AD}"/>
          </ac:grpSpMkLst>
        </pc:grpChg>
        <pc:picChg chg="del">
          <ac:chgData name="Tao, Bill" userId="8bec7c3f-9b66-413c-b82f-fdf7bc0f8617" providerId="ADAL" clId="{AED408EE-8DC1-4F7B-B2FD-46DA55A7BD09}" dt="2024-04-08T23:58:24.319" v="2707" actId="478"/>
          <ac:picMkLst>
            <pc:docMk/>
            <pc:sldMk cId="128921855" sldId="586"/>
            <ac:picMk id="4" creationId="{19CCF836-A44B-479F-0D0D-42FA3D2B2C68}"/>
          </ac:picMkLst>
        </pc:picChg>
        <pc:picChg chg="del">
          <ac:chgData name="Tao, Bill" userId="8bec7c3f-9b66-413c-b82f-fdf7bc0f8617" providerId="ADAL" clId="{AED408EE-8DC1-4F7B-B2FD-46DA55A7BD09}" dt="2024-04-08T23:58:24.319" v="2707" actId="478"/>
          <ac:picMkLst>
            <pc:docMk/>
            <pc:sldMk cId="128921855" sldId="586"/>
            <ac:picMk id="22" creationId="{CC9894F0-0B8E-699E-25C6-D511EF7AF843}"/>
          </ac:picMkLst>
        </pc:picChg>
        <pc:picChg chg="del">
          <ac:chgData name="Tao, Bill" userId="8bec7c3f-9b66-413c-b82f-fdf7bc0f8617" providerId="ADAL" clId="{AED408EE-8DC1-4F7B-B2FD-46DA55A7BD09}" dt="2024-04-08T23:58:24.319" v="2707" actId="478"/>
          <ac:picMkLst>
            <pc:docMk/>
            <pc:sldMk cId="128921855" sldId="586"/>
            <ac:picMk id="28" creationId="{5BD86459-851A-70F0-701F-4709B08FC960}"/>
          </ac:picMkLst>
        </pc:picChg>
        <pc:picChg chg="del">
          <ac:chgData name="Tao, Bill" userId="8bec7c3f-9b66-413c-b82f-fdf7bc0f8617" providerId="ADAL" clId="{AED408EE-8DC1-4F7B-B2FD-46DA55A7BD09}" dt="2024-04-08T23:58:24.319" v="2707" actId="478"/>
          <ac:picMkLst>
            <pc:docMk/>
            <pc:sldMk cId="128921855" sldId="586"/>
            <ac:picMk id="34" creationId="{BE3F78F0-539F-0C28-CF83-6C164D3363FD}"/>
          </ac:picMkLst>
        </pc:picChg>
      </pc:sldChg>
      <pc:sldChg chg="addSp delSp modSp add mod delAnim modAnim modNotesTx">
        <pc:chgData name="Tao, Bill" userId="8bec7c3f-9b66-413c-b82f-fdf7bc0f8617" providerId="ADAL" clId="{AED408EE-8DC1-4F7B-B2FD-46DA55A7BD09}" dt="2024-04-09T18:52:18.407" v="5121" actId="20577"/>
        <pc:sldMkLst>
          <pc:docMk/>
          <pc:sldMk cId="2911786100" sldId="587"/>
        </pc:sldMkLst>
        <pc:spChg chg="del">
          <ac:chgData name="Tao, Bill" userId="8bec7c3f-9b66-413c-b82f-fdf7bc0f8617" providerId="ADAL" clId="{AED408EE-8DC1-4F7B-B2FD-46DA55A7BD09}" dt="2024-04-09T00:38:09.965" v="2708" actId="478"/>
          <ac:spMkLst>
            <pc:docMk/>
            <pc:sldMk cId="2911786100" sldId="587"/>
            <ac:spMk id="29" creationId="{70F61FE1-8755-3A95-57DE-AFAD39B5281A}"/>
          </ac:spMkLst>
        </pc:spChg>
        <pc:spChg chg="del">
          <ac:chgData name="Tao, Bill" userId="8bec7c3f-9b66-413c-b82f-fdf7bc0f8617" providerId="ADAL" clId="{AED408EE-8DC1-4F7B-B2FD-46DA55A7BD09}" dt="2024-04-09T00:38:09.965" v="2708" actId="478"/>
          <ac:spMkLst>
            <pc:docMk/>
            <pc:sldMk cId="2911786100" sldId="587"/>
            <ac:spMk id="42" creationId="{3E8951D9-3A8B-0331-C24C-44951FE105AC}"/>
          </ac:spMkLst>
        </pc:spChg>
        <pc:spChg chg="del">
          <ac:chgData name="Tao, Bill" userId="8bec7c3f-9b66-413c-b82f-fdf7bc0f8617" providerId="ADAL" clId="{AED408EE-8DC1-4F7B-B2FD-46DA55A7BD09}" dt="2024-04-09T00:38:09.965" v="2708" actId="478"/>
          <ac:spMkLst>
            <pc:docMk/>
            <pc:sldMk cId="2911786100" sldId="587"/>
            <ac:spMk id="43" creationId="{09445EFA-0C16-C7FE-6F50-2FF32BCDD3D5}"/>
          </ac:spMkLst>
        </pc:spChg>
        <pc:spChg chg="del">
          <ac:chgData name="Tao, Bill" userId="8bec7c3f-9b66-413c-b82f-fdf7bc0f8617" providerId="ADAL" clId="{AED408EE-8DC1-4F7B-B2FD-46DA55A7BD09}" dt="2024-04-09T00:38:09.965" v="2708" actId="478"/>
          <ac:spMkLst>
            <pc:docMk/>
            <pc:sldMk cId="2911786100" sldId="587"/>
            <ac:spMk id="44" creationId="{70A5EF16-8528-E067-7A8B-C28C2D2A80EC}"/>
          </ac:spMkLst>
        </pc:spChg>
        <pc:spChg chg="del">
          <ac:chgData name="Tao, Bill" userId="8bec7c3f-9b66-413c-b82f-fdf7bc0f8617" providerId="ADAL" clId="{AED408EE-8DC1-4F7B-B2FD-46DA55A7BD09}" dt="2024-04-09T00:38:09.965" v="2708" actId="478"/>
          <ac:spMkLst>
            <pc:docMk/>
            <pc:sldMk cId="2911786100" sldId="587"/>
            <ac:spMk id="45" creationId="{CC1B2D1D-0B14-5E8F-4BB7-FCAC2E54AE43}"/>
          </ac:spMkLst>
        </pc:spChg>
        <pc:grpChg chg="del">
          <ac:chgData name="Tao, Bill" userId="8bec7c3f-9b66-413c-b82f-fdf7bc0f8617" providerId="ADAL" clId="{AED408EE-8DC1-4F7B-B2FD-46DA55A7BD09}" dt="2024-04-09T00:38:09.965" v="2708" actId="478"/>
          <ac:grpSpMkLst>
            <pc:docMk/>
            <pc:sldMk cId="2911786100" sldId="587"/>
            <ac:grpSpMk id="39" creationId="{80B3A9C8-6184-864B-5414-8DAE01CEF333}"/>
          </ac:grpSpMkLst>
        </pc:grpChg>
        <pc:grpChg chg="del">
          <ac:chgData name="Tao, Bill" userId="8bec7c3f-9b66-413c-b82f-fdf7bc0f8617" providerId="ADAL" clId="{AED408EE-8DC1-4F7B-B2FD-46DA55A7BD09}" dt="2024-04-09T00:38:09.965" v="2708" actId="478"/>
          <ac:grpSpMkLst>
            <pc:docMk/>
            <pc:sldMk cId="2911786100" sldId="587"/>
            <ac:grpSpMk id="40" creationId="{3FCF3380-76A7-FE0A-BD20-3DA79B6678AA}"/>
          </ac:grpSpMkLst>
        </pc:grpChg>
        <pc:grpChg chg="del">
          <ac:chgData name="Tao, Bill" userId="8bec7c3f-9b66-413c-b82f-fdf7bc0f8617" providerId="ADAL" clId="{AED408EE-8DC1-4F7B-B2FD-46DA55A7BD09}" dt="2024-04-09T00:38:09.965" v="2708" actId="478"/>
          <ac:grpSpMkLst>
            <pc:docMk/>
            <pc:sldMk cId="2911786100" sldId="587"/>
            <ac:grpSpMk id="41" creationId="{E35A760A-7456-A74E-69E0-9134149E44AD}"/>
          </ac:grpSpMkLst>
        </pc:grpChg>
        <pc:picChg chg="del">
          <ac:chgData name="Tao, Bill" userId="8bec7c3f-9b66-413c-b82f-fdf7bc0f8617" providerId="ADAL" clId="{AED408EE-8DC1-4F7B-B2FD-46DA55A7BD09}" dt="2024-04-09T00:38:09.965" v="2708" actId="478"/>
          <ac:picMkLst>
            <pc:docMk/>
            <pc:sldMk cId="2911786100" sldId="587"/>
            <ac:picMk id="4" creationId="{19CCF836-A44B-479F-0D0D-42FA3D2B2C68}"/>
          </ac:picMkLst>
        </pc:picChg>
        <pc:picChg chg="del">
          <ac:chgData name="Tao, Bill" userId="8bec7c3f-9b66-413c-b82f-fdf7bc0f8617" providerId="ADAL" clId="{AED408EE-8DC1-4F7B-B2FD-46DA55A7BD09}" dt="2024-04-09T00:38:09.965" v="2708" actId="478"/>
          <ac:picMkLst>
            <pc:docMk/>
            <pc:sldMk cId="2911786100" sldId="587"/>
            <ac:picMk id="22" creationId="{CC9894F0-0B8E-699E-25C6-D511EF7AF843}"/>
          </ac:picMkLst>
        </pc:picChg>
        <pc:picChg chg="del">
          <ac:chgData name="Tao, Bill" userId="8bec7c3f-9b66-413c-b82f-fdf7bc0f8617" providerId="ADAL" clId="{AED408EE-8DC1-4F7B-B2FD-46DA55A7BD09}" dt="2024-04-09T00:38:09.965" v="2708" actId="478"/>
          <ac:picMkLst>
            <pc:docMk/>
            <pc:sldMk cId="2911786100" sldId="587"/>
            <ac:picMk id="28" creationId="{5BD86459-851A-70F0-701F-4709B08FC960}"/>
          </ac:picMkLst>
        </pc:picChg>
        <pc:picChg chg="del">
          <ac:chgData name="Tao, Bill" userId="8bec7c3f-9b66-413c-b82f-fdf7bc0f8617" providerId="ADAL" clId="{AED408EE-8DC1-4F7B-B2FD-46DA55A7BD09}" dt="2024-04-09T00:38:09.965" v="2708" actId="478"/>
          <ac:picMkLst>
            <pc:docMk/>
            <pc:sldMk cId="2911786100" sldId="587"/>
            <ac:picMk id="34" creationId="{BE3F78F0-539F-0C28-CF83-6C164D3363FD}"/>
          </ac:picMkLst>
        </pc:picChg>
        <pc:picChg chg="add mod">
          <ac:chgData name="Tao, Bill" userId="8bec7c3f-9b66-413c-b82f-fdf7bc0f8617" providerId="ADAL" clId="{AED408EE-8DC1-4F7B-B2FD-46DA55A7BD09}" dt="2024-04-09T00:39:25.925" v="2711" actId="1076"/>
          <ac:picMkLst>
            <pc:docMk/>
            <pc:sldMk cId="2911786100" sldId="587"/>
            <ac:picMk id="2050" creationId="{E1856018-4453-C452-563E-2E47CD57E96A}"/>
          </ac:picMkLst>
        </pc:picChg>
      </pc:sldChg>
      <pc:sldChg chg="addSp delSp modSp add mod modTransition addAnim delAnim modAnim modNotesTx">
        <pc:chgData name="Tao, Bill" userId="8bec7c3f-9b66-413c-b82f-fdf7bc0f8617" providerId="ADAL" clId="{AED408EE-8DC1-4F7B-B2FD-46DA55A7BD09}" dt="2024-04-09T18:51:29.187" v="4988"/>
        <pc:sldMkLst>
          <pc:docMk/>
          <pc:sldMk cId="2920545210" sldId="588"/>
        </pc:sldMkLst>
        <pc:spChg chg="del">
          <ac:chgData name="Tao, Bill" userId="8bec7c3f-9b66-413c-b82f-fdf7bc0f8617" providerId="ADAL" clId="{AED408EE-8DC1-4F7B-B2FD-46DA55A7BD09}" dt="2024-04-09T00:42:23.154" v="2742" actId="478"/>
          <ac:spMkLst>
            <pc:docMk/>
            <pc:sldMk cId="2920545210" sldId="588"/>
            <ac:spMk id="11" creationId="{E9BF5522-5188-8465-F03F-63A6C38EC75F}"/>
          </ac:spMkLst>
        </pc:spChg>
        <pc:spChg chg="del">
          <ac:chgData name="Tao, Bill" userId="8bec7c3f-9b66-413c-b82f-fdf7bc0f8617" providerId="ADAL" clId="{AED408EE-8DC1-4F7B-B2FD-46DA55A7BD09}" dt="2024-04-09T00:43:06.481" v="2757" actId="478"/>
          <ac:spMkLst>
            <pc:docMk/>
            <pc:sldMk cId="2920545210" sldId="588"/>
            <ac:spMk id="12" creationId="{494EFCAC-1ADE-CA13-E7CB-2D94DEE54627}"/>
          </ac:spMkLst>
        </pc:spChg>
        <pc:spChg chg="add del mod">
          <ac:chgData name="Tao, Bill" userId="8bec7c3f-9b66-413c-b82f-fdf7bc0f8617" providerId="ADAL" clId="{AED408EE-8DC1-4F7B-B2FD-46DA55A7BD09}" dt="2024-04-09T00:46:41.174" v="2773" actId="478"/>
          <ac:spMkLst>
            <pc:docMk/>
            <pc:sldMk cId="2920545210" sldId="588"/>
            <ac:spMk id="14" creationId="{754DD01D-D36A-50E0-92C2-653068E35D02}"/>
          </ac:spMkLst>
        </pc:spChg>
        <pc:spChg chg="del">
          <ac:chgData name="Tao, Bill" userId="8bec7c3f-9b66-413c-b82f-fdf7bc0f8617" providerId="ADAL" clId="{AED408EE-8DC1-4F7B-B2FD-46DA55A7BD09}" dt="2024-04-09T00:43:08.473" v="2758" actId="478"/>
          <ac:spMkLst>
            <pc:docMk/>
            <pc:sldMk cId="2920545210" sldId="588"/>
            <ac:spMk id="15" creationId="{368BE072-97C8-8AF7-EE2D-E7DCF9FF731D}"/>
          </ac:spMkLst>
        </pc:spChg>
        <pc:spChg chg="add del mod">
          <ac:chgData name="Tao, Bill" userId="8bec7c3f-9b66-413c-b82f-fdf7bc0f8617" providerId="ADAL" clId="{AED408EE-8DC1-4F7B-B2FD-46DA55A7BD09}" dt="2024-04-09T00:46:42.141" v="2776" actId="478"/>
          <ac:spMkLst>
            <pc:docMk/>
            <pc:sldMk cId="2920545210" sldId="588"/>
            <ac:spMk id="16" creationId="{625FE0D0-1F7F-B5F3-829A-2EAABE04722E}"/>
          </ac:spMkLst>
        </pc:spChg>
        <pc:spChg chg="del">
          <ac:chgData name="Tao, Bill" userId="8bec7c3f-9b66-413c-b82f-fdf7bc0f8617" providerId="ADAL" clId="{AED408EE-8DC1-4F7B-B2FD-46DA55A7BD09}" dt="2024-04-09T00:42:24.027" v="2743" actId="478"/>
          <ac:spMkLst>
            <pc:docMk/>
            <pc:sldMk cId="2920545210" sldId="588"/>
            <ac:spMk id="30" creationId="{6A0DD335-A1A1-877C-49FC-ECA440744497}"/>
          </ac:spMkLst>
        </pc:spChg>
        <pc:spChg chg="add del mod">
          <ac:chgData name="Tao, Bill" userId="8bec7c3f-9b66-413c-b82f-fdf7bc0f8617" providerId="ADAL" clId="{AED408EE-8DC1-4F7B-B2FD-46DA55A7BD09}" dt="2024-04-09T00:46:41.411" v="2774" actId="478"/>
          <ac:spMkLst>
            <pc:docMk/>
            <pc:sldMk cId="2920545210" sldId="588"/>
            <ac:spMk id="38" creationId="{2C043EC9-06AE-B867-4FD2-1D60D15D98C5}"/>
          </ac:spMkLst>
        </pc:spChg>
        <pc:spChg chg="add del mod">
          <ac:chgData name="Tao, Bill" userId="8bec7c3f-9b66-413c-b82f-fdf7bc0f8617" providerId="ADAL" clId="{AED408EE-8DC1-4F7B-B2FD-46DA55A7BD09}" dt="2024-04-09T00:46:41.892" v="2775" actId="478"/>
          <ac:spMkLst>
            <pc:docMk/>
            <pc:sldMk cId="2920545210" sldId="588"/>
            <ac:spMk id="46" creationId="{B8970A32-62B7-43D8-7E1A-B2E462374483}"/>
          </ac:spMkLst>
        </pc:spChg>
      </pc:sldChg>
      <pc:sldChg chg="addSp delSp modSp add mod delAnim modAnim modShow modNotesTx">
        <pc:chgData name="Tao, Bill" userId="8bec7c3f-9b66-413c-b82f-fdf7bc0f8617" providerId="ADAL" clId="{AED408EE-8DC1-4F7B-B2FD-46DA55A7BD09}" dt="2024-04-13T21:11:59.600" v="7190" actId="20577"/>
        <pc:sldMkLst>
          <pc:docMk/>
          <pc:sldMk cId="2014774243" sldId="589"/>
        </pc:sldMkLst>
        <pc:spChg chg="del">
          <ac:chgData name="Tao, Bill" userId="8bec7c3f-9b66-413c-b82f-fdf7bc0f8617" providerId="ADAL" clId="{AED408EE-8DC1-4F7B-B2FD-46DA55A7BD09}" dt="2024-04-09T18:06:51.515" v="4043" actId="478"/>
          <ac:spMkLst>
            <pc:docMk/>
            <pc:sldMk cId="2014774243" sldId="589"/>
            <ac:spMk id="2" creationId="{E31B6551-7B7F-D253-C4DA-CCB39E132620}"/>
          </ac:spMkLst>
        </pc:spChg>
        <pc:spChg chg="del mod">
          <ac:chgData name="Tao, Bill" userId="8bec7c3f-9b66-413c-b82f-fdf7bc0f8617" providerId="ADAL" clId="{AED408EE-8DC1-4F7B-B2FD-46DA55A7BD09}" dt="2024-04-09T18:06:53.157" v="4045" actId="478"/>
          <ac:spMkLst>
            <pc:docMk/>
            <pc:sldMk cId="2014774243" sldId="589"/>
            <ac:spMk id="3" creationId="{2FD4CB11-7365-4A97-C248-420C2CCFF62E}"/>
          </ac:spMkLst>
        </pc:spChg>
        <pc:spChg chg="add mod">
          <ac:chgData name="Tao, Bill" userId="8bec7c3f-9b66-413c-b82f-fdf7bc0f8617" providerId="ADAL" clId="{AED408EE-8DC1-4F7B-B2FD-46DA55A7BD09}" dt="2024-04-09T18:08:41.613" v="4062" actId="1582"/>
          <ac:spMkLst>
            <pc:docMk/>
            <pc:sldMk cId="2014774243" sldId="589"/>
            <ac:spMk id="9" creationId="{4565ABFB-8484-D2A4-4DA7-C1D3754DB3BB}"/>
          </ac:spMkLst>
        </pc:spChg>
        <pc:picChg chg="add mod modCrop">
          <ac:chgData name="Tao, Bill" userId="8bec7c3f-9b66-413c-b82f-fdf7bc0f8617" providerId="ADAL" clId="{AED408EE-8DC1-4F7B-B2FD-46DA55A7BD09}" dt="2024-04-09T18:08:11.122" v="4057" actId="732"/>
          <ac:picMkLst>
            <pc:docMk/>
            <pc:sldMk cId="2014774243" sldId="589"/>
            <ac:picMk id="8" creationId="{B70D5B8B-C6F5-CD92-233C-51C88A13FEF9}"/>
          </ac:picMkLst>
        </pc:picChg>
        <pc:picChg chg="add mod">
          <ac:chgData name="Tao, Bill" userId="8bec7c3f-9b66-413c-b82f-fdf7bc0f8617" providerId="ADAL" clId="{AED408EE-8DC1-4F7B-B2FD-46DA55A7BD09}" dt="2024-04-09T18:08:53.494" v="4064"/>
          <ac:picMkLst>
            <pc:docMk/>
            <pc:sldMk cId="2014774243" sldId="589"/>
            <ac:picMk id="10" creationId="{CEF667BA-8F9C-7292-5F99-AF3B20ACEF99}"/>
          </ac:picMkLst>
        </pc:picChg>
        <pc:picChg chg="del">
          <ac:chgData name="Tao, Bill" userId="8bec7c3f-9b66-413c-b82f-fdf7bc0f8617" providerId="ADAL" clId="{AED408EE-8DC1-4F7B-B2FD-46DA55A7BD09}" dt="2024-04-09T18:06:55.288" v="4046" actId="478"/>
          <ac:picMkLst>
            <pc:docMk/>
            <pc:sldMk cId="2014774243" sldId="589"/>
            <ac:picMk id="11" creationId="{34FBB0C2-1BF6-644F-7F4E-A70DFA67A727}"/>
          </ac:picMkLst>
        </pc:picChg>
        <pc:picChg chg="add mod">
          <ac:chgData name="Tao, Bill" userId="8bec7c3f-9b66-413c-b82f-fdf7bc0f8617" providerId="ADAL" clId="{AED408EE-8DC1-4F7B-B2FD-46DA55A7BD09}" dt="2024-04-09T18:08:53.494" v="4064"/>
          <ac:picMkLst>
            <pc:docMk/>
            <pc:sldMk cId="2014774243" sldId="589"/>
            <ac:picMk id="12" creationId="{F88A1B7E-2531-0877-20F3-0E9C9CE7D453}"/>
          </ac:picMkLst>
        </pc:picChg>
        <pc:picChg chg="del">
          <ac:chgData name="Tao, Bill" userId="8bec7c3f-9b66-413c-b82f-fdf7bc0f8617" providerId="ADAL" clId="{AED408EE-8DC1-4F7B-B2FD-46DA55A7BD09}" dt="2024-04-09T18:06:55.803" v="4047" actId="478"/>
          <ac:picMkLst>
            <pc:docMk/>
            <pc:sldMk cId="2014774243" sldId="589"/>
            <ac:picMk id="13" creationId="{63977ABE-4110-4471-EBBE-8BB20F21C638}"/>
          </ac:picMkLst>
        </pc:picChg>
        <pc:picChg chg="del">
          <ac:chgData name="Tao, Bill" userId="8bec7c3f-9b66-413c-b82f-fdf7bc0f8617" providerId="ADAL" clId="{AED408EE-8DC1-4F7B-B2FD-46DA55A7BD09}" dt="2024-04-09T18:06:56.504" v="4048" actId="478"/>
          <ac:picMkLst>
            <pc:docMk/>
            <pc:sldMk cId="2014774243" sldId="589"/>
            <ac:picMk id="14" creationId="{7F47BC0C-54AF-15F4-D46A-8DB95EA4C0AB}"/>
          </ac:picMkLst>
        </pc:picChg>
      </pc:sldChg>
      <pc:sldChg chg="modSp mod modAnim">
        <pc:chgData name="Tao, Bill" userId="8bec7c3f-9b66-413c-b82f-fdf7bc0f8617" providerId="ADAL" clId="{AED408EE-8DC1-4F7B-B2FD-46DA55A7BD09}" dt="2024-04-12T05:44:31.019" v="6585" actId="207"/>
        <pc:sldMkLst>
          <pc:docMk/>
          <pc:sldMk cId="1451647122" sldId="590"/>
        </pc:sldMkLst>
        <pc:spChg chg="mod">
          <ac:chgData name="Tao, Bill" userId="8bec7c3f-9b66-413c-b82f-fdf7bc0f8617" providerId="ADAL" clId="{AED408EE-8DC1-4F7B-B2FD-46DA55A7BD09}" dt="2024-04-12T04:59:01.821" v="5850" actId="20577"/>
          <ac:spMkLst>
            <pc:docMk/>
            <pc:sldMk cId="1451647122" sldId="590"/>
            <ac:spMk id="2" creationId="{E7DF538B-9B31-196B-67A0-755AA9450055}"/>
          </ac:spMkLst>
        </pc:spChg>
        <pc:spChg chg="mod">
          <ac:chgData name="Tao, Bill" userId="8bec7c3f-9b66-413c-b82f-fdf7bc0f8617" providerId="ADAL" clId="{AED408EE-8DC1-4F7B-B2FD-46DA55A7BD09}" dt="2024-04-12T05:44:31.019" v="6585" actId="207"/>
          <ac:spMkLst>
            <pc:docMk/>
            <pc:sldMk cId="1451647122" sldId="590"/>
            <ac:spMk id="3" creationId="{506F7685-4E40-4486-7A39-C25A0F351423}"/>
          </ac:spMkLst>
        </pc:spChg>
      </pc:sldChg>
      <pc:sldChg chg="add del">
        <pc:chgData name="Tao, Bill" userId="8bec7c3f-9b66-413c-b82f-fdf7bc0f8617" providerId="ADAL" clId="{AED408EE-8DC1-4F7B-B2FD-46DA55A7BD09}" dt="2024-04-09T18:07:00.033" v="4050"/>
        <pc:sldMkLst>
          <pc:docMk/>
          <pc:sldMk cId="2407761460" sldId="590"/>
        </pc:sldMkLst>
      </pc:sldChg>
      <pc:sldChg chg="addSp modSp new mod modAnim modNotesTx">
        <pc:chgData name="Tao, Bill" userId="8bec7c3f-9b66-413c-b82f-fdf7bc0f8617" providerId="ADAL" clId="{AED408EE-8DC1-4F7B-B2FD-46DA55A7BD09}" dt="2024-04-13T21:13:12.906" v="7239" actId="207"/>
        <pc:sldMkLst>
          <pc:docMk/>
          <pc:sldMk cId="2987719156" sldId="591"/>
        </pc:sldMkLst>
        <pc:spChg chg="mod">
          <ac:chgData name="Tao, Bill" userId="8bec7c3f-9b66-413c-b82f-fdf7bc0f8617" providerId="ADAL" clId="{AED408EE-8DC1-4F7B-B2FD-46DA55A7BD09}" dt="2024-04-12T04:57:27.245" v="5663" actId="20577"/>
          <ac:spMkLst>
            <pc:docMk/>
            <pc:sldMk cId="2987719156" sldId="591"/>
            <ac:spMk id="2" creationId="{3EDB13F7-3E02-4AEB-73FA-919CDC782E90}"/>
          </ac:spMkLst>
        </pc:spChg>
        <pc:spChg chg="mod">
          <ac:chgData name="Tao, Bill" userId="8bec7c3f-9b66-413c-b82f-fdf7bc0f8617" providerId="ADAL" clId="{AED408EE-8DC1-4F7B-B2FD-46DA55A7BD09}" dt="2024-04-13T21:12:45.644" v="7195" actId="1076"/>
          <ac:spMkLst>
            <pc:docMk/>
            <pc:sldMk cId="2987719156" sldId="591"/>
            <ac:spMk id="3" creationId="{6484D695-BD56-1685-1223-D7845F3E2481}"/>
          </ac:spMkLst>
        </pc:spChg>
        <pc:spChg chg="add mod">
          <ac:chgData name="Tao, Bill" userId="8bec7c3f-9b66-413c-b82f-fdf7bc0f8617" providerId="ADAL" clId="{AED408EE-8DC1-4F7B-B2FD-46DA55A7BD09}" dt="2024-04-13T21:13:12.906" v="7239" actId="207"/>
          <ac:spMkLst>
            <pc:docMk/>
            <pc:sldMk cId="2987719156" sldId="591"/>
            <ac:spMk id="4" creationId="{7FA1F5CD-4FA6-25A9-0391-151B7672252B}"/>
          </ac:spMkLst>
        </pc:spChg>
      </pc:sldChg>
      <pc:sldChg chg="modSp add mod modAnim">
        <pc:chgData name="Tao, Bill" userId="8bec7c3f-9b66-413c-b82f-fdf7bc0f8617" providerId="ADAL" clId="{AED408EE-8DC1-4F7B-B2FD-46DA55A7BD09}" dt="2024-04-16T22:35:46.734" v="7593" actId="20577"/>
        <pc:sldMkLst>
          <pc:docMk/>
          <pc:sldMk cId="1673638002" sldId="592"/>
        </pc:sldMkLst>
        <pc:spChg chg="mod">
          <ac:chgData name="Tao, Bill" userId="8bec7c3f-9b66-413c-b82f-fdf7bc0f8617" providerId="ADAL" clId="{AED408EE-8DC1-4F7B-B2FD-46DA55A7BD09}" dt="2024-04-12T05:08:05.134" v="6205" actId="20577"/>
          <ac:spMkLst>
            <pc:docMk/>
            <pc:sldMk cId="1673638002" sldId="592"/>
            <ac:spMk id="2" creationId="{DB31D217-0AE9-E115-5AED-1921DB660CA6}"/>
          </ac:spMkLst>
        </pc:spChg>
        <pc:spChg chg="mod">
          <ac:chgData name="Tao, Bill" userId="8bec7c3f-9b66-413c-b82f-fdf7bc0f8617" providerId="ADAL" clId="{AED408EE-8DC1-4F7B-B2FD-46DA55A7BD09}" dt="2024-04-16T22:35:46.734" v="7593" actId="20577"/>
          <ac:spMkLst>
            <pc:docMk/>
            <pc:sldMk cId="1673638002" sldId="592"/>
            <ac:spMk id="3" creationId="{307F9143-5D57-3A90-53A2-E316C19DB12F}"/>
          </ac:spMkLst>
        </pc:spChg>
      </pc:sldChg>
      <pc:sldChg chg="modSp new mod">
        <pc:chgData name="Tao, Bill" userId="8bec7c3f-9b66-413c-b82f-fdf7bc0f8617" providerId="ADAL" clId="{AED408EE-8DC1-4F7B-B2FD-46DA55A7BD09}" dt="2024-04-17T14:39:41.391" v="7716" actId="167"/>
        <pc:sldMkLst>
          <pc:docMk/>
          <pc:sldMk cId="4166297554" sldId="593"/>
        </pc:sldMkLst>
        <pc:spChg chg="mod">
          <ac:chgData name="Tao, Bill" userId="8bec7c3f-9b66-413c-b82f-fdf7bc0f8617" providerId="ADAL" clId="{AED408EE-8DC1-4F7B-B2FD-46DA55A7BD09}" dt="2024-04-12T05:17:11.587" v="6380" actId="20577"/>
          <ac:spMkLst>
            <pc:docMk/>
            <pc:sldMk cId="4166297554" sldId="593"/>
            <ac:spMk id="2" creationId="{7521E2CC-8C76-05C2-ABF8-196F60F12D6C}"/>
          </ac:spMkLst>
        </pc:spChg>
        <pc:spChg chg="ord">
          <ac:chgData name="Tao, Bill" userId="8bec7c3f-9b66-413c-b82f-fdf7bc0f8617" providerId="ADAL" clId="{AED408EE-8DC1-4F7B-B2FD-46DA55A7BD09}" dt="2024-04-16T18:10:22.422" v="7352" actId="167"/>
          <ac:spMkLst>
            <pc:docMk/>
            <pc:sldMk cId="4166297554" sldId="593"/>
            <ac:spMk id="4" creationId="{C7FE2FED-F10A-050E-FED0-764632D3D7FA}"/>
          </ac:spMkLst>
        </pc:spChg>
        <pc:spChg chg="ord">
          <ac:chgData name="Tao, Bill" userId="8bec7c3f-9b66-413c-b82f-fdf7bc0f8617" providerId="ADAL" clId="{AED408EE-8DC1-4F7B-B2FD-46DA55A7BD09}" dt="2024-04-17T14:39:25.185" v="7695" actId="167"/>
          <ac:spMkLst>
            <pc:docMk/>
            <pc:sldMk cId="4166297554" sldId="593"/>
            <ac:spMk id="5" creationId="{C2D66D8C-0E69-2B4A-D64C-248D1E871E8F}"/>
          </ac:spMkLst>
        </pc:spChg>
        <pc:spChg chg="ord">
          <ac:chgData name="Tao, Bill" userId="8bec7c3f-9b66-413c-b82f-fdf7bc0f8617" providerId="ADAL" clId="{AED408EE-8DC1-4F7B-B2FD-46DA55A7BD09}" dt="2024-04-16T18:10:22.422" v="7352" actId="167"/>
          <ac:spMkLst>
            <pc:docMk/>
            <pc:sldMk cId="4166297554" sldId="593"/>
            <ac:spMk id="6" creationId="{E48277E0-D654-A4A8-E314-2E91446F691E}"/>
          </ac:spMkLst>
        </pc:spChg>
        <pc:graphicFrameChg chg="ord modGraphic">
          <ac:chgData name="Tao, Bill" userId="8bec7c3f-9b66-413c-b82f-fdf7bc0f8617" providerId="ADAL" clId="{AED408EE-8DC1-4F7B-B2FD-46DA55A7BD09}" dt="2024-04-17T14:39:41.391" v="7716" actId="167"/>
          <ac:graphicFrameMkLst>
            <pc:docMk/>
            <pc:sldMk cId="4166297554" sldId="593"/>
            <ac:graphicFrameMk id="10" creationId="{48F4D906-5490-673F-AACE-D56B3F72D59F}"/>
          </ac:graphicFrameMkLst>
        </pc:graphicFrameChg>
      </pc:sldChg>
      <pc:sldChg chg="addSp delSp modSp new mod modAnim modShow">
        <pc:chgData name="Tao, Bill" userId="8bec7c3f-9b66-413c-b82f-fdf7bc0f8617" providerId="ADAL" clId="{AED408EE-8DC1-4F7B-B2FD-46DA55A7BD09}" dt="2024-04-12T05:43:37.525" v="6559" actId="729"/>
        <pc:sldMkLst>
          <pc:docMk/>
          <pc:sldMk cId="4191325993" sldId="594"/>
        </pc:sldMkLst>
        <pc:spChg chg="del">
          <ac:chgData name="Tao, Bill" userId="8bec7c3f-9b66-413c-b82f-fdf7bc0f8617" providerId="ADAL" clId="{AED408EE-8DC1-4F7B-B2FD-46DA55A7BD09}" dt="2024-04-12T05:40:55.984" v="6422" actId="478"/>
          <ac:spMkLst>
            <pc:docMk/>
            <pc:sldMk cId="4191325993" sldId="594"/>
            <ac:spMk id="2" creationId="{418E2FC6-D14B-31FD-FA8B-13CFA78466E9}"/>
          </ac:spMkLst>
        </pc:spChg>
        <pc:spChg chg="del">
          <ac:chgData name="Tao, Bill" userId="8bec7c3f-9b66-413c-b82f-fdf7bc0f8617" providerId="ADAL" clId="{AED408EE-8DC1-4F7B-B2FD-46DA55A7BD09}" dt="2024-04-12T05:40:59.832" v="6423" actId="478"/>
          <ac:spMkLst>
            <pc:docMk/>
            <pc:sldMk cId="4191325993" sldId="594"/>
            <ac:spMk id="3" creationId="{212093E9-923E-A84B-55F0-3CC38F1A2805}"/>
          </ac:spMkLst>
        </pc:spChg>
        <pc:spChg chg="del">
          <ac:chgData name="Tao, Bill" userId="8bec7c3f-9b66-413c-b82f-fdf7bc0f8617" providerId="ADAL" clId="{AED408EE-8DC1-4F7B-B2FD-46DA55A7BD09}" dt="2024-04-12T05:41:01.744" v="6424" actId="478"/>
          <ac:spMkLst>
            <pc:docMk/>
            <pc:sldMk cId="4191325993" sldId="594"/>
            <ac:spMk id="4" creationId="{A79ECD38-DE82-5E03-67BE-C6A06F1E4420}"/>
          </ac:spMkLst>
        </pc:spChg>
        <pc:spChg chg="del">
          <ac:chgData name="Tao, Bill" userId="8bec7c3f-9b66-413c-b82f-fdf7bc0f8617" providerId="ADAL" clId="{AED408EE-8DC1-4F7B-B2FD-46DA55A7BD09}" dt="2024-04-12T05:41:06.007" v="6425" actId="478"/>
          <ac:spMkLst>
            <pc:docMk/>
            <pc:sldMk cId="4191325993" sldId="594"/>
            <ac:spMk id="5" creationId="{C778BF16-0848-A03B-150F-AC5704082DC3}"/>
          </ac:spMkLst>
        </pc:spChg>
        <pc:spChg chg="del">
          <ac:chgData name="Tao, Bill" userId="8bec7c3f-9b66-413c-b82f-fdf7bc0f8617" providerId="ADAL" clId="{AED408EE-8DC1-4F7B-B2FD-46DA55A7BD09}" dt="2024-04-12T05:41:07.681" v="6426" actId="478"/>
          <ac:spMkLst>
            <pc:docMk/>
            <pc:sldMk cId="4191325993" sldId="594"/>
            <ac:spMk id="6" creationId="{5D234E66-170C-C5EA-11F1-215D1519D39F}"/>
          </ac:spMkLst>
        </pc:spChg>
        <pc:spChg chg="del">
          <ac:chgData name="Tao, Bill" userId="8bec7c3f-9b66-413c-b82f-fdf7bc0f8617" providerId="ADAL" clId="{AED408EE-8DC1-4F7B-B2FD-46DA55A7BD09}" dt="2024-04-12T05:41:14.940" v="6428" actId="478"/>
          <ac:spMkLst>
            <pc:docMk/>
            <pc:sldMk cId="4191325993" sldId="594"/>
            <ac:spMk id="7" creationId="{78EDEFA9-8886-7525-3EB5-97739314F75F}"/>
          </ac:spMkLst>
        </pc:spChg>
        <pc:spChg chg="del">
          <ac:chgData name="Tao, Bill" userId="8bec7c3f-9b66-413c-b82f-fdf7bc0f8617" providerId="ADAL" clId="{AED408EE-8DC1-4F7B-B2FD-46DA55A7BD09}" dt="2024-04-12T05:41:12.023" v="6427" actId="478"/>
          <ac:spMkLst>
            <pc:docMk/>
            <pc:sldMk cId="4191325993" sldId="594"/>
            <ac:spMk id="8" creationId="{AECC1534-0A32-B9B1-3D4D-489D3D3BC8DA}"/>
          </ac:spMkLst>
        </pc:spChg>
        <pc:spChg chg="add mod">
          <ac:chgData name="Tao, Bill" userId="8bec7c3f-9b66-413c-b82f-fdf7bc0f8617" providerId="ADAL" clId="{AED408EE-8DC1-4F7B-B2FD-46DA55A7BD09}" dt="2024-04-12T05:41:54.348" v="6496" actId="20577"/>
          <ac:spMkLst>
            <pc:docMk/>
            <pc:sldMk cId="4191325993" sldId="594"/>
            <ac:spMk id="10" creationId="{4BCE56EC-CD8C-984B-CAF7-D62C23FC574A}"/>
          </ac:spMkLst>
        </pc:spChg>
      </pc:sldChg>
      <pc:sldChg chg="modSp add">
        <pc:chgData name="Tao, Bill" userId="8bec7c3f-9b66-413c-b82f-fdf7bc0f8617" providerId="ADAL" clId="{AED408EE-8DC1-4F7B-B2FD-46DA55A7BD09}" dt="2024-04-12T05:44:21.010" v="6584" actId="207"/>
        <pc:sldMkLst>
          <pc:docMk/>
          <pc:sldMk cId="277387172" sldId="595"/>
        </pc:sldMkLst>
        <pc:spChg chg="mod">
          <ac:chgData name="Tao, Bill" userId="8bec7c3f-9b66-413c-b82f-fdf7bc0f8617" providerId="ADAL" clId="{AED408EE-8DC1-4F7B-B2FD-46DA55A7BD09}" dt="2024-04-12T05:44:21.010" v="6584" actId="207"/>
          <ac:spMkLst>
            <pc:docMk/>
            <pc:sldMk cId="277387172" sldId="595"/>
            <ac:spMk id="3" creationId="{506F7685-4E40-4486-7A39-C25A0F351423}"/>
          </ac:spMkLst>
        </pc:spChg>
      </pc:sldChg>
      <pc:sldChg chg="addSp delSp modSp add mod delAnim modAnim modShow">
        <pc:chgData name="Tao, Bill" userId="8bec7c3f-9b66-413c-b82f-fdf7bc0f8617" providerId="ADAL" clId="{AED408EE-8DC1-4F7B-B2FD-46DA55A7BD09}" dt="2024-04-12T05:47:29.183" v="6672" actId="729"/>
        <pc:sldMkLst>
          <pc:docMk/>
          <pc:sldMk cId="2386353138" sldId="596"/>
        </pc:sldMkLst>
        <pc:spChg chg="add del mod">
          <ac:chgData name="Tao, Bill" userId="8bec7c3f-9b66-413c-b82f-fdf7bc0f8617" providerId="ADAL" clId="{AED408EE-8DC1-4F7B-B2FD-46DA55A7BD09}" dt="2024-04-12T05:46:52.434" v="6669" actId="478"/>
          <ac:spMkLst>
            <pc:docMk/>
            <pc:sldMk cId="2386353138" sldId="596"/>
            <ac:spMk id="2" creationId="{C027E5C2-EAB0-8FEC-002C-08819E21A795}"/>
          </ac:spMkLst>
        </pc:spChg>
        <pc:spChg chg="mod">
          <ac:chgData name="Tao, Bill" userId="8bec7c3f-9b66-413c-b82f-fdf7bc0f8617" providerId="ADAL" clId="{AED408EE-8DC1-4F7B-B2FD-46DA55A7BD09}" dt="2024-04-12T05:45:40.473" v="6629" actId="20577"/>
          <ac:spMkLst>
            <pc:docMk/>
            <pc:sldMk cId="2386353138" sldId="596"/>
            <ac:spMk id="4" creationId="{2D99A063-6B07-B15B-ACF6-44C372B26C69}"/>
          </ac:spMkLst>
        </pc:spChg>
        <pc:picChg chg="add mod">
          <ac:chgData name="Tao, Bill" userId="8bec7c3f-9b66-413c-b82f-fdf7bc0f8617" providerId="ADAL" clId="{AED408EE-8DC1-4F7B-B2FD-46DA55A7BD09}" dt="2024-04-12T05:47:19.278" v="6670"/>
          <ac:picMkLst>
            <pc:docMk/>
            <pc:sldMk cId="2386353138" sldId="596"/>
            <ac:picMk id="3" creationId="{7156EC63-4CE9-5C6A-FFC1-334CA908D39D}"/>
          </ac:picMkLst>
        </pc:picChg>
      </pc:sldChg>
      <pc:sldChg chg="addSp delSp modSp add mod delAnim modAnim">
        <pc:chgData name="Tao, Bill" userId="8bec7c3f-9b66-413c-b82f-fdf7bc0f8617" providerId="ADAL" clId="{AED408EE-8DC1-4F7B-B2FD-46DA55A7BD09}" dt="2024-04-16T22:39:43.973" v="7659" actId="1076"/>
        <pc:sldMkLst>
          <pc:docMk/>
          <pc:sldMk cId="4004808857" sldId="597"/>
        </pc:sldMkLst>
        <pc:spChg chg="add mod">
          <ac:chgData name="Tao, Bill" userId="8bec7c3f-9b66-413c-b82f-fdf7bc0f8617" providerId="ADAL" clId="{AED408EE-8DC1-4F7B-B2FD-46DA55A7BD09}" dt="2024-04-12T05:49:02.467" v="6770" actId="122"/>
          <ac:spMkLst>
            <pc:docMk/>
            <pc:sldMk cId="4004808857" sldId="597"/>
            <ac:spMk id="5" creationId="{97C49C49-84EA-AD1B-0CF0-D758608A635A}"/>
          </ac:spMkLst>
        </pc:spChg>
        <pc:spChg chg="add mod">
          <ac:chgData name="Tao, Bill" userId="8bec7c3f-9b66-413c-b82f-fdf7bc0f8617" providerId="ADAL" clId="{AED408EE-8DC1-4F7B-B2FD-46DA55A7BD09}" dt="2024-04-12T05:49:22.280" v="6825" actId="20577"/>
          <ac:spMkLst>
            <pc:docMk/>
            <pc:sldMk cId="4004808857" sldId="597"/>
            <ac:spMk id="9" creationId="{8A1E177B-784F-798E-95C8-1AA1B05972E2}"/>
          </ac:spMkLst>
        </pc:spChg>
        <pc:spChg chg="add mod">
          <ac:chgData name="Tao, Bill" userId="8bec7c3f-9b66-413c-b82f-fdf7bc0f8617" providerId="ADAL" clId="{AED408EE-8DC1-4F7B-B2FD-46DA55A7BD09}" dt="2024-04-16T22:39:43.973" v="7659" actId="1076"/>
          <ac:spMkLst>
            <pc:docMk/>
            <pc:sldMk cId="4004808857" sldId="597"/>
            <ac:spMk id="10" creationId="{57B2C1E4-FBC5-FC0D-3778-90ACCE3D32BD}"/>
          </ac:spMkLst>
        </pc:spChg>
        <pc:graphicFrameChg chg="del">
          <ac:chgData name="Tao, Bill" userId="8bec7c3f-9b66-413c-b82f-fdf7bc0f8617" providerId="ADAL" clId="{AED408EE-8DC1-4F7B-B2FD-46DA55A7BD09}" dt="2024-04-12T05:47:37.987" v="6674" actId="478"/>
          <ac:graphicFrameMkLst>
            <pc:docMk/>
            <pc:sldMk cId="4004808857" sldId="597"/>
            <ac:graphicFrameMk id="7" creationId="{6344E992-9EB8-AE6A-83BB-6FCDE7AF1632}"/>
          </ac:graphicFrameMkLst>
        </pc:graphicFrameChg>
        <pc:graphicFrameChg chg="del">
          <ac:chgData name="Tao, Bill" userId="8bec7c3f-9b66-413c-b82f-fdf7bc0f8617" providerId="ADAL" clId="{AED408EE-8DC1-4F7B-B2FD-46DA55A7BD09}" dt="2024-04-12T05:47:40.084" v="6675" actId="478"/>
          <ac:graphicFrameMkLst>
            <pc:docMk/>
            <pc:sldMk cId="4004808857" sldId="597"/>
            <ac:graphicFrameMk id="8" creationId="{1A6FC491-3ADB-4EFD-AEBA-72779658DB32}"/>
          </ac:graphicFrameMkLst>
        </pc:graphicFrameChg>
        <pc:picChg chg="add mod">
          <ac:chgData name="Tao, Bill" userId="8bec7c3f-9b66-413c-b82f-fdf7bc0f8617" providerId="ADAL" clId="{AED408EE-8DC1-4F7B-B2FD-46DA55A7BD09}" dt="2024-04-12T05:48:09.831" v="6678" actId="1076"/>
          <ac:picMkLst>
            <pc:docMk/>
            <pc:sldMk cId="4004808857" sldId="597"/>
            <ac:picMk id="2" creationId="{DD654B0F-4948-2720-BEF0-A008D891E612}"/>
          </ac:picMkLst>
        </pc:picChg>
        <pc:picChg chg="add mod">
          <ac:chgData name="Tao, Bill" userId="8bec7c3f-9b66-413c-b82f-fdf7bc0f8617" providerId="ADAL" clId="{AED408EE-8DC1-4F7B-B2FD-46DA55A7BD09}" dt="2024-04-12T05:48:21.477" v="6682" actId="14100"/>
          <ac:picMkLst>
            <pc:docMk/>
            <pc:sldMk cId="4004808857" sldId="597"/>
            <ac:picMk id="3" creationId="{CCAE2AF5-224A-4C20-220E-AC29CB5B3667}"/>
          </ac:picMkLst>
        </pc:picChg>
        <pc:picChg chg="del">
          <ac:chgData name="Tao, Bill" userId="8bec7c3f-9b66-413c-b82f-fdf7bc0f8617" providerId="ADAL" clId="{AED408EE-8DC1-4F7B-B2FD-46DA55A7BD09}" dt="2024-04-12T05:47:33.557" v="6673" actId="478"/>
          <ac:picMkLst>
            <pc:docMk/>
            <pc:sldMk cId="4004808857" sldId="597"/>
            <ac:picMk id="12" creationId="{1229C679-63F3-32D6-F467-91BFA30C87A9}"/>
          </ac:picMkLst>
        </pc:picChg>
      </pc:sldChg>
      <pc:sldMasterChg chg="del delSldLayout">
        <pc:chgData name="Tao, Bill" userId="8bec7c3f-9b66-413c-b82f-fdf7bc0f8617" providerId="ADAL" clId="{AED408EE-8DC1-4F7B-B2FD-46DA55A7BD09}" dt="2024-04-02T20:34:55.052" v="2153" actId="47"/>
        <pc:sldMasterMkLst>
          <pc:docMk/>
          <pc:sldMasterMk cId="2460954070" sldId="2147483660"/>
        </pc:sldMasterMkLst>
        <pc:sldLayoutChg chg="del">
          <pc:chgData name="Tao, Bill" userId="8bec7c3f-9b66-413c-b82f-fdf7bc0f8617" providerId="ADAL" clId="{AED408EE-8DC1-4F7B-B2FD-46DA55A7BD09}" dt="2024-04-02T20:34:55.052" v="2153" actId="47"/>
          <pc:sldLayoutMkLst>
            <pc:docMk/>
            <pc:sldMasterMk cId="2460954070" sldId="2147483660"/>
            <pc:sldLayoutMk cId="949138452" sldId="2147483662"/>
          </pc:sldLayoutMkLst>
        </pc:sldLayoutChg>
      </pc:sldMasterChg>
    </pc:docChg>
  </pc:docChgLst>
</pc:chgInfo>
</file>

<file path=ppt/charts/_rels/chart1.xml.rels>&#65279;<?xml version="1.0" encoding="utf-8"?><Relationships xmlns="http://schemas.openxmlformats.org/package/2006/relationships"><Relationship Type="http://schemas.openxmlformats.org/officeDocument/2006/relationships/package" Target="/ppt/embeddings/Microsoft_Excel_Worksheet.xlsx" Id="rId3" /><Relationship Type="http://schemas.microsoft.com/office/2011/relationships/chartColorStyle" Target="/ppt/charts/colors1.xml" Id="rId2" /><Relationship Type="http://schemas.microsoft.com/office/2011/relationships/chartStyle" Target="/ppt/charts/style1.xml" Id="rId1" /></Relationships>
</file>

<file path=ppt/charts/_rels/chart2.xml.rels>&#65279;<?xml version="1.0" encoding="utf-8"?><Relationships xmlns="http://schemas.openxmlformats.org/package/2006/relationships"><Relationship Type="http://schemas.microsoft.com/office/2011/relationships/chartColorStyle" Target="/ppt/charts/colors2.xml" Id="rId2" /><Relationship Type="http://schemas.microsoft.com/office/2011/relationships/chartStyle" Target="/ppt/charts/style2.xml" Id="rId1" /><Relationship Type="http://schemas.openxmlformats.org/officeDocument/2006/relationships/oleObject" Target="file:///D:\Downloads\plots\30w.csv" TargetMode="External" Id="rId3" /></Relationships>
</file>

<file path=ppt/charts/_rels/chart3.xml.rels>&#65279;<?xml version="1.0" encoding="utf-8"?><Relationships xmlns="http://schemas.openxmlformats.org/package/2006/relationships"><Relationship Type="http://schemas.microsoft.com/office/2011/relationships/chartColorStyle" Target="/ppt/charts/colors3.xml" Id="rId2" /><Relationship Type="http://schemas.microsoft.com/office/2011/relationships/chartStyle" Target="/ppt/charts/style3.xml" Id="rId1" /><Relationship Type="http://schemas.openxmlformats.org/officeDocument/2006/relationships/oleObject" Target="file:///D:\Downloads\plots\priority_sweep.csv" TargetMode="External" Id="rId3"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a:solidFill>
                  <a:schemeClr val="tx1"/>
                </a:solidFill>
              </a:rPr>
              <a:t>Satellites Launched Per Year</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Y-Values</c:v>
                </c:pt>
              </c:strCache>
            </c:strRef>
          </c:tx>
          <c:spPr>
            <a:ln w="50800" cap="rnd">
              <a:solidFill>
                <a:schemeClr val="accent2"/>
              </a:solidFill>
              <a:round/>
            </a:ln>
            <a:effectLst/>
          </c:spPr>
          <c:marker>
            <c:symbol val="circle"/>
            <c:size val="5"/>
            <c:spPr>
              <a:solidFill>
                <a:schemeClr val="accent2">
                  <a:lumMod val="50000"/>
                </a:schemeClr>
              </a:solidFill>
              <a:ln w="9525">
                <a:noFill/>
              </a:ln>
              <a:effectLst/>
            </c:spPr>
          </c:marker>
          <c:xVal>
            <c:numRef>
              <c:f>Sheet1!$A$2:$A$50</c:f>
              <c:numCache>
                <c:formatCode>General</c:formatCode>
                <c:ptCount val="49"/>
                <c:pt idx="0">
                  <c:v>1974</c:v>
                </c:pt>
                <c:pt idx="1">
                  <c:v>1975</c:v>
                </c:pt>
                <c:pt idx="2">
                  <c:v>1976</c:v>
                </c:pt>
                <c:pt idx="3">
                  <c:v>1977</c:v>
                </c:pt>
                <c:pt idx="4">
                  <c:v>1978</c:v>
                </c:pt>
                <c:pt idx="5">
                  <c:v>1979</c:v>
                </c:pt>
                <c:pt idx="6">
                  <c:v>1980</c:v>
                </c:pt>
                <c:pt idx="7">
                  <c:v>1981</c:v>
                </c:pt>
                <c:pt idx="8">
                  <c:v>1982</c:v>
                </c:pt>
                <c:pt idx="9">
                  <c:v>1983</c:v>
                </c:pt>
                <c:pt idx="10">
                  <c:v>1984</c:v>
                </c:pt>
                <c:pt idx="11">
                  <c:v>1985</c:v>
                </c:pt>
                <c:pt idx="12">
                  <c:v>1986</c:v>
                </c:pt>
                <c:pt idx="13">
                  <c:v>1987</c:v>
                </c:pt>
                <c:pt idx="14">
                  <c:v>1988</c:v>
                </c:pt>
                <c:pt idx="15">
                  <c:v>1989</c:v>
                </c:pt>
                <c:pt idx="16">
                  <c:v>1990</c:v>
                </c:pt>
                <c:pt idx="17">
                  <c:v>1991</c:v>
                </c:pt>
                <c:pt idx="18">
                  <c:v>1992</c:v>
                </c:pt>
                <c:pt idx="19">
                  <c:v>1993</c:v>
                </c:pt>
                <c:pt idx="20">
                  <c:v>1994</c:v>
                </c:pt>
                <c:pt idx="21">
                  <c:v>1995</c:v>
                </c:pt>
                <c:pt idx="22">
                  <c:v>1996</c:v>
                </c:pt>
                <c:pt idx="23">
                  <c:v>1997</c:v>
                </c:pt>
                <c:pt idx="24">
                  <c:v>1998</c:v>
                </c:pt>
                <c:pt idx="25">
                  <c:v>1999</c:v>
                </c:pt>
                <c:pt idx="26">
                  <c:v>2000</c:v>
                </c:pt>
                <c:pt idx="27">
                  <c:v>2001</c:v>
                </c:pt>
                <c:pt idx="28">
                  <c:v>2002</c:v>
                </c:pt>
                <c:pt idx="29">
                  <c:v>2003</c:v>
                </c:pt>
                <c:pt idx="30">
                  <c:v>2004</c:v>
                </c:pt>
                <c:pt idx="31">
                  <c:v>2005</c:v>
                </c:pt>
                <c:pt idx="32">
                  <c:v>2006</c:v>
                </c:pt>
                <c:pt idx="33">
                  <c:v>2007</c:v>
                </c:pt>
                <c:pt idx="34">
                  <c:v>2008</c:v>
                </c:pt>
                <c:pt idx="35">
                  <c:v>2009</c:v>
                </c:pt>
                <c:pt idx="36">
                  <c:v>2010</c:v>
                </c:pt>
                <c:pt idx="37">
                  <c:v>2011</c:v>
                </c:pt>
                <c:pt idx="38">
                  <c:v>2012</c:v>
                </c:pt>
                <c:pt idx="39">
                  <c:v>2013</c:v>
                </c:pt>
                <c:pt idx="40">
                  <c:v>2014</c:v>
                </c:pt>
                <c:pt idx="41">
                  <c:v>2015</c:v>
                </c:pt>
                <c:pt idx="42">
                  <c:v>2016</c:v>
                </c:pt>
                <c:pt idx="43">
                  <c:v>2017</c:v>
                </c:pt>
                <c:pt idx="44">
                  <c:v>2018</c:v>
                </c:pt>
                <c:pt idx="45">
                  <c:v>2019</c:v>
                </c:pt>
                <c:pt idx="46">
                  <c:v>2025</c:v>
                </c:pt>
              </c:numCache>
            </c:numRef>
          </c:xVal>
          <c:yVal>
            <c:numRef>
              <c:f>Sheet1!$B$2:$B$50</c:f>
              <c:numCache>
                <c:formatCode>General</c:formatCode>
                <c:ptCount val="4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2</c:v>
                </c:pt>
                <c:pt idx="17">
                  <c:v>2</c:v>
                </c:pt>
                <c:pt idx="18">
                  <c:v>2</c:v>
                </c:pt>
                <c:pt idx="19">
                  <c:v>4</c:v>
                </c:pt>
                <c:pt idx="20">
                  <c:v>5</c:v>
                </c:pt>
                <c:pt idx="21">
                  <c:v>9</c:v>
                </c:pt>
                <c:pt idx="22">
                  <c:v>10</c:v>
                </c:pt>
                <c:pt idx="23">
                  <c:v>32</c:v>
                </c:pt>
                <c:pt idx="24">
                  <c:v>34</c:v>
                </c:pt>
                <c:pt idx="25">
                  <c:v>28</c:v>
                </c:pt>
                <c:pt idx="26">
                  <c:v>35</c:v>
                </c:pt>
                <c:pt idx="27">
                  <c:v>21</c:v>
                </c:pt>
                <c:pt idx="28">
                  <c:v>40</c:v>
                </c:pt>
                <c:pt idx="29">
                  <c:v>32</c:v>
                </c:pt>
                <c:pt idx="30">
                  <c:v>31</c:v>
                </c:pt>
                <c:pt idx="31">
                  <c:v>36</c:v>
                </c:pt>
                <c:pt idx="32">
                  <c:v>44</c:v>
                </c:pt>
                <c:pt idx="33">
                  <c:v>58</c:v>
                </c:pt>
                <c:pt idx="34">
                  <c:v>61</c:v>
                </c:pt>
                <c:pt idx="35">
                  <c:v>65</c:v>
                </c:pt>
                <c:pt idx="36">
                  <c:v>71</c:v>
                </c:pt>
                <c:pt idx="37">
                  <c:v>87</c:v>
                </c:pt>
                <c:pt idx="38">
                  <c:v>88</c:v>
                </c:pt>
                <c:pt idx="39">
                  <c:v>108</c:v>
                </c:pt>
                <c:pt idx="40">
                  <c:v>145</c:v>
                </c:pt>
                <c:pt idx="41">
                  <c:v>150</c:v>
                </c:pt>
                <c:pt idx="42">
                  <c:v>135</c:v>
                </c:pt>
                <c:pt idx="43">
                  <c:v>388</c:v>
                </c:pt>
                <c:pt idx="44">
                  <c:v>365</c:v>
                </c:pt>
                <c:pt idx="45">
                  <c:v>342</c:v>
                </c:pt>
                <c:pt idx="46">
                  <c:v>1145</c:v>
                </c:pt>
              </c:numCache>
            </c:numRef>
          </c:yVal>
          <c:smooth val="1"/>
          <c:extLst>
            <c:ext xmlns:c16="http://schemas.microsoft.com/office/drawing/2014/chart" uri="{C3380CC4-5D6E-409C-BE32-E72D297353CC}">
              <c16:uniqueId val="{00000000-0C60-9D40-A459-424E2872AAB8}"/>
            </c:ext>
          </c:extLst>
        </c:ser>
        <c:dLbls>
          <c:showLegendKey val="0"/>
          <c:showVal val="0"/>
          <c:showCatName val="0"/>
          <c:showSerName val="0"/>
          <c:showPercent val="0"/>
          <c:showBubbleSize val="0"/>
        </c:dLbls>
        <c:axId val="1661932768"/>
        <c:axId val="1669048736"/>
      </c:scatterChart>
      <c:valAx>
        <c:axId val="1661932768"/>
        <c:scaling>
          <c:orientation val="minMax"/>
          <c:max val="2025"/>
          <c:min val="1975"/>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2400">
                    <a:solidFill>
                      <a:schemeClr val="tx1"/>
                    </a:solidFill>
                  </a:rPr>
                  <a:t>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8100"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69048736"/>
        <c:crosses val="autoZero"/>
        <c:crossBetween val="midCat"/>
      </c:valAx>
      <c:valAx>
        <c:axId val="1669048736"/>
        <c:scaling>
          <c:orientation val="minMax"/>
        </c:scaling>
        <c:delete val="0"/>
        <c:axPos val="l"/>
        <c:numFmt formatCode="General" sourceLinked="1"/>
        <c:majorTickMark val="none"/>
        <c:minorTickMark val="none"/>
        <c:tickLblPos val="nextTo"/>
        <c:spPr>
          <a:noFill/>
          <a:ln w="38100"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661932768"/>
        <c:crosses val="autoZero"/>
        <c:crossBetween val="midCat"/>
        <c:majorUnit val="50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Baseline</c:v>
          </c:tx>
          <c:spPr>
            <a:ln w="31750" cap="rnd">
              <a:solidFill>
                <a:srgbClr val="7030A0"/>
              </a:solidFill>
              <a:round/>
            </a:ln>
            <a:effectLst/>
          </c:spPr>
          <c:marker>
            <c:symbol val="none"/>
          </c:marker>
          <c:xVal>
            <c:numRef>
              <c:f>'30w'!$B$2:$B$101</c:f>
              <c:numCache>
                <c:formatCode>General</c:formatCode>
                <c:ptCount val="100"/>
                <c:pt idx="0">
                  <c:v>1.6666666666666601E-2</c:v>
                </c:pt>
                <c:pt idx="1">
                  <c:v>4.0833333333333304</c:v>
                </c:pt>
                <c:pt idx="2">
                  <c:v>6.0333333333333297</c:v>
                </c:pt>
                <c:pt idx="3">
                  <c:v>8.2166666666666597</c:v>
                </c:pt>
                <c:pt idx="4">
                  <c:v>10.1</c:v>
                </c:pt>
                <c:pt idx="5">
                  <c:v>11.8333333333333</c:v>
                </c:pt>
                <c:pt idx="6">
                  <c:v>13.5</c:v>
                </c:pt>
                <c:pt idx="7">
                  <c:v>15.883333333333301</c:v>
                </c:pt>
                <c:pt idx="8">
                  <c:v>17.850000000000001</c:v>
                </c:pt>
                <c:pt idx="9">
                  <c:v>19.2</c:v>
                </c:pt>
                <c:pt idx="10">
                  <c:v>20.350000000000001</c:v>
                </c:pt>
                <c:pt idx="11">
                  <c:v>21.533333333333299</c:v>
                </c:pt>
                <c:pt idx="12">
                  <c:v>22.716666666666601</c:v>
                </c:pt>
                <c:pt idx="13">
                  <c:v>24.233333333333299</c:v>
                </c:pt>
                <c:pt idx="14">
                  <c:v>26.1666666666666</c:v>
                </c:pt>
                <c:pt idx="15">
                  <c:v>27.883333333333301</c:v>
                </c:pt>
                <c:pt idx="16">
                  <c:v>29.683333333333302</c:v>
                </c:pt>
                <c:pt idx="17">
                  <c:v>31.516666666666602</c:v>
                </c:pt>
                <c:pt idx="18">
                  <c:v>33.299999999999997</c:v>
                </c:pt>
                <c:pt idx="19">
                  <c:v>35.183333333333302</c:v>
                </c:pt>
                <c:pt idx="20">
                  <c:v>37.200000000000003</c:v>
                </c:pt>
                <c:pt idx="21">
                  <c:v>38.9166666666666</c:v>
                </c:pt>
                <c:pt idx="22">
                  <c:v>40.0833333333333</c:v>
                </c:pt>
                <c:pt idx="23">
                  <c:v>41.366666666666603</c:v>
                </c:pt>
                <c:pt idx="24">
                  <c:v>42.733333333333299</c:v>
                </c:pt>
                <c:pt idx="25">
                  <c:v>43.85</c:v>
                </c:pt>
                <c:pt idx="26">
                  <c:v>45.033333333333303</c:v>
                </c:pt>
                <c:pt idx="27">
                  <c:v>46.216666666666598</c:v>
                </c:pt>
                <c:pt idx="28">
                  <c:v>47.3333333333333</c:v>
                </c:pt>
                <c:pt idx="29">
                  <c:v>48.8333333333333</c:v>
                </c:pt>
                <c:pt idx="30">
                  <c:v>50.55</c:v>
                </c:pt>
                <c:pt idx="31">
                  <c:v>52.25</c:v>
                </c:pt>
                <c:pt idx="32">
                  <c:v>54.116666666666603</c:v>
                </c:pt>
                <c:pt idx="33">
                  <c:v>55.683333333333302</c:v>
                </c:pt>
                <c:pt idx="34">
                  <c:v>57.283333333333303</c:v>
                </c:pt>
                <c:pt idx="35">
                  <c:v>58.5833333333333</c:v>
                </c:pt>
                <c:pt idx="36">
                  <c:v>59.933333333333302</c:v>
                </c:pt>
                <c:pt idx="37">
                  <c:v>61.316666666666599</c:v>
                </c:pt>
                <c:pt idx="38">
                  <c:v>62.966666666666598</c:v>
                </c:pt>
                <c:pt idx="39">
                  <c:v>64.400000000000006</c:v>
                </c:pt>
                <c:pt idx="40">
                  <c:v>65.733333333333306</c:v>
                </c:pt>
                <c:pt idx="41">
                  <c:v>67.033333333333303</c:v>
                </c:pt>
                <c:pt idx="42">
                  <c:v>68.1666666666666</c:v>
                </c:pt>
                <c:pt idx="43">
                  <c:v>69.633333333333297</c:v>
                </c:pt>
                <c:pt idx="44">
                  <c:v>71.150000000000006</c:v>
                </c:pt>
                <c:pt idx="45">
                  <c:v>72.5833333333333</c:v>
                </c:pt>
                <c:pt idx="46">
                  <c:v>74.150000000000006</c:v>
                </c:pt>
                <c:pt idx="47">
                  <c:v>75.2</c:v>
                </c:pt>
                <c:pt idx="48">
                  <c:v>76.1666666666666</c:v>
                </c:pt>
                <c:pt idx="49">
                  <c:v>77.116666666666603</c:v>
                </c:pt>
                <c:pt idx="50">
                  <c:v>78.316666666666606</c:v>
                </c:pt>
                <c:pt idx="51">
                  <c:v>79.633333333333297</c:v>
                </c:pt>
                <c:pt idx="52">
                  <c:v>80.95</c:v>
                </c:pt>
                <c:pt idx="53">
                  <c:v>82.116666666666603</c:v>
                </c:pt>
                <c:pt idx="54">
                  <c:v>83.033333333333303</c:v>
                </c:pt>
                <c:pt idx="55">
                  <c:v>84.1</c:v>
                </c:pt>
                <c:pt idx="56">
                  <c:v>86.016666666666595</c:v>
                </c:pt>
                <c:pt idx="57">
                  <c:v>88.1666666666666</c:v>
                </c:pt>
                <c:pt idx="58">
                  <c:v>90.433333333333294</c:v>
                </c:pt>
                <c:pt idx="59">
                  <c:v>92.066666666666606</c:v>
                </c:pt>
                <c:pt idx="60">
                  <c:v>93.766666666666595</c:v>
                </c:pt>
                <c:pt idx="61">
                  <c:v>95.466666666666598</c:v>
                </c:pt>
                <c:pt idx="62">
                  <c:v>97</c:v>
                </c:pt>
                <c:pt idx="63">
                  <c:v>98.966666666666598</c:v>
                </c:pt>
                <c:pt idx="64">
                  <c:v>100.9</c:v>
                </c:pt>
                <c:pt idx="65">
                  <c:v>102.516666666666</c:v>
                </c:pt>
                <c:pt idx="66">
                  <c:v>104.083333333333</c:v>
                </c:pt>
                <c:pt idx="67">
                  <c:v>105.5</c:v>
                </c:pt>
                <c:pt idx="68">
                  <c:v>106.81666666666599</c:v>
                </c:pt>
                <c:pt idx="69">
                  <c:v>108.433333333333</c:v>
                </c:pt>
                <c:pt idx="70">
                  <c:v>110.48333333333299</c:v>
                </c:pt>
                <c:pt idx="71">
                  <c:v>112.36666666666601</c:v>
                </c:pt>
                <c:pt idx="72">
                  <c:v>113.73333333333299</c:v>
                </c:pt>
                <c:pt idx="73">
                  <c:v>115.583333333333</c:v>
                </c:pt>
                <c:pt idx="74">
                  <c:v>117.033333333333</c:v>
                </c:pt>
                <c:pt idx="75">
                  <c:v>118.683333333333</c:v>
                </c:pt>
                <c:pt idx="76">
                  <c:v>120.6</c:v>
                </c:pt>
                <c:pt idx="77">
                  <c:v>122.61666666666601</c:v>
                </c:pt>
                <c:pt idx="78">
                  <c:v>124.383333333333</c:v>
                </c:pt>
                <c:pt idx="79">
                  <c:v>126.216666666666</c:v>
                </c:pt>
                <c:pt idx="80">
                  <c:v>127.966666666666</c:v>
                </c:pt>
                <c:pt idx="81">
                  <c:v>129.48333333333301</c:v>
                </c:pt>
                <c:pt idx="82">
                  <c:v>130.75</c:v>
                </c:pt>
                <c:pt idx="83">
                  <c:v>132.266666666666</c:v>
                </c:pt>
                <c:pt idx="84">
                  <c:v>133.583333333333</c:v>
                </c:pt>
                <c:pt idx="85">
                  <c:v>135.06666666666601</c:v>
                </c:pt>
                <c:pt idx="86">
                  <c:v>136.53333333333299</c:v>
                </c:pt>
                <c:pt idx="87">
                  <c:v>138.25</c:v>
                </c:pt>
                <c:pt idx="88">
                  <c:v>140.38333333333301</c:v>
                </c:pt>
                <c:pt idx="89">
                  <c:v>142.25</c:v>
                </c:pt>
                <c:pt idx="90">
                  <c:v>144.35</c:v>
                </c:pt>
                <c:pt idx="91">
                  <c:v>146.6</c:v>
                </c:pt>
                <c:pt idx="92">
                  <c:v>148.98333333333301</c:v>
                </c:pt>
                <c:pt idx="93">
                  <c:v>151.48333333333301</c:v>
                </c:pt>
                <c:pt idx="94">
                  <c:v>154.6</c:v>
                </c:pt>
                <c:pt idx="95">
                  <c:v>157.63333333333301</c:v>
                </c:pt>
                <c:pt idx="96">
                  <c:v>161.15</c:v>
                </c:pt>
                <c:pt idx="97">
                  <c:v>165.23333333333301</c:v>
                </c:pt>
                <c:pt idx="98">
                  <c:v>171.61666666666599</c:v>
                </c:pt>
                <c:pt idx="99">
                  <c:v>177.71666666666599</c:v>
                </c:pt>
              </c:numCache>
            </c:numRef>
          </c:xVal>
          <c:yVal>
            <c:numRef>
              <c:f>'30w'!$A$2:$A$101</c:f>
              <c:numCache>
                <c:formatCode>General</c:formatCode>
                <c:ptCount val="100"/>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numCache>
            </c:numRef>
          </c:yVal>
          <c:smooth val="1"/>
          <c:extLst>
            <c:ext xmlns:c16="http://schemas.microsoft.com/office/drawing/2014/chart" uri="{C3380CC4-5D6E-409C-BE32-E72D297353CC}">
              <c16:uniqueId val="{00000000-9D0A-4967-881D-C2FE44E6F851}"/>
            </c:ext>
          </c:extLst>
        </c:ser>
        <c:ser>
          <c:idx val="1"/>
          <c:order val="1"/>
          <c:tx>
            <c:v>Serval</c:v>
          </c:tx>
          <c:spPr>
            <a:ln w="31750" cap="rnd">
              <a:solidFill>
                <a:srgbClr val="00B050"/>
              </a:solidFill>
              <a:round/>
            </a:ln>
            <a:effectLst/>
          </c:spPr>
          <c:marker>
            <c:symbol val="none"/>
          </c:marker>
          <c:xVal>
            <c:numRef>
              <c:f>'30w'!$C$2:$C$101</c:f>
              <c:numCache>
                <c:formatCode>General</c:formatCode>
                <c:ptCount val="100"/>
                <c:pt idx="0">
                  <c:v>1.6666666666666601E-2</c:v>
                </c:pt>
                <c:pt idx="1">
                  <c:v>1.6666666666666601E-2</c:v>
                </c:pt>
                <c:pt idx="2">
                  <c:v>1.6666666666666601E-2</c:v>
                </c:pt>
                <c:pt idx="3">
                  <c:v>1.6666666666666601E-2</c:v>
                </c:pt>
                <c:pt idx="4">
                  <c:v>1.6666666666666601E-2</c:v>
                </c:pt>
                <c:pt idx="5">
                  <c:v>1.6666666666666601E-2</c:v>
                </c:pt>
                <c:pt idx="6">
                  <c:v>1.6666666666666601E-2</c:v>
                </c:pt>
                <c:pt idx="7">
                  <c:v>1.6666666666666601E-2</c:v>
                </c:pt>
                <c:pt idx="8">
                  <c:v>3.3333333333333298E-2</c:v>
                </c:pt>
                <c:pt idx="9">
                  <c:v>0.05</c:v>
                </c:pt>
                <c:pt idx="10">
                  <c:v>0.31666666666666599</c:v>
                </c:pt>
                <c:pt idx="11">
                  <c:v>0.31666666666666599</c:v>
                </c:pt>
                <c:pt idx="12">
                  <c:v>0.31666666666666599</c:v>
                </c:pt>
                <c:pt idx="13">
                  <c:v>0.31666666666666599</c:v>
                </c:pt>
                <c:pt idx="14">
                  <c:v>0.31666666666666599</c:v>
                </c:pt>
                <c:pt idx="15">
                  <c:v>0.33333333333333298</c:v>
                </c:pt>
                <c:pt idx="16">
                  <c:v>0.33333333333333298</c:v>
                </c:pt>
                <c:pt idx="17">
                  <c:v>0.33333333333333298</c:v>
                </c:pt>
                <c:pt idx="18">
                  <c:v>0.33333333333333298</c:v>
                </c:pt>
                <c:pt idx="19">
                  <c:v>0.33333333333333298</c:v>
                </c:pt>
                <c:pt idx="20">
                  <c:v>0.33333333333333298</c:v>
                </c:pt>
                <c:pt idx="21">
                  <c:v>0.33333333333333298</c:v>
                </c:pt>
                <c:pt idx="22">
                  <c:v>0.33333333333333298</c:v>
                </c:pt>
                <c:pt idx="23">
                  <c:v>0.35</c:v>
                </c:pt>
                <c:pt idx="24">
                  <c:v>0.43333333333333302</c:v>
                </c:pt>
                <c:pt idx="25">
                  <c:v>0.56666666666666599</c:v>
                </c:pt>
                <c:pt idx="26">
                  <c:v>0.91666666666666596</c:v>
                </c:pt>
                <c:pt idx="27">
                  <c:v>0.93333333333333302</c:v>
                </c:pt>
                <c:pt idx="28">
                  <c:v>0.94733333333333303</c:v>
                </c:pt>
                <c:pt idx="29">
                  <c:v>0.96666666666666601</c:v>
                </c:pt>
                <c:pt idx="30">
                  <c:v>0.96666666666666601</c:v>
                </c:pt>
                <c:pt idx="31">
                  <c:v>0.98333333333333295</c:v>
                </c:pt>
                <c:pt idx="32">
                  <c:v>0.98333333333333295</c:v>
                </c:pt>
                <c:pt idx="33">
                  <c:v>0.98333333333333295</c:v>
                </c:pt>
                <c:pt idx="34">
                  <c:v>1</c:v>
                </c:pt>
                <c:pt idx="35">
                  <c:v>1</c:v>
                </c:pt>
                <c:pt idx="36">
                  <c:v>1.0166666666666599</c:v>
                </c:pt>
                <c:pt idx="37">
                  <c:v>1.06666666666666</c:v>
                </c:pt>
                <c:pt idx="38">
                  <c:v>1.06666666666666</c:v>
                </c:pt>
                <c:pt idx="39">
                  <c:v>1.06666666666666</c:v>
                </c:pt>
                <c:pt idx="40">
                  <c:v>1.06666666666666</c:v>
                </c:pt>
                <c:pt idx="41">
                  <c:v>1.0833333333333299</c:v>
                </c:pt>
                <c:pt idx="42">
                  <c:v>1.0833333333333299</c:v>
                </c:pt>
                <c:pt idx="43">
                  <c:v>1.0965</c:v>
                </c:pt>
                <c:pt idx="44">
                  <c:v>1.1000000000000001</c:v>
                </c:pt>
                <c:pt idx="45">
                  <c:v>1.1000000000000001</c:v>
                </c:pt>
                <c:pt idx="46">
                  <c:v>1.1000000000000001</c:v>
                </c:pt>
                <c:pt idx="47">
                  <c:v>1.1000000000000001</c:v>
                </c:pt>
                <c:pt idx="48">
                  <c:v>1.11666666666666</c:v>
                </c:pt>
                <c:pt idx="49">
                  <c:v>1.11666666666666</c:v>
                </c:pt>
                <c:pt idx="50">
                  <c:v>1.11666666666666</c:v>
                </c:pt>
                <c:pt idx="51">
                  <c:v>1.11666666666666</c:v>
                </c:pt>
                <c:pt idx="52">
                  <c:v>1.11666666666666</c:v>
                </c:pt>
                <c:pt idx="53">
                  <c:v>1.11666666666666</c:v>
                </c:pt>
                <c:pt idx="54">
                  <c:v>1.11666666666666</c:v>
                </c:pt>
                <c:pt idx="55">
                  <c:v>1.11666666666666</c:v>
                </c:pt>
                <c:pt idx="56">
                  <c:v>1.11666666666666</c:v>
                </c:pt>
                <c:pt idx="57">
                  <c:v>1.11666666666666</c:v>
                </c:pt>
                <c:pt idx="58">
                  <c:v>1.11666666666666</c:v>
                </c:pt>
                <c:pt idx="59">
                  <c:v>1.11666666666666</c:v>
                </c:pt>
                <c:pt idx="60">
                  <c:v>1.11666666666666</c:v>
                </c:pt>
                <c:pt idx="61">
                  <c:v>1.13333333333333</c:v>
                </c:pt>
                <c:pt idx="62">
                  <c:v>1.13333333333333</c:v>
                </c:pt>
                <c:pt idx="63">
                  <c:v>1.13333333333333</c:v>
                </c:pt>
                <c:pt idx="64">
                  <c:v>1.13333333333333</c:v>
                </c:pt>
                <c:pt idx="65">
                  <c:v>1.13333333333333</c:v>
                </c:pt>
                <c:pt idx="66">
                  <c:v>1.13333333333333</c:v>
                </c:pt>
                <c:pt idx="67">
                  <c:v>1.1499999999999999</c:v>
                </c:pt>
                <c:pt idx="68">
                  <c:v>1.1499999999999999</c:v>
                </c:pt>
                <c:pt idx="69">
                  <c:v>1.1499999999999999</c:v>
                </c:pt>
                <c:pt idx="70">
                  <c:v>1.1499999999999999</c:v>
                </c:pt>
                <c:pt idx="71">
                  <c:v>1.1499999999999999</c:v>
                </c:pt>
                <c:pt idx="72">
                  <c:v>1.1499999999999999</c:v>
                </c:pt>
                <c:pt idx="73">
                  <c:v>1.1499999999999999</c:v>
                </c:pt>
                <c:pt idx="74">
                  <c:v>1.1666666666666601</c:v>
                </c:pt>
                <c:pt idx="75">
                  <c:v>1.1666666666666601</c:v>
                </c:pt>
                <c:pt idx="76">
                  <c:v>1.1666666666666601</c:v>
                </c:pt>
                <c:pt idx="77">
                  <c:v>1.18333333333333</c:v>
                </c:pt>
                <c:pt idx="78">
                  <c:v>1.1890000000000001</c:v>
                </c:pt>
                <c:pt idx="79">
                  <c:v>1.2166666666666599</c:v>
                </c:pt>
                <c:pt idx="80">
                  <c:v>1.45</c:v>
                </c:pt>
                <c:pt idx="81">
                  <c:v>1.45</c:v>
                </c:pt>
                <c:pt idx="82">
                  <c:v>1.4833333333333301</c:v>
                </c:pt>
                <c:pt idx="83">
                  <c:v>1.4833333333333301</c:v>
                </c:pt>
                <c:pt idx="84">
                  <c:v>1.5</c:v>
                </c:pt>
                <c:pt idx="85">
                  <c:v>1.5166666666666599</c:v>
                </c:pt>
                <c:pt idx="86">
                  <c:v>1.5956666666666599</c:v>
                </c:pt>
                <c:pt idx="87">
                  <c:v>1.65</c:v>
                </c:pt>
                <c:pt idx="88">
                  <c:v>1.7046666666666599</c:v>
                </c:pt>
                <c:pt idx="89">
                  <c:v>2.68333333333333</c:v>
                </c:pt>
                <c:pt idx="90">
                  <c:v>2.6949999999999998</c:v>
                </c:pt>
                <c:pt idx="91">
                  <c:v>2.7166666666666601</c:v>
                </c:pt>
                <c:pt idx="92">
                  <c:v>2.7333333333333298</c:v>
                </c:pt>
                <c:pt idx="93">
                  <c:v>2.7333333333333298</c:v>
                </c:pt>
                <c:pt idx="94">
                  <c:v>2.75</c:v>
                </c:pt>
                <c:pt idx="95">
                  <c:v>2.7666666666666599</c:v>
                </c:pt>
                <c:pt idx="96">
                  <c:v>3.0333333333333301</c:v>
                </c:pt>
                <c:pt idx="97">
                  <c:v>3.0636666666666601</c:v>
                </c:pt>
                <c:pt idx="98">
                  <c:v>3.86666666666666</c:v>
                </c:pt>
                <c:pt idx="99">
                  <c:v>4.6333333333333302</c:v>
                </c:pt>
              </c:numCache>
            </c:numRef>
          </c:xVal>
          <c:yVal>
            <c:numRef>
              <c:f>'30w'!$A$2:$A$101</c:f>
              <c:numCache>
                <c:formatCode>General</c:formatCode>
                <c:ptCount val="100"/>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numCache>
            </c:numRef>
          </c:yVal>
          <c:smooth val="1"/>
          <c:extLst>
            <c:ext xmlns:c16="http://schemas.microsoft.com/office/drawing/2014/chart" uri="{C3380CC4-5D6E-409C-BE32-E72D297353CC}">
              <c16:uniqueId val="{00000001-9D0A-4967-881D-C2FE44E6F851}"/>
            </c:ext>
          </c:extLst>
        </c:ser>
        <c:ser>
          <c:idx val="2"/>
          <c:order val="2"/>
          <c:tx>
            <c:v>Serval+DGS</c:v>
          </c:tx>
          <c:spPr>
            <a:ln w="31750" cap="rnd">
              <a:solidFill>
                <a:srgbClr val="FF0000"/>
              </a:solidFill>
              <a:round/>
            </a:ln>
            <a:effectLst/>
          </c:spPr>
          <c:marker>
            <c:symbol val="none"/>
          </c:marker>
          <c:xVal>
            <c:numRef>
              <c:f>'30w'!$D$2:$D$101</c:f>
              <c:numCache>
                <c:formatCode>General</c:formatCode>
                <c:ptCount val="100"/>
                <c:pt idx="0">
                  <c:v>1.6666666666666601E-2</c:v>
                </c:pt>
                <c:pt idx="1">
                  <c:v>1.6666666666666601E-2</c:v>
                </c:pt>
                <c:pt idx="2">
                  <c:v>1.6666666666666601E-2</c:v>
                </c:pt>
                <c:pt idx="3">
                  <c:v>3.3333333333333298E-2</c:v>
                </c:pt>
                <c:pt idx="4">
                  <c:v>3.3333333333333298E-2</c:v>
                </c:pt>
                <c:pt idx="5">
                  <c:v>3.3333333333333298E-2</c:v>
                </c:pt>
                <c:pt idx="6">
                  <c:v>3.3333333333333298E-2</c:v>
                </c:pt>
                <c:pt idx="7">
                  <c:v>3.3333333333333298E-2</c:v>
                </c:pt>
                <c:pt idx="8">
                  <c:v>3.3333333333333298E-2</c:v>
                </c:pt>
                <c:pt idx="9">
                  <c:v>3.3333333333333298E-2</c:v>
                </c:pt>
                <c:pt idx="10">
                  <c:v>3.3333333333333298E-2</c:v>
                </c:pt>
                <c:pt idx="11">
                  <c:v>3.3333333333333298E-2</c:v>
                </c:pt>
                <c:pt idx="12">
                  <c:v>3.3333333333333298E-2</c:v>
                </c:pt>
                <c:pt idx="13">
                  <c:v>3.3333333333333298E-2</c:v>
                </c:pt>
                <c:pt idx="14">
                  <c:v>3.3333333333333298E-2</c:v>
                </c:pt>
                <c:pt idx="15">
                  <c:v>3.3333333333333298E-2</c:v>
                </c:pt>
                <c:pt idx="16">
                  <c:v>3.3333333333333298E-2</c:v>
                </c:pt>
                <c:pt idx="17">
                  <c:v>3.3333333333333298E-2</c:v>
                </c:pt>
                <c:pt idx="18">
                  <c:v>3.3333333333333298E-2</c:v>
                </c:pt>
                <c:pt idx="19">
                  <c:v>3.3333333333333298E-2</c:v>
                </c:pt>
                <c:pt idx="20">
                  <c:v>3.3333333333333298E-2</c:v>
                </c:pt>
                <c:pt idx="21">
                  <c:v>3.3333333333333298E-2</c:v>
                </c:pt>
                <c:pt idx="22">
                  <c:v>3.3333333333333298E-2</c:v>
                </c:pt>
                <c:pt idx="23">
                  <c:v>3.3333333333333298E-2</c:v>
                </c:pt>
                <c:pt idx="24">
                  <c:v>3.3333333333333298E-2</c:v>
                </c:pt>
                <c:pt idx="25">
                  <c:v>3.3333333333333298E-2</c:v>
                </c:pt>
                <c:pt idx="26">
                  <c:v>3.3333333333333298E-2</c:v>
                </c:pt>
                <c:pt idx="27">
                  <c:v>3.3333333333333298E-2</c:v>
                </c:pt>
                <c:pt idx="28">
                  <c:v>3.3333333333333298E-2</c:v>
                </c:pt>
                <c:pt idx="29">
                  <c:v>3.3333333333333298E-2</c:v>
                </c:pt>
                <c:pt idx="30">
                  <c:v>3.3333333333333298E-2</c:v>
                </c:pt>
                <c:pt idx="31">
                  <c:v>3.3333333333333298E-2</c:v>
                </c:pt>
                <c:pt idx="32">
                  <c:v>3.3333333333333298E-2</c:v>
                </c:pt>
                <c:pt idx="33">
                  <c:v>3.3333333333333298E-2</c:v>
                </c:pt>
                <c:pt idx="34">
                  <c:v>3.3333333333333298E-2</c:v>
                </c:pt>
                <c:pt idx="35">
                  <c:v>3.3333333333333298E-2</c:v>
                </c:pt>
                <c:pt idx="36">
                  <c:v>3.3333333333333298E-2</c:v>
                </c:pt>
                <c:pt idx="37">
                  <c:v>3.3333333333333298E-2</c:v>
                </c:pt>
                <c:pt idx="38">
                  <c:v>3.3333333333333298E-2</c:v>
                </c:pt>
                <c:pt idx="39">
                  <c:v>3.3333333333333298E-2</c:v>
                </c:pt>
                <c:pt idx="40">
                  <c:v>3.3333333333333298E-2</c:v>
                </c:pt>
                <c:pt idx="41">
                  <c:v>3.3333333333333298E-2</c:v>
                </c:pt>
                <c:pt idx="42">
                  <c:v>3.3333333333333298E-2</c:v>
                </c:pt>
                <c:pt idx="43">
                  <c:v>3.3333333333333298E-2</c:v>
                </c:pt>
                <c:pt idx="44">
                  <c:v>3.3333333333333298E-2</c:v>
                </c:pt>
                <c:pt idx="45">
                  <c:v>3.3333333333333298E-2</c:v>
                </c:pt>
                <c:pt idx="46">
                  <c:v>3.3333333333333298E-2</c:v>
                </c:pt>
                <c:pt idx="47">
                  <c:v>3.3333333333333298E-2</c:v>
                </c:pt>
                <c:pt idx="48">
                  <c:v>3.3333333333333298E-2</c:v>
                </c:pt>
                <c:pt idx="49">
                  <c:v>3.3333333333333298E-2</c:v>
                </c:pt>
                <c:pt idx="50">
                  <c:v>3.3333333333333298E-2</c:v>
                </c:pt>
                <c:pt idx="51">
                  <c:v>3.3333333333333298E-2</c:v>
                </c:pt>
                <c:pt idx="52">
                  <c:v>3.3333333333333298E-2</c:v>
                </c:pt>
                <c:pt idx="53">
                  <c:v>3.3333333333333298E-2</c:v>
                </c:pt>
                <c:pt idx="54">
                  <c:v>3.3333333333333298E-2</c:v>
                </c:pt>
                <c:pt idx="55">
                  <c:v>0.05</c:v>
                </c:pt>
                <c:pt idx="56">
                  <c:v>0.05</c:v>
                </c:pt>
                <c:pt idx="57">
                  <c:v>0.05</c:v>
                </c:pt>
                <c:pt idx="58">
                  <c:v>0.05</c:v>
                </c:pt>
                <c:pt idx="59">
                  <c:v>0.05</c:v>
                </c:pt>
                <c:pt idx="60">
                  <c:v>6.3333333333333006E-2</c:v>
                </c:pt>
                <c:pt idx="61">
                  <c:v>6.6666666666666596E-2</c:v>
                </c:pt>
                <c:pt idx="62">
                  <c:v>6.6666666666666596E-2</c:v>
                </c:pt>
                <c:pt idx="63">
                  <c:v>8.3333333333333301E-2</c:v>
                </c:pt>
                <c:pt idx="64">
                  <c:v>8.3333333333333301E-2</c:v>
                </c:pt>
                <c:pt idx="65">
                  <c:v>8.3333333333333301E-2</c:v>
                </c:pt>
                <c:pt idx="66">
                  <c:v>0.14900000000000199</c:v>
                </c:pt>
                <c:pt idx="67">
                  <c:v>0.15</c:v>
                </c:pt>
                <c:pt idx="68">
                  <c:v>0.15</c:v>
                </c:pt>
                <c:pt idx="69">
                  <c:v>0.16666666666666599</c:v>
                </c:pt>
                <c:pt idx="70">
                  <c:v>0.16666666666666599</c:v>
                </c:pt>
                <c:pt idx="71">
                  <c:v>0.16666666666666599</c:v>
                </c:pt>
                <c:pt idx="72">
                  <c:v>0.16666666666666599</c:v>
                </c:pt>
                <c:pt idx="73">
                  <c:v>0.16666666666666599</c:v>
                </c:pt>
                <c:pt idx="74">
                  <c:v>0.16666666666666599</c:v>
                </c:pt>
                <c:pt idx="75">
                  <c:v>0.18333333333333299</c:v>
                </c:pt>
                <c:pt idx="76">
                  <c:v>0.266666666666666</c:v>
                </c:pt>
                <c:pt idx="77">
                  <c:v>0.72383333333333499</c:v>
                </c:pt>
                <c:pt idx="78">
                  <c:v>0.73333333333333295</c:v>
                </c:pt>
                <c:pt idx="79">
                  <c:v>0.75</c:v>
                </c:pt>
                <c:pt idx="80">
                  <c:v>0.75</c:v>
                </c:pt>
                <c:pt idx="81">
                  <c:v>0.75</c:v>
                </c:pt>
                <c:pt idx="82">
                  <c:v>0.75</c:v>
                </c:pt>
                <c:pt idx="83">
                  <c:v>0.75</c:v>
                </c:pt>
                <c:pt idx="84">
                  <c:v>0.75</c:v>
                </c:pt>
                <c:pt idx="85">
                  <c:v>0.75083333333333202</c:v>
                </c:pt>
                <c:pt idx="86">
                  <c:v>0.76666666666666605</c:v>
                </c:pt>
                <c:pt idx="87">
                  <c:v>0.76666666666666605</c:v>
                </c:pt>
                <c:pt idx="88">
                  <c:v>0.76666666666666605</c:v>
                </c:pt>
                <c:pt idx="89">
                  <c:v>0.76666666666666605</c:v>
                </c:pt>
                <c:pt idx="90">
                  <c:v>0.78333333333333299</c:v>
                </c:pt>
                <c:pt idx="91">
                  <c:v>0.78333333333333299</c:v>
                </c:pt>
                <c:pt idx="92">
                  <c:v>0.8</c:v>
                </c:pt>
                <c:pt idx="93">
                  <c:v>0.9</c:v>
                </c:pt>
                <c:pt idx="94">
                  <c:v>0.91666666666666596</c:v>
                </c:pt>
                <c:pt idx="95">
                  <c:v>1.4166666666666601</c:v>
                </c:pt>
                <c:pt idx="96">
                  <c:v>1.4166666666666601</c:v>
                </c:pt>
                <c:pt idx="97">
                  <c:v>1.4166666666666601</c:v>
                </c:pt>
                <c:pt idx="98">
                  <c:v>1.4166666666666601</c:v>
                </c:pt>
                <c:pt idx="99">
                  <c:v>1.4166666666666601</c:v>
                </c:pt>
              </c:numCache>
            </c:numRef>
          </c:xVal>
          <c:yVal>
            <c:numRef>
              <c:f>'30w'!$A$2:$A$101</c:f>
              <c:numCache>
                <c:formatCode>General</c:formatCode>
                <c:ptCount val="100"/>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numCache>
            </c:numRef>
          </c:yVal>
          <c:smooth val="1"/>
          <c:extLst>
            <c:ext xmlns:c16="http://schemas.microsoft.com/office/drawing/2014/chart" uri="{C3380CC4-5D6E-409C-BE32-E72D297353CC}">
              <c16:uniqueId val="{00000002-9D0A-4967-881D-C2FE44E6F851}"/>
            </c:ext>
          </c:extLst>
        </c:ser>
        <c:dLbls>
          <c:showLegendKey val="0"/>
          <c:showVal val="0"/>
          <c:showCatName val="0"/>
          <c:showSerName val="0"/>
          <c:showPercent val="0"/>
          <c:showBubbleSize val="0"/>
        </c:dLbls>
        <c:axId val="1342788096"/>
        <c:axId val="1342793856"/>
      </c:scatterChart>
      <c:valAx>
        <c:axId val="1342788096"/>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Latency (Hours)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42793856"/>
        <c:crosses val="autoZero"/>
        <c:crossBetween val="midCat"/>
      </c:valAx>
      <c:valAx>
        <c:axId val="134279385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CDF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427880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priority_sweep!$B$1</c:f>
              <c:strCache>
                <c:ptCount val="1"/>
                <c:pt idx="0">
                  <c:v>2X load</c:v>
                </c:pt>
              </c:strCache>
            </c:strRef>
          </c:tx>
          <c:spPr>
            <a:ln w="31750" cap="rnd">
              <a:solidFill>
                <a:srgbClr val="FF0000"/>
              </a:solidFill>
              <a:round/>
            </a:ln>
            <a:effectLst/>
          </c:spPr>
          <c:marker>
            <c:symbol val="none"/>
          </c:marker>
          <c:xVal>
            <c:numRef>
              <c:f>priority_sweep!$B$2:$B$101</c:f>
              <c:numCache>
                <c:formatCode>General</c:formatCode>
                <c:ptCount val="100"/>
                <c:pt idx="0">
                  <c:v>1.6666667E-2</c:v>
                </c:pt>
                <c:pt idx="1">
                  <c:v>1.6666667E-2</c:v>
                </c:pt>
                <c:pt idx="2">
                  <c:v>1.6666667E-2</c:v>
                </c:pt>
                <c:pt idx="3">
                  <c:v>3.3333333E-2</c:v>
                </c:pt>
                <c:pt idx="4">
                  <c:v>3.3333333E-2</c:v>
                </c:pt>
                <c:pt idx="5">
                  <c:v>3.3333333E-2</c:v>
                </c:pt>
                <c:pt idx="6">
                  <c:v>3.3333333E-2</c:v>
                </c:pt>
                <c:pt idx="7">
                  <c:v>3.3333333E-2</c:v>
                </c:pt>
                <c:pt idx="8">
                  <c:v>3.3333333E-2</c:v>
                </c:pt>
                <c:pt idx="9">
                  <c:v>3.3333333E-2</c:v>
                </c:pt>
                <c:pt idx="10">
                  <c:v>3.3333333E-2</c:v>
                </c:pt>
                <c:pt idx="11">
                  <c:v>3.3333333E-2</c:v>
                </c:pt>
                <c:pt idx="12">
                  <c:v>3.3333333E-2</c:v>
                </c:pt>
                <c:pt idx="13">
                  <c:v>3.3333333E-2</c:v>
                </c:pt>
                <c:pt idx="14">
                  <c:v>3.3333333E-2</c:v>
                </c:pt>
                <c:pt idx="15">
                  <c:v>3.3333333E-2</c:v>
                </c:pt>
                <c:pt idx="16">
                  <c:v>3.3333333E-2</c:v>
                </c:pt>
                <c:pt idx="17">
                  <c:v>3.3333333E-2</c:v>
                </c:pt>
                <c:pt idx="18">
                  <c:v>3.3333333E-2</c:v>
                </c:pt>
                <c:pt idx="19">
                  <c:v>3.3333333E-2</c:v>
                </c:pt>
                <c:pt idx="20">
                  <c:v>3.3333333E-2</c:v>
                </c:pt>
                <c:pt idx="21">
                  <c:v>3.3333333E-2</c:v>
                </c:pt>
                <c:pt idx="22">
                  <c:v>3.3333333E-2</c:v>
                </c:pt>
                <c:pt idx="23">
                  <c:v>3.3333333E-2</c:v>
                </c:pt>
                <c:pt idx="24">
                  <c:v>3.3333333E-2</c:v>
                </c:pt>
                <c:pt idx="25">
                  <c:v>3.3333333E-2</c:v>
                </c:pt>
                <c:pt idx="26">
                  <c:v>3.3333333E-2</c:v>
                </c:pt>
                <c:pt idx="27">
                  <c:v>3.3333333E-2</c:v>
                </c:pt>
                <c:pt idx="28">
                  <c:v>3.3333333E-2</c:v>
                </c:pt>
                <c:pt idx="29">
                  <c:v>3.3333333E-2</c:v>
                </c:pt>
                <c:pt idx="30">
                  <c:v>3.3333333E-2</c:v>
                </c:pt>
                <c:pt idx="31">
                  <c:v>3.3333333E-2</c:v>
                </c:pt>
                <c:pt idx="32">
                  <c:v>3.3333333E-2</c:v>
                </c:pt>
                <c:pt idx="33">
                  <c:v>3.3333333E-2</c:v>
                </c:pt>
                <c:pt idx="34">
                  <c:v>3.3333333E-2</c:v>
                </c:pt>
                <c:pt idx="35">
                  <c:v>3.3333333E-2</c:v>
                </c:pt>
                <c:pt idx="36">
                  <c:v>3.3333333E-2</c:v>
                </c:pt>
                <c:pt idx="37">
                  <c:v>3.3333333E-2</c:v>
                </c:pt>
                <c:pt idx="38">
                  <c:v>3.3333333E-2</c:v>
                </c:pt>
                <c:pt idx="39">
                  <c:v>3.3333333E-2</c:v>
                </c:pt>
                <c:pt idx="40">
                  <c:v>3.3333333E-2</c:v>
                </c:pt>
                <c:pt idx="41">
                  <c:v>3.3333333E-2</c:v>
                </c:pt>
                <c:pt idx="42">
                  <c:v>3.3333333E-2</c:v>
                </c:pt>
                <c:pt idx="43">
                  <c:v>3.3333333E-2</c:v>
                </c:pt>
                <c:pt idx="44">
                  <c:v>3.3333333E-2</c:v>
                </c:pt>
                <c:pt idx="45">
                  <c:v>3.3333333E-2</c:v>
                </c:pt>
                <c:pt idx="46">
                  <c:v>3.3333333E-2</c:v>
                </c:pt>
                <c:pt idx="47">
                  <c:v>3.3333333E-2</c:v>
                </c:pt>
                <c:pt idx="48">
                  <c:v>3.3333333E-2</c:v>
                </c:pt>
                <c:pt idx="49">
                  <c:v>3.3333333E-2</c:v>
                </c:pt>
                <c:pt idx="50">
                  <c:v>3.3333333E-2</c:v>
                </c:pt>
                <c:pt idx="51">
                  <c:v>3.3333333E-2</c:v>
                </c:pt>
                <c:pt idx="52">
                  <c:v>3.3333333E-2</c:v>
                </c:pt>
                <c:pt idx="53">
                  <c:v>3.3333333E-2</c:v>
                </c:pt>
                <c:pt idx="54">
                  <c:v>3.3333333E-2</c:v>
                </c:pt>
                <c:pt idx="55">
                  <c:v>0.05</c:v>
                </c:pt>
                <c:pt idx="56">
                  <c:v>0.05</c:v>
                </c:pt>
                <c:pt idx="57">
                  <c:v>0.05</c:v>
                </c:pt>
                <c:pt idx="58">
                  <c:v>0.05</c:v>
                </c:pt>
                <c:pt idx="59">
                  <c:v>0.05</c:v>
                </c:pt>
                <c:pt idx="60">
                  <c:v>6.6666666999999999E-2</c:v>
                </c:pt>
                <c:pt idx="61">
                  <c:v>6.6666666999999999E-2</c:v>
                </c:pt>
                <c:pt idx="62">
                  <c:v>6.6666666999999999E-2</c:v>
                </c:pt>
                <c:pt idx="63">
                  <c:v>8.3333332999999996E-2</c:v>
                </c:pt>
                <c:pt idx="64">
                  <c:v>8.3333332999999996E-2</c:v>
                </c:pt>
                <c:pt idx="65">
                  <c:v>9.0833333000000002E-2</c:v>
                </c:pt>
                <c:pt idx="66">
                  <c:v>0.15</c:v>
                </c:pt>
                <c:pt idx="67">
                  <c:v>0.15</c:v>
                </c:pt>
                <c:pt idx="68">
                  <c:v>0.15</c:v>
                </c:pt>
                <c:pt idx="69">
                  <c:v>0.16666666699999999</c:v>
                </c:pt>
                <c:pt idx="70">
                  <c:v>0.16666666699999999</c:v>
                </c:pt>
                <c:pt idx="71">
                  <c:v>0.16666666699999999</c:v>
                </c:pt>
                <c:pt idx="72">
                  <c:v>0.16666666699999999</c:v>
                </c:pt>
                <c:pt idx="73">
                  <c:v>0.16666666699999999</c:v>
                </c:pt>
                <c:pt idx="74">
                  <c:v>0.16666666699999999</c:v>
                </c:pt>
                <c:pt idx="75">
                  <c:v>0.18333333299999999</c:v>
                </c:pt>
                <c:pt idx="76">
                  <c:v>0.26666666700000002</c:v>
                </c:pt>
                <c:pt idx="77">
                  <c:v>0.73333333300000003</c:v>
                </c:pt>
                <c:pt idx="78">
                  <c:v>0.73333333300000003</c:v>
                </c:pt>
                <c:pt idx="79">
                  <c:v>0.75</c:v>
                </c:pt>
                <c:pt idx="80">
                  <c:v>0.75</c:v>
                </c:pt>
                <c:pt idx="81">
                  <c:v>0.75</c:v>
                </c:pt>
                <c:pt idx="82">
                  <c:v>0.75</c:v>
                </c:pt>
                <c:pt idx="83">
                  <c:v>0.75</c:v>
                </c:pt>
                <c:pt idx="84">
                  <c:v>0.75</c:v>
                </c:pt>
                <c:pt idx="85">
                  <c:v>0.76666666699999997</c:v>
                </c:pt>
                <c:pt idx="86">
                  <c:v>0.76666666699999997</c:v>
                </c:pt>
                <c:pt idx="87">
                  <c:v>0.76666666699999997</c:v>
                </c:pt>
                <c:pt idx="88">
                  <c:v>0.76666666699999997</c:v>
                </c:pt>
                <c:pt idx="89">
                  <c:v>0.76666666699999997</c:v>
                </c:pt>
                <c:pt idx="90">
                  <c:v>0.78333333299999997</c:v>
                </c:pt>
                <c:pt idx="91">
                  <c:v>0.8</c:v>
                </c:pt>
                <c:pt idx="92">
                  <c:v>0.8</c:v>
                </c:pt>
                <c:pt idx="93">
                  <c:v>0.9</c:v>
                </c:pt>
                <c:pt idx="94">
                  <c:v>1.3129999999999999</c:v>
                </c:pt>
                <c:pt idx="95">
                  <c:v>1.4166666670000001</c:v>
                </c:pt>
                <c:pt idx="96">
                  <c:v>1.4166666670000001</c:v>
                </c:pt>
                <c:pt idx="97">
                  <c:v>1.4166666670000001</c:v>
                </c:pt>
                <c:pt idx="98">
                  <c:v>1.4166666670000001</c:v>
                </c:pt>
                <c:pt idx="99">
                  <c:v>1.4166666670000001</c:v>
                </c:pt>
              </c:numCache>
            </c:numRef>
          </c:xVal>
          <c:yVal>
            <c:numRef>
              <c:f>priority_sweep!$A$2:$A$101</c:f>
              <c:numCache>
                <c:formatCode>General</c:formatCode>
                <c:ptCount val="100"/>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numCache>
            </c:numRef>
          </c:yVal>
          <c:smooth val="1"/>
          <c:extLst>
            <c:ext xmlns:c16="http://schemas.microsoft.com/office/drawing/2014/chart" uri="{C3380CC4-5D6E-409C-BE32-E72D297353CC}">
              <c16:uniqueId val="{00000000-8A92-47BA-90D3-7B8A819BC327}"/>
            </c:ext>
          </c:extLst>
        </c:ser>
        <c:ser>
          <c:idx val="1"/>
          <c:order val="1"/>
          <c:tx>
            <c:strRef>
              <c:f>priority_sweep!$D$1</c:f>
              <c:strCache>
                <c:ptCount val="1"/>
                <c:pt idx="0">
                  <c:v>20X load</c:v>
                </c:pt>
              </c:strCache>
            </c:strRef>
          </c:tx>
          <c:spPr>
            <a:ln w="31750" cap="rnd">
              <a:solidFill>
                <a:srgbClr val="00B0F0"/>
              </a:solidFill>
              <a:round/>
            </a:ln>
            <a:effectLst/>
          </c:spPr>
          <c:marker>
            <c:symbol val="none"/>
          </c:marker>
          <c:xVal>
            <c:numRef>
              <c:f>priority_sweep!$D$2:$D$101</c:f>
              <c:numCache>
                <c:formatCode>General</c:formatCode>
                <c:ptCount val="100"/>
                <c:pt idx="0">
                  <c:v>1.6666667E-2</c:v>
                </c:pt>
                <c:pt idx="1">
                  <c:v>1.6666667E-2</c:v>
                </c:pt>
                <c:pt idx="2">
                  <c:v>3.3333333E-2</c:v>
                </c:pt>
                <c:pt idx="3">
                  <c:v>3.3333333E-2</c:v>
                </c:pt>
                <c:pt idx="4">
                  <c:v>3.3333333E-2</c:v>
                </c:pt>
                <c:pt idx="5">
                  <c:v>3.3333333E-2</c:v>
                </c:pt>
                <c:pt idx="6">
                  <c:v>3.3333333E-2</c:v>
                </c:pt>
                <c:pt idx="7">
                  <c:v>3.3333333E-2</c:v>
                </c:pt>
                <c:pt idx="8">
                  <c:v>3.3333333E-2</c:v>
                </c:pt>
                <c:pt idx="9">
                  <c:v>3.3333333E-2</c:v>
                </c:pt>
                <c:pt idx="10">
                  <c:v>3.3333333E-2</c:v>
                </c:pt>
                <c:pt idx="11">
                  <c:v>3.3333333E-2</c:v>
                </c:pt>
                <c:pt idx="12">
                  <c:v>3.3333333E-2</c:v>
                </c:pt>
                <c:pt idx="13">
                  <c:v>3.3333333E-2</c:v>
                </c:pt>
                <c:pt idx="14">
                  <c:v>3.3333333E-2</c:v>
                </c:pt>
                <c:pt idx="15">
                  <c:v>3.3333333E-2</c:v>
                </c:pt>
                <c:pt idx="16">
                  <c:v>3.3333333E-2</c:v>
                </c:pt>
                <c:pt idx="17">
                  <c:v>3.3333333E-2</c:v>
                </c:pt>
                <c:pt idx="18">
                  <c:v>3.3333333E-2</c:v>
                </c:pt>
                <c:pt idx="19">
                  <c:v>3.3333333E-2</c:v>
                </c:pt>
                <c:pt idx="20">
                  <c:v>3.3333333E-2</c:v>
                </c:pt>
                <c:pt idx="21">
                  <c:v>3.3333333E-2</c:v>
                </c:pt>
                <c:pt idx="22">
                  <c:v>3.3333333E-2</c:v>
                </c:pt>
                <c:pt idx="23">
                  <c:v>3.3333333E-2</c:v>
                </c:pt>
                <c:pt idx="24">
                  <c:v>3.3333333E-2</c:v>
                </c:pt>
                <c:pt idx="25">
                  <c:v>3.3333333E-2</c:v>
                </c:pt>
                <c:pt idx="26">
                  <c:v>3.3333333E-2</c:v>
                </c:pt>
                <c:pt idx="27">
                  <c:v>3.3333333E-2</c:v>
                </c:pt>
                <c:pt idx="28">
                  <c:v>3.3333333E-2</c:v>
                </c:pt>
                <c:pt idx="29">
                  <c:v>3.3333333E-2</c:v>
                </c:pt>
                <c:pt idx="30">
                  <c:v>3.3333333E-2</c:v>
                </c:pt>
                <c:pt idx="31">
                  <c:v>3.3333333E-2</c:v>
                </c:pt>
                <c:pt idx="32">
                  <c:v>3.3333333E-2</c:v>
                </c:pt>
                <c:pt idx="33">
                  <c:v>3.4000000000000002E-2</c:v>
                </c:pt>
                <c:pt idx="34">
                  <c:v>0.05</c:v>
                </c:pt>
                <c:pt idx="35">
                  <c:v>0.05</c:v>
                </c:pt>
                <c:pt idx="36">
                  <c:v>0.05</c:v>
                </c:pt>
                <c:pt idx="37">
                  <c:v>0.05</c:v>
                </c:pt>
                <c:pt idx="38">
                  <c:v>0.05</c:v>
                </c:pt>
                <c:pt idx="39">
                  <c:v>0.05</c:v>
                </c:pt>
                <c:pt idx="40">
                  <c:v>0.05</c:v>
                </c:pt>
                <c:pt idx="41">
                  <c:v>6.6666666999999999E-2</c:v>
                </c:pt>
                <c:pt idx="42">
                  <c:v>6.6666666999999999E-2</c:v>
                </c:pt>
                <c:pt idx="43">
                  <c:v>8.3333332999999996E-2</c:v>
                </c:pt>
                <c:pt idx="44">
                  <c:v>8.3333332999999996E-2</c:v>
                </c:pt>
                <c:pt idx="45">
                  <c:v>0.116666667</c:v>
                </c:pt>
                <c:pt idx="46">
                  <c:v>0.16666666699999999</c:v>
                </c:pt>
                <c:pt idx="47">
                  <c:v>0.18333333299999999</c:v>
                </c:pt>
                <c:pt idx="48">
                  <c:v>0.18333333299999999</c:v>
                </c:pt>
                <c:pt idx="49">
                  <c:v>0.18333333299999999</c:v>
                </c:pt>
                <c:pt idx="50">
                  <c:v>0.18333333299999999</c:v>
                </c:pt>
                <c:pt idx="51">
                  <c:v>0.26666666700000002</c:v>
                </c:pt>
                <c:pt idx="52">
                  <c:v>0.75</c:v>
                </c:pt>
                <c:pt idx="53">
                  <c:v>0.75</c:v>
                </c:pt>
                <c:pt idx="54">
                  <c:v>0.75</c:v>
                </c:pt>
                <c:pt idx="55">
                  <c:v>0.75</c:v>
                </c:pt>
                <c:pt idx="56">
                  <c:v>0.75</c:v>
                </c:pt>
                <c:pt idx="57">
                  <c:v>0.75</c:v>
                </c:pt>
                <c:pt idx="58">
                  <c:v>0.76666666699999997</c:v>
                </c:pt>
                <c:pt idx="59">
                  <c:v>0.76666666699999997</c:v>
                </c:pt>
                <c:pt idx="60">
                  <c:v>0.76666666699999997</c:v>
                </c:pt>
                <c:pt idx="61">
                  <c:v>0.76666666699999997</c:v>
                </c:pt>
                <c:pt idx="62">
                  <c:v>0.78333333299999997</c:v>
                </c:pt>
                <c:pt idx="63">
                  <c:v>0.78333333299999997</c:v>
                </c:pt>
                <c:pt idx="64">
                  <c:v>0.82066666700000002</c:v>
                </c:pt>
                <c:pt idx="65">
                  <c:v>0.91666666699999999</c:v>
                </c:pt>
                <c:pt idx="66">
                  <c:v>1.4166666670000001</c:v>
                </c:pt>
                <c:pt idx="67">
                  <c:v>1.4166666670000001</c:v>
                </c:pt>
                <c:pt idx="68">
                  <c:v>1.4306666669999999</c:v>
                </c:pt>
                <c:pt idx="69">
                  <c:v>4.5</c:v>
                </c:pt>
                <c:pt idx="70">
                  <c:v>5.653333333</c:v>
                </c:pt>
                <c:pt idx="71">
                  <c:v>7.6166666669999996</c:v>
                </c:pt>
                <c:pt idx="72">
                  <c:v>16.288666670000001</c:v>
                </c:pt>
                <c:pt idx="73">
                  <c:v>27.983333330000001</c:v>
                </c:pt>
                <c:pt idx="74">
                  <c:v>36.266666669999999</c:v>
                </c:pt>
                <c:pt idx="75">
                  <c:v>36.4</c:v>
                </c:pt>
                <c:pt idx="76">
                  <c:v>39.066666669999996</c:v>
                </c:pt>
                <c:pt idx="77">
                  <c:v>50.183333330000004</c:v>
                </c:pt>
                <c:pt idx="78">
                  <c:v>59.930666670000001</c:v>
                </c:pt>
                <c:pt idx="79">
                  <c:v>62.333333330000002</c:v>
                </c:pt>
                <c:pt idx="80">
                  <c:v>66.33666667</c:v>
                </c:pt>
                <c:pt idx="81">
                  <c:v>67.683333329999996</c:v>
                </c:pt>
                <c:pt idx="82">
                  <c:v>73.948666669999994</c:v>
                </c:pt>
                <c:pt idx="83">
                  <c:v>82.066666670000004</c:v>
                </c:pt>
                <c:pt idx="84">
                  <c:v>82.833333330000002</c:v>
                </c:pt>
                <c:pt idx="85">
                  <c:v>84.206666670000004</c:v>
                </c:pt>
                <c:pt idx="86">
                  <c:v>91.4</c:v>
                </c:pt>
                <c:pt idx="87">
                  <c:v>92.481999999999999</c:v>
                </c:pt>
                <c:pt idx="88">
                  <c:v>95.216666669999995</c:v>
                </c:pt>
                <c:pt idx="89">
                  <c:v>96.379333329999994</c:v>
                </c:pt>
                <c:pt idx="90">
                  <c:v>101.5333333</c:v>
                </c:pt>
                <c:pt idx="91">
                  <c:v>101.5333333</c:v>
                </c:pt>
                <c:pt idx="92">
                  <c:v>102.94799999999999</c:v>
                </c:pt>
                <c:pt idx="93">
                  <c:v>103.1626667</c:v>
                </c:pt>
                <c:pt idx="94">
                  <c:v>103.2166667</c:v>
                </c:pt>
                <c:pt idx="95">
                  <c:v>110.8166667</c:v>
                </c:pt>
                <c:pt idx="96">
                  <c:v>112.7166667</c:v>
                </c:pt>
                <c:pt idx="97">
                  <c:v>114.7833333</c:v>
                </c:pt>
                <c:pt idx="98">
                  <c:v>118.9833333</c:v>
                </c:pt>
                <c:pt idx="99">
                  <c:v>139.6886667</c:v>
                </c:pt>
              </c:numCache>
            </c:numRef>
          </c:xVal>
          <c:yVal>
            <c:numRef>
              <c:f>priority_sweep!$A$2:$A$101</c:f>
              <c:numCache>
                <c:formatCode>General</c:formatCode>
                <c:ptCount val="100"/>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numCache>
            </c:numRef>
          </c:yVal>
          <c:smooth val="1"/>
          <c:extLst>
            <c:ext xmlns:c16="http://schemas.microsoft.com/office/drawing/2014/chart" uri="{C3380CC4-5D6E-409C-BE32-E72D297353CC}">
              <c16:uniqueId val="{00000001-8A92-47BA-90D3-7B8A819BC327}"/>
            </c:ext>
          </c:extLst>
        </c:ser>
        <c:ser>
          <c:idx val="2"/>
          <c:order val="2"/>
          <c:tx>
            <c:strRef>
              <c:f>priority_sweep!$E$1</c:f>
              <c:strCache>
                <c:ptCount val="1"/>
                <c:pt idx="0">
                  <c:v>Baseline</c:v>
                </c:pt>
              </c:strCache>
            </c:strRef>
          </c:tx>
          <c:spPr>
            <a:ln w="31750" cap="rnd">
              <a:solidFill>
                <a:schemeClr val="accent3"/>
              </a:solidFill>
              <a:round/>
            </a:ln>
            <a:effectLst/>
          </c:spPr>
          <c:marker>
            <c:symbol val="none"/>
          </c:marker>
          <c:xVal>
            <c:numRef>
              <c:f>priority_sweep!$E$2:$E$101</c:f>
              <c:numCache>
                <c:formatCode>General</c:formatCode>
                <c:ptCount val="100"/>
                <c:pt idx="0">
                  <c:v>1.6666667E-2</c:v>
                </c:pt>
                <c:pt idx="1">
                  <c:v>4</c:v>
                </c:pt>
                <c:pt idx="2">
                  <c:v>7.6166666669999996</c:v>
                </c:pt>
                <c:pt idx="3">
                  <c:v>10.71666667</c:v>
                </c:pt>
                <c:pt idx="4">
                  <c:v>13.6</c:v>
                </c:pt>
                <c:pt idx="5">
                  <c:v>16.633333329999999</c:v>
                </c:pt>
                <c:pt idx="6">
                  <c:v>19.55</c:v>
                </c:pt>
                <c:pt idx="7">
                  <c:v>22.6</c:v>
                </c:pt>
                <c:pt idx="8">
                  <c:v>25.5</c:v>
                </c:pt>
                <c:pt idx="9">
                  <c:v>29.033333330000001</c:v>
                </c:pt>
                <c:pt idx="10">
                  <c:v>32.616666670000001</c:v>
                </c:pt>
                <c:pt idx="11">
                  <c:v>35.933333330000004</c:v>
                </c:pt>
                <c:pt idx="12">
                  <c:v>39.216666670000002</c:v>
                </c:pt>
                <c:pt idx="13">
                  <c:v>42.35</c:v>
                </c:pt>
                <c:pt idx="14">
                  <c:v>45.133333329999999</c:v>
                </c:pt>
                <c:pt idx="15">
                  <c:v>47.316666669999996</c:v>
                </c:pt>
                <c:pt idx="16">
                  <c:v>49.316666669999996</c:v>
                </c:pt>
                <c:pt idx="17">
                  <c:v>51.183333330000004</c:v>
                </c:pt>
                <c:pt idx="18">
                  <c:v>52.9</c:v>
                </c:pt>
                <c:pt idx="19">
                  <c:v>54.5</c:v>
                </c:pt>
                <c:pt idx="20">
                  <c:v>55.916666669999998</c:v>
                </c:pt>
                <c:pt idx="21">
                  <c:v>57.266666669999999</c:v>
                </c:pt>
                <c:pt idx="22">
                  <c:v>58.55</c:v>
                </c:pt>
                <c:pt idx="23">
                  <c:v>59.883333329999999</c:v>
                </c:pt>
                <c:pt idx="24">
                  <c:v>61.133333329999999</c:v>
                </c:pt>
                <c:pt idx="25">
                  <c:v>62.483333330000001</c:v>
                </c:pt>
                <c:pt idx="26">
                  <c:v>63.8</c:v>
                </c:pt>
                <c:pt idx="27">
                  <c:v>65.2</c:v>
                </c:pt>
                <c:pt idx="28">
                  <c:v>66.516666670000006</c:v>
                </c:pt>
                <c:pt idx="29">
                  <c:v>67.683333329999996</c:v>
                </c:pt>
                <c:pt idx="30">
                  <c:v>68.783333330000005</c:v>
                </c:pt>
                <c:pt idx="31">
                  <c:v>69.966666669999995</c:v>
                </c:pt>
                <c:pt idx="32">
                  <c:v>71.266666670000006</c:v>
                </c:pt>
                <c:pt idx="33">
                  <c:v>72.533333330000005</c:v>
                </c:pt>
                <c:pt idx="34">
                  <c:v>73.75</c:v>
                </c:pt>
                <c:pt idx="35">
                  <c:v>74.983333329999994</c:v>
                </c:pt>
                <c:pt idx="36">
                  <c:v>76.133333329999999</c:v>
                </c:pt>
                <c:pt idx="37">
                  <c:v>77.283333330000005</c:v>
                </c:pt>
                <c:pt idx="38">
                  <c:v>78.433333329999996</c:v>
                </c:pt>
                <c:pt idx="39">
                  <c:v>79.516666670000006</c:v>
                </c:pt>
                <c:pt idx="40">
                  <c:v>80.833333330000002</c:v>
                </c:pt>
                <c:pt idx="41">
                  <c:v>82.183333329999996</c:v>
                </c:pt>
                <c:pt idx="42">
                  <c:v>83.633333329999999</c:v>
                </c:pt>
                <c:pt idx="43">
                  <c:v>85.033333330000005</c:v>
                </c:pt>
                <c:pt idx="44">
                  <c:v>86.333333330000002</c:v>
                </c:pt>
                <c:pt idx="45">
                  <c:v>87.733333329999994</c:v>
                </c:pt>
                <c:pt idx="46">
                  <c:v>89.2</c:v>
                </c:pt>
                <c:pt idx="47">
                  <c:v>90.566666670000004</c:v>
                </c:pt>
                <c:pt idx="48">
                  <c:v>91.916666669999998</c:v>
                </c:pt>
                <c:pt idx="49">
                  <c:v>93.266666670000006</c:v>
                </c:pt>
                <c:pt idx="50">
                  <c:v>94.55</c:v>
                </c:pt>
                <c:pt idx="51">
                  <c:v>95.966666669999995</c:v>
                </c:pt>
                <c:pt idx="52">
                  <c:v>97.4</c:v>
                </c:pt>
                <c:pt idx="53">
                  <c:v>98.933333329999996</c:v>
                </c:pt>
                <c:pt idx="54">
                  <c:v>100.41666669999999</c:v>
                </c:pt>
                <c:pt idx="55">
                  <c:v>101.8666667</c:v>
                </c:pt>
                <c:pt idx="56">
                  <c:v>103.2833333</c:v>
                </c:pt>
                <c:pt idx="57">
                  <c:v>104.9666667</c:v>
                </c:pt>
                <c:pt idx="58">
                  <c:v>106.7</c:v>
                </c:pt>
                <c:pt idx="59">
                  <c:v>108.41666669999999</c:v>
                </c:pt>
                <c:pt idx="60">
                  <c:v>109.8833333</c:v>
                </c:pt>
                <c:pt idx="61">
                  <c:v>111.45</c:v>
                </c:pt>
                <c:pt idx="62">
                  <c:v>113.1333333</c:v>
                </c:pt>
                <c:pt idx="63">
                  <c:v>114.5666667</c:v>
                </c:pt>
                <c:pt idx="64">
                  <c:v>116.1333333</c:v>
                </c:pt>
                <c:pt idx="65">
                  <c:v>117.8</c:v>
                </c:pt>
                <c:pt idx="66">
                  <c:v>119.5333333</c:v>
                </c:pt>
                <c:pt idx="67">
                  <c:v>121.15</c:v>
                </c:pt>
                <c:pt idx="68">
                  <c:v>122.6</c:v>
                </c:pt>
                <c:pt idx="69">
                  <c:v>123.9833333</c:v>
                </c:pt>
                <c:pt idx="70">
                  <c:v>125.6166667</c:v>
                </c:pt>
                <c:pt idx="71">
                  <c:v>127.25</c:v>
                </c:pt>
                <c:pt idx="72">
                  <c:v>129.03333330000001</c:v>
                </c:pt>
                <c:pt idx="73">
                  <c:v>130.91666670000001</c:v>
                </c:pt>
                <c:pt idx="74">
                  <c:v>132.6333333</c:v>
                </c:pt>
                <c:pt idx="75">
                  <c:v>134.28333330000001</c:v>
                </c:pt>
                <c:pt idx="76">
                  <c:v>136.1166667</c:v>
                </c:pt>
                <c:pt idx="77">
                  <c:v>138.1333333</c:v>
                </c:pt>
                <c:pt idx="78">
                  <c:v>140.06666670000001</c:v>
                </c:pt>
                <c:pt idx="79">
                  <c:v>142.1</c:v>
                </c:pt>
                <c:pt idx="80">
                  <c:v>144.05666669999999</c:v>
                </c:pt>
                <c:pt idx="81">
                  <c:v>146.03333330000001</c:v>
                </c:pt>
                <c:pt idx="82">
                  <c:v>147.93333329999999</c:v>
                </c:pt>
                <c:pt idx="83">
                  <c:v>150.06666670000001</c:v>
                </c:pt>
                <c:pt idx="84">
                  <c:v>152.19999999999999</c:v>
                </c:pt>
                <c:pt idx="85">
                  <c:v>154.31666670000001</c:v>
                </c:pt>
                <c:pt idx="86">
                  <c:v>156.56666670000001</c:v>
                </c:pt>
                <c:pt idx="87">
                  <c:v>158.56666670000001</c:v>
                </c:pt>
                <c:pt idx="88">
                  <c:v>160.7666667</c:v>
                </c:pt>
                <c:pt idx="89">
                  <c:v>163.05000000000001</c:v>
                </c:pt>
                <c:pt idx="90">
                  <c:v>165.4</c:v>
                </c:pt>
                <c:pt idx="91">
                  <c:v>167.91666670000001</c:v>
                </c:pt>
                <c:pt idx="92">
                  <c:v>170.6166667</c:v>
                </c:pt>
                <c:pt idx="93">
                  <c:v>173.2666667</c:v>
                </c:pt>
                <c:pt idx="94">
                  <c:v>176.31666670000001</c:v>
                </c:pt>
                <c:pt idx="95">
                  <c:v>179.56666670000001</c:v>
                </c:pt>
                <c:pt idx="96">
                  <c:v>182.75</c:v>
                </c:pt>
                <c:pt idx="97">
                  <c:v>186.3833333</c:v>
                </c:pt>
                <c:pt idx="98">
                  <c:v>191.6166667</c:v>
                </c:pt>
                <c:pt idx="99">
                  <c:v>200.15</c:v>
                </c:pt>
              </c:numCache>
            </c:numRef>
          </c:xVal>
          <c:yVal>
            <c:numRef>
              <c:f>priority_sweep!$A$2:$A$101</c:f>
              <c:numCache>
                <c:formatCode>General</c:formatCode>
                <c:ptCount val="100"/>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numCache>
            </c:numRef>
          </c:yVal>
          <c:smooth val="1"/>
          <c:extLst>
            <c:ext xmlns:c16="http://schemas.microsoft.com/office/drawing/2014/chart" uri="{C3380CC4-5D6E-409C-BE32-E72D297353CC}">
              <c16:uniqueId val="{00000002-8A92-47BA-90D3-7B8A819BC327}"/>
            </c:ext>
          </c:extLst>
        </c:ser>
        <c:ser>
          <c:idx val="3"/>
          <c:order val="3"/>
          <c:tx>
            <c:strRef>
              <c:f>priority_sweep!$C$1</c:f>
              <c:strCache>
                <c:ptCount val="1"/>
                <c:pt idx="0">
                  <c:v>10X load</c:v>
                </c:pt>
              </c:strCache>
            </c:strRef>
          </c:tx>
          <c:spPr>
            <a:ln w="31750" cap="rnd">
              <a:solidFill>
                <a:schemeClr val="accent6">
                  <a:lumMod val="50000"/>
                </a:schemeClr>
              </a:solidFill>
              <a:round/>
            </a:ln>
            <a:effectLst/>
          </c:spPr>
          <c:marker>
            <c:symbol val="none"/>
          </c:marker>
          <c:xVal>
            <c:numRef>
              <c:f>priority_sweep!$C$2:$C$101</c:f>
              <c:numCache>
                <c:formatCode>General</c:formatCode>
                <c:ptCount val="100"/>
                <c:pt idx="0">
                  <c:v>1.6666667E-2</c:v>
                </c:pt>
                <c:pt idx="1">
                  <c:v>1.6666667E-2</c:v>
                </c:pt>
                <c:pt idx="2">
                  <c:v>1.6666667E-2</c:v>
                </c:pt>
                <c:pt idx="3">
                  <c:v>1.6666667E-2</c:v>
                </c:pt>
                <c:pt idx="4">
                  <c:v>3.3333333E-2</c:v>
                </c:pt>
                <c:pt idx="5">
                  <c:v>3.3333333E-2</c:v>
                </c:pt>
                <c:pt idx="6">
                  <c:v>3.3333333E-2</c:v>
                </c:pt>
                <c:pt idx="7">
                  <c:v>3.3333333E-2</c:v>
                </c:pt>
                <c:pt idx="8">
                  <c:v>3.3333333E-2</c:v>
                </c:pt>
                <c:pt idx="9">
                  <c:v>3.3333333E-2</c:v>
                </c:pt>
                <c:pt idx="10">
                  <c:v>3.3333333E-2</c:v>
                </c:pt>
                <c:pt idx="11">
                  <c:v>3.3333333E-2</c:v>
                </c:pt>
                <c:pt idx="12">
                  <c:v>3.3333333E-2</c:v>
                </c:pt>
                <c:pt idx="13">
                  <c:v>3.3333333E-2</c:v>
                </c:pt>
                <c:pt idx="14">
                  <c:v>3.3333333E-2</c:v>
                </c:pt>
                <c:pt idx="15">
                  <c:v>3.3333333E-2</c:v>
                </c:pt>
                <c:pt idx="16">
                  <c:v>3.3333333E-2</c:v>
                </c:pt>
                <c:pt idx="17">
                  <c:v>3.3333333E-2</c:v>
                </c:pt>
                <c:pt idx="18">
                  <c:v>3.3333333E-2</c:v>
                </c:pt>
                <c:pt idx="19">
                  <c:v>3.3333333E-2</c:v>
                </c:pt>
                <c:pt idx="20">
                  <c:v>3.3333333E-2</c:v>
                </c:pt>
                <c:pt idx="21">
                  <c:v>3.3333333E-2</c:v>
                </c:pt>
                <c:pt idx="22">
                  <c:v>3.3333333E-2</c:v>
                </c:pt>
                <c:pt idx="23">
                  <c:v>3.3333333E-2</c:v>
                </c:pt>
                <c:pt idx="24">
                  <c:v>3.3333333E-2</c:v>
                </c:pt>
                <c:pt idx="25">
                  <c:v>3.3333333E-2</c:v>
                </c:pt>
                <c:pt idx="26">
                  <c:v>3.3333333E-2</c:v>
                </c:pt>
                <c:pt idx="27">
                  <c:v>3.3333333E-2</c:v>
                </c:pt>
                <c:pt idx="28">
                  <c:v>3.3333333E-2</c:v>
                </c:pt>
                <c:pt idx="29">
                  <c:v>3.3333333E-2</c:v>
                </c:pt>
                <c:pt idx="30">
                  <c:v>3.3333333E-2</c:v>
                </c:pt>
                <c:pt idx="31">
                  <c:v>3.3333333E-2</c:v>
                </c:pt>
                <c:pt idx="32">
                  <c:v>3.3333333E-2</c:v>
                </c:pt>
                <c:pt idx="33">
                  <c:v>3.3333333E-2</c:v>
                </c:pt>
                <c:pt idx="34">
                  <c:v>3.3333333E-2</c:v>
                </c:pt>
                <c:pt idx="35">
                  <c:v>3.3333333E-2</c:v>
                </c:pt>
                <c:pt idx="36">
                  <c:v>3.3333333E-2</c:v>
                </c:pt>
                <c:pt idx="37">
                  <c:v>3.3333333E-2</c:v>
                </c:pt>
                <c:pt idx="38">
                  <c:v>3.3333333E-2</c:v>
                </c:pt>
                <c:pt idx="39">
                  <c:v>3.3333333E-2</c:v>
                </c:pt>
                <c:pt idx="40">
                  <c:v>3.3333333E-2</c:v>
                </c:pt>
                <c:pt idx="41">
                  <c:v>3.3333333E-2</c:v>
                </c:pt>
                <c:pt idx="42">
                  <c:v>3.3333333E-2</c:v>
                </c:pt>
                <c:pt idx="43">
                  <c:v>3.3333333E-2</c:v>
                </c:pt>
                <c:pt idx="44">
                  <c:v>3.3333333E-2</c:v>
                </c:pt>
                <c:pt idx="45">
                  <c:v>3.3333333E-2</c:v>
                </c:pt>
                <c:pt idx="46">
                  <c:v>3.3333333E-2</c:v>
                </c:pt>
                <c:pt idx="47">
                  <c:v>0.05</c:v>
                </c:pt>
                <c:pt idx="48">
                  <c:v>0.05</c:v>
                </c:pt>
                <c:pt idx="49">
                  <c:v>0.05</c:v>
                </c:pt>
                <c:pt idx="50">
                  <c:v>0.05</c:v>
                </c:pt>
                <c:pt idx="51">
                  <c:v>0.05</c:v>
                </c:pt>
                <c:pt idx="52">
                  <c:v>0.05</c:v>
                </c:pt>
                <c:pt idx="53">
                  <c:v>5.9333333000000002E-2</c:v>
                </c:pt>
                <c:pt idx="54">
                  <c:v>6.6666666999999999E-2</c:v>
                </c:pt>
                <c:pt idx="55">
                  <c:v>6.6666666999999999E-2</c:v>
                </c:pt>
                <c:pt idx="56">
                  <c:v>8.3333332999999996E-2</c:v>
                </c:pt>
                <c:pt idx="57">
                  <c:v>8.3333332999999996E-2</c:v>
                </c:pt>
                <c:pt idx="58">
                  <c:v>0.1</c:v>
                </c:pt>
                <c:pt idx="59">
                  <c:v>0.15</c:v>
                </c:pt>
                <c:pt idx="60">
                  <c:v>0.16666666699999999</c:v>
                </c:pt>
                <c:pt idx="61">
                  <c:v>0.16666666699999999</c:v>
                </c:pt>
                <c:pt idx="62">
                  <c:v>0.16666666699999999</c:v>
                </c:pt>
                <c:pt idx="63">
                  <c:v>0.16666666699999999</c:v>
                </c:pt>
                <c:pt idx="64">
                  <c:v>0.18333333299999999</c:v>
                </c:pt>
                <c:pt idx="65">
                  <c:v>0.26666666700000002</c:v>
                </c:pt>
                <c:pt idx="66">
                  <c:v>0.56666666700000001</c:v>
                </c:pt>
                <c:pt idx="67">
                  <c:v>0.70666666700000003</c:v>
                </c:pt>
                <c:pt idx="68">
                  <c:v>0.73333333300000003</c:v>
                </c:pt>
                <c:pt idx="69">
                  <c:v>0.75</c:v>
                </c:pt>
                <c:pt idx="70">
                  <c:v>0.75</c:v>
                </c:pt>
                <c:pt idx="71">
                  <c:v>0.75</c:v>
                </c:pt>
                <c:pt idx="72">
                  <c:v>0.75</c:v>
                </c:pt>
                <c:pt idx="73">
                  <c:v>0.75</c:v>
                </c:pt>
                <c:pt idx="74">
                  <c:v>0.76666666699999997</c:v>
                </c:pt>
                <c:pt idx="75">
                  <c:v>0.76666666699999997</c:v>
                </c:pt>
                <c:pt idx="76">
                  <c:v>0.76666666699999997</c:v>
                </c:pt>
                <c:pt idx="77">
                  <c:v>0.76666666699999997</c:v>
                </c:pt>
                <c:pt idx="78">
                  <c:v>0.76666666699999997</c:v>
                </c:pt>
                <c:pt idx="79">
                  <c:v>0.76666666699999997</c:v>
                </c:pt>
                <c:pt idx="80">
                  <c:v>0.76666666699999997</c:v>
                </c:pt>
                <c:pt idx="81">
                  <c:v>0.76666666699999997</c:v>
                </c:pt>
                <c:pt idx="82">
                  <c:v>0.78333333299999997</c:v>
                </c:pt>
                <c:pt idx="83">
                  <c:v>0.8</c:v>
                </c:pt>
                <c:pt idx="84">
                  <c:v>0.8</c:v>
                </c:pt>
                <c:pt idx="85">
                  <c:v>0.9</c:v>
                </c:pt>
                <c:pt idx="86">
                  <c:v>1.264666667</c:v>
                </c:pt>
                <c:pt idx="87">
                  <c:v>1.4166666670000001</c:v>
                </c:pt>
                <c:pt idx="88">
                  <c:v>1.4166666670000001</c:v>
                </c:pt>
                <c:pt idx="89">
                  <c:v>1.4166666670000001</c:v>
                </c:pt>
                <c:pt idx="90">
                  <c:v>1.43</c:v>
                </c:pt>
                <c:pt idx="91">
                  <c:v>14.830666669999999</c:v>
                </c:pt>
                <c:pt idx="92">
                  <c:v>28.15</c:v>
                </c:pt>
                <c:pt idx="93">
                  <c:v>41.33666667</c:v>
                </c:pt>
                <c:pt idx="94">
                  <c:v>47.25</c:v>
                </c:pt>
                <c:pt idx="95">
                  <c:v>51.3</c:v>
                </c:pt>
                <c:pt idx="96">
                  <c:v>51.933333330000004</c:v>
                </c:pt>
                <c:pt idx="97">
                  <c:v>53.414666670000003</c:v>
                </c:pt>
                <c:pt idx="98">
                  <c:v>56.944666669999997</c:v>
                </c:pt>
                <c:pt idx="99">
                  <c:v>58.85</c:v>
                </c:pt>
              </c:numCache>
            </c:numRef>
          </c:xVal>
          <c:yVal>
            <c:numRef>
              <c:f>priority_sweep!$A$2:$A$101</c:f>
              <c:numCache>
                <c:formatCode>General</c:formatCode>
                <c:ptCount val="100"/>
                <c:pt idx="0">
                  <c:v>0</c:v>
                </c:pt>
                <c:pt idx="1">
                  <c:v>0.01</c:v>
                </c:pt>
                <c:pt idx="2">
                  <c:v>0.02</c:v>
                </c:pt>
                <c:pt idx="3">
                  <c:v>0.03</c:v>
                </c:pt>
                <c:pt idx="4">
                  <c:v>0.04</c:v>
                </c:pt>
                <c:pt idx="5">
                  <c:v>0.05</c:v>
                </c:pt>
                <c:pt idx="6">
                  <c:v>0.06</c:v>
                </c:pt>
                <c:pt idx="7">
                  <c:v>7.0000000000000007E-2</c:v>
                </c:pt>
                <c:pt idx="8">
                  <c:v>0.08</c:v>
                </c:pt>
                <c:pt idx="9">
                  <c:v>0.09</c:v>
                </c:pt>
                <c:pt idx="10">
                  <c:v>0.1</c:v>
                </c:pt>
                <c:pt idx="11">
                  <c:v>0.11</c:v>
                </c:pt>
                <c:pt idx="12">
                  <c:v>0.12</c:v>
                </c:pt>
                <c:pt idx="13">
                  <c:v>0.13</c:v>
                </c:pt>
                <c:pt idx="14">
                  <c:v>0.14000000000000001</c:v>
                </c:pt>
                <c:pt idx="15">
                  <c:v>0.15</c:v>
                </c:pt>
                <c:pt idx="16">
                  <c:v>0.16</c:v>
                </c:pt>
                <c:pt idx="17">
                  <c:v>0.17</c:v>
                </c:pt>
                <c:pt idx="18">
                  <c:v>0.18</c:v>
                </c:pt>
                <c:pt idx="19">
                  <c:v>0.19</c:v>
                </c:pt>
                <c:pt idx="20">
                  <c:v>0.2</c:v>
                </c:pt>
                <c:pt idx="21">
                  <c:v>0.21</c:v>
                </c:pt>
                <c:pt idx="22">
                  <c:v>0.22</c:v>
                </c:pt>
                <c:pt idx="23">
                  <c:v>0.23</c:v>
                </c:pt>
                <c:pt idx="24">
                  <c:v>0.24</c:v>
                </c:pt>
                <c:pt idx="25">
                  <c:v>0.25</c:v>
                </c:pt>
                <c:pt idx="26">
                  <c:v>0.26</c:v>
                </c:pt>
                <c:pt idx="27">
                  <c:v>0.27</c:v>
                </c:pt>
                <c:pt idx="28">
                  <c:v>0.28000000000000003</c:v>
                </c:pt>
                <c:pt idx="29">
                  <c:v>0.28999999999999998</c:v>
                </c:pt>
                <c:pt idx="30">
                  <c:v>0.3</c:v>
                </c:pt>
                <c:pt idx="31">
                  <c:v>0.31</c:v>
                </c:pt>
                <c:pt idx="32">
                  <c:v>0.32</c:v>
                </c:pt>
                <c:pt idx="33">
                  <c:v>0.33</c:v>
                </c:pt>
                <c:pt idx="34">
                  <c:v>0.34</c:v>
                </c:pt>
                <c:pt idx="35">
                  <c:v>0.35</c:v>
                </c:pt>
                <c:pt idx="36">
                  <c:v>0.36</c:v>
                </c:pt>
                <c:pt idx="37">
                  <c:v>0.37</c:v>
                </c:pt>
                <c:pt idx="38">
                  <c:v>0.38</c:v>
                </c:pt>
                <c:pt idx="39">
                  <c:v>0.39</c:v>
                </c:pt>
                <c:pt idx="40">
                  <c:v>0.4</c:v>
                </c:pt>
                <c:pt idx="41">
                  <c:v>0.41</c:v>
                </c:pt>
                <c:pt idx="42">
                  <c:v>0.42</c:v>
                </c:pt>
                <c:pt idx="43">
                  <c:v>0.43</c:v>
                </c:pt>
                <c:pt idx="44">
                  <c:v>0.44</c:v>
                </c:pt>
                <c:pt idx="45">
                  <c:v>0.45</c:v>
                </c:pt>
                <c:pt idx="46">
                  <c:v>0.46</c:v>
                </c:pt>
                <c:pt idx="47">
                  <c:v>0.47</c:v>
                </c:pt>
                <c:pt idx="48">
                  <c:v>0.48</c:v>
                </c:pt>
                <c:pt idx="49">
                  <c:v>0.49</c:v>
                </c:pt>
                <c:pt idx="50">
                  <c:v>0.5</c:v>
                </c:pt>
                <c:pt idx="51">
                  <c:v>0.51</c:v>
                </c:pt>
                <c:pt idx="52">
                  <c:v>0.52</c:v>
                </c:pt>
                <c:pt idx="53">
                  <c:v>0.53</c:v>
                </c:pt>
                <c:pt idx="54">
                  <c:v>0.54</c:v>
                </c:pt>
                <c:pt idx="55">
                  <c:v>0.55000000000000004</c:v>
                </c:pt>
                <c:pt idx="56">
                  <c:v>0.56000000000000005</c:v>
                </c:pt>
                <c:pt idx="57">
                  <c:v>0.56999999999999995</c:v>
                </c:pt>
                <c:pt idx="58">
                  <c:v>0.57999999999999996</c:v>
                </c:pt>
                <c:pt idx="59">
                  <c:v>0.59</c:v>
                </c:pt>
                <c:pt idx="60">
                  <c:v>0.6</c:v>
                </c:pt>
                <c:pt idx="61">
                  <c:v>0.61</c:v>
                </c:pt>
                <c:pt idx="62">
                  <c:v>0.62</c:v>
                </c:pt>
                <c:pt idx="63">
                  <c:v>0.63</c:v>
                </c:pt>
                <c:pt idx="64">
                  <c:v>0.64</c:v>
                </c:pt>
                <c:pt idx="65">
                  <c:v>0.65</c:v>
                </c:pt>
                <c:pt idx="66">
                  <c:v>0.66</c:v>
                </c:pt>
                <c:pt idx="67">
                  <c:v>0.67</c:v>
                </c:pt>
                <c:pt idx="68">
                  <c:v>0.68</c:v>
                </c:pt>
                <c:pt idx="69">
                  <c:v>0.69</c:v>
                </c:pt>
                <c:pt idx="70">
                  <c:v>0.7</c:v>
                </c:pt>
                <c:pt idx="71">
                  <c:v>0.71</c:v>
                </c:pt>
                <c:pt idx="72">
                  <c:v>0.72</c:v>
                </c:pt>
                <c:pt idx="73">
                  <c:v>0.73</c:v>
                </c:pt>
                <c:pt idx="74">
                  <c:v>0.74</c:v>
                </c:pt>
                <c:pt idx="75">
                  <c:v>0.75</c:v>
                </c:pt>
                <c:pt idx="76">
                  <c:v>0.76</c:v>
                </c:pt>
                <c:pt idx="77">
                  <c:v>0.77</c:v>
                </c:pt>
                <c:pt idx="78">
                  <c:v>0.78</c:v>
                </c:pt>
                <c:pt idx="79">
                  <c:v>0.79</c:v>
                </c:pt>
                <c:pt idx="80">
                  <c:v>0.8</c:v>
                </c:pt>
                <c:pt idx="81">
                  <c:v>0.81</c:v>
                </c:pt>
                <c:pt idx="82">
                  <c:v>0.82</c:v>
                </c:pt>
                <c:pt idx="83">
                  <c:v>0.83</c:v>
                </c:pt>
                <c:pt idx="84">
                  <c:v>0.84</c:v>
                </c:pt>
                <c:pt idx="85">
                  <c:v>0.85</c:v>
                </c:pt>
                <c:pt idx="86">
                  <c:v>0.86</c:v>
                </c:pt>
                <c:pt idx="87">
                  <c:v>0.87</c:v>
                </c:pt>
                <c:pt idx="88">
                  <c:v>0.88</c:v>
                </c:pt>
                <c:pt idx="89">
                  <c:v>0.89</c:v>
                </c:pt>
                <c:pt idx="90">
                  <c:v>0.9</c:v>
                </c:pt>
                <c:pt idx="91">
                  <c:v>0.91</c:v>
                </c:pt>
                <c:pt idx="92">
                  <c:v>0.92</c:v>
                </c:pt>
                <c:pt idx="93">
                  <c:v>0.93</c:v>
                </c:pt>
                <c:pt idx="94">
                  <c:v>0.94</c:v>
                </c:pt>
                <c:pt idx="95">
                  <c:v>0.95</c:v>
                </c:pt>
                <c:pt idx="96">
                  <c:v>0.96</c:v>
                </c:pt>
                <c:pt idx="97">
                  <c:v>0.97</c:v>
                </c:pt>
                <c:pt idx="98">
                  <c:v>0.98</c:v>
                </c:pt>
                <c:pt idx="99">
                  <c:v>0.99</c:v>
                </c:pt>
              </c:numCache>
            </c:numRef>
          </c:yVal>
          <c:smooth val="1"/>
          <c:extLst>
            <c:ext xmlns:c16="http://schemas.microsoft.com/office/drawing/2014/chart" uri="{C3380CC4-5D6E-409C-BE32-E72D297353CC}">
              <c16:uniqueId val="{00000003-8A92-47BA-90D3-7B8A819BC327}"/>
            </c:ext>
          </c:extLst>
        </c:ser>
        <c:dLbls>
          <c:showLegendKey val="0"/>
          <c:showVal val="0"/>
          <c:showCatName val="0"/>
          <c:showSerName val="0"/>
          <c:showPercent val="0"/>
          <c:showBubbleSize val="0"/>
        </c:dLbls>
        <c:axId val="1084410047"/>
        <c:axId val="960916463"/>
      </c:scatterChart>
      <c:valAx>
        <c:axId val="1084410047"/>
        <c:scaling>
          <c:logBase val="10"/>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Latency (Hours)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60916463"/>
        <c:crosses val="autoZero"/>
        <c:crossBetween val="midCat"/>
      </c:valAx>
      <c:valAx>
        <c:axId val="9609164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CDF</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84410047"/>
        <c:crosses val="autoZero"/>
        <c:crossBetween val="midCat"/>
      </c:valAx>
      <c:spPr>
        <a:noFill/>
        <a:ln>
          <a:noFill/>
        </a:ln>
        <a:effectLst/>
      </c:spPr>
    </c:plotArea>
    <c:legend>
      <c:legendPos val="r"/>
      <c:layout>
        <c:manualLayout>
          <c:xMode val="edge"/>
          <c:yMode val="edge"/>
          <c:x val="0.88482523586245043"/>
          <c:y val="0.36075988330734671"/>
          <c:w val="0.10602874135088711"/>
          <c:h val="0.272534413588519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&#65279;<?xml version="1.0" encoding="utf-8"?><Relationships xmlns="http://schemas.openxmlformats.org/package/2006/relationships"><Relationship Type="http://schemas.openxmlformats.org/officeDocument/2006/relationships/theme" Target="/ppt/theme/theme2.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F0195-930A-4E3D-8728-9AEE1972355D}"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4C59B3-1B26-467D-8627-056DF931BBEE}" type="slidenum">
              <a:rPr lang="en-US" smtClean="0"/>
              <a:t>‹#›</a:t>
            </a:fld>
            <a:endParaRPr lang="en-US"/>
          </a:p>
        </p:txBody>
      </p:sp>
    </p:spTree>
    <p:extLst>
      <p:ext uri="{BB962C8B-B14F-4D97-AF65-F5344CB8AC3E}">
        <p14:creationId xmlns:p14="http://schemas.microsoft.com/office/powerpoint/2010/main" val="713277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1.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10.xml" Id="rId2" /><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slide" Target="/ppt/slides/slide11.xml" Id="rId2" /><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slide" Target="/ppt/slides/slide12.xml" Id="rId2" /><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slide" Target="/ppt/slides/slide13.xml" Id="rId2" /><Relationship Type="http://schemas.openxmlformats.org/officeDocument/2006/relationships/notesMaster" Target="/ppt/notesMasters/notesMaster1.xml" Id="rId1" /></Relationships>
</file>

<file path=ppt/notesSlides/_rels/notesSlide14.xml.rels>&#65279;<?xml version="1.0" encoding="utf-8"?><Relationships xmlns="http://schemas.openxmlformats.org/package/2006/relationships"><Relationship Type="http://schemas.openxmlformats.org/officeDocument/2006/relationships/slide" Target="/ppt/slides/slide14.xml" Id="rId2" /><Relationship Type="http://schemas.openxmlformats.org/officeDocument/2006/relationships/notesMaster" Target="/ppt/notesMasters/notesMaster1.xml" Id="rId1" /></Relationships>
</file>

<file path=ppt/notesSlides/_rels/notesSlide15.xml.rels>&#65279;<?xml version="1.0" encoding="utf-8"?><Relationships xmlns="http://schemas.openxmlformats.org/package/2006/relationships"><Relationship Type="http://schemas.openxmlformats.org/officeDocument/2006/relationships/slide" Target="/ppt/slides/slide15.xml" Id="rId2" /><Relationship Type="http://schemas.openxmlformats.org/officeDocument/2006/relationships/notesMaster" Target="/ppt/notesMasters/notesMaster1.xml" Id="rId1" /></Relationships>
</file>

<file path=ppt/notesSlides/_rels/notesSlide16.xml.rels>&#65279;<?xml version="1.0" encoding="utf-8"?><Relationships xmlns="http://schemas.openxmlformats.org/package/2006/relationships"><Relationship Type="http://schemas.openxmlformats.org/officeDocument/2006/relationships/slide" Target="/ppt/slides/slide16.xml" Id="rId2" /><Relationship Type="http://schemas.openxmlformats.org/officeDocument/2006/relationships/notesMaster" Target="/ppt/notesMasters/notesMaster1.xml" Id="rId1" /></Relationships>
</file>

<file path=ppt/notesSlides/_rels/notesSlide17.xml.rels>&#65279;<?xml version="1.0" encoding="utf-8"?><Relationships xmlns="http://schemas.openxmlformats.org/package/2006/relationships"><Relationship Type="http://schemas.openxmlformats.org/officeDocument/2006/relationships/slide" Target="/ppt/slides/slide17.xml" Id="rId2" /><Relationship Type="http://schemas.openxmlformats.org/officeDocument/2006/relationships/notesMaster" Target="/ppt/notesMasters/notesMaster1.xml" Id="rId1" /></Relationships>
</file>

<file path=ppt/notesSlides/_rels/notesSlide18.xml.rels>&#65279;<?xml version="1.0" encoding="utf-8"?><Relationships xmlns="http://schemas.openxmlformats.org/package/2006/relationships"><Relationship Type="http://schemas.openxmlformats.org/officeDocument/2006/relationships/slide" Target="/ppt/slides/slide18.xml" Id="rId2" /><Relationship Type="http://schemas.openxmlformats.org/officeDocument/2006/relationships/notesMaster" Target="/ppt/notesMasters/notesMaster1.xml" Id="rId1" /></Relationships>
</file>

<file path=ppt/notesSlides/_rels/notesSlide19.xml.rels>&#65279;<?xml version="1.0" encoding="utf-8"?><Relationships xmlns="http://schemas.openxmlformats.org/package/2006/relationships"><Relationship Type="http://schemas.openxmlformats.org/officeDocument/2006/relationships/slide" Target="/ppt/slides/slide19.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2.xml" Id="rId2" /><Relationship Type="http://schemas.openxmlformats.org/officeDocument/2006/relationships/notesMaster" Target="/ppt/notesMasters/notesMaster1.xml" Id="rId1" /></Relationships>
</file>

<file path=ppt/notesSlides/_rels/notesSlide20.xml.rels>&#65279;<?xml version="1.0" encoding="utf-8"?><Relationships xmlns="http://schemas.openxmlformats.org/package/2006/relationships"><Relationship Type="http://schemas.openxmlformats.org/officeDocument/2006/relationships/slide" Target="/ppt/slides/slide20.xml" Id="rId2" /><Relationship Type="http://schemas.openxmlformats.org/officeDocument/2006/relationships/notesMaster" Target="/ppt/notesMasters/notesMaster1.xml" Id="rId1" /></Relationships>
</file>

<file path=ppt/notesSlides/_rels/notesSlide21.xml.rels>&#65279;<?xml version="1.0" encoding="utf-8"?><Relationships xmlns="http://schemas.openxmlformats.org/package/2006/relationships"><Relationship Type="http://schemas.openxmlformats.org/officeDocument/2006/relationships/slide" Target="/ppt/slides/slide21.xml" Id="rId2" /><Relationship Type="http://schemas.openxmlformats.org/officeDocument/2006/relationships/notesMaster" Target="/ppt/notesMasters/notesMaster1.xml" Id="rId1" /></Relationships>
</file>

<file path=ppt/notesSlides/_rels/notesSlide22.xml.rels>&#65279;<?xml version="1.0" encoding="utf-8"?><Relationships xmlns="http://schemas.openxmlformats.org/package/2006/relationships"><Relationship Type="http://schemas.openxmlformats.org/officeDocument/2006/relationships/slide" Target="/ppt/slides/slide22.xml" Id="rId2" /><Relationship Type="http://schemas.openxmlformats.org/officeDocument/2006/relationships/notesMaster" Target="/ppt/notesMasters/notesMaster1.xml" Id="rId1" /></Relationships>
</file>

<file path=ppt/notesSlides/_rels/notesSlide23.xml.rels>&#65279;<?xml version="1.0" encoding="utf-8"?><Relationships xmlns="http://schemas.openxmlformats.org/package/2006/relationships"><Relationship Type="http://schemas.openxmlformats.org/officeDocument/2006/relationships/slide" Target="/ppt/slides/slide23.xml" Id="rId2" /><Relationship Type="http://schemas.openxmlformats.org/officeDocument/2006/relationships/notesMaster" Target="/ppt/notesMasters/notesMaster1.xml" Id="rId1" /></Relationships>
</file>

<file path=ppt/notesSlides/_rels/notesSlide24.xml.rels>&#65279;<?xml version="1.0" encoding="utf-8"?><Relationships xmlns="http://schemas.openxmlformats.org/package/2006/relationships"><Relationship Type="http://schemas.openxmlformats.org/officeDocument/2006/relationships/slide" Target="/ppt/slides/slide24.xml" Id="rId2" /><Relationship Type="http://schemas.openxmlformats.org/officeDocument/2006/relationships/notesMaster" Target="/ppt/notesMasters/notesMaster1.xml" Id="rId1" /></Relationships>
</file>

<file path=ppt/notesSlides/_rels/notesSlide25.xml.rels>&#65279;<?xml version="1.0" encoding="utf-8"?><Relationships xmlns="http://schemas.openxmlformats.org/package/2006/relationships"><Relationship Type="http://schemas.openxmlformats.org/officeDocument/2006/relationships/slide" Target="/ppt/slides/slide25.xml" Id="rId2" /><Relationship Type="http://schemas.openxmlformats.org/officeDocument/2006/relationships/notesMaster" Target="/ppt/notesMasters/notesMaster1.xml" Id="rId1" /></Relationships>
</file>

<file path=ppt/notesSlides/_rels/notesSlide26.xml.rels>&#65279;<?xml version="1.0" encoding="utf-8"?><Relationships xmlns="http://schemas.openxmlformats.org/package/2006/relationships"><Relationship Type="http://schemas.openxmlformats.org/officeDocument/2006/relationships/slide" Target="/ppt/slides/slide26.xml" Id="rId2" /><Relationship Type="http://schemas.openxmlformats.org/officeDocument/2006/relationships/notesMaster" Target="/ppt/notesMasters/notesMaster1.xml" Id="rId1" /></Relationships>
</file>

<file path=ppt/notesSlides/_rels/notesSlide27.xml.rels>&#65279;<?xml version="1.0" encoding="utf-8"?><Relationships xmlns="http://schemas.openxmlformats.org/package/2006/relationships"><Relationship Type="http://schemas.openxmlformats.org/officeDocument/2006/relationships/slide" Target="/ppt/slides/slide27.xml" Id="rId2" /><Relationship Type="http://schemas.openxmlformats.org/officeDocument/2006/relationships/notesMaster" Target="/ppt/notesMasters/notesMaster1.xml" Id="rId1" /></Relationships>
</file>

<file path=ppt/notesSlides/_rels/notesSlide28.xml.rels>&#65279;<?xml version="1.0" encoding="utf-8"?><Relationships xmlns="http://schemas.openxmlformats.org/package/2006/relationships"><Relationship Type="http://schemas.openxmlformats.org/officeDocument/2006/relationships/slide" Target="/ppt/slides/slide28.xml" Id="rId2" /><Relationship Type="http://schemas.openxmlformats.org/officeDocument/2006/relationships/notesMaster" Target="/ppt/notesMasters/notesMaster1.xml" Id="rId1" /></Relationships>
</file>

<file path=ppt/notesSlides/_rels/notesSlide29.xml.rels>&#65279;<?xml version="1.0" encoding="utf-8"?><Relationships xmlns="http://schemas.openxmlformats.org/package/2006/relationships"><Relationship Type="http://schemas.openxmlformats.org/officeDocument/2006/relationships/slide" Target="/ppt/slides/slide29.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3.xml" Id="rId2" /><Relationship Type="http://schemas.openxmlformats.org/officeDocument/2006/relationships/notesMaster" Target="/ppt/notesMasters/notesMaster1.xml" Id="rId1" /></Relationships>
</file>

<file path=ppt/notesSlides/_rels/notesSlide30.xml.rels>&#65279;<?xml version="1.0" encoding="utf-8"?><Relationships xmlns="http://schemas.openxmlformats.org/package/2006/relationships"><Relationship Type="http://schemas.openxmlformats.org/officeDocument/2006/relationships/slide" Target="/ppt/slides/slide30.xml" Id="rId2" /><Relationship Type="http://schemas.openxmlformats.org/officeDocument/2006/relationships/notesMaster" Target="/ppt/notesMasters/notesMaster1.xml" Id="rId1" /></Relationships>
</file>

<file path=ppt/notesSlides/_rels/notesSlide31.xml.rels>&#65279;<?xml version="1.0" encoding="utf-8"?><Relationships xmlns="http://schemas.openxmlformats.org/package/2006/relationships"><Relationship Type="http://schemas.openxmlformats.org/officeDocument/2006/relationships/slide" Target="/ppt/slides/slide31.xml" Id="rId2" /><Relationship Type="http://schemas.openxmlformats.org/officeDocument/2006/relationships/notesMaster" Target="/ppt/notesMasters/notesMaster1.xml" Id="rId1" /></Relationships>
</file>

<file path=ppt/notesSlides/_rels/notesSlide32.xml.rels>&#65279;<?xml version="1.0" encoding="utf-8"?><Relationships xmlns="http://schemas.openxmlformats.org/package/2006/relationships"><Relationship Type="http://schemas.openxmlformats.org/officeDocument/2006/relationships/slide" Target="/ppt/slides/slide32.xml" Id="rId2" /><Relationship Type="http://schemas.openxmlformats.org/officeDocument/2006/relationships/notesMaster" Target="/ppt/notesMasters/notesMaster1.xml" Id="rId1" /></Relationships>
</file>

<file path=ppt/notesSlides/_rels/notesSlide33.xml.rels>&#65279;<?xml version="1.0" encoding="utf-8"?><Relationships xmlns="http://schemas.openxmlformats.org/package/2006/relationships"><Relationship Type="http://schemas.openxmlformats.org/officeDocument/2006/relationships/slide" Target="/ppt/slides/slide33.xml" Id="rId2" /><Relationship Type="http://schemas.openxmlformats.org/officeDocument/2006/relationships/notesMaster" Target="/ppt/notesMasters/notesMaster1.xml" Id="rId1" /></Relationships>
</file>

<file path=ppt/notesSlides/_rels/notesSlide34.xml.rels>&#65279;<?xml version="1.0" encoding="utf-8"?><Relationships xmlns="http://schemas.openxmlformats.org/package/2006/relationships"><Relationship Type="http://schemas.openxmlformats.org/officeDocument/2006/relationships/slide" Target="/ppt/slides/slide34.xml" Id="rId2" /><Relationship Type="http://schemas.openxmlformats.org/officeDocument/2006/relationships/notesMaster" Target="/ppt/notesMasters/notesMaster1.xml" Id="rId1" /></Relationships>
</file>

<file path=ppt/notesSlides/_rels/notesSlide35.xml.rels>&#65279;<?xml version="1.0" encoding="utf-8"?><Relationships xmlns="http://schemas.openxmlformats.org/package/2006/relationships"><Relationship Type="http://schemas.openxmlformats.org/officeDocument/2006/relationships/slide" Target="/ppt/slides/slide35.xml" Id="rId2" /><Relationship Type="http://schemas.openxmlformats.org/officeDocument/2006/relationships/notesMaster" Target="/ppt/notesMasters/notesMaster1.xml" Id="rId1" /></Relationships>
</file>

<file path=ppt/notesSlides/_rels/notesSlide36.xml.rels>&#65279;<?xml version="1.0" encoding="utf-8"?><Relationships xmlns="http://schemas.openxmlformats.org/package/2006/relationships"><Relationship Type="http://schemas.openxmlformats.org/officeDocument/2006/relationships/slide" Target="/ppt/slides/slide36.xml" Id="rId2" /><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slide" Target="/ppt/slides/slide4.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5.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6.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7.xml" Id="rId2" /><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slide" Target="/ppt/slides/slide8.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9.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I’m here to talk about how to generate insights from LEO satellites earth imagery in near real time.</a:t>
            </a:r>
          </a:p>
        </p:txBody>
      </p:sp>
      <p:sp>
        <p:nvSpPr>
          <p:cNvPr id="4" name="Slide Number Placeholder 3"/>
          <p:cNvSpPr>
            <a:spLocks noGrp="1"/>
          </p:cNvSpPr>
          <p:nvPr>
            <p:ph type="sldNum" sz="quarter" idx="5"/>
          </p:nvPr>
        </p:nvSpPr>
        <p:spPr/>
        <p:txBody>
          <a:bodyPr/>
          <a:lstStyle/>
          <a:p>
            <a:fld id="{C74C59B3-1B26-467D-8627-056DF931BBEE}" type="slidenum">
              <a:rPr lang="en-US" smtClean="0"/>
              <a:t>1</a:t>
            </a:fld>
            <a:endParaRPr lang="en-US"/>
          </a:p>
        </p:txBody>
      </p:sp>
    </p:spTree>
    <p:extLst>
      <p:ext uri="{BB962C8B-B14F-4D97-AF65-F5344CB8AC3E}">
        <p14:creationId xmlns:p14="http://schemas.microsoft.com/office/powerpoint/2010/main" val="1524905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9AFB-24AC-D9D6-0327-A3E49CDE6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395BBD-1C0D-1F55-2F28-EEAEBAEAD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72819-5DAB-3E47-7957-ECB6E67339CC}"/>
              </a:ext>
            </a:extLst>
          </p:cNvPr>
          <p:cNvSpPr>
            <a:spLocks noGrp="1"/>
          </p:cNvSpPr>
          <p:nvPr>
            <p:ph type="body" idx="1"/>
          </p:nvPr>
        </p:nvSpPr>
        <p:spPr/>
        <p:txBody>
          <a:bodyPr/>
          <a:lstStyle/>
          <a:p>
            <a:r>
              <a:rPr lang="en-US"/>
              <a:t>And because this unique connectivity pattern, what happens is that a satellite will accumulate images in its storage when it’s not in contact with a ground station</a:t>
            </a:r>
          </a:p>
        </p:txBody>
      </p:sp>
      <p:sp>
        <p:nvSpPr>
          <p:cNvPr id="4" name="Slide Number Placeholder 3">
            <a:extLst>
              <a:ext uri="{FF2B5EF4-FFF2-40B4-BE49-F238E27FC236}">
                <a16:creationId xmlns:a16="http://schemas.microsoft.com/office/drawing/2014/main" id="{7C939BE0-0817-7F83-3888-3BDD27CAF260}"/>
              </a:ext>
            </a:extLst>
          </p:cNvPr>
          <p:cNvSpPr>
            <a:spLocks noGrp="1"/>
          </p:cNvSpPr>
          <p:nvPr>
            <p:ph type="sldNum" sz="quarter" idx="5"/>
          </p:nvPr>
        </p:nvSpPr>
        <p:spPr/>
        <p:txBody>
          <a:bodyPr/>
          <a:lstStyle/>
          <a:p>
            <a:fld id="{C8582397-D772-49A0-8F37-11A5335688C6}" type="slidenum">
              <a:rPr lang="en-US" smtClean="0"/>
              <a:t>10</a:t>
            </a:fld>
            <a:endParaRPr lang="en-US"/>
          </a:p>
        </p:txBody>
      </p:sp>
    </p:spTree>
    <p:extLst>
      <p:ext uri="{BB962C8B-B14F-4D97-AF65-F5344CB8AC3E}">
        <p14:creationId xmlns:p14="http://schemas.microsoft.com/office/powerpoint/2010/main" val="2420547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9AFB-24AC-D9D6-0327-A3E49CDE6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395BBD-1C0D-1F55-2F28-EEAEBAEAD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72819-5DAB-3E47-7957-ECB6E67339CC}"/>
              </a:ext>
            </a:extLst>
          </p:cNvPr>
          <p:cNvSpPr>
            <a:spLocks noGrp="1"/>
          </p:cNvSpPr>
          <p:nvPr>
            <p:ph type="body" idx="1"/>
          </p:nvPr>
        </p:nvSpPr>
        <p:spPr/>
        <p:txBody>
          <a:bodyPr/>
          <a:lstStyle/>
          <a:p>
            <a:r>
              <a:rPr lang="en-US"/>
              <a:t>When it gets into contact with a ground station, since sometimes the connection quality is bad or the ground station capacity is low, it cannot send all the images it has cached down, and as a result</a:t>
            </a:r>
          </a:p>
        </p:txBody>
      </p:sp>
      <p:sp>
        <p:nvSpPr>
          <p:cNvPr id="4" name="Slide Number Placeholder 3">
            <a:extLst>
              <a:ext uri="{FF2B5EF4-FFF2-40B4-BE49-F238E27FC236}">
                <a16:creationId xmlns:a16="http://schemas.microsoft.com/office/drawing/2014/main" id="{7C939BE0-0817-7F83-3888-3BDD27CAF260}"/>
              </a:ext>
            </a:extLst>
          </p:cNvPr>
          <p:cNvSpPr>
            <a:spLocks noGrp="1"/>
          </p:cNvSpPr>
          <p:nvPr>
            <p:ph type="sldNum" sz="quarter" idx="5"/>
          </p:nvPr>
        </p:nvSpPr>
        <p:spPr/>
        <p:txBody>
          <a:bodyPr/>
          <a:lstStyle/>
          <a:p>
            <a:fld id="{C8582397-D772-49A0-8F37-11A5335688C6}" type="slidenum">
              <a:rPr lang="en-US" smtClean="0"/>
              <a:t>11</a:t>
            </a:fld>
            <a:endParaRPr lang="en-US"/>
          </a:p>
        </p:txBody>
      </p:sp>
    </p:spTree>
    <p:extLst>
      <p:ext uri="{BB962C8B-B14F-4D97-AF65-F5344CB8AC3E}">
        <p14:creationId xmlns:p14="http://schemas.microsoft.com/office/powerpoint/2010/main" val="3422540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EF79F-D8D1-6897-F6DC-52A43DEC7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2146C-C809-3B5F-625F-60A2DFDAC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8C04C-8AA8-A3D7-47D1-A4E876F23B71}"/>
              </a:ext>
            </a:extLst>
          </p:cNvPr>
          <p:cNvSpPr>
            <a:spLocks noGrp="1"/>
          </p:cNvSpPr>
          <p:nvPr>
            <p:ph type="body" idx="1"/>
          </p:nvPr>
        </p:nvSpPr>
        <p:spPr/>
        <p:txBody>
          <a:bodyPr/>
          <a:lstStyle/>
          <a:p>
            <a:r>
              <a:rPr lang="en-US"/>
              <a:t>Some images have to wait till the next contact with a ground station to be downloaded, increasing the delay that it experiences. But wait… if what our users are interested in is just one out of 4 images here, can’t we just downlink that one image? This would solve the link capacity limit problem.</a:t>
            </a:r>
          </a:p>
          <a:p>
            <a:endParaRPr lang="en-US"/>
          </a:p>
        </p:txBody>
      </p:sp>
      <p:sp>
        <p:nvSpPr>
          <p:cNvPr id="4" name="Slide Number Placeholder 3">
            <a:extLst>
              <a:ext uri="{FF2B5EF4-FFF2-40B4-BE49-F238E27FC236}">
                <a16:creationId xmlns:a16="http://schemas.microsoft.com/office/drawing/2014/main" id="{014C5A03-9E9E-09EA-EB10-38055959CA81}"/>
              </a:ext>
            </a:extLst>
          </p:cNvPr>
          <p:cNvSpPr>
            <a:spLocks noGrp="1"/>
          </p:cNvSpPr>
          <p:nvPr>
            <p:ph type="sldNum" sz="quarter" idx="5"/>
          </p:nvPr>
        </p:nvSpPr>
        <p:spPr/>
        <p:txBody>
          <a:bodyPr/>
          <a:lstStyle/>
          <a:p>
            <a:fld id="{C8582397-D772-49A0-8F37-11A5335688C6}" type="slidenum">
              <a:rPr lang="en-US" smtClean="0"/>
              <a:t>12</a:t>
            </a:fld>
            <a:endParaRPr lang="en-US"/>
          </a:p>
        </p:txBody>
      </p:sp>
    </p:spTree>
    <p:extLst>
      <p:ext uri="{BB962C8B-B14F-4D97-AF65-F5344CB8AC3E}">
        <p14:creationId xmlns:p14="http://schemas.microsoft.com/office/powerpoint/2010/main" val="4075655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address this network bottleneck, a line of previous works including OEC and </a:t>
            </a:r>
            <a:r>
              <a:rPr lang="en-US" err="1"/>
              <a:t>Kodan</a:t>
            </a:r>
            <a:r>
              <a:rPr lang="en-US"/>
              <a:t> from ASPLOS proposed this new approach that uses edge computing on satellites to process the user queries on the edge and only send down the user required information which reduces the network congestion</a:t>
            </a:r>
          </a:p>
        </p:txBody>
      </p:sp>
      <p:sp>
        <p:nvSpPr>
          <p:cNvPr id="4" name="Slide Number Placeholder 3"/>
          <p:cNvSpPr>
            <a:spLocks noGrp="1"/>
          </p:cNvSpPr>
          <p:nvPr>
            <p:ph type="sldNum" sz="quarter" idx="5"/>
          </p:nvPr>
        </p:nvSpPr>
        <p:spPr/>
        <p:txBody>
          <a:bodyPr/>
          <a:lstStyle/>
          <a:p>
            <a:fld id="{C74C59B3-1B26-467D-8627-056DF931BBEE}" type="slidenum">
              <a:rPr lang="en-US" smtClean="0"/>
              <a:t>13</a:t>
            </a:fld>
            <a:endParaRPr lang="en-US"/>
          </a:p>
        </p:txBody>
      </p:sp>
    </p:spTree>
    <p:extLst>
      <p:ext uri="{BB962C8B-B14F-4D97-AF65-F5344CB8AC3E}">
        <p14:creationId xmlns:p14="http://schemas.microsoft.com/office/powerpoint/2010/main" val="2269767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59AFB-24AC-D9D6-0327-A3E49CDE6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395BBD-1C0D-1F55-2F28-EEAEBAEAD6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872819-5DAB-3E47-7957-ECB6E67339CC}"/>
              </a:ext>
            </a:extLst>
          </p:cNvPr>
          <p:cNvSpPr>
            <a:spLocks noGrp="1"/>
          </p:cNvSpPr>
          <p:nvPr>
            <p:ph type="body" idx="1"/>
          </p:nvPr>
        </p:nvSpPr>
        <p:spPr/>
        <p:txBody>
          <a:bodyPr/>
          <a:lstStyle/>
          <a:p>
            <a:r>
              <a:rPr lang="en-US"/>
              <a:t>So let’s take a step back, filter out that one image that has forest fire and downlink it, this should solve the latency problem. However, the problem is that you never know if an image that is not interesting now will become interesting sometime in the future. Take this event here as an example. We know that a Chinese balloon entered US air space in 2023. The Planet company was able to backtrack the trace of the balloon, by looking back in time into those images containing the balloon, that was not found interesting at the time it was taken. This would never have been achieved if those images were discarded. So, this option of filtering and discarding images clearly has its drawbacks. So, we need a new way of handling the images on satellites.</a:t>
            </a:r>
          </a:p>
        </p:txBody>
      </p:sp>
      <p:sp>
        <p:nvSpPr>
          <p:cNvPr id="4" name="Slide Number Placeholder 3">
            <a:extLst>
              <a:ext uri="{FF2B5EF4-FFF2-40B4-BE49-F238E27FC236}">
                <a16:creationId xmlns:a16="http://schemas.microsoft.com/office/drawing/2014/main" id="{7C939BE0-0817-7F83-3888-3BDD27CAF260}"/>
              </a:ext>
            </a:extLst>
          </p:cNvPr>
          <p:cNvSpPr>
            <a:spLocks noGrp="1"/>
          </p:cNvSpPr>
          <p:nvPr>
            <p:ph type="sldNum" sz="quarter" idx="5"/>
          </p:nvPr>
        </p:nvSpPr>
        <p:spPr/>
        <p:txBody>
          <a:bodyPr/>
          <a:lstStyle/>
          <a:p>
            <a:fld id="{C8582397-D772-49A0-8F37-11A5335688C6}" type="slidenum">
              <a:rPr lang="en-US" smtClean="0"/>
              <a:t>14</a:t>
            </a:fld>
            <a:endParaRPr lang="en-US"/>
          </a:p>
        </p:txBody>
      </p:sp>
    </p:spTree>
    <p:extLst>
      <p:ext uri="{BB962C8B-B14F-4D97-AF65-F5344CB8AC3E}">
        <p14:creationId xmlns:p14="http://schemas.microsoft.com/office/powerpoint/2010/main" val="435637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also another challenge that OEC faces: the compute onboard the satellite is very limited. The compute is limited by size and weight because it’s onboard a satellite. It is limited in power because it’s not plugged in a power grid but relies on solar panels to harvest energy to run. Because of this, a satellite cannot support a multi-GPU server that people normally use to run deep learning models. On the other hand, the camera on the satellite takes 1 image every 2 seconds when it’s operating, and each image is a huge image containing tens of millions of pixels covering hundreds of </a:t>
            </a:r>
            <a:r>
              <a:rPr lang="en-US" err="1"/>
              <a:t>sqkms</a:t>
            </a:r>
            <a:r>
              <a:rPr lang="en-US"/>
              <a:t>. In fact, one satellite in the Planet constellation can generate up to 2TB of data per day. The satellites are generating way too many images for them to process, and Serval needs to identify the important images with very limited compute.</a:t>
            </a:r>
          </a:p>
        </p:txBody>
      </p:sp>
      <p:sp>
        <p:nvSpPr>
          <p:cNvPr id="4" name="Slide Number Placeholder 3"/>
          <p:cNvSpPr>
            <a:spLocks noGrp="1"/>
          </p:cNvSpPr>
          <p:nvPr>
            <p:ph type="sldNum" sz="quarter" idx="5"/>
          </p:nvPr>
        </p:nvSpPr>
        <p:spPr/>
        <p:txBody>
          <a:bodyPr/>
          <a:lstStyle/>
          <a:p>
            <a:fld id="{C74C59B3-1B26-467D-8627-056DF931BBEE}" type="slidenum">
              <a:rPr lang="en-US" smtClean="0"/>
              <a:t>15</a:t>
            </a:fld>
            <a:endParaRPr lang="en-US"/>
          </a:p>
        </p:txBody>
      </p:sp>
    </p:spTree>
    <p:extLst>
      <p:ext uri="{BB962C8B-B14F-4D97-AF65-F5344CB8AC3E}">
        <p14:creationId xmlns:p14="http://schemas.microsoft.com/office/powerpoint/2010/main" val="1027263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to summarize, the traditional approach which is processing everything on ground suffers from long latency but has all the data down and does not require any compute on satellites. OEC on the other hand, significantly reduces latency but cannot handle emerging new queries and cannot scale up to numerous queries running in parallel into the system. The question is : can we get the best of both world?</a:t>
            </a:r>
          </a:p>
        </p:txBody>
      </p:sp>
      <p:sp>
        <p:nvSpPr>
          <p:cNvPr id="4" name="Slide Number Placeholder 3"/>
          <p:cNvSpPr>
            <a:spLocks noGrp="1"/>
          </p:cNvSpPr>
          <p:nvPr>
            <p:ph type="sldNum" sz="quarter" idx="5"/>
          </p:nvPr>
        </p:nvSpPr>
        <p:spPr/>
        <p:txBody>
          <a:bodyPr/>
          <a:lstStyle/>
          <a:p>
            <a:fld id="{C74C59B3-1B26-467D-8627-056DF931BBEE}" type="slidenum">
              <a:rPr lang="en-US" smtClean="0"/>
              <a:t>16</a:t>
            </a:fld>
            <a:endParaRPr lang="en-US"/>
          </a:p>
        </p:txBody>
      </p:sp>
    </p:spTree>
    <p:extLst>
      <p:ext uri="{BB962C8B-B14F-4D97-AF65-F5344CB8AC3E}">
        <p14:creationId xmlns:p14="http://schemas.microsoft.com/office/powerpoint/2010/main" val="3003425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we present our new system Serval, that tries to achieve the best of both worlds by employing new techniques in handling edge computation on satellites.</a:t>
            </a:r>
          </a:p>
        </p:txBody>
      </p:sp>
      <p:sp>
        <p:nvSpPr>
          <p:cNvPr id="4" name="Slide Number Placeholder 3"/>
          <p:cNvSpPr>
            <a:spLocks noGrp="1"/>
          </p:cNvSpPr>
          <p:nvPr>
            <p:ph type="sldNum" sz="quarter" idx="5"/>
          </p:nvPr>
        </p:nvSpPr>
        <p:spPr/>
        <p:txBody>
          <a:bodyPr/>
          <a:lstStyle/>
          <a:p>
            <a:fld id="{C74C59B3-1B26-467D-8627-056DF931BBEE}" type="slidenum">
              <a:rPr lang="en-US" smtClean="0"/>
              <a:t>17</a:t>
            </a:fld>
            <a:endParaRPr lang="en-US"/>
          </a:p>
        </p:txBody>
      </p:sp>
    </p:spTree>
    <p:extLst>
      <p:ext uri="{BB962C8B-B14F-4D97-AF65-F5344CB8AC3E}">
        <p14:creationId xmlns:p14="http://schemas.microsoft.com/office/powerpoint/2010/main" val="619107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to be able to handle emerging applications that might require historical data, Serval is built on a different idea: to prioritize images instead of filtering and discarding them on the edge.</a:t>
            </a:r>
          </a:p>
        </p:txBody>
      </p:sp>
      <p:sp>
        <p:nvSpPr>
          <p:cNvPr id="4" name="Slide Number Placeholder 3"/>
          <p:cNvSpPr>
            <a:spLocks noGrp="1"/>
          </p:cNvSpPr>
          <p:nvPr>
            <p:ph type="sldNum" sz="quarter" idx="5"/>
          </p:nvPr>
        </p:nvSpPr>
        <p:spPr/>
        <p:txBody>
          <a:bodyPr/>
          <a:lstStyle/>
          <a:p>
            <a:fld id="{C74C59B3-1B26-467D-8627-056DF931BBEE}" type="slidenum">
              <a:rPr lang="en-US" smtClean="0"/>
              <a:t>18</a:t>
            </a:fld>
            <a:endParaRPr lang="en-US"/>
          </a:p>
        </p:txBody>
      </p:sp>
    </p:spTree>
    <p:extLst>
      <p:ext uri="{BB962C8B-B14F-4D97-AF65-F5344CB8AC3E}">
        <p14:creationId xmlns:p14="http://schemas.microsoft.com/office/powerpoint/2010/main" val="557811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idea behind Serval is to utilize the computation on board the satellites to run user queries on the images, and prioritize transmitting the interesting images, while not discarding any images that might be “not interesting”.</a:t>
            </a:r>
          </a:p>
        </p:txBody>
      </p:sp>
      <p:sp>
        <p:nvSpPr>
          <p:cNvPr id="4" name="Slide Number Placeholder 3"/>
          <p:cNvSpPr>
            <a:spLocks noGrp="1"/>
          </p:cNvSpPr>
          <p:nvPr>
            <p:ph type="sldNum" sz="quarter" idx="5"/>
          </p:nvPr>
        </p:nvSpPr>
        <p:spPr/>
        <p:txBody>
          <a:bodyPr/>
          <a:lstStyle/>
          <a:p>
            <a:fld id="{C74C59B3-1B26-467D-8627-056DF931BBEE}" type="slidenum">
              <a:rPr lang="en-US" smtClean="0"/>
              <a:t>19</a:t>
            </a:fld>
            <a:endParaRPr lang="en-US"/>
          </a:p>
        </p:txBody>
      </p:sp>
    </p:spTree>
    <p:extLst>
      <p:ext uri="{BB962C8B-B14F-4D97-AF65-F5344CB8AC3E}">
        <p14:creationId xmlns:p14="http://schemas.microsoft.com/office/powerpoint/2010/main" val="1157212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If you look at the number of satellites launched, it has experienced an exponential increase in recent years. Most of the newly launched satellites are this type of small satellites that can fit in a person’s hand. They are cheaper to launch, and therefore companies can launch them in large constellations.</a:t>
            </a:r>
          </a:p>
        </p:txBody>
      </p:sp>
      <p:sp>
        <p:nvSpPr>
          <p:cNvPr id="4" name="Slide Number Placeholder 3"/>
          <p:cNvSpPr>
            <a:spLocks noGrp="1"/>
          </p:cNvSpPr>
          <p:nvPr>
            <p:ph type="sldNum" sz="quarter" idx="5"/>
          </p:nvPr>
        </p:nvSpPr>
        <p:spPr/>
        <p:txBody>
          <a:bodyPr/>
          <a:lstStyle/>
          <a:p>
            <a:fld id="{33F54F8D-AB53-4CF8-8159-5541234D129B}" type="slidenum">
              <a:rPr lang="en-US" smtClean="0"/>
              <a:t>2</a:t>
            </a:fld>
            <a:endParaRPr lang="en-US"/>
          </a:p>
        </p:txBody>
      </p:sp>
    </p:spTree>
    <p:extLst>
      <p:ext uri="{BB962C8B-B14F-4D97-AF65-F5344CB8AC3E}">
        <p14:creationId xmlns:p14="http://schemas.microsoft.com/office/powerpoint/2010/main" val="383319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Moreover, Serval uses the predictability of the satellite movement. Because satellites move in fixed orbits, we know where they will be in the future, and we know which part of the earth they will take photos from in the future, and we already have photos from the past over the same place on the ground. This gives us the idea of using this information to offload some compute to the ground.</a:t>
            </a:r>
          </a:p>
        </p:txBody>
      </p:sp>
      <p:sp>
        <p:nvSpPr>
          <p:cNvPr id="4" name="Slide Number Placeholder 3"/>
          <p:cNvSpPr>
            <a:spLocks noGrp="1"/>
          </p:cNvSpPr>
          <p:nvPr>
            <p:ph type="sldNum" sz="quarter" idx="5"/>
          </p:nvPr>
        </p:nvSpPr>
        <p:spPr/>
        <p:txBody>
          <a:bodyPr/>
          <a:lstStyle/>
          <a:p>
            <a:fld id="{C74C59B3-1B26-467D-8627-056DF931BBEE}" type="slidenum">
              <a:rPr lang="en-US" smtClean="0"/>
              <a:t>20</a:t>
            </a:fld>
            <a:endParaRPr lang="en-US"/>
          </a:p>
        </p:txBody>
      </p:sp>
    </p:spTree>
    <p:extLst>
      <p:ext uri="{BB962C8B-B14F-4D97-AF65-F5344CB8AC3E}">
        <p14:creationId xmlns:p14="http://schemas.microsoft.com/office/powerpoint/2010/main" val="1209232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first look at how a user query is modeled: suppose you ask your computer to “find all the forest fires in California”, how will your computer process this request? The query will essentially be converted into the intersection of four conditions: the image being in CA, the image having forest, the image being not cloudy and the image containing fire.</a:t>
            </a:r>
          </a:p>
        </p:txBody>
      </p:sp>
      <p:sp>
        <p:nvSpPr>
          <p:cNvPr id="4" name="Slide Number Placeholder 3"/>
          <p:cNvSpPr>
            <a:spLocks noGrp="1"/>
          </p:cNvSpPr>
          <p:nvPr>
            <p:ph type="sldNum" sz="quarter" idx="5"/>
          </p:nvPr>
        </p:nvSpPr>
        <p:spPr/>
        <p:txBody>
          <a:bodyPr/>
          <a:lstStyle/>
          <a:p>
            <a:fld id="{C74C59B3-1B26-467D-8627-056DF931BBEE}" type="slidenum">
              <a:rPr lang="en-US" smtClean="0"/>
              <a:t>21</a:t>
            </a:fld>
            <a:endParaRPr lang="en-US"/>
          </a:p>
        </p:txBody>
      </p:sp>
    </p:spTree>
    <p:extLst>
      <p:ext uri="{BB962C8B-B14F-4D97-AF65-F5344CB8AC3E}">
        <p14:creationId xmlns:p14="http://schemas.microsoft.com/office/powerpoint/2010/main" val="387774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can see that in this way, a query about CA forest fires is actually a combination of four filters: California, forest, fire and cloud. Serval developed the technique of “query bifurcation” to reduce the compute load.</a:t>
            </a:r>
          </a:p>
        </p:txBody>
      </p:sp>
      <p:sp>
        <p:nvSpPr>
          <p:cNvPr id="4" name="Slide Number Placeholder 3"/>
          <p:cNvSpPr>
            <a:spLocks noGrp="1"/>
          </p:cNvSpPr>
          <p:nvPr>
            <p:ph type="sldNum" sz="quarter" idx="5"/>
          </p:nvPr>
        </p:nvSpPr>
        <p:spPr/>
        <p:txBody>
          <a:bodyPr/>
          <a:lstStyle/>
          <a:p>
            <a:fld id="{C74C59B3-1B26-467D-8627-056DF931BBEE}" type="slidenum">
              <a:rPr lang="en-US" smtClean="0"/>
              <a:t>22</a:t>
            </a:fld>
            <a:endParaRPr lang="en-US"/>
          </a:p>
        </p:txBody>
      </p:sp>
    </p:spTree>
    <p:extLst>
      <p:ext uri="{BB962C8B-B14F-4D97-AF65-F5344CB8AC3E}">
        <p14:creationId xmlns:p14="http://schemas.microsoft.com/office/powerpoint/2010/main" val="14086555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Serval bifurcates this chain of filters into two categories: on the left side we have “glacial” filters, whose feature does not change rapidly with time. i.e.  A place belonging to CA last month is probably still in CA today and same for forest. On the right side we have dynamic filters whose feature do change rapidly with time like cloud and fire. We realize that this bifurcation doesn’t only apply to this one application. Take this other one for example: trading companies are interested in analyzing the number of vessels near a hub to predict oil price and do trading. This application can be modeled as 3 filters: port, cloud and vessel detector, and it can again be bifurcated.</a:t>
            </a:r>
          </a:p>
        </p:txBody>
      </p:sp>
      <p:sp>
        <p:nvSpPr>
          <p:cNvPr id="4" name="Slide Number Placeholder 3"/>
          <p:cNvSpPr>
            <a:spLocks noGrp="1"/>
          </p:cNvSpPr>
          <p:nvPr>
            <p:ph type="sldNum" sz="quarter" idx="5"/>
          </p:nvPr>
        </p:nvSpPr>
        <p:spPr/>
        <p:txBody>
          <a:bodyPr/>
          <a:lstStyle/>
          <a:p>
            <a:fld id="{C74C59B3-1B26-467D-8627-056DF931BBEE}" type="slidenum">
              <a:rPr lang="en-US" smtClean="0"/>
              <a:t>23</a:t>
            </a:fld>
            <a:endParaRPr lang="en-US"/>
          </a:p>
        </p:txBody>
      </p:sp>
    </p:spTree>
    <p:extLst>
      <p:ext uri="{BB962C8B-B14F-4D97-AF65-F5344CB8AC3E}">
        <p14:creationId xmlns:p14="http://schemas.microsoft.com/office/powerpoint/2010/main" val="4232294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Therefore, the entire compute load is bifurcated.</a:t>
            </a:r>
          </a:p>
        </p:txBody>
      </p:sp>
      <p:sp>
        <p:nvSpPr>
          <p:cNvPr id="4" name="Slide Number Placeholder 3"/>
          <p:cNvSpPr>
            <a:spLocks noGrp="1"/>
          </p:cNvSpPr>
          <p:nvPr>
            <p:ph type="sldNum" sz="quarter" idx="5"/>
          </p:nvPr>
        </p:nvSpPr>
        <p:spPr/>
        <p:txBody>
          <a:bodyPr/>
          <a:lstStyle/>
          <a:p>
            <a:fld id="{C74C59B3-1B26-467D-8627-056DF931BBEE}" type="slidenum">
              <a:rPr lang="en-US" smtClean="0"/>
              <a:t>24</a:t>
            </a:fld>
            <a:endParaRPr lang="en-US"/>
          </a:p>
        </p:txBody>
      </p:sp>
    </p:spTree>
    <p:extLst>
      <p:ext uri="{BB962C8B-B14F-4D97-AF65-F5344CB8AC3E}">
        <p14:creationId xmlns:p14="http://schemas.microsoft.com/office/powerpoint/2010/main" val="3730339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 using the predictability of satellite trajectories, we can compute the glacial filters just on the ground on the old images over the predicted regions because we are able to predict from where the new images will come, and only compute the dynamic filters using new images taken by the satellite on the satellite, thus saving limited compute resources. In fact, from our evaluation later, we were able to reduce over 99% of the computation load on satellites using this method.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Moreover, we realized that the predictability is not just about historical images: other information can be predicted too, for example, weather information.</a:t>
            </a:r>
          </a:p>
        </p:txBody>
      </p:sp>
      <p:sp>
        <p:nvSpPr>
          <p:cNvPr id="4" name="Slide Number Placeholder 3"/>
          <p:cNvSpPr>
            <a:spLocks noGrp="1"/>
          </p:cNvSpPr>
          <p:nvPr>
            <p:ph type="sldNum" sz="quarter" idx="5"/>
          </p:nvPr>
        </p:nvSpPr>
        <p:spPr/>
        <p:txBody>
          <a:bodyPr/>
          <a:lstStyle/>
          <a:p>
            <a:fld id="{C74C59B3-1B26-467D-8627-056DF931BBEE}" type="slidenum">
              <a:rPr lang="en-US" smtClean="0"/>
              <a:t>25</a:t>
            </a:fld>
            <a:endParaRPr lang="en-US"/>
          </a:p>
        </p:txBody>
      </p:sp>
    </p:spTree>
    <p:extLst>
      <p:ext uri="{BB962C8B-B14F-4D97-AF65-F5344CB8AC3E}">
        <p14:creationId xmlns:p14="http://schemas.microsoft.com/office/powerpoint/2010/main" val="1312044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know that cloud filter is a common component for a lot of applications because it’s important to make sure that an image is not just pure cloud and actually contains information about the earth surface. In such case, when the weather report gives a high fidelity on the cloudiness of a certain region, we can just bypass the cloud detection step on the satellite and just use the weather information, thus saving more compute resources.</a:t>
            </a:r>
          </a:p>
        </p:txBody>
      </p:sp>
      <p:sp>
        <p:nvSpPr>
          <p:cNvPr id="4" name="Slide Number Placeholder 3"/>
          <p:cNvSpPr>
            <a:spLocks noGrp="1"/>
          </p:cNvSpPr>
          <p:nvPr>
            <p:ph type="sldNum" sz="quarter" idx="5"/>
          </p:nvPr>
        </p:nvSpPr>
        <p:spPr/>
        <p:txBody>
          <a:bodyPr/>
          <a:lstStyle/>
          <a:p>
            <a:fld id="{C74C59B3-1B26-467D-8627-056DF931BBEE}" type="slidenum">
              <a:rPr lang="en-US" smtClean="0"/>
              <a:t>26</a:t>
            </a:fld>
            <a:endParaRPr lang="en-US"/>
          </a:p>
        </p:txBody>
      </p:sp>
    </p:spTree>
    <p:extLst>
      <p:ext uri="{BB962C8B-B14F-4D97-AF65-F5344CB8AC3E}">
        <p14:creationId xmlns:p14="http://schemas.microsoft.com/office/powerpoint/2010/main" val="457545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all the principles in mind, the Serval system is designed as follows: it consists of cloud, ground stations and satellites. The ground station will gather information such  as weather report, and also compute the location of the satellite and the glacial filter results of the locations using old images. It will then send the information to the satellite, which will run the rest dynamic filters on the new images and send the interesting information down in high priority. The ground station will assemble the information and send it to the cloud where it will be made available to the users.</a:t>
            </a:r>
          </a:p>
        </p:txBody>
      </p:sp>
      <p:sp>
        <p:nvSpPr>
          <p:cNvPr id="4" name="Slide Number Placeholder 3"/>
          <p:cNvSpPr>
            <a:spLocks noGrp="1"/>
          </p:cNvSpPr>
          <p:nvPr>
            <p:ph type="sldNum" sz="quarter" idx="5"/>
          </p:nvPr>
        </p:nvSpPr>
        <p:spPr/>
        <p:txBody>
          <a:bodyPr/>
          <a:lstStyle/>
          <a:p>
            <a:fld id="{C74C59B3-1B26-467D-8627-056DF931BBEE}" type="slidenum">
              <a:rPr lang="en-US" smtClean="0"/>
              <a:t>27</a:t>
            </a:fld>
            <a:endParaRPr lang="en-US"/>
          </a:p>
        </p:txBody>
      </p:sp>
    </p:spTree>
    <p:extLst>
      <p:ext uri="{BB962C8B-B14F-4D97-AF65-F5344CB8AC3E}">
        <p14:creationId xmlns:p14="http://schemas.microsoft.com/office/powerpoint/2010/main" val="115905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talk today, I am presenting Serval, a new system we built that tries to solve this long delay and deliver urgent satellite imagery in near real-time. I’m going to talk about the challenges that the current systems face, how Serval addresses these challenges and finally a real-world evaluation of Serval.</a:t>
            </a:r>
          </a:p>
        </p:txBody>
      </p:sp>
      <p:sp>
        <p:nvSpPr>
          <p:cNvPr id="4" name="Slide Number Placeholder 3"/>
          <p:cNvSpPr>
            <a:spLocks noGrp="1"/>
          </p:cNvSpPr>
          <p:nvPr>
            <p:ph type="sldNum" sz="quarter" idx="5"/>
          </p:nvPr>
        </p:nvSpPr>
        <p:spPr/>
        <p:txBody>
          <a:bodyPr/>
          <a:lstStyle/>
          <a:p>
            <a:fld id="{C74C59B3-1B26-467D-8627-056DF931BBEE}" type="slidenum">
              <a:rPr lang="en-US" smtClean="0"/>
              <a:t>28</a:t>
            </a:fld>
            <a:endParaRPr lang="en-US"/>
          </a:p>
        </p:txBody>
      </p:sp>
    </p:spTree>
    <p:extLst>
      <p:ext uri="{BB962C8B-B14F-4D97-AF65-F5344CB8AC3E}">
        <p14:creationId xmlns:p14="http://schemas.microsoft.com/office/powerpoint/2010/main" val="3022206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evaluated Serval based on simulation using real-world traces based on the Planet Dove constellation. The constellation collected over 10M images over the 20 days of our experiment, and we downloaded the image content of 40000 of them over CA to run computer vision models through them.</a:t>
            </a:r>
          </a:p>
        </p:txBody>
      </p:sp>
      <p:sp>
        <p:nvSpPr>
          <p:cNvPr id="4" name="Slide Number Placeholder 3"/>
          <p:cNvSpPr>
            <a:spLocks noGrp="1"/>
          </p:cNvSpPr>
          <p:nvPr>
            <p:ph type="sldNum" sz="quarter" idx="5"/>
          </p:nvPr>
        </p:nvSpPr>
        <p:spPr/>
        <p:txBody>
          <a:bodyPr/>
          <a:lstStyle/>
          <a:p>
            <a:fld id="{C74C59B3-1B26-467D-8627-056DF931BBEE}" type="slidenum">
              <a:rPr lang="en-US" smtClean="0"/>
              <a:t>29</a:t>
            </a:fld>
            <a:endParaRPr lang="en-US"/>
          </a:p>
        </p:txBody>
      </p:sp>
    </p:spTree>
    <p:extLst>
      <p:ext uri="{BB962C8B-B14F-4D97-AF65-F5344CB8AC3E}">
        <p14:creationId xmlns:p14="http://schemas.microsoft.com/office/powerpoint/2010/main" val="4242478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EF79F-D8D1-6897-F6DC-52A43DEC77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2146C-C809-3B5F-625F-60A2DFDAC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8C04C-8AA8-A3D7-47D1-A4E876F23B71}"/>
              </a:ext>
            </a:extLst>
          </p:cNvPr>
          <p:cNvSpPr>
            <a:spLocks noGrp="1"/>
          </p:cNvSpPr>
          <p:nvPr>
            <p:ph type="body" idx="1"/>
          </p:nvPr>
        </p:nvSpPr>
        <p:spPr/>
        <p:txBody>
          <a:bodyPr/>
          <a:lstStyle/>
          <a:p>
            <a:r>
              <a:rPr lang="en-US"/>
              <a:t>These satellites are smaller but more intelligent, and they can carry all kinds of hardware on board such as photography hardware and computation hardware. Thus they have a new emerging application: taking high quality images of the earth.</a:t>
            </a:r>
          </a:p>
        </p:txBody>
      </p:sp>
      <p:sp>
        <p:nvSpPr>
          <p:cNvPr id="4" name="Slide Number Placeholder 3">
            <a:extLst>
              <a:ext uri="{FF2B5EF4-FFF2-40B4-BE49-F238E27FC236}">
                <a16:creationId xmlns:a16="http://schemas.microsoft.com/office/drawing/2014/main" id="{014C5A03-9E9E-09EA-EB10-38055959CA81}"/>
              </a:ext>
            </a:extLst>
          </p:cNvPr>
          <p:cNvSpPr>
            <a:spLocks noGrp="1"/>
          </p:cNvSpPr>
          <p:nvPr>
            <p:ph type="sldNum" sz="quarter" idx="5"/>
          </p:nvPr>
        </p:nvSpPr>
        <p:spPr/>
        <p:txBody>
          <a:bodyPr/>
          <a:lstStyle/>
          <a:p>
            <a:fld id="{C8582397-D772-49A0-8F37-11A5335688C6}" type="slidenum">
              <a:rPr lang="en-US" smtClean="0"/>
              <a:t>3</a:t>
            </a:fld>
            <a:endParaRPr lang="en-US"/>
          </a:p>
        </p:txBody>
      </p:sp>
    </p:spTree>
    <p:extLst>
      <p:ext uri="{BB962C8B-B14F-4D97-AF65-F5344CB8AC3E}">
        <p14:creationId xmlns:p14="http://schemas.microsoft.com/office/powerpoint/2010/main" val="3544717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for ground stations, we used 2 configurations: a distributed ground station system proposed by paper “L2D2” from SIGCOMM 20 and the current ground station network of Planet whose coordinates were estimated based on publications by Planet. We chose CA wildfire detection and port vessel detection as sample application, and we did a trace-driven simulation using a simulator that we wrote.</a:t>
            </a:r>
          </a:p>
        </p:txBody>
      </p:sp>
      <p:sp>
        <p:nvSpPr>
          <p:cNvPr id="4" name="Slide Number Placeholder 3"/>
          <p:cNvSpPr>
            <a:spLocks noGrp="1"/>
          </p:cNvSpPr>
          <p:nvPr>
            <p:ph type="sldNum" sz="quarter" idx="5"/>
          </p:nvPr>
        </p:nvSpPr>
        <p:spPr/>
        <p:txBody>
          <a:bodyPr/>
          <a:lstStyle/>
          <a:p>
            <a:fld id="{C74C59B3-1B26-467D-8627-056DF931BBEE}" type="slidenum">
              <a:rPr lang="en-US" smtClean="0"/>
              <a:t>30</a:t>
            </a:fld>
            <a:endParaRPr lang="en-US"/>
          </a:p>
        </p:txBody>
      </p:sp>
    </p:spTree>
    <p:extLst>
      <p:ext uri="{BB962C8B-B14F-4D97-AF65-F5344CB8AC3E}">
        <p14:creationId xmlns:p14="http://schemas.microsoft.com/office/powerpoint/2010/main" val="493037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first take a look at the end-to-end performance of image delivery latency. In the baseline case where no prioritization was performed, the median latency is 77 hours or 3 days. When we apply Serval to the system, the latency dropped to 1h. Note that this is just the median latency of the interesting images. When we apply both Serval and the distributed ground station in L2D2, we can further reduce the median latency to 2 minutes.</a:t>
            </a:r>
          </a:p>
        </p:txBody>
      </p:sp>
      <p:sp>
        <p:nvSpPr>
          <p:cNvPr id="4" name="Slide Number Placeholder 3"/>
          <p:cNvSpPr>
            <a:spLocks noGrp="1"/>
          </p:cNvSpPr>
          <p:nvPr>
            <p:ph type="sldNum" sz="quarter" idx="5"/>
          </p:nvPr>
        </p:nvSpPr>
        <p:spPr/>
        <p:txBody>
          <a:bodyPr/>
          <a:lstStyle/>
          <a:p>
            <a:fld id="{C74C59B3-1B26-467D-8627-056DF931BBEE}" type="slidenum">
              <a:rPr lang="en-US" smtClean="0"/>
              <a:t>31</a:t>
            </a:fld>
            <a:endParaRPr lang="en-US"/>
          </a:p>
        </p:txBody>
      </p:sp>
    </p:spTree>
    <p:extLst>
      <p:ext uri="{BB962C8B-B14F-4D97-AF65-F5344CB8AC3E}">
        <p14:creationId xmlns:p14="http://schemas.microsoft.com/office/powerpoint/2010/main" val="3624803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looked at how well serval is able to scale up, as we envision that more and more user queries will be submitted to a LEO constellation that takes photos all over the globe. To stress test Serval, we increased the compute load in the simulation by 2x, 10sx and 20x and measured the end-to-end latency. We can see that even with 20x more load, Serval can still greatly improve the image delivery latency.</a:t>
            </a:r>
          </a:p>
        </p:txBody>
      </p:sp>
      <p:sp>
        <p:nvSpPr>
          <p:cNvPr id="4" name="Slide Number Placeholder 3"/>
          <p:cNvSpPr>
            <a:spLocks noGrp="1"/>
          </p:cNvSpPr>
          <p:nvPr>
            <p:ph type="sldNum" sz="quarter" idx="5"/>
          </p:nvPr>
        </p:nvSpPr>
        <p:spPr/>
        <p:txBody>
          <a:bodyPr/>
          <a:lstStyle/>
          <a:p>
            <a:fld id="{C74C59B3-1B26-467D-8627-056DF931BBEE}" type="slidenum">
              <a:rPr lang="en-US" smtClean="0"/>
              <a:t>32</a:t>
            </a:fld>
            <a:endParaRPr lang="en-US"/>
          </a:p>
        </p:txBody>
      </p:sp>
    </p:spTree>
    <p:extLst>
      <p:ext uri="{BB962C8B-B14F-4D97-AF65-F5344CB8AC3E}">
        <p14:creationId xmlns:p14="http://schemas.microsoft.com/office/powerpoint/2010/main" val="3178615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thing is that since filters like cloud filter is used by multiple queries, and some other applications can share other same filters, such as California forest fire and deforestation in Brazil sharing forest, we can see that there might be redundancy in the computation load when multiple queries are submitted to Serval.</a:t>
            </a:r>
          </a:p>
        </p:txBody>
      </p:sp>
      <p:sp>
        <p:nvSpPr>
          <p:cNvPr id="4" name="Slide Number Placeholder 3"/>
          <p:cNvSpPr>
            <a:spLocks noGrp="1"/>
          </p:cNvSpPr>
          <p:nvPr>
            <p:ph type="sldNum" sz="quarter" idx="5"/>
          </p:nvPr>
        </p:nvSpPr>
        <p:spPr/>
        <p:txBody>
          <a:bodyPr/>
          <a:lstStyle/>
          <a:p>
            <a:fld id="{C74C59B3-1B26-467D-8627-056DF931BBEE}" type="slidenum">
              <a:rPr lang="en-US" smtClean="0"/>
              <a:t>33</a:t>
            </a:fld>
            <a:endParaRPr lang="en-US"/>
          </a:p>
        </p:txBody>
      </p:sp>
    </p:spTree>
    <p:extLst>
      <p:ext uri="{BB962C8B-B14F-4D97-AF65-F5344CB8AC3E}">
        <p14:creationId xmlns:p14="http://schemas.microsoft.com/office/powerpoint/2010/main" val="2068501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we reuse filters and compress the compute load when given numerous queries to run? </a:t>
            </a:r>
          </a:p>
        </p:txBody>
      </p:sp>
      <p:sp>
        <p:nvSpPr>
          <p:cNvPr id="4" name="Slide Number Placeholder 3"/>
          <p:cNvSpPr>
            <a:spLocks noGrp="1"/>
          </p:cNvSpPr>
          <p:nvPr>
            <p:ph type="sldNum" sz="quarter" idx="5"/>
          </p:nvPr>
        </p:nvSpPr>
        <p:spPr/>
        <p:txBody>
          <a:bodyPr/>
          <a:lstStyle/>
          <a:p>
            <a:fld id="{C74C59B3-1B26-467D-8627-056DF931BBEE}" type="slidenum">
              <a:rPr lang="en-US" smtClean="0"/>
              <a:t>34</a:t>
            </a:fld>
            <a:endParaRPr lang="en-US"/>
          </a:p>
        </p:txBody>
      </p:sp>
    </p:spTree>
    <p:extLst>
      <p:ext uri="{BB962C8B-B14F-4D97-AF65-F5344CB8AC3E}">
        <p14:creationId xmlns:p14="http://schemas.microsoft.com/office/powerpoint/2010/main" val="6297423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recently LEO satellites are able to take more advanced imagery called hyperspectral imagery. These images consists of a large number of channels that forms a continuous spectrum across certain wavelength. They are 10X larger than </a:t>
            </a:r>
            <a:r>
              <a:rPr lang="en-US" err="1"/>
              <a:t>rgb</a:t>
            </a:r>
            <a:r>
              <a:rPr lang="en-US"/>
              <a:t> images, and the vision models on those images are also much heavier. What can be done in this scenario? These are all open questions that need to be addressed in the future.</a:t>
            </a:r>
          </a:p>
        </p:txBody>
      </p:sp>
      <p:sp>
        <p:nvSpPr>
          <p:cNvPr id="4" name="Slide Number Placeholder 3"/>
          <p:cNvSpPr>
            <a:spLocks noGrp="1"/>
          </p:cNvSpPr>
          <p:nvPr>
            <p:ph type="sldNum" sz="quarter" idx="5"/>
          </p:nvPr>
        </p:nvSpPr>
        <p:spPr/>
        <p:txBody>
          <a:bodyPr/>
          <a:lstStyle/>
          <a:p>
            <a:fld id="{C74C59B3-1B26-467D-8627-056DF931BBEE}" type="slidenum">
              <a:rPr lang="en-US" smtClean="0"/>
              <a:t>35</a:t>
            </a:fld>
            <a:endParaRPr lang="en-US"/>
          </a:p>
        </p:txBody>
      </p:sp>
    </p:spTree>
    <p:extLst>
      <p:ext uri="{BB962C8B-B14F-4D97-AF65-F5344CB8AC3E}">
        <p14:creationId xmlns:p14="http://schemas.microsoft.com/office/powerpoint/2010/main" val="1648040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conclusion, we designed Serval, a new system that is able to deliver insights on satellite imagery in near real time. The core idea behind Serval is to do query bifurcation and use external information as much as possible to reduce compute load and ensure it meets the constraints. Our code is open source and available here.</a:t>
            </a:r>
          </a:p>
        </p:txBody>
      </p:sp>
      <p:sp>
        <p:nvSpPr>
          <p:cNvPr id="4" name="Slide Number Placeholder 3"/>
          <p:cNvSpPr>
            <a:spLocks noGrp="1"/>
          </p:cNvSpPr>
          <p:nvPr>
            <p:ph type="sldNum" sz="quarter" idx="5"/>
          </p:nvPr>
        </p:nvSpPr>
        <p:spPr/>
        <p:txBody>
          <a:bodyPr/>
          <a:lstStyle/>
          <a:p>
            <a:fld id="{C74C59B3-1B26-467D-8627-056DF931BBEE}" type="slidenum">
              <a:rPr lang="en-US" smtClean="0"/>
              <a:t>36</a:t>
            </a:fld>
            <a:endParaRPr lang="en-US"/>
          </a:p>
        </p:txBody>
      </p:sp>
    </p:spTree>
    <p:extLst>
      <p:ext uri="{BB962C8B-B14F-4D97-AF65-F5344CB8AC3E}">
        <p14:creationId xmlns:p14="http://schemas.microsoft.com/office/powerpoint/2010/main" val="836510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fact, here’s a sample image Santa Clara County taken by a Planet </a:t>
            </a:r>
            <a:r>
              <a:rPr lang="en-US" err="1"/>
              <a:t>SkySat</a:t>
            </a:r>
            <a:r>
              <a:rPr lang="en-US"/>
              <a:t>, and inside this circle is Hyatt Regency Santa Clara, the very place that this conference is happening. Some of these images contain interesting time-sensitive events going on such as a wildfire or a bomb attack. </a:t>
            </a:r>
          </a:p>
        </p:txBody>
      </p:sp>
      <p:sp>
        <p:nvSpPr>
          <p:cNvPr id="4" name="Slide Number Placeholder 3"/>
          <p:cNvSpPr>
            <a:spLocks noGrp="1"/>
          </p:cNvSpPr>
          <p:nvPr>
            <p:ph type="sldNum" sz="quarter" idx="5"/>
          </p:nvPr>
        </p:nvSpPr>
        <p:spPr/>
        <p:txBody>
          <a:bodyPr/>
          <a:lstStyle/>
          <a:p>
            <a:fld id="{C74C59B3-1B26-467D-8627-056DF931BBEE}" type="slidenum">
              <a:rPr lang="en-US" smtClean="0"/>
              <a:t>4</a:t>
            </a:fld>
            <a:endParaRPr lang="en-US"/>
          </a:p>
        </p:txBody>
      </p:sp>
    </p:spTree>
    <p:extLst>
      <p:ext uri="{BB962C8B-B14F-4D97-AF65-F5344CB8AC3E}">
        <p14:creationId xmlns:p14="http://schemas.microsoft.com/office/powerpoint/2010/main" val="185832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images are useful for many potential users. For example, CA fire department can query all the forest fire images that Planet has to respond to them. However, this is hard to achieve right now, because the majority of images see a delay of up to several days before they are delivered to the user, and this is definitely an unacceptable length for a fire department. We need a faster and more efficient way of running user queries on interesting images.</a:t>
            </a:r>
          </a:p>
        </p:txBody>
      </p:sp>
      <p:sp>
        <p:nvSpPr>
          <p:cNvPr id="4" name="Slide Number Placeholder 3"/>
          <p:cNvSpPr>
            <a:spLocks noGrp="1"/>
          </p:cNvSpPr>
          <p:nvPr>
            <p:ph type="sldNum" sz="quarter" idx="5"/>
          </p:nvPr>
        </p:nvSpPr>
        <p:spPr/>
        <p:txBody>
          <a:bodyPr/>
          <a:lstStyle/>
          <a:p>
            <a:fld id="{C74C59B3-1B26-467D-8627-056DF931BBEE}" type="slidenum">
              <a:rPr lang="en-US" smtClean="0"/>
              <a:t>5</a:t>
            </a:fld>
            <a:endParaRPr lang="en-US"/>
          </a:p>
        </p:txBody>
      </p:sp>
    </p:spTree>
    <p:extLst>
      <p:ext uri="{BB962C8B-B14F-4D97-AF65-F5344CB8AC3E}">
        <p14:creationId xmlns:p14="http://schemas.microsoft.com/office/powerpoint/2010/main" val="973269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fact, forest fire is not the only scenario where latency is essential: satellite imagery is also useful in other cases such as monitoring flood, detecting military operation and monitoring maritime traffic. Thus, we need near real-time information on these images to be delivered to the interested users.</a:t>
            </a:r>
          </a:p>
        </p:txBody>
      </p:sp>
      <p:sp>
        <p:nvSpPr>
          <p:cNvPr id="4" name="Slide Number Placeholder 3"/>
          <p:cNvSpPr>
            <a:spLocks noGrp="1"/>
          </p:cNvSpPr>
          <p:nvPr>
            <p:ph type="sldNum" sz="quarter" idx="5"/>
          </p:nvPr>
        </p:nvSpPr>
        <p:spPr/>
        <p:txBody>
          <a:bodyPr/>
          <a:lstStyle/>
          <a:p>
            <a:fld id="{C74C59B3-1B26-467D-8627-056DF931BBEE}" type="slidenum">
              <a:rPr lang="en-US" smtClean="0"/>
              <a:t>6</a:t>
            </a:fld>
            <a:endParaRPr lang="en-US"/>
          </a:p>
        </p:txBody>
      </p:sp>
    </p:spTree>
    <p:extLst>
      <p:ext uri="{BB962C8B-B14F-4D97-AF65-F5344CB8AC3E}">
        <p14:creationId xmlns:p14="http://schemas.microsoft.com/office/powerpoint/2010/main" val="143720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talk today, I am going to talk about why current approaches does not satisfy the requirements for LEO satellite systems, and our new system called Serval that tries to address these challenges, and finally a real-world evaluation of Serval.</a:t>
            </a:r>
          </a:p>
        </p:txBody>
      </p:sp>
      <p:sp>
        <p:nvSpPr>
          <p:cNvPr id="4" name="Slide Number Placeholder 3"/>
          <p:cNvSpPr>
            <a:spLocks noGrp="1"/>
          </p:cNvSpPr>
          <p:nvPr>
            <p:ph type="sldNum" sz="quarter" idx="5"/>
          </p:nvPr>
        </p:nvSpPr>
        <p:spPr/>
        <p:txBody>
          <a:bodyPr/>
          <a:lstStyle/>
          <a:p>
            <a:fld id="{C74C59B3-1B26-467D-8627-056DF931BBEE}" type="slidenum">
              <a:rPr lang="en-US" smtClean="0"/>
              <a:t>7</a:t>
            </a:fld>
            <a:endParaRPr lang="en-US"/>
          </a:p>
        </p:txBody>
      </p:sp>
    </p:spTree>
    <p:extLst>
      <p:ext uri="{BB962C8B-B14F-4D97-AF65-F5344CB8AC3E}">
        <p14:creationId xmlns:p14="http://schemas.microsoft.com/office/powerpoint/2010/main" val="2348512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approach is how the LEO imagery system works today: like any IoT system, we have satellites on the edge of the network in their orbit in space, taking images of the earth. On the ground we have a terrestrial network system containing ground stations and a cloud server to support the LEO constellation. The satellite does not process the queries by the users on the images, but establish connection with the ground station and downlink the image to the ground for processing and delivery to the users.</a:t>
            </a:r>
          </a:p>
        </p:txBody>
      </p:sp>
      <p:sp>
        <p:nvSpPr>
          <p:cNvPr id="4" name="Slide Number Placeholder 3"/>
          <p:cNvSpPr>
            <a:spLocks noGrp="1"/>
          </p:cNvSpPr>
          <p:nvPr>
            <p:ph type="sldNum" sz="quarter" idx="5"/>
          </p:nvPr>
        </p:nvSpPr>
        <p:spPr/>
        <p:txBody>
          <a:bodyPr/>
          <a:lstStyle/>
          <a:p>
            <a:fld id="{C74C59B3-1B26-467D-8627-056DF931BBEE}" type="slidenum">
              <a:rPr lang="en-US" smtClean="0"/>
              <a:t>8</a:t>
            </a:fld>
            <a:endParaRPr lang="en-US"/>
          </a:p>
        </p:txBody>
      </p:sp>
    </p:spTree>
    <p:extLst>
      <p:ext uri="{BB962C8B-B14F-4D97-AF65-F5344CB8AC3E}">
        <p14:creationId xmlns:p14="http://schemas.microsoft.com/office/powerpoint/2010/main" val="3201708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problem here is that the satellite does not stand still like most terrestrial networked devices do. Instead, they go at very high speed in a fixed orbit like shown in this animation, while the earth is slowly spinning. If we project its location on the earth surface, it will look like something like this. The problem is a ground station can only cover a small region. Even if companies like Planet have established a global ground station network, it’s still not enough to cover the entire globe, and, as a result, the satellite will get in and out of contact from time to time.</a:t>
            </a:r>
          </a:p>
        </p:txBody>
      </p:sp>
      <p:sp>
        <p:nvSpPr>
          <p:cNvPr id="4" name="Slide Number Placeholder 3"/>
          <p:cNvSpPr>
            <a:spLocks noGrp="1"/>
          </p:cNvSpPr>
          <p:nvPr>
            <p:ph type="sldNum" sz="quarter" idx="5"/>
          </p:nvPr>
        </p:nvSpPr>
        <p:spPr/>
        <p:txBody>
          <a:bodyPr/>
          <a:lstStyle/>
          <a:p>
            <a:fld id="{C74C59B3-1B26-467D-8627-056DF931BBEE}" type="slidenum">
              <a:rPr lang="en-US" smtClean="0"/>
              <a:t>9</a:t>
            </a:fld>
            <a:endParaRPr lang="en-US"/>
          </a:p>
        </p:txBody>
      </p:sp>
    </p:spTree>
    <p:extLst>
      <p:ext uri="{BB962C8B-B14F-4D97-AF65-F5344CB8AC3E}">
        <p14:creationId xmlns:p14="http://schemas.microsoft.com/office/powerpoint/2010/main" val="2107310397"/>
      </p:ext>
    </p:extLst>
  </p:cSld>
  <p:clrMapOvr>
    <a:masterClrMapping/>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D6F5-A9D4-C22B-732C-A31A172FB93C}"/>
              </a:ext>
            </a:extLst>
          </p:cNvPr>
          <p:cNvSpPr>
            <a:spLocks noGrp="1"/>
          </p:cNvSpPr>
          <p:nvPr>
            <p:ph type="ctrTitle"/>
          </p:nvPr>
        </p:nvSpPr>
        <p:spPr>
          <a:xfrm>
            <a:off x="1524000" y="1122363"/>
            <a:ext cx="9144000" cy="2209393"/>
          </a:xfrm>
        </p:spPr>
        <p:txBody>
          <a:bodyPr anchor="b">
            <a:normAutofit/>
          </a:bodyPr>
          <a:lstStyle>
            <a:lvl1pPr algn="ctr">
              <a:defRPr sz="3600"/>
            </a:lvl1pPr>
          </a:lstStyle>
          <a:p>
            <a:r>
              <a:rPr lang="en-US"/>
              <a:t>Click to edit Master title style</a:t>
            </a:r>
          </a:p>
        </p:txBody>
      </p:sp>
      <p:sp>
        <p:nvSpPr>
          <p:cNvPr id="3" name="Subtitle 2">
            <a:extLst>
              <a:ext uri="{FF2B5EF4-FFF2-40B4-BE49-F238E27FC236}">
                <a16:creationId xmlns:a16="http://schemas.microsoft.com/office/drawing/2014/main" id="{E11AFD6E-3459-290F-1147-F0C47ACEEA5B}"/>
              </a:ext>
            </a:extLst>
          </p:cNvPr>
          <p:cNvSpPr>
            <a:spLocks noGrp="1"/>
          </p:cNvSpPr>
          <p:nvPr>
            <p:ph type="subTitle" idx="1"/>
          </p:nvPr>
        </p:nvSpPr>
        <p:spPr>
          <a:xfrm>
            <a:off x="1524000" y="4346774"/>
            <a:ext cx="9144000" cy="1066890"/>
          </a:xfrm>
        </p:spPr>
        <p:txBody>
          <a:bodyPr anchor="t">
            <a:normAutofit/>
          </a:bodyPr>
          <a:lstStyle>
            <a:lvl1pPr marL="0" indent="0" algn="ctr">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4674D3-6FB9-5549-B0F2-FD61E82D1FF1}"/>
              </a:ext>
            </a:extLst>
          </p:cNvPr>
          <p:cNvSpPr>
            <a:spLocks noGrp="1"/>
          </p:cNvSpPr>
          <p:nvPr>
            <p:ph type="dt" sz="half" idx="10"/>
          </p:nvPr>
        </p:nvSpPr>
        <p:spPr/>
        <p:txBody>
          <a:bodyPr/>
          <a:lstStyle/>
          <a:p>
            <a:fld id="{1ECB5883-038C-4696-8E27-1811E470D6D4}" type="datetime1">
              <a:rPr lang="en-US" smtClean="0"/>
              <a:t>4/17/2024</a:t>
            </a:fld>
            <a:endParaRPr lang="en-US"/>
          </a:p>
        </p:txBody>
      </p:sp>
      <p:sp>
        <p:nvSpPr>
          <p:cNvPr id="5" name="Footer Placeholder 4">
            <a:extLst>
              <a:ext uri="{FF2B5EF4-FFF2-40B4-BE49-F238E27FC236}">
                <a16:creationId xmlns:a16="http://schemas.microsoft.com/office/drawing/2014/main" id="{AB239BBC-C979-2C77-493E-CF5498AEB5D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3813B7E-A51C-D9CD-2189-650A9D63BFF9}"/>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372495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55F0-A6D4-C39B-394F-0B16E9C9C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D1860F-B260-57CE-E12B-2C94860319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45C9F-D94D-E5D3-B73A-20621FA536D5}"/>
              </a:ext>
            </a:extLst>
          </p:cNvPr>
          <p:cNvSpPr>
            <a:spLocks noGrp="1"/>
          </p:cNvSpPr>
          <p:nvPr>
            <p:ph type="dt" sz="half" idx="10"/>
          </p:nvPr>
        </p:nvSpPr>
        <p:spPr/>
        <p:txBody>
          <a:bodyPr/>
          <a:lstStyle/>
          <a:p>
            <a:fld id="{579F6069-8263-4296-913A-BC2234E8D32B}" type="datetime1">
              <a:rPr lang="en-US" smtClean="0"/>
              <a:t>4/17/2024</a:t>
            </a:fld>
            <a:endParaRPr lang="en-US"/>
          </a:p>
        </p:txBody>
      </p:sp>
      <p:sp>
        <p:nvSpPr>
          <p:cNvPr id="5" name="Footer Placeholder 4">
            <a:extLst>
              <a:ext uri="{FF2B5EF4-FFF2-40B4-BE49-F238E27FC236}">
                <a16:creationId xmlns:a16="http://schemas.microsoft.com/office/drawing/2014/main" id="{E5FAB243-BB42-966A-4708-15C9B11D6885}"/>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5C3A3BD-2CC5-03D3-4CD6-E31A55BA2D23}"/>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4045123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A3D8-FDD9-329B-BCC6-BBF47F01BEE2}"/>
              </a:ext>
            </a:extLst>
          </p:cNvPr>
          <p:cNvSpPr>
            <a:spLocks noGrp="1"/>
          </p:cNvSpPr>
          <p:nvPr>
            <p:ph type="title"/>
          </p:nvPr>
        </p:nvSpPr>
        <p:spPr>
          <a:xfrm>
            <a:off x="881348" y="602671"/>
            <a:ext cx="10429303" cy="768928"/>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EEF7DC-0699-CB3C-A7CB-39035D89A4A5}"/>
              </a:ext>
            </a:extLst>
          </p:cNvPr>
          <p:cNvSpPr>
            <a:spLocks noGrp="1"/>
          </p:cNvSpPr>
          <p:nvPr>
            <p:ph type="body" idx="1"/>
          </p:nvPr>
        </p:nvSpPr>
        <p:spPr>
          <a:xfrm>
            <a:off x="881349" y="1696325"/>
            <a:ext cx="4963538" cy="647700"/>
          </a:xfrm>
        </p:spPr>
        <p:txBody>
          <a:bodyPr anchor="b">
            <a:noAutofit/>
          </a:bodyPr>
          <a:lstStyle>
            <a:lvl1pPr marL="0" indent="0">
              <a:buNone/>
              <a:defRPr sz="14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52EB40-99E1-CCA4-BAFA-F51AA56CF295}"/>
              </a:ext>
            </a:extLst>
          </p:cNvPr>
          <p:cNvSpPr>
            <a:spLocks noGrp="1"/>
          </p:cNvSpPr>
          <p:nvPr>
            <p:ph sz="half" idx="2"/>
          </p:nvPr>
        </p:nvSpPr>
        <p:spPr>
          <a:xfrm>
            <a:off x="881349" y="2344025"/>
            <a:ext cx="4963538" cy="3833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8979BC-6B50-751D-D569-F360938B05C8}"/>
              </a:ext>
            </a:extLst>
          </p:cNvPr>
          <p:cNvSpPr>
            <a:spLocks noGrp="1"/>
          </p:cNvSpPr>
          <p:nvPr>
            <p:ph type="body" sz="quarter" idx="3"/>
          </p:nvPr>
        </p:nvSpPr>
        <p:spPr>
          <a:xfrm>
            <a:off x="6322669" y="1696325"/>
            <a:ext cx="4987982" cy="647700"/>
          </a:xfrm>
        </p:spPr>
        <p:txBody>
          <a:bodyPr anchor="b">
            <a:noAutofit/>
          </a:bodyPr>
          <a:lstStyle>
            <a:lvl1pPr marL="0" indent="0">
              <a:buNone/>
              <a:defRPr sz="14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A3A26F-230E-2D25-6BDC-6ECA00FAEFD5}"/>
              </a:ext>
            </a:extLst>
          </p:cNvPr>
          <p:cNvSpPr>
            <a:spLocks noGrp="1"/>
          </p:cNvSpPr>
          <p:nvPr>
            <p:ph sz="quarter" idx="4"/>
          </p:nvPr>
        </p:nvSpPr>
        <p:spPr>
          <a:xfrm>
            <a:off x="6322669" y="2344025"/>
            <a:ext cx="4987982" cy="3833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182A01-DE7C-3BA4-96FF-CDEF2F608FCA}"/>
              </a:ext>
            </a:extLst>
          </p:cNvPr>
          <p:cNvSpPr>
            <a:spLocks noGrp="1"/>
          </p:cNvSpPr>
          <p:nvPr>
            <p:ph type="dt" sz="half" idx="10"/>
          </p:nvPr>
        </p:nvSpPr>
        <p:spPr/>
        <p:txBody>
          <a:bodyPr/>
          <a:lstStyle/>
          <a:p>
            <a:fld id="{0F88DB08-3B01-46DD-99F2-F6F6334EA669}" type="datetime1">
              <a:rPr lang="en-US" smtClean="0"/>
              <a:t>4/17/2024</a:t>
            </a:fld>
            <a:endParaRPr lang="en-US"/>
          </a:p>
        </p:txBody>
      </p:sp>
      <p:sp>
        <p:nvSpPr>
          <p:cNvPr id="8" name="Footer Placeholder 7">
            <a:extLst>
              <a:ext uri="{FF2B5EF4-FFF2-40B4-BE49-F238E27FC236}">
                <a16:creationId xmlns:a16="http://schemas.microsoft.com/office/drawing/2014/main" id="{6FCAA828-0166-8ECD-BCE8-654BEFDD715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7690C0D2-459A-04AA-FD90-7687D2FE8A9D}"/>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808281895"/>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theme" Target="/ppt/theme/theme1.xml" Id="rId12" /><Relationship Type="http://schemas.openxmlformats.org/officeDocument/2006/relationships/slideLayout" Target="/ppt/slideLayouts/slideLayout2.xml" Id="rId2" /><Relationship Type="http://schemas.openxmlformats.org/officeDocument/2006/relationships/slideLayout" Target="/ppt/slideLayouts/slideLayout1.xml" Id="rId1" /><Relationship Type="http://schemas.openxmlformats.org/officeDocument/2006/relationships/slideLayout" Target="/ppt/slideLayouts/slideLayout5.xml" Id="rId5" /></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858A62-FE72-978B-BE71-05908D82E1A4}"/>
              </a:ext>
            </a:extLst>
          </p:cNvPr>
          <p:cNvSpPr/>
          <p:nvPr/>
        </p:nvSpPr>
        <p:spPr>
          <a:xfrm>
            <a:off x="0" y="0"/>
            <a:ext cx="12192000" cy="6860161"/>
          </a:xfrm>
          <a:prstGeom prst="rect">
            <a:avLst/>
          </a:prstGeom>
          <a:solidFill>
            <a:schemeClr val="bg2">
              <a:lumMod val="75000"/>
              <a:alpha val="15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BFA14B7-4740-5D9F-6489-BAD00C3E0D68}"/>
              </a:ext>
            </a:extLst>
          </p:cNvPr>
          <p:cNvSpPr>
            <a:spLocks noGrp="1"/>
          </p:cNvSpPr>
          <p:nvPr>
            <p:ph type="title"/>
          </p:nvPr>
        </p:nvSpPr>
        <p:spPr>
          <a:xfrm>
            <a:off x="871108" y="588245"/>
            <a:ext cx="10449784" cy="126592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7790487F-803F-C5AF-BD93-39C0FC738963}"/>
              </a:ext>
            </a:extLst>
          </p:cNvPr>
          <p:cNvSpPr>
            <a:spLocks noGrp="1"/>
          </p:cNvSpPr>
          <p:nvPr>
            <p:ph type="body" idx="1"/>
          </p:nvPr>
        </p:nvSpPr>
        <p:spPr>
          <a:xfrm>
            <a:off x="877824" y="2157984"/>
            <a:ext cx="10442448" cy="39038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6FCEF-4EDF-C2EF-7D81-FEFF7042F350}"/>
              </a:ext>
            </a:extLst>
          </p:cNvPr>
          <p:cNvSpPr>
            <a:spLocks noGrp="1"/>
          </p:cNvSpPr>
          <p:nvPr>
            <p:ph type="dt" sz="half" idx="2"/>
          </p:nvPr>
        </p:nvSpPr>
        <p:spPr>
          <a:xfrm>
            <a:off x="877824" y="6356350"/>
            <a:ext cx="2743200" cy="365125"/>
          </a:xfrm>
          <a:prstGeom prst="rect">
            <a:avLst/>
          </a:prstGeom>
        </p:spPr>
        <p:txBody>
          <a:bodyPr vert="horz" lIns="91440" tIns="45720" rIns="91440" bIns="45720" rtlCol="0" anchor="ctr"/>
          <a:lstStyle>
            <a:lvl1pPr algn="l">
              <a:defRPr sz="800" cap="all" spc="300" baseline="0">
                <a:solidFill>
                  <a:schemeClr val="tx2"/>
                </a:solidFill>
              </a:defRPr>
            </a:lvl1pPr>
          </a:lstStyle>
          <a:p>
            <a:fld id="{0BDC4764-F656-4735-9820-9886F8DF1D6A}" type="datetime1">
              <a:rPr lang="en-US" smtClean="0"/>
              <a:t>4/17/2024</a:t>
            </a:fld>
            <a:endParaRPr lang="en-US"/>
          </a:p>
        </p:txBody>
      </p:sp>
      <p:sp>
        <p:nvSpPr>
          <p:cNvPr id="5" name="Footer Placeholder 4">
            <a:extLst>
              <a:ext uri="{FF2B5EF4-FFF2-40B4-BE49-F238E27FC236}">
                <a16:creationId xmlns:a16="http://schemas.microsoft.com/office/drawing/2014/main" id="{9A4663BC-4D46-C74D-DDF2-9D25B4D96F9B}"/>
              </a:ext>
            </a:extLst>
          </p:cNvPr>
          <p:cNvSpPr>
            <a:spLocks noGrp="1"/>
          </p:cNvSpPr>
          <p:nvPr>
            <p:ph type="ftr" sz="quarter" idx="3"/>
          </p:nvPr>
        </p:nvSpPr>
        <p:spPr>
          <a:xfrm>
            <a:off x="7132320" y="6356350"/>
            <a:ext cx="4297680" cy="365125"/>
          </a:xfrm>
          <a:prstGeom prst="rect">
            <a:avLst/>
          </a:prstGeom>
        </p:spPr>
        <p:txBody>
          <a:bodyPr vert="horz" lIns="91440" tIns="45720" rIns="91440" bIns="45720" rtlCol="0" anchor="ctr"/>
          <a:lstStyle>
            <a:lvl1pPr algn="r">
              <a:defRPr sz="800" cap="all" spc="300" baseline="0">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B71B4EAE-CB5C-D14B-77EF-7B155FA68353}"/>
              </a:ext>
            </a:extLst>
          </p:cNvPr>
          <p:cNvSpPr>
            <a:spLocks noGrp="1"/>
          </p:cNvSpPr>
          <p:nvPr>
            <p:ph type="sldNum" sz="quarter" idx="4"/>
          </p:nvPr>
        </p:nvSpPr>
        <p:spPr>
          <a:xfrm>
            <a:off x="11429999" y="6356350"/>
            <a:ext cx="521207" cy="365125"/>
          </a:xfrm>
          <a:prstGeom prst="rect">
            <a:avLst/>
          </a:prstGeom>
        </p:spPr>
        <p:txBody>
          <a:bodyPr vert="horz" lIns="91440" tIns="45720" rIns="91440" bIns="45720" rtlCol="0" anchor="ctr"/>
          <a:lstStyle>
            <a:lvl1pPr algn="r">
              <a:defRPr sz="1400">
                <a:solidFill>
                  <a:schemeClr val="tx2"/>
                </a:solidFill>
                <a:latin typeface="+mj-lt"/>
              </a:defRPr>
            </a:lvl1pPr>
          </a:lstStyle>
          <a:p>
            <a:fld id="{C68AC1EC-23E2-4F0E-A5A4-674EC8DB954E}" type="slidenum">
              <a:rPr lang="en-US" smtClean="0"/>
              <a:pPr/>
              <a:t>‹#›</a:t>
            </a:fld>
            <a:endParaRPr lang="en-US"/>
          </a:p>
        </p:txBody>
      </p:sp>
    </p:spTree>
    <p:extLst>
      <p:ext uri="{BB962C8B-B14F-4D97-AF65-F5344CB8AC3E}">
        <p14:creationId xmlns:p14="http://schemas.microsoft.com/office/powerpoint/2010/main" val="197093411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7" r:id="rId5"/>
  </p:sldLayoutIdLst>
  <p:hf hdr="0"/>
  <p:txStyles>
    <p:title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2"/>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100" kern="1200">
          <a:solidFill>
            <a:schemeClr val="tx2"/>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slideLayout" Target="/ppt/slideLayouts/slideLayout1.xml" Id="rId3" /><Relationship Type="http://schemas.openxmlformats.org/officeDocument/2006/relationships/image" Target="/ppt/media/image2.png" Id="rId6" /><Relationship Type="http://schemas.openxmlformats.org/officeDocument/2006/relationships/image" Target="/ppt/media/image1.png" Id="rId5" /><Relationship Type="http://schemas.openxmlformats.org/officeDocument/2006/relationships/notesSlide" Target="/ppt/notesSlides/notesSlide1.xml" Id="rId4" /><Relationship Type="http://schemas.openxmlformats.org/officeDocument/2006/relationships/video" Target="/ppt/media/media1.mp4" Id="rId2" /><Relationship Type="http://schemas.microsoft.com/office/2007/relationships/media" Target="/ppt/media/media1.mp4" Id="rId1" /></Relationships>
</file>

<file path=ppt/slides/_rels/slide10.xml.rels>&#65279;<?xml version="1.0" encoding="utf-8"?><Relationships xmlns="http://schemas.openxmlformats.org/package/2006/relationships"><Relationship Type="http://schemas.openxmlformats.org/officeDocument/2006/relationships/image" Target="/ppt/media/image8.svg" Id="rId8" /><Relationship Type="http://schemas.openxmlformats.org/officeDocument/2006/relationships/image" Target="/ppt/media/image4.png" Id="rId3" /><Relationship Type="http://schemas.openxmlformats.org/officeDocument/2006/relationships/image" Target="/ppt/media/image7.png" Id="rId7" /><Relationship Type="http://schemas.openxmlformats.org/officeDocument/2006/relationships/image" Target="/ppt/media/image11.png" Id="rId12" /><Relationship Type="http://schemas.openxmlformats.org/officeDocument/2006/relationships/notesSlide" Target="/ppt/notesSlides/notesSlide10.xml" Id="rId2" /><Relationship Type="http://schemas.openxmlformats.org/officeDocument/2006/relationships/slideLayout" Target="/ppt/slideLayouts/slideLayout2.xml" Id="rId1" /><Relationship Type="http://schemas.openxmlformats.org/officeDocument/2006/relationships/image" Target="/ppt/media/image37.svg" Id="rId6" /><Relationship Type="http://schemas.openxmlformats.org/officeDocument/2006/relationships/image" Target="/ppt/media/image10.svg" Id="rId11" /><Relationship Type="http://schemas.openxmlformats.org/officeDocument/2006/relationships/image" Target="/ppt/media/image36.png" Id="rId5" /><Relationship Type="http://schemas.openxmlformats.org/officeDocument/2006/relationships/image" Target="/ppt/media/image9.png" Id="rId10" /><Relationship Type="http://schemas.openxmlformats.org/officeDocument/2006/relationships/image" Target="/ppt/media/image5.svg" Id="rId4" /><Relationship Type="http://schemas.openxmlformats.org/officeDocument/2006/relationships/image" Target="/ppt/media/image6.jpeg" Id="rId9" /></Relationships>
</file>

<file path=ppt/slides/_rels/slide11.xml.rels>&#65279;<?xml version="1.0" encoding="utf-8"?><Relationships xmlns="http://schemas.openxmlformats.org/package/2006/relationships"><Relationship Type="http://schemas.openxmlformats.org/officeDocument/2006/relationships/image" Target="/ppt/media/image7.png" Id="rId8" /><Relationship Type="http://schemas.openxmlformats.org/officeDocument/2006/relationships/image" Target="/ppt/media/image11.png" Id="rId13" /><Relationship Type="http://schemas.openxmlformats.org/officeDocument/2006/relationships/notesSlide" Target="/ppt/notesSlides/notesSlide11.xml" Id="rId3" /><Relationship Type="http://schemas.openxmlformats.org/officeDocument/2006/relationships/image" Target="/ppt/media/image37.svg" Id="rId7" /><Relationship Type="http://schemas.openxmlformats.org/officeDocument/2006/relationships/image" Target="/ppt/media/image10.svg" Id="rId12" /><Relationship Type="http://schemas.openxmlformats.org/officeDocument/2006/relationships/slideLayout" Target="/ppt/slideLayouts/slideLayout2.xml" Id="rId2" /><Relationship Type="http://schemas.openxmlformats.org/officeDocument/2006/relationships/themeOverride" Target="/ppt/theme/themeOverride2.xml" Id="rId1" /><Relationship Type="http://schemas.openxmlformats.org/officeDocument/2006/relationships/image" Target="/ppt/media/image36.png" Id="rId6" /><Relationship Type="http://schemas.openxmlformats.org/officeDocument/2006/relationships/image" Target="/ppt/media/image9.png" Id="rId11" /><Relationship Type="http://schemas.openxmlformats.org/officeDocument/2006/relationships/image" Target="/ppt/media/image38.svg" Id="rId5" /><Relationship Type="http://schemas.openxmlformats.org/officeDocument/2006/relationships/image" Target="/ppt/media/image6.jpeg" Id="rId10" /><Relationship Type="http://schemas.openxmlformats.org/officeDocument/2006/relationships/image" Target="/ppt/media/image4.png" Id="rId4" /><Relationship Type="http://schemas.openxmlformats.org/officeDocument/2006/relationships/image" Target="/ppt/media/image8.svg" Id="rId9" /></Relationships>
</file>

<file path=ppt/slides/_rels/slide12.xml.rels>&#65279;<?xml version="1.0" encoding="utf-8"?><Relationships xmlns="http://schemas.openxmlformats.org/package/2006/relationships"><Relationship Type="http://schemas.openxmlformats.org/officeDocument/2006/relationships/image" Target="/ppt/media/image7.png" Id="rId8" /><Relationship Type="http://schemas.openxmlformats.org/officeDocument/2006/relationships/image" Target="/ppt/media/image4.png" Id="rId3" /><Relationship Type="http://schemas.openxmlformats.org/officeDocument/2006/relationships/image" Target="/ppt/media/image6.jpeg" Id="rId7" /><Relationship Type="http://schemas.openxmlformats.org/officeDocument/2006/relationships/image" Target="/ppt/media/image11.png" Id="rId12" /><Relationship Type="http://schemas.openxmlformats.org/officeDocument/2006/relationships/notesSlide" Target="/ppt/notesSlides/notesSlide12.xml" Id="rId2" /><Relationship Type="http://schemas.openxmlformats.org/officeDocument/2006/relationships/slideLayout" Target="/ppt/slideLayouts/slideLayout2.xml" Id="rId1" /><Relationship Type="http://schemas.openxmlformats.org/officeDocument/2006/relationships/image" Target="/ppt/media/image37.svg" Id="rId6" /><Relationship Type="http://schemas.openxmlformats.org/officeDocument/2006/relationships/image" Target="/ppt/media/image10.svg" Id="rId11" /><Relationship Type="http://schemas.openxmlformats.org/officeDocument/2006/relationships/image" Target="/ppt/media/image36.png" Id="rId5" /><Relationship Type="http://schemas.openxmlformats.org/officeDocument/2006/relationships/image" Target="/ppt/media/image9.png" Id="rId10" /><Relationship Type="http://schemas.openxmlformats.org/officeDocument/2006/relationships/image" Target="/ppt/media/image5.svg" Id="rId4" /><Relationship Type="http://schemas.openxmlformats.org/officeDocument/2006/relationships/image" Target="/ppt/media/image8.svg" Id="rId9" /></Relationships>
</file>

<file path=ppt/slides/_rels/slide13.xml.rels>&#65279;<?xml version="1.0" encoding="utf-8"?><Relationships xmlns="http://schemas.openxmlformats.org/package/2006/relationships"><Relationship Type="http://schemas.openxmlformats.org/officeDocument/2006/relationships/image" Target="/ppt/media/image39.png" Id="rId3" /><Relationship Type="http://schemas.openxmlformats.org/officeDocument/2006/relationships/notesSlide" Target="/ppt/notesSlides/notesSlide13.xml" Id="rId2" /><Relationship Type="http://schemas.openxmlformats.org/officeDocument/2006/relationships/slideLayout" Target="/ppt/slideLayouts/slideLayout5.xml" Id="rId1" /></Relationships>
</file>

<file path=ppt/slides/_rels/slide14.xml.rels>&#65279;<?xml version="1.0" encoding="utf-8"?><Relationships xmlns="http://schemas.openxmlformats.org/package/2006/relationships"><Relationship Type="http://schemas.openxmlformats.org/officeDocument/2006/relationships/image" Target="/ppt/media/image8.svg" Id="rId8" /><Relationship Type="http://schemas.openxmlformats.org/officeDocument/2006/relationships/image" Target="/ppt/media/image40.png" Id="rId13" /><Relationship Type="http://schemas.openxmlformats.org/officeDocument/2006/relationships/image" Target="/ppt/media/image4.png" Id="rId3" /><Relationship Type="http://schemas.openxmlformats.org/officeDocument/2006/relationships/image" Target="/ppt/media/image7.png" Id="rId7" /><Relationship Type="http://schemas.openxmlformats.org/officeDocument/2006/relationships/image" Target="/ppt/media/image11.png" Id="rId12" /><Relationship Type="http://schemas.openxmlformats.org/officeDocument/2006/relationships/notesSlide" Target="/ppt/notesSlides/notesSlide14.xml" Id="rId2" /><Relationship Type="http://schemas.openxmlformats.org/officeDocument/2006/relationships/slideLayout" Target="/ppt/slideLayouts/slideLayout2.xml" Id="rId1" /><Relationship Type="http://schemas.openxmlformats.org/officeDocument/2006/relationships/image" Target="/ppt/media/image37.svg" Id="rId6" /><Relationship Type="http://schemas.openxmlformats.org/officeDocument/2006/relationships/image" Target="/ppt/media/image10.svg" Id="rId11" /><Relationship Type="http://schemas.openxmlformats.org/officeDocument/2006/relationships/image" Target="/ppt/media/image36.png" Id="rId5" /><Relationship Type="http://schemas.openxmlformats.org/officeDocument/2006/relationships/image" Target="/ppt/media/image9.png" Id="rId10" /><Relationship Type="http://schemas.openxmlformats.org/officeDocument/2006/relationships/image" Target="/ppt/media/image5.svg" Id="rId4" /><Relationship Type="http://schemas.openxmlformats.org/officeDocument/2006/relationships/image" Target="/ppt/media/image6.jpeg" Id="rId9" /></Relationships>
</file>

<file path=ppt/slides/_rels/slide15.xml.rels>&#65279;<?xml version="1.0" encoding="utf-8"?><Relationships xmlns="http://schemas.openxmlformats.org/package/2006/relationships"><Relationship Type="http://schemas.openxmlformats.org/officeDocument/2006/relationships/image" Target="/ppt/media/image41.jpeg" Id="rId3" /><Relationship Type="http://schemas.openxmlformats.org/officeDocument/2006/relationships/notesSlide" Target="/ppt/notesSlides/notesSlide15.xml" Id="rId2" /><Relationship Type="http://schemas.openxmlformats.org/officeDocument/2006/relationships/slideLayout" Target="/ppt/slideLayouts/slideLayout5.xml" Id="rId1" /></Relationships>
</file>

<file path=ppt/slides/_rels/slide16.xml.rels>&#65279;<?xml version="1.0" encoding="utf-8"?><Relationships xmlns="http://schemas.openxmlformats.org/package/2006/relationships"><Relationship Type="http://schemas.openxmlformats.org/officeDocument/2006/relationships/notesSlide" Target="/ppt/notesSlides/notesSlide16.xml" Id="rId2" /><Relationship Type="http://schemas.openxmlformats.org/officeDocument/2006/relationships/slideLayout" Target="/ppt/slideLayouts/slideLayout5.xml" Id="rId1" /></Relationships>
</file>

<file path=ppt/slides/_rels/slide17.xml.rels>&#65279;<?xml version="1.0" encoding="utf-8"?><Relationships xmlns="http://schemas.openxmlformats.org/package/2006/relationships"><Relationship Type="http://schemas.openxmlformats.org/officeDocument/2006/relationships/notesSlide" Target="/ppt/notesSlides/notesSlide17.xml" Id="rId2" /><Relationship Type="http://schemas.openxmlformats.org/officeDocument/2006/relationships/slideLayout" Target="/ppt/slideLayouts/slideLayout2.xml" Id="rId1" /></Relationships>
</file>

<file path=ppt/slides/_rels/slide18.xml.rels>&#65279;<?xml version="1.0" encoding="utf-8"?><Relationships xmlns="http://schemas.openxmlformats.org/package/2006/relationships"><Relationship Type="http://schemas.openxmlformats.org/officeDocument/2006/relationships/image" Target="/ppt/media/image44.png" Id="rId8" /><Relationship Type="http://schemas.openxmlformats.org/officeDocument/2006/relationships/image" Target="/ppt/media/image30.svg" Id="rId13" /><Relationship Type="http://schemas.openxmlformats.org/officeDocument/2006/relationships/notesSlide" Target="/ppt/notesSlides/notesSlide18.xml" Id="rId3" /><Relationship Type="http://schemas.openxmlformats.org/officeDocument/2006/relationships/image" Target="/ppt/media/image43.svg" Id="rId7" /><Relationship Type="http://schemas.openxmlformats.org/officeDocument/2006/relationships/image" Target="/ppt/media/image29.png" Id="rId12" /><Relationship Type="http://schemas.openxmlformats.org/officeDocument/2006/relationships/image" Target="/ppt/media/image18.jpeg" Id="rId17" /><Relationship Type="http://schemas.openxmlformats.org/officeDocument/2006/relationships/slideLayout" Target="/ppt/slideLayouts/slideLayout2.xml" Id="rId2" /><Relationship Type="http://schemas.openxmlformats.org/officeDocument/2006/relationships/image" Target="/ppt/media/image6.jpeg" Id="rId16" /><Relationship Type="http://schemas.openxmlformats.org/officeDocument/2006/relationships/themeOverride" Target="/ppt/theme/themeOverride3.xml" Id="rId1" /><Relationship Type="http://schemas.openxmlformats.org/officeDocument/2006/relationships/image" Target="/ppt/media/image42.png" Id="rId6" /><Relationship Type="http://schemas.openxmlformats.org/officeDocument/2006/relationships/image" Target="/ppt/media/image28.svg" Id="rId11" /><Relationship Type="http://schemas.openxmlformats.org/officeDocument/2006/relationships/image" Target="/ppt/media/image26.svg" Id="rId5" /><Relationship Type="http://schemas.openxmlformats.org/officeDocument/2006/relationships/image" Target="/ppt/media/image32.svg" Id="rId15" /><Relationship Type="http://schemas.openxmlformats.org/officeDocument/2006/relationships/image" Target="/ppt/media/image27.png" Id="rId10" /><Relationship Type="http://schemas.openxmlformats.org/officeDocument/2006/relationships/image" Target="/ppt/media/image25.png" Id="rId4" /><Relationship Type="http://schemas.openxmlformats.org/officeDocument/2006/relationships/image" Target="/ppt/media/image45.svg" Id="rId9" /><Relationship Type="http://schemas.openxmlformats.org/officeDocument/2006/relationships/image" Target="/ppt/media/image31.png" Id="rId14" /></Relationships>
</file>

<file path=ppt/slides/_rels/slide19.xml.rels>&#65279;<?xml version="1.0" encoding="utf-8"?><Relationships xmlns="http://schemas.openxmlformats.org/package/2006/relationships"><Relationship Type="http://schemas.openxmlformats.org/officeDocument/2006/relationships/image" Target="/ppt/media/image44.png" Id="rId8" /><Relationship Type="http://schemas.openxmlformats.org/officeDocument/2006/relationships/image" Target="/ppt/media/image30.svg" Id="rId13" /><Relationship Type="http://schemas.openxmlformats.org/officeDocument/2006/relationships/notesSlide" Target="/ppt/notesSlides/notesSlide19.xml" Id="rId3" /><Relationship Type="http://schemas.openxmlformats.org/officeDocument/2006/relationships/image" Target="/ppt/media/image43.svg" Id="rId7" /><Relationship Type="http://schemas.openxmlformats.org/officeDocument/2006/relationships/image" Target="/ppt/media/image29.png" Id="rId12" /><Relationship Type="http://schemas.openxmlformats.org/officeDocument/2006/relationships/image" Target="/ppt/media/image18.jpeg" Id="rId17" /><Relationship Type="http://schemas.openxmlformats.org/officeDocument/2006/relationships/slideLayout" Target="/ppt/slideLayouts/slideLayout2.xml" Id="rId2" /><Relationship Type="http://schemas.openxmlformats.org/officeDocument/2006/relationships/image" Target="/ppt/media/image6.jpeg" Id="rId16" /><Relationship Type="http://schemas.openxmlformats.org/officeDocument/2006/relationships/themeOverride" Target="/ppt/theme/themeOverride4.xml" Id="rId1" /><Relationship Type="http://schemas.openxmlformats.org/officeDocument/2006/relationships/image" Target="/ppt/media/image42.png" Id="rId6" /><Relationship Type="http://schemas.openxmlformats.org/officeDocument/2006/relationships/image" Target="/ppt/media/image28.svg" Id="rId11" /><Relationship Type="http://schemas.openxmlformats.org/officeDocument/2006/relationships/image" Target="/ppt/media/image26.svg" Id="rId5" /><Relationship Type="http://schemas.openxmlformats.org/officeDocument/2006/relationships/image" Target="/ppt/media/image32.svg" Id="rId15" /><Relationship Type="http://schemas.openxmlformats.org/officeDocument/2006/relationships/image" Target="/ppt/media/image27.png" Id="rId10" /><Relationship Type="http://schemas.openxmlformats.org/officeDocument/2006/relationships/image" Target="/ppt/media/image25.png" Id="rId4" /><Relationship Type="http://schemas.openxmlformats.org/officeDocument/2006/relationships/image" Target="/ppt/media/image45.svg" Id="rId9" /><Relationship Type="http://schemas.openxmlformats.org/officeDocument/2006/relationships/image" Target="/ppt/media/image31.png" Id="rId14" /></Relationships>
</file>

<file path=ppt/slides/_rels/slide2.xml.rels>&#65279;<?xml version="1.0" encoding="utf-8"?><Relationships xmlns="http://schemas.openxmlformats.org/package/2006/relationships"><Relationship Type="http://schemas.openxmlformats.org/officeDocument/2006/relationships/chart" Target="/ppt/charts/chart1.xml" Id="rId3" /><Relationship Type="http://schemas.openxmlformats.org/officeDocument/2006/relationships/notesSlide" Target="/ppt/notesSlides/notesSlide2.xml" Id="rId2" /><Relationship Type="http://schemas.openxmlformats.org/officeDocument/2006/relationships/slideLayout" Target="/ppt/slideLayouts/slideLayout2.xml" Id="rId1" /><Relationship Type="http://schemas.openxmlformats.org/officeDocument/2006/relationships/image" Target="/ppt/media/image3.jpeg" Id="rId4" /></Relationships>
</file>

<file path=ppt/slides/_rels/slide20.xml.rels>&#65279;<?xml version="1.0" encoding="utf-8"?><Relationships xmlns="http://schemas.openxmlformats.org/package/2006/relationships"><Relationship Type="http://schemas.openxmlformats.org/officeDocument/2006/relationships/image" Target="/ppt/media/image35.gif" Id="rId3" /><Relationship Type="http://schemas.openxmlformats.org/officeDocument/2006/relationships/notesSlide" Target="/ppt/notesSlides/notesSlide20.xml" Id="rId2" /><Relationship Type="http://schemas.openxmlformats.org/officeDocument/2006/relationships/slideLayout" Target="/ppt/slideLayouts/slideLayout2.xml" Id="rId1" /></Relationships>
</file>

<file path=ppt/slides/_rels/slide21.xml.rels>&#65279;<?xml version="1.0" encoding="utf-8"?><Relationships xmlns="http://schemas.openxmlformats.org/package/2006/relationships"><Relationship Type="http://schemas.openxmlformats.org/officeDocument/2006/relationships/image" Target="/ppt/media/image46.png" Id="rId3" /><Relationship Type="http://schemas.openxmlformats.org/officeDocument/2006/relationships/notesSlide" Target="/ppt/notesSlides/notesSlide21.xml" Id="rId2" /><Relationship Type="http://schemas.openxmlformats.org/officeDocument/2006/relationships/slideLayout" Target="/ppt/slideLayouts/slideLayout2.xml" Id="rId1" /><Relationship Type="http://schemas.openxmlformats.org/officeDocument/2006/relationships/image" Target="/ppt/media/image47.svg" Id="rId4" /></Relationships>
</file>

<file path=ppt/slides/_rels/slide22.xml.rels>&#65279;<?xml version="1.0" encoding="utf-8"?><Relationships xmlns="http://schemas.openxmlformats.org/package/2006/relationships"><Relationship Type="http://schemas.openxmlformats.org/officeDocument/2006/relationships/notesSlide" Target="/ppt/notesSlides/notesSlide22.xml" Id="rId2" /><Relationship Type="http://schemas.openxmlformats.org/officeDocument/2006/relationships/slideLayout" Target="/ppt/slideLayouts/slideLayout2.xml" Id="rId1" /></Relationships>
</file>

<file path=ppt/slides/_rels/slide23.xml.rels>&#65279;<?xml version="1.0" encoding="utf-8"?><Relationships xmlns="http://schemas.openxmlformats.org/package/2006/relationships"><Relationship Type="http://schemas.openxmlformats.org/officeDocument/2006/relationships/image" Target="/ppt/media/image48.png" Id="rId3" /><Relationship Type="http://schemas.openxmlformats.org/officeDocument/2006/relationships/notesSlide" Target="/ppt/notesSlides/notesSlide23.xml" Id="rId2" /><Relationship Type="http://schemas.openxmlformats.org/officeDocument/2006/relationships/slideLayout" Target="/ppt/slideLayouts/slideLayout2.xml" Id="rId1" /><Relationship Type="http://schemas.openxmlformats.org/officeDocument/2006/relationships/image" Target="/ppt/media/image49.svg" Id="rId4" /></Relationships>
</file>

<file path=ppt/slides/_rels/slide24.xml.rels>&#65279;<?xml version="1.0" encoding="utf-8"?><Relationships xmlns="http://schemas.openxmlformats.org/package/2006/relationships"><Relationship Type="http://schemas.openxmlformats.org/officeDocument/2006/relationships/image" Target="/ppt/media/image48.png" Id="rId3" /><Relationship Type="http://schemas.openxmlformats.org/officeDocument/2006/relationships/notesSlide" Target="/ppt/notesSlides/notesSlide24.xml" Id="rId2" /><Relationship Type="http://schemas.openxmlformats.org/officeDocument/2006/relationships/slideLayout" Target="/ppt/slideLayouts/slideLayout2.xml" Id="rId1" /><Relationship Type="http://schemas.openxmlformats.org/officeDocument/2006/relationships/image" Target="/ppt/media/image49.svg" Id="rId4" /></Relationships>
</file>

<file path=ppt/slides/_rels/slide25.xml.rels>&#65279;<?xml version="1.0" encoding="utf-8"?><Relationships xmlns="http://schemas.openxmlformats.org/package/2006/relationships"><Relationship Type="http://schemas.openxmlformats.org/officeDocument/2006/relationships/image" Target="/ppt/media/image26.svg" Id="rId8" /><Relationship Type="http://schemas.openxmlformats.org/officeDocument/2006/relationships/image" Target="/ppt/media/image48.png" Id="rId3" /><Relationship Type="http://schemas.openxmlformats.org/officeDocument/2006/relationships/image" Target="/ppt/media/image25.png" Id="rId7" /><Relationship Type="http://schemas.openxmlformats.org/officeDocument/2006/relationships/image" Target="/ppt/media/image53.svg" Id="rId12" /><Relationship Type="http://schemas.openxmlformats.org/officeDocument/2006/relationships/notesSlide" Target="/ppt/notesSlides/notesSlide25.xml" Id="rId2" /><Relationship Type="http://schemas.openxmlformats.org/officeDocument/2006/relationships/slideLayout" Target="/ppt/slideLayouts/slideLayout2.xml" Id="rId1" /><Relationship Type="http://schemas.openxmlformats.org/officeDocument/2006/relationships/image" Target="/ppt/media/image30.svg" Id="rId6" /><Relationship Type="http://schemas.openxmlformats.org/officeDocument/2006/relationships/image" Target="/ppt/media/image52.png" Id="rId11" /><Relationship Type="http://schemas.openxmlformats.org/officeDocument/2006/relationships/image" Target="/ppt/media/image29.png" Id="rId5" /><Relationship Type="http://schemas.openxmlformats.org/officeDocument/2006/relationships/image" Target="/ppt/media/image51.svg" Id="rId10" /><Relationship Type="http://schemas.openxmlformats.org/officeDocument/2006/relationships/image" Target="/ppt/media/image49.svg" Id="rId4" /><Relationship Type="http://schemas.openxmlformats.org/officeDocument/2006/relationships/image" Target="/ppt/media/image50.png" Id="rId9" /></Relationships>
</file>

<file path=ppt/slides/_rels/slide26.xml.rels>&#65279;<?xml version="1.0" encoding="utf-8"?><Relationships xmlns="http://schemas.openxmlformats.org/package/2006/relationships"><Relationship Type="http://schemas.openxmlformats.org/officeDocument/2006/relationships/image" Target="/ppt/media/image26.svg" Id="rId8" /><Relationship Type="http://schemas.openxmlformats.org/officeDocument/2006/relationships/image" Target="/ppt/media/image48.png" Id="rId3" /><Relationship Type="http://schemas.openxmlformats.org/officeDocument/2006/relationships/image" Target="/ppt/media/image25.png" Id="rId7" /><Relationship Type="http://schemas.openxmlformats.org/officeDocument/2006/relationships/image" Target="/ppt/media/image53.svg" Id="rId12" /><Relationship Type="http://schemas.openxmlformats.org/officeDocument/2006/relationships/notesSlide" Target="/ppt/notesSlides/notesSlide26.xml" Id="rId2" /><Relationship Type="http://schemas.openxmlformats.org/officeDocument/2006/relationships/slideLayout" Target="/ppt/slideLayouts/slideLayout2.xml" Id="rId1" /><Relationship Type="http://schemas.openxmlformats.org/officeDocument/2006/relationships/image" Target="/ppt/media/image30.svg" Id="rId6" /><Relationship Type="http://schemas.openxmlformats.org/officeDocument/2006/relationships/image" Target="/ppt/media/image52.png" Id="rId11" /><Relationship Type="http://schemas.openxmlformats.org/officeDocument/2006/relationships/image" Target="/ppt/media/image29.png" Id="rId5" /><Relationship Type="http://schemas.openxmlformats.org/officeDocument/2006/relationships/image" Target="/ppt/media/image51.svg" Id="rId10" /><Relationship Type="http://schemas.openxmlformats.org/officeDocument/2006/relationships/image" Target="/ppt/media/image49.svg" Id="rId4" /><Relationship Type="http://schemas.openxmlformats.org/officeDocument/2006/relationships/image" Target="/ppt/media/image50.png" Id="rId9" /></Relationships>
</file>

<file path=ppt/slides/_rels/slide27.xml.rels>&#65279;<?xml version="1.0" encoding="utf-8"?><Relationships xmlns="http://schemas.openxmlformats.org/package/2006/relationships"><Relationship Type="http://schemas.openxmlformats.org/officeDocument/2006/relationships/image" Target="/ppt/media/image30.svg" Id="rId8" /><Relationship Type="http://schemas.openxmlformats.org/officeDocument/2006/relationships/image" Target="/ppt/media/image50.png" Id="rId3" /><Relationship Type="http://schemas.openxmlformats.org/officeDocument/2006/relationships/image" Target="/ppt/media/image29.png" Id="rId7" /><Relationship Type="http://schemas.openxmlformats.org/officeDocument/2006/relationships/notesSlide" Target="/ppt/notesSlides/notesSlide27.xml" Id="rId2" /><Relationship Type="http://schemas.openxmlformats.org/officeDocument/2006/relationships/slideLayout" Target="/ppt/slideLayouts/slideLayout2.xml" Id="rId1" /><Relationship Type="http://schemas.openxmlformats.org/officeDocument/2006/relationships/image" Target="/ppt/media/image26.svg" Id="rId6" /><Relationship Type="http://schemas.openxmlformats.org/officeDocument/2006/relationships/image" Target="/ppt/media/image25.png" Id="rId5" /><Relationship Type="http://schemas.openxmlformats.org/officeDocument/2006/relationships/image" Target="/ppt/media/image51.svg" Id="rId4" /></Relationships>
</file>

<file path=ppt/slides/_rels/slide28.xml.rels>&#65279;<?xml version="1.0" encoding="utf-8"?><Relationships xmlns="http://schemas.openxmlformats.org/package/2006/relationships"><Relationship Type="http://schemas.openxmlformats.org/officeDocument/2006/relationships/notesSlide" Target="/ppt/notesSlides/notesSlide28.xml" Id="rId2" /><Relationship Type="http://schemas.openxmlformats.org/officeDocument/2006/relationships/slideLayout" Target="/ppt/slideLayouts/slideLayout2.xml" Id="rId1" /></Relationships>
</file>

<file path=ppt/slides/_rels/slide29.xml.rels>&#65279;<?xml version="1.0" encoding="utf-8"?><Relationships xmlns="http://schemas.openxmlformats.org/package/2006/relationships"><Relationship Type="http://schemas.microsoft.com/office/2017/06/relationships/model3d" Target="/ppt/media/model3d1.glb" Id="rId3" /><Relationship Type="http://schemas.openxmlformats.org/officeDocument/2006/relationships/notesSlide" Target="/ppt/notesSlides/notesSlide29.xml" Id="rId2" /><Relationship Type="http://schemas.openxmlformats.org/officeDocument/2006/relationships/slideLayout" Target="/ppt/slideLayouts/slideLayout2.xml" Id="rId1" /><Relationship Type="http://schemas.openxmlformats.org/officeDocument/2006/relationships/image" Target="/ppt/media/image54.png" Id="rId4" /></Relationships>
</file>

<file path=ppt/slides/_rels/slide3.xml.rels>&#65279;<?xml version="1.0" encoding="utf-8"?><Relationships xmlns="http://schemas.openxmlformats.org/package/2006/relationships"><Relationship Type="http://schemas.openxmlformats.org/officeDocument/2006/relationships/image" Target="/ppt/media/image9.png" Id="rId8" /><Relationship Type="http://schemas.openxmlformats.org/officeDocument/2006/relationships/image" Target="/ppt/media/image14.png" Id="rId13" /><Relationship Type="http://schemas.openxmlformats.org/officeDocument/2006/relationships/image" Target="/ppt/media/image4.png" Id="rId3" /><Relationship Type="http://schemas.openxmlformats.org/officeDocument/2006/relationships/image" Target="/ppt/media/image8.svg" Id="rId7" /><Relationship Type="http://schemas.openxmlformats.org/officeDocument/2006/relationships/image" Target="/ppt/media/image13.svg" Id="rId12" /><Relationship Type="http://schemas.openxmlformats.org/officeDocument/2006/relationships/notesSlide" Target="/ppt/notesSlides/notesSlide3.xml" Id="rId2" /><Relationship Type="http://schemas.microsoft.com/office/2007/relationships/hdphoto" Target="/ppt/media/hdphoto1.wdp" Id="rId16" /><Relationship Type="http://schemas.openxmlformats.org/officeDocument/2006/relationships/slideLayout" Target="/ppt/slideLayouts/slideLayout2.xml" Id="rId1" /><Relationship Type="http://schemas.openxmlformats.org/officeDocument/2006/relationships/image" Target="/ppt/media/image7.png" Id="rId6" /><Relationship Type="http://schemas.openxmlformats.org/officeDocument/2006/relationships/image" Target="/ppt/media/image12.png" Id="rId11" /><Relationship Type="http://schemas.openxmlformats.org/officeDocument/2006/relationships/image" Target="/ppt/media/image6.jpeg" Id="rId5" /><Relationship Type="http://schemas.openxmlformats.org/officeDocument/2006/relationships/image" Target="/ppt/media/image16.png" Id="rId15" /><Relationship Type="http://schemas.openxmlformats.org/officeDocument/2006/relationships/image" Target="/ppt/media/image11.png" Id="rId10" /><Relationship Type="http://schemas.openxmlformats.org/officeDocument/2006/relationships/image" Target="/ppt/media/image5.svg" Id="rId4" /><Relationship Type="http://schemas.openxmlformats.org/officeDocument/2006/relationships/image" Target="/ppt/media/image10.svg" Id="rId9" /><Relationship Type="http://schemas.openxmlformats.org/officeDocument/2006/relationships/image" Target="/ppt/media/image15.svg" Id="rId14" /></Relationships>
</file>

<file path=ppt/slides/_rels/slide30.xml.rels>&#65279;<?xml version="1.0" encoding="utf-8"?><Relationships xmlns="http://schemas.openxmlformats.org/package/2006/relationships"><Relationship Type="http://schemas.openxmlformats.org/officeDocument/2006/relationships/image" Target="/ppt/media/image55.png" Id="rId3" /><Relationship Type="http://schemas.openxmlformats.org/officeDocument/2006/relationships/notesSlide" Target="/ppt/notesSlides/notesSlide30.xml" Id="rId2" /><Relationship Type="http://schemas.openxmlformats.org/officeDocument/2006/relationships/slideLayout" Target="/ppt/slideLayouts/slideLayout2.xml" Id="rId1" /><Relationship Type="http://schemas.openxmlformats.org/officeDocument/2006/relationships/image" Target="/ppt/media/image57.svg" Id="rId5" /><Relationship Type="http://schemas.openxmlformats.org/officeDocument/2006/relationships/image" Target="/ppt/media/image56.png" Id="rId4" /></Relationships>
</file>

<file path=ppt/slides/_rels/slide31.xml.rels>&#65279;<?xml version="1.0" encoding="utf-8"?><Relationships xmlns="http://schemas.openxmlformats.org/package/2006/relationships"><Relationship Type="http://schemas.openxmlformats.org/officeDocument/2006/relationships/chart" Target="/ppt/charts/chart2.xml" Id="rId3" /><Relationship Type="http://schemas.openxmlformats.org/officeDocument/2006/relationships/notesSlide" Target="/ppt/notesSlides/notesSlide31.xml" Id="rId2" /><Relationship Type="http://schemas.openxmlformats.org/officeDocument/2006/relationships/slideLayout" Target="/ppt/slideLayouts/slideLayout2.xml" Id="rId1" /></Relationships>
</file>

<file path=ppt/slides/_rels/slide32.xml.rels>&#65279;<?xml version="1.0" encoding="utf-8"?><Relationships xmlns="http://schemas.openxmlformats.org/package/2006/relationships"><Relationship Type="http://schemas.openxmlformats.org/officeDocument/2006/relationships/chart" Target="/ppt/charts/chart3.xml" Id="rId3" /><Relationship Type="http://schemas.openxmlformats.org/officeDocument/2006/relationships/notesSlide" Target="/ppt/notesSlides/notesSlide32.xml" Id="rId2" /><Relationship Type="http://schemas.openxmlformats.org/officeDocument/2006/relationships/slideLayout" Target="/ppt/slideLayouts/slideLayout2.xml" Id="rId1" /></Relationships>
</file>

<file path=ppt/slides/_rels/slide33.xml.rels>&#65279;<?xml version="1.0" encoding="utf-8"?><Relationships xmlns="http://schemas.openxmlformats.org/package/2006/relationships"><Relationship Type="http://schemas.openxmlformats.org/officeDocument/2006/relationships/notesSlide" Target="/ppt/notesSlides/notesSlide33.xml" Id="rId2" /><Relationship Type="http://schemas.openxmlformats.org/officeDocument/2006/relationships/slideLayout" Target="/ppt/slideLayouts/slideLayout2.xml" Id="rId1" /></Relationships>
</file>

<file path=ppt/slides/_rels/slide34.xml.rels>&#65279;<?xml version="1.0" encoding="utf-8"?><Relationships xmlns="http://schemas.openxmlformats.org/package/2006/relationships"><Relationship Type="http://schemas.openxmlformats.org/officeDocument/2006/relationships/notesSlide" Target="/ppt/notesSlides/notesSlide34.xml" Id="rId2" /><Relationship Type="http://schemas.openxmlformats.org/officeDocument/2006/relationships/slideLayout" Target="/ppt/slideLayouts/slideLayout2.xml" Id="rId1" /></Relationships>
</file>

<file path=ppt/slides/_rels/slide35.xml.rels>&#65279;<?xml version="1.0" encoding="utf-8"?><Relationships xmlns="http://schemas.openxmlformats.org/package/2006/relationships"><Relationship Type="http://schemas.openxmlformats.org/officeDocument/2006/relationships/image" Target="/ppt/media/image58.jpeg" Id="rId3" /><Relationship Type="http://schemas.openxmlformats.org/officeDocument/2006/relationships/notesSlide" Target="/ppt/notesSlides/notesSlide35.xml" Id="rId2" /><Relationship Type="http://schemas.openxmlformats.org/officeDocument/2006/relationships/slideLayout" Target="/ppt/slideLayouts/slideLayout2.xml" Id="rId1" /></Relationships>
</file>

<file path=ppt/slides/_rels/slide36.xml.rels>&#65279;<?xml version="1.0" encoding="utf-8"?><Relationships xmlns="http://schemas.openxmlformats.org/package/2006/relationships"><Relationship Type="http://schemas.openxmlformats.org/officeDocument/2006/relationships/image" Target="/ppt/media/image59.png" Id="rId3" /><Relationship Type="http://schemas.openxmlformats.org/officeDocument/2006/relationships/notesSlide" Target="/ppt/notesSlides/notesSlide36.xml" Id="rId2" /><Relationship Type="http://schemas.openxmlformats.org/officeDocument/2006/relationships/slideLayout" Target="/ppt/slideLayouts/slideLayout2.xml" Id="rId1" /><Relationship Type="http://schemas.openxmlformats.org/officeDocument/2006/relationships/image" Target="/ppt/media/image61.png" Id="rId5" /><Relationship Type="http://schemas.openxmlformats.org/officeDocument/2006/relationships/image" Target="/ppt/media/image60.png" Id="rId4" /></Relationships>
</file>

<file path=ppt/slides/_rels/slide4.xml.rels>&#65279;<?xml version="1.0" encoding="utf-8"?><Relationships xmlns="http://schemas.openxmlformats.org/package/2006/relationships"><Relationship Type="http://schemas.openxmlformats.org/officeDocument/2006/relationships/image" Target="/ppt/media/image17.png" Id="rId3" /><Relationship Type="http://schemas.openxmlformats.org/officeDocument/2006/relationships/notesSlide" Target="/ppt/notesSlides/notesSlide4.xml" Id="rId2" /><Relationship Type="http://schemas.openxmlformats.org/officeDocument/2006/relationships/slideLayout" Target="/ppt/slideLayouts/slideLayout2.xml" Id="rId1" /><Relationship Type="http://schemas.openxmlformats.org/officeDocument/2006/relationships/image" Target="/ppt/media/image19.jpeg" Id="rId5" /><Relationship Type="http://schemas.openxmlformats.org/officeDocument/2006/relationships/image" Target="/ppt/media/image18.jpeg" Id="rId4" /></Relationships>
</file>

<file path=ppt/slides/_rels/slide5.xml.rels>&#65279;<?xml version="1.0" encoding="utf-8"?><Relationships xmlns="http://schemas.openxmlformats.org/package/2006/relationships"><Relationship Type="http://schemas.openxmlformats.org/officeDocument/2006/relationships/image" Target="/ppt/media/image20.png" Id="rId3" /><Relationship Type="http://schemas.openxmlformats.org/officeDocument/2006/relationships/notesSlide" Target="/ppt/notesSlides/notesSlide5.xml" Id="rId2" /><Relationship Type="http://schemas.openxmlformats.org/officeDocument/2006/relationships/slideLayout" Target="/ppt/slideLayouts/slideLayout2.xml" Id="rId1" /><Relationship Type="http://schemas.openxmlformats.org/officeDocument/2006/relationships/image" Target="/ppt/media/image21.png" Id="rId6" /><Relationship Type="http://schemas.openxmlformats.org/officeDocument/2006/relationships/hyperlink" Target="https://creativecommons.org/licenses/by-sa/3.0/" TargetMode="External" Id="rId5" /><Relationship Type="http://schemas.openxmlformats.org/officeDocument/2006/relationships/hyperlink" Target="https://it.wikipedia.org/wiki/California_Department_of_Forestry_and_Fire_Protection" TargetMode="External" Id="rId4" /></Relationships>
</file>

<file path=ppt/slides/_rels/slide6.xml.rels>&#65279;<?xml version="1.0" encoding="utf-8"?><Relationships xmlns="http://schemas.openxmlformats.org/package/2006/relationships"><Relationship Type="http://schemas.openxmlformats.org/officeDocument/2006/relationships/image" Target="/ppt/media/image22.jpeg" Id="rId3" /><Relationship Type="http://schemas.openxmlformats.org/officeDocument/2006/relationships/notesSlide" Target="/ppt/notesSlides/notesSlide6.xml" Id="rId2" /><Relationship Type="http://schemas.openxmlformats.org/officeDocument/2006/relationships/slideLayout" Target="/ppt/slideLayouts/slideLayout2.xml" Id="rId1" /><Relationship Type="http://schemas.openxmlformats.org/officeDocument/2006/relationships/image" Target="/ppt/media/image24.jpeg" Id="rId5" /><Relationship Type="http://schemas.openxmlformats.org/officeDocument/2006/relationships/image" Target="/ppt/media/image23.png" Id="rId4" /></Relationships>
</file>

<file path=ppt/slides/_rels/slide7.xml.rels>&#65279;<?xml version="1.0" encoding="utf-8"?><Relationships xmlns="http://schemas.openxmlformats.org/package/2006/relationships"><Relationship Type="http://schemas.openxmlformats.org/officeDocument/2006/relationships/notesSlide" Target="/ppt/notesSlides/notesSlide7.xml" Id="rId2" /><Relationship Type="http://schemas.openxmlformats.org/officeDocument/2006/relationships/slideLayout" Target="/ppt/slideLayouts/slideLayout2.xml" Id="rId1" /></Relationships>
</file>

<file path=ppt/slides/_rels/slide8.xml.rels>&#65279;<?xml version="1.0" encoding="utf-8"?><Relationships xmlns="http://schemas.openxmlformats.org/package/2006/relationships"><Relationship Type="http://schemas.openxmlformats.org/officeDocument/2006/relationships/image" Target="/ppt/media/image29.png" Id="rId8" /><Relationship Type="http://schemas.openxmlformats.org/officeDocument/2006/relationships/notesSlide" Target="/ppt/notesSlides/notesSlide8.xml" Id="rId3" /><Relationship Type="http://schemas.openxmlformats.org/officeDocument/2006/relationships/image" Target="/ppt/media/image28.svg" Id="rId7" /><Relationship Type="http://schemas.openxmlformats.org/officeDocument/2006/relationships/image" Target="/ppt/media/image6.jpeg" Id="rId12" /><Relationship Type="http://schemas.openxmlformats.org/officeDocument/2006/relationships/slideLayout" Target="/ppt/slideLayouts/slideLayout2.xml" Id="rId2" /><Relationship Type="http://schemas.openxmlformats.org/officeDocument/2006/relationships/themeOverride" Target="/ppt/theme/themeOverride1.xml" Id="rId1" /><Relationship Type="http://schemas.openxmlformats.org/officeDocument/2006/relationships/image" Target="/ppt/media/image27.png" Id="rId6" /><Relationship Type="http://schemas.openxmlformats.org/officeDocument/2006/relationships/image" Target="/ppt/media/image32.svg" Id="rId11" /><Relationship Type="http://schemas.openxmlformats.org/officeDocument/2006/relationships/image" Target="/ppt/media/image26.svg" Id="rId5" /><Relationship Type="http://schemas.openxmlformats.org/officeDocument/2006/relationships/image" Target="/ppt/media/image31.png" Id="rId10" /><Relationship Type="http://schemas.openxmlformats.org/officeDocument/2006/relationships/image" Target="/ppt/media/image25.png" Id="rId4" /><Relationship Type="http://schemas.openxmlformats.org/officeDocument/2006/relationships/image" Target="/ppt/media/image30.svg" Id="rId9" /></Relationships>
</file>

<file path=ppt/slides/_rels/slide9.xml.rels>&#65279;<?xml version="1.0" encoding="utf-8"?><Relationships xmlns="http://schemas.openxmlformats.org/package/2006/relationships"><Relationship Type="http://schemas.openxmlformats.org/officeDocument/2006/relationships/image" Target="/ppt/media/image25.png" Id="rId8" /><Relationship Type="http://schemas.microsoft.com/office/2017/06/relationships/model3d" Target="/ppt/media/model3d1.glb" Id="rId3" /><Relationship Type="http://schemas.openxmlformats.org/officeDocument/2006/relationships/image" Target="/ppt/media/image35.gif" Id="rId7" /><Relationship Type="http://schemas.openxmlformats.org/officeDocument/2006/relationships/notesSlide" Target="/ppt/notesSlides/notesSlide9.xml" Id="rId2" /><Relationship Type="http://schemas.openxmlformats.org/officeDocument/2006/relationships/slideLayout" Target="/ppt/slideLayouts/slideLayout2.xml" Id="rId1" /><Relationship Type="http://schemas.openxmlformats.org/officeDocument/2006/relationships/image" Target="/ppt/media/image34.png" Id="rId6" /><Relationship Type="http://schemas.microsoft.com/office/2017/06/relationships/model3d" Target="/ppt/media/model3d2.glb" Id="rId5" /><Relationship Type="http://schemas.openxmlformats.org/officeDocument/2006/relationships/image" Target="/ppt/media/image33.png" Id="rId4" /><Relationship Type="http://schemas.openxmlformats.org/officeDocument/2006/relationships/image" Target="/ppt/media/image26.svg" Id="rId9"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E70372AA-12E1-4094-B31A-1B0F57FC3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Animated Globe With Lights">
            <a:extLst>
              <a:ext uri="{FF2B5EF4-FFF2-40B4-BE49-F238E27FC236}">
                <a16:creationId xmlns:a16="http://schemas.microsoft.com/office/drawing/2014/main" id="{7B202CD7-C941-D21D-6DE5-352B561F1CA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047" y="10"/>
            <a:ext cx="12191999" cy="6857990"/>
          </a:xfrm>
          <a:prstGeom prst="rect">
            <a:avLst/>
          </a:prstGeom>
        </p:spPr>
      </p:pic>
      <p:sp>
        <p:nvSpPr>
          <p:cNvPr id="8" name="Rectangle 7">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2346"/>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534655"/>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3AB16-772D-1AAF-B0A1-4C8B0107F8B7}"/>
              </a:ext>
            </a:extLst>
          </p:cNvPr>
          <p:cNvSpPr>
            <a:spLocks noGrp="1"/>
          </p:cNvSpPr>
          <p:nvPr>
            <p:ph type="ctrTitle"/>
          </p:nvPr>
        </p:nvSpPr>
        <p:spPr>
          <a:xfrm>
            <a:off x="321733" y="2306963"/>
            <a:ext cx="10672316" cy="3670255"/>
          </a:xfrm>
        </p:spPr>
        <p:txBody>
          <a:bodyPr anchor="b">
            <a:normAutofit/>
          </a:bodyPr>
          <a:lstStyle/>
          <a:p>
            <a:pPr algn="l"/>
            <a:r>
              <a:rPr lang="en-US" sz="5200">
                <a:solidFill>
                  <a:srgbClr val="FFFFFF"/>
                </a:solidFill>
              </a:rPr>
              <a:t>Real-time LEO satellite imagery insights with Serval</a:t>
            </a:r>
          </a:p>
        </p:txBody>
      </p:sp>
      <p:sp>
        <p:nvSpPr>
          <p:cNvPr id="3" name="Subtitle 2">
            <a:extLst>
              <a:ext uri="{FF2B5EF4-FFF2-40B4-BE49-F238E27FC236}">
                <a16:creationId xmlns:a16="http://schemas.microsoft.com/office/drawing/2014/main" id="{1FBD08C8-A08E-B2C3-C747-94C89064693F}"/>
              </a:ext>
            </a:extLst>
          </p:cNvPr>
          <p:cNvSpPr>
            <a:spLocks noGrp="1"/>
          </p:cNvSpPr>
          <p:nvPr>
            <p:ph type="subTitle" idx="1"/>
          </p:nvPr>
        </p:nvSpPr>
        <p:spPr>
          <a:xfrm>
            <a:off x="318683" y="321733"/>
            <a:ext cx="10675136" cy="1831405"/>
          </a:xfrm>
        </p:spPr>
        <p:txBody>
          <a:bodyPr anchor="t">
            <a:normAutofit/>
          </a:bodyPr>
          <a:lstStyle/>
          <a:p>
            <a:pPr algn="l"/>
            <a:r>
              <a:rPr lang="en-US" b="1" u="sng">
                <a:solidFill>
                  <a:srgbClr val="FFFFFF"/>
                </a:solidFill>
              </a:rPr>
              <a:t>Bill Tao</a:t>
            </a:r>
            <a:r>
              <a:rPr lang="en-US">
                <a:solidFill>
                  <a:srgbClr val="FFFFFF"/>
                </a:solidFill>
              </a:rPr>
              <a:t>, Om </a:t>
            </a:r>
            <a:r>
              <a:rPr lang="en-US" err="1">
                <a:solidFill>
                  <a:srgbClr val="FFFFFF"/>
                </a:solidFill>
              </a:rPr>
              <a:t>Chabra</a:t>
            </a:r>
            <a:r>
              <a:rPr lang="en-US">
                <a:solidFill>
                  <a:srgbClr val="FFFFFF"/>
                </a:solidFill>
              </a:rPr>
              <a:t>, </a:t>
            </a:r>
            <a:r>
              <a:rPr lang="en-US" err="1">
                <a:solidFill>
                  <a:srgbClr val="FFFFFF"/>
                </a:solidFill>
              </a:rPr>
              <a:t>Ishani</a:t>
            </a:r>
            <a:r>
              <a:rPr lang="en-US">
                <a:solidFill>
                  <a:srgbClr val="FFFFFF"/>
                </a:solidFill>
              </a:rPr>
              <a:t> </a:t>
            </a:r>
            <a:r>
              <a:rPr lang="en-US" err="1">
                <a:solidFill>
                  <a:srgbClr val="FFFFFF"/>
                </a:solidFill>
              </a:rPr>
              <a:t>Janveja</a:t>
            </a:r>
            <a:r>
              <a:rPr lang="en-US">
                <a:solidFill>
                  <a:srgbClr val="FFFFFF"/>
                </a:solidFill>
              </a:rPr>
              <a:t>, Indranil Gupta, Deepak </a:t>
            </a:r>
            <a:r>
              <a:rPr lang="en-US" err="1">
                <a:solidFill>
                  <a:srgbClr val="FFFFFF"/>
                </a:solidFill>
              </a:rPr>
              <a:t>Vasisht</a:t>
            </a:r>
            <a:endParaRPr lang="en-US">
              <a:solidFill>
                <a:srgbClr val="FFFFFF"/>
              </a:solidFill>
            </a:endParaRPr>
          </a:p>
        </p:txBody>
      </p:sp>
      <p:pic>
        <p:nvPicPr>
          <p:cNvPr id="4" name="Picture 8">
            <a:extLst>
              <a:ext uri="{FF2B5EF4-FFF2-40B4-BE49-F238E27FC236}">
                <a16:creationId xmlns:a16="http://schemas.microsoft.com/office/drawing/2014/main" id="{A3B83CB1-69B5-9E2D-C436-38127D8AB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5600" y="5977965"/>
            <a:ext cx="2789382" cy="723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75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E0977-A55C-B926-5A56-E12DEAA44443}"/>
            </a:ext>
          </a:extLst>
        </p:cNvPr>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A89C8357-A2F2-1487-D365-A08A6373E79C}"/>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E100C097-5F8A-3DA6-FAF4-D0AFB5764DBE}"/>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pic>
        <p:nvPicPr>
          <p:cNvPr id="7" name="Content Placeholder 4" descr="Satellite with solid fill">
            <a:extLst>
              <a:ext uri="{FF2B5EF4-FFF2-40B4-BE49-F238E27FC236}">
                <a16:creationId xmlns:a16="http://schemas.microsoft.com/office/drawing/2014/main" id="{D05CCD1D-A55E-E9A3-6D85-F81A1CF15848}"/>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13567" y="4136968"/>
            <a:ext cx="1770127" cy="1770127"/>
          </a:xfrm>
        </p:spPr>
      </p:pic>
      <p:pic>
        <p:nvPicPr>
          <p:cNvPr id="11" name="Graphic 10" descr="Server with solid fill">
            <a:extLst>
              <a:ext uri="{FF2B5EF4-FFF2-40B4-BE49-F238E27FC236}">
                <a16:creationId xmlns:a16="http://schemas.microsoft.com/office/drawing/2014/main" id="{5EAB66B4-15D7-DB30-BE03-9CF81F2546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29626" y="4651814"/>
            <a:ext cx="1082236" cy="1082236"/>
          </a:xfrm>
          <a:prstGeom prst="rect">
            <a:avLst/>
          </a:prstGeom>
        </p:spPr>
      </p:pic>
      <p:pic>
        <p:nvPicPr>
          <p:cNvPr id="12" name="Picture 11" descr="A view of a mountain range&#10;&#10;Description automatically generated">
            <a:extLst>
              <a:ext uri="{FF2B5EF4-FFF2-40B4-BE49-F238E27FC236}">
                <a16:creationId xmlns:a16="http://schemas.microsoft.com/office/drawing/2014/main" id="{D66FBBCF-A2BF-68D1-9EEC-04A7510654D4}"/>
              </a:ext>
            </a:extLst>
          </p:cNvPr>
          <p:cNvPicPr>
            <a:picLocks noChangeAspect="1"/>
          </p:cNvPicPr>
          <p:nvPr/>
        </p:nvPicPr>
        <p:blipFill rotWithShape="1">
          <a:blip r:embed="rId9">
            <a:extLst>
              <a:ext uri="{28A0092B-C50C-407E-A947-70E740481C1C}">
                <a14:useLocalDpi xmlns:a14="http://schemas.microsoft.com/office/drawing/2010/main" val="0"/>
              </a:ext>
            </a:extLst>
          </a:blip>
          <a:srcRect l="29022" t="1521" r="50993" b="68493"/>
          <a:stretch/>
        </p:blipFill>
        <p:spPr>
          <a:xfrm>
            <a:off x="-3017810" y="5640296"/>
            <a:ext cx="1357244" cy="1211639"/>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58034A38-0BB1-8CFA-F2F2-C7738C2033F0}"/>
              </a:ext>
            </a:extLst>
          </p:cNvPr>
          <p:cNvPicPr>
            <a:picLocks noChangeAspect="1"/>
          </p:cNvPicPr>
          <p:nvPr/>
        </p:nvPicPr>
        <p:blipFill rotWithShape="1">
          <a:blip r:embed="rId9">
            <a:extLst>
              <a:ext uri="{28A0092B-C50C-407E-A947-70E740481C1C}">
                <a14:useLocalDpi xmlns:a14="http://schemas.microsoft.com/office/drawing/2010/main" val="0"/>
              </a:ext>
            </a:extLst>
          </a:blip>
          <a:srcRect t="37479" r="62941" b="5480"/>
          <a:stretch/>
        </p:blipFill>
        <p:spPr>
          <a:xfrm>
            <a:off x="-2811844" y="5814157"/>
            <a:ext cx="1357244" cy="1243004"/>
          </a:xfrm>
          <a:prstGeom prst="rect">
            <a:avLst/>
          </a:prstGeom>
        </p:spPr>
      </p:pic>
      <p:pic>
        <p:nvPicPr>
          <p:cNvPr id="13" name="Graphic 12" descr="Satellite dish with solid fill">
            <a:extLst>
              <a:ext uri="{FF2B5EF4-FFF2-40B4-BE49-F238E27FC236}">
                <a16:creationId xmlns:a16="http://schemas.microsoft.com/office/drawing/2014/main" id="{E145095E-331E-B078-D702-78429490C5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2689DA4E-D00F-2EC0-DF23-01CA1B4623DF}"/>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5" name="Picture 14" descr="Clouds and clouds in the sky&#10;&#10;Description automatically generated">
            <a:extLst>
              <a:ext uri="{FF2B5EF4-FFF2-40B4-BE49-F238E27FC236}">
                <a16:creationId xmlns:a16="http://schemas.microsoft.com/office/drawing/2014/main" id="{8A831BD5-58E2-BD8A-2E4E-D249731B07D9}"/>
              </a:ext>
            </a:extLst>
          </p:cNvPr>
          <p:cNvPicPr>
            <a:picLocks noChangeAspect="1"/>
          </p:cNvPicPr>
          <p:nvPr/>
        </p:nvPicPr>
        <p:blipFill rotWithShape="1">
          <a:blip r:embed="rId12">
            <a:extLst>
              <a:ext uri="{28A0092B-C50C-407E-A947-70E740481C1C}">
                <a14:useLocalDpi xmlns:a14="http://schemas.microsoft.com/office/drawing/2010/main" val="0"/>
              </a:ext>
            </a:extLst>
          </a:blip>
          <a:srcRect l="71114" t="1881" r="17578" b="81418"/>
          <a:stretch/>
        </p:blipFill>
        <p:spPr>
          <a:xfrm>
            <a:off x="-2605879" y="5949926"/>
            <a:ext cx="1357245" cy="1211640"/>
          </a:xfrm>
          <a:prstGeom prst="rect">
            <a:avLst/>
          </a:prstGeom>
        </p:spPr>
      </p:pic>
      <p:pic>
        <p:nvPicPr>
          <p:cNvPr id="8" name="Picture 7" descr="Clouds and clouds in the sky&#10;&#10;Description automatically generated">
            <a:extLst>
              <a:ext uri="{FF2B5EF4-FFF2-40B4-BE49-F238E27FC236}">
                <a16:creationId xmlns:a16="http://schemas.microsoft.com/office/drawing/2014/main" id="{85FC95FE-C0BE-9C5A-7771-36F9F0BFFC97}"/>
              </a:ext>
            </a:extLst>
          </p:cNvPr>
          <p:cNvPicPr>
            <a:picLocks noChangeAspect="1"/>
          </p:cNvPicPr>
          <p:nvPr/>
        </p:nvPicPr>
        <p:blipFill rotWithShape="1">
          <a:blip r:embed="rId12">
            <a:extLst>
              <a:ext uri="{28A0092B-C50C-407E-A947-70E740481C1C}">
                <a14:useLocalDpi xmlns:a14="http://schemas.microsoft.com/office/drawing/2010/main" val="0"/>
              </a:ext>
            </a:extLst>
          </a:blip>
          <a:srcRect l="71114" t="36900" r="17578" b="46400"/>
          <a:stretch/>
        </p:blipFill>
        <p:spPr>
          <a:xfrm>
            <a:off x="-2356247" y="6153151"/>
            <a:ext cx="1357246" cy="1211641"/>
          </a:xfrm>
          <a:prstGeom prst="rect">
            <a:avLst/>
          </a:prstGeom>
        </p:spPr>
      </p:pic>
      <p:sp>
        <p:nvSpPr>
          <p:cNvPr id="2" name="Title 1">
            <a:extLst>
              <a:ext uri="{FF2B5EF4-FFF2-40B4-BE49-F238E27FC236}">
                <a16:creationId xmlns:a16="http://schemas.microsoft.com/office/drawing/2014/main" id="{6467F976-F04F-CC53-0A62-7EB2FA2EDAE9}"/>
              </a:ext>
            </a:extLst>
          </p:cNvPr>
          <p:cNvSpPr>
            <a:spLocks noGrp="1"/>
          </p:cNvSpPr>
          <p:nvPr>
            <p:ph type="title"/>
          </p:nvPr>
        </p:nvSpPr>
        <p:spPr>
          <a:xfrm>
            <a:off x="605932" y="394659"/>
            <a:ext cx="10449784" cy="760321"/>
          </a:xfrm>
        </p:spPr>
        <p:txBody>
          <a:bodyPr/>
          <a:lstStyle/>
          <a:p>
            <a:r>
              <a:rPr lang="en-US"/>
              <a:t>Network delay in LEO satellites</a:t>
            </a:r>
          </a:p>
        </p:txBody>
      </p:sp>
    </p:spTree>
    <p:extLst>
      <p:ext uri="{BB962C8B-B14F-4D97-AF65-F5344CB8AC3E}">
        <p14:creationId xmlns:p14="http://schemas.microsoft.com/office/powerpoint/2010/main" val="1530006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0D5E0977-A55C-B926-5A56-E12DEAA44443}"/>
            </a:ext>
          </a:extLst>
        </p:cNvPr>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A89C8357-A2F2-1487-D365-A08A6373E79C}"/>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E100C097-5F8A-3DA6-FAF4-D0AFB5764DBE}"/>
              </a:ext>
            </a:extLst>
          </p:cNvPr>
          <p:cNvPicPr>
            <a:picLocks noChangeAspect="1"/>
          </p:cNvPicPr>
          <p:nvPr/>
        </p:nvPicPr>
        <p:blipFill>
          <a:blip r:embed="rId4">
            <a:extLst>
              <a:ext uri="{96DAC541-7B7A-43D3-8B79-37D633B846F1}">
                <asvg:svgBlip xmlns:asvg="http://schemas.microsoft.com/office/drawing/2016/SVG/main" r:embed="rId5"/>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pic>
        <p:nvPicPr>
          <p:cNvPr id="7" name="Content Placeholder 4" descr="Satellite with solid fill">
            <a:extLst>
              <a:ext uri="{FF2B5EF4-FFF2-40B4-BE49-F238E27FC236}">
                <a16:creationId xmlns:a16="http://schemas.microsoft.com/office/drawing/2014/main" id="{D05CCD1D-A55E-E9A3-6D85-F81A1CF15848}"/>
              </a:ext>
            </a:extLst>
          </p:cNvPr>
          <p:cNvPicPr>
            <a:picLocks noGrp="1" noChangeAspect="1"/>
          </p:cNvPicPr>
          <p:nvPr>
            <p:ph idx="1"/>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42369" y="172973"/>
            <a:ext cx="1770127" cy="1770127"/>
          </a:xfrm>
        </p:spPr>
      </p:pic>
      <p:pic>
        <p:nvPicPr>
          <p:cNvPr id="11" name="Graphic 10" descr="Server with solid fill">
            <a:extLst>
              <a:ext uri="{FF2B5EF4-FFF2-40B4-BE49-F238E27FC236}">
                <a16:creationId xmlns:a16="http://schemas.microsoft.com/office/drawing/2014/main" id="{5EAB66B4-15D7-DB30-BE03-9CF81F254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29626" y="4651814"/>
            <a:ext cx="1082236" cy="1082236"/>
          </a:xfrm>
          <a:prstGeom prst="rect">
            <a:avLst/>
          </a:prstGeom>
        </p:spPr>
      </p:pic>
      <p:pic>
        <p:nvPicPr>
          <p:cNvPr id="12" name="Picture 11" descr="A view of a mountain range&#10;&#10;Description automatically generated">
            <a:extLst>
              <a:ext uri="{FF2B5EF4-FFF2-40B4-BE49-F238E27FC236}">
                <a16:creationId xmlns:a16="http://schemas.microsoft.com/office/drawing/2014/main" id="{D66FBBCF-A2BF-68D1-9EEC-04A7510654D4}"/>
              </a:ext>
            </a:extLst>
          </p:cNvPr>
          <p:cNvPicPr>
            <a:picLocks noChangeAspect="1"/>
          </p:cNvPicPr>
          <p:nvPr/>
        </p:nvPicPr>
        <p:blipFill rotWithShape="1">
          <a:blip r:embed="rId10">
            <a:extLst>
              <a:ext uri="{28A0092B-C50C-407E-A947-70E740481C1C}">
                <a14:useLocalDpi xmlns:a14="http://schemas.microsoft.com/office/drawing/2010/main" val="0"/>
              </a:ext>
            </a:extLst>
          </a:blip>
          <a:srcRect l="29022" t="1521" r="50993" b="68493"/>
          <a:stretch/>
        </p:blipFill>
        <p:spPr>
          <a:xfrm>
            <a:off x="738126" y="1676301"/>
            <a:ext cx="1357244" cy="1211639"/>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58034A38-0BB1-8CFA-F2F2-C7738C2033F0}"/>
              </a:ext>
            </a:extLst>
          </p:cNvPr>
          <p:cNvPicPr>
            <a:picLocks noChangeAspect="1"/>
          </p:cNvPicPr>
          <p:nvPr/>
        </p:nvPicPr>
        <p:blipFill rotWithShape="1">
          <a:blip r:embed="rId10">
            <a:extLst>
              <a:ext uri="{28A0092B-C50C-407E-A947-70E740481C1C}">
                <a14:useLocalDpi xmlns:a14="http://schemas.microsoft.com/office/drawing/2010/main" val="0"/>
              </a:ext>
            </a:extLst>
          </a:blip>
          <a:srcRect t="37479" r="62941" b="5480"/>
          <a:stretch/>
        </p:blipFill>
        <p:spPr>
          <a:xfrm>
            <a:off x="944092" y="1850162"/>
            <a:ext cx="1357244" cy="1243004"/>
          </a:xfrm>
          <a:prstGeom prst="rect">
            <a:avLst/>
          </a:prstGeom>
        </p:spPr>
      </p:pic>
      <p:pic>
        <p:nvPicPr>
          <p:cNvPr id="13" name="Graphic 12" descr="Satellite dish with solid fill">
            <a:extLst>
              <a:ext uri="{FF2B5EF4-FFF2-40B4-BE49-F238E27FC236}">
                <a16:creationId xmlns:a16="http://schemas.microsoft.com/office/drawing/2014/main" id="{E145095E-331E-B078-D702-78429490C50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2689DA4E-D00F-2EC0-DF23-01CA1B4623DF}"/>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5" name="Picture 14" descr="Clouds and clouds in the sky&#10;&#10;Description automatically generated">
            <a:extLst>
              <a:ext uri="{FF2B5EF4-FFF2-40B4-BE49-F238E27FC236}">
                <a16:creationId xmlns:a16="http://schemas.microsoft.com/office/drawing/2014/main" id="{8A831BD5-58E2-BD8A-2E4E-D249731B07D9}"/>
              </a:ext>
            </a:extLst>
          </p:cNvPr>
          <p:cNvPicPr>
            <a:picLocks noChangeAspect="1"/>
          </p:cNvPicPr>
          <p:nvPr/>
        </p:nvPicPr>
        <p:blipFill rotWithShape="1">
          <a:blip r:embed="rId13">
            <a:extLst>
              <a:ext uri="{28A0092B-C50C-407E-A947-70E740481C1C}">
                <a14:useLocalDpi xmlns:a14="http://schemas.microsoft.com/office/drawing/2010/main" val="0"/>
              </a:ext>
            </a:extLst>
          </a:blip>
          <a:srcRect l="71114" t="1881" r="17578" b="81418"/>
          <a:stretch/>
        </p:blipFill>
        <p:spPr>
          <a:xfrm>
            <a:off x="1150057" y="1985931"/>
            <a:ext cx="1357245" cy="1211640"/>
          </a:xfrm>
          <a:prstGeom prst="rect">
            <a:avLst/>
          </a:prstGeom>
        </p:spPr>
      </p:pic>
      <p:pic>
        <p:nvPicPr>
          <p:cNvPr id="8" name="Picture 7" descr="Clouds and clouds in the sky&#10;&#10;Description automatically generated">
            <a:extLst>
              <a:ext uri="{FF2B5EF4-FFF2-40B4-BE49-F238E27FC236}">
                <a16:creationId xmlns:a16="http://schemas.microsoft.com/office/drawing/2014/main" id="{85FC95FE-C0BE-9C5A-7771-36F9F0BFFC97}"/>
              </a:ext>
            </a:extLst>
          </p:cNvPr>
          <p:cNvPicPr>
            <a:picLocks noChangeAspect="1"/>
          </p:cNvPicPr>
          <p:nvPr/>
        </p:nvPicPr>
        <p:blipFill rotWithShape="1">
          <a:blip r:embed="rId13">
            <a:extLst>
              <a:ext uri="{28A0092B-C50C-407E-A947-70E740481C1C}">
                <a14:useLocalDpi xmlns:a14="http://schemas.microsoft.com/office/drawing/2010/main" val="0"/>
              </a:ext>
            </a:extLst>
          </a:blip>
          <a:srcRect l="71114" t="36900" r="17578" b="46400"/>
          <a:stretch/>
        </p:blipFill>
        <p:spPr>
          <a:xfrm>
            <a:off x="1399689" y="2189156"/>
            <a:ext cx="1357246" cy="1211641"/>
          </a:xfrm>
          <a:prstGeom prst="rect">
            <a:avLst/>
          </a:prstGeom>
        </p:spPr>
      </p:pic>
    </p:spTree>
    <p:extLst>
      <p:ext uri="{BB962C8B-B14F-4D97-AF65-F5344CB8AC3E}">
        <p14:creationId xmlns:p14="http://schemas.microsoft.com/office/powerpoint/2010/main" val="74220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E2391-9158-78AE-99B4-752924782DE5}"/>
            </a:ext>
          </a:extLst>
        </p:cNvPr>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AB57DA28-A875-100B-EF93-FFBC1DFEA2DF}"/>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F6F7FCD0-7EA8-0B6D-7540-70095F9F65C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pic>
        <p:nvPicPr>
          <p:cNvPr id="7" name="Content Placeholder 4" descr="Satellite with solid fill">
            <a:extLst>
              <a:ext uri="{FF2B5EF4-FFF2-40B4-BE49-F238E27FC236}">
                <a16:creationId xmlns:a16="http://schemas.microsoft.com/office/drawing/2014/main" id="{0E3EDCF5-A205-D845-C702-57A5AD70DB45}"/>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9066" y="-374390"/>
            <a:ext cx="1770127" cy="1770127"/>
          </a:xfrm>
        </p:spPr>
      </p:pic>
      <p:pic>
        <p:nvPicPr>
          <p:cNvPr id="5" name="Picture 4" descr="A view of a mountain range&#10;&#10;Description automatically generated">
            <a:extLst>
              <a:ext uri="{FF2B5EF4-FFF2-40B4-BE49-F238E27FC236}">
                <a16:creationId xmlns:a16="http://schemas.microsoft.com/office/drawing/2014/main" id="{21C5B570-3DD5-692C-53BE-C2C0C1CF8984}"/>
              </a:ext>
            </a:extLst>
          </p:cNvPr>
          <p:cNvPicPr>
            <a:picLocks noChangeAspect="1"/>
          </p:cNvPicPr>
          <p:nvPr/>
        </p:nvPicPr>
        <p:blipFill rotWithShape="1">
          <a:blip r:embed="rId7">
            <a:extLst>
              <a:ext uri="{28A0092B-C50C-407E-A947-70E740481C1C}">
                <a14:useLocalDpi xmlns:a14="http://schemas.microsoft.com/office/drawing/2010/main" val="0"/>
              </a:ext>
            </a:extLst>
          </a:blip>
          <a:srcRect l="29022" t="1521" r="50993" b="68493"/>
          <a:stretch/>
        </p:blipFill>
        <p:spPr>
          <a:xfrm>
            <a:off x="6232120" y="874977"/>
            <a:ext cx="1357244" cy="1211639"/>
          </a:xfrm>
          <a:prstGeom prst="rect">
            <a:avLst/>
          </a:prstGeom>
        </p:spPr>
      </p:pic>
      <p:pic>
        <p:nvPicPr>
          <p:cNvPr id="11" name="Graphic 10" descr="Server with solid fill">
            <a:extLst>
              <a:ext uri="{FF2B5EF4-FFF2-40B4-BE49-F238E27FC236}">
                <a16:creationId xmlns:a16="http://schemas.microsoft.com/office/drawing/2014/main" id="{EF08FB1A-B142-AFA9-C71D-60DA92F7EB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29626" y="4651814"/>
            <a:ext cx="1082236" cy="1082236"/>
          </a:xfrm>
          <a:prstGeom prst="rect">
            <a:avLst/>
          </a:prstGeom>
        </p:spPr>
      </p:pic>
      <p:pic>
        <p:nvPicPr>
          <p:cNvPr id="13" name="Graphic 12" descr="Satellite dish with solid fill">
            <a:extLst>
              <a:ext uri="{FF2B5EF4-FFF2-40B4-BE49-F238E27FC236}">
                <a16:creationId xmlns:a16="http://schemas.microsoft.com/office/drawing/2014/main" id="{F59965E4-91D4-52BA-E1F3-38AD374964F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9D09D53D-BBE4-1991-AC16-CB731662EDEC}"/>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2" name="Picture 11" descr="A view of a mountain range&#10;&#10;Description automatically generated">
            <a:extLst>
              <a:ext uri="{FF2B5EF4-FFF2-40B4-BE49-F238E27FC236}">
                <a16:creationId xmlns:a16="http://schemas.microsoft.com/office/drawing/2014/main" id="{9BA8C853-918A-0B58-0258-EFD76950DA06}"/>
              </a:ext>
            </a:extLst>
          </p:cNvPr>
          <p:cNvPicPr>
            <a:picLocks noChangeAspect="1"/>
          </p:cNvPicPr>
          <p:nvPr/>
        </p:nvPicPr>
        <p:blipFill rotWithShape="1">
          <a:blip r:embed="rId7">
            <a:extLst>
              <a:ext uri="{28A0092B-C50C-407E-A947-70E740481C1C}">
                <a14:useLocalDpi xmlns:a14="http://schemas.microsoft.com/office/drawing/2010/main" val="0"/>
              </a:ext>
            </a:extLst>
          </a:blip>
          <a:srcRect t="37479" r="62941" b="5480"/>
          <a:stretch/>
        </p:blipFill>
        <p:spPr>
          <a:xfrm>
            <a:off x="6455521" y="1007517"/>
            <a:ext cx="1235880" cy="1131855"/>
          </a:xfrm>
          <a:prstGeom prst="rect">
            <a:avLst/>
          </a:prstGeom>
        </p:spPr>
      </p:pic>
      <p:pic>
        <p:nvPicPr>
          <p:cNvPr id="2" name="Picture 1" descr="Clouds and clouds in the sky&#10;&#10;Description automatically generated">
            <a:extLst>
              <a:ext uri="{FF2B5EF4-FFF2-40B4-BE49-F238E27FC236}">
                <a16:creationId xmlns:a16="http://schemas.microsoft.com/office/drawing/2014/main" id="{9F59BADE-3384-3539-AC7A-60AC338C992A}"/>
              </a:ext>
            </a:extLst>
          </p:cNvPr>
          <p:cNvPicPr>
            <a:picLocks noChangeAspect="1"/>
          </p:cNvPicPr>
          <p:nvPr/>
        </p:nvPicPr>
        <p:blipFill rotWithShape="1">
          <a:blip r:embed="rId12">
            <a:extLst>
              <a:ext uri="{28A0092B-C50C-407E-A947-70E740481C1C}">
                <a14:useLocalDpi xmlns:a14="http://schemas.microsoft.com/office/drawing/2010/main" val="0"/>
              </a:ext>
            </a:extLst>
          </a:blip>
          <a:srcRect l="71114" t="1881" r="17578" b="81418"/>
          <a:stretch/>
        </p:blipFill>
        <p:spPr>
          <a:xfrm>
            <a:off x="3183215" y="3766470"/>
            <a:ext cx="1357245" cy="1211640"/>
          </a:xfrm>
          <a:prstGeom prst="rect">
            <a:avLst/>
          </a:prstGeom>
        </p:spPr>
      </p:pic>
      <p:pic>
        <p:nvPicPr>
          <p:cNvPr id="3" name="Picture 2" descr="Clouds and clouds in the sky&#10;&#10;Description automatically generated">
            <a:extLst>
              <a:ext uri="{FF2B5EF4-FFF2-40B4-BE49-F238E27FC236}">
                <a16:creationId xmlns:a16="http://schemas.microsoft.com/office/drawing/2014/main" id="{47542CB3-E16C-AEC9-A212-35E41533811E}"/>
              </a:ext>
            </a:extLst>
          </p:cNvPr>
          <p:cNvPicPr>
            <a:picLocks noChangeAspect="1"/>
          </p:cNvPicPr>
          <p:nvPr/>
        </p:nvPicPr>
        <p:blipFill rotWithShape="1">
          <a:blip r:embed="rId12">
            <a:extLst>
              <a:ext uri="{28A0092B-C50C-407E-A947-70E740481C1C}">
                <a14:useLocalDpi xmlns:a14="http://schemas.microsoft.com/office/drawing/2010/main" val="0"/>
              </a:ext>
            </a:extLst>
          </a:blip>
          <a:srcRect l="71114" t="36900" r="17578" b="46400"/>
          <a:stretch/>
        </p:blipFill>
        <p:spPr>
          <a:xfrm>
            <a:off x="3432847" y="3969695"/>
            <a:ext cx="1357246" cy="1211641"/>
          </a:xfrm>
          <a:prstGeom prst="rect">
            <a:avLst/>
          </a:prstGeom>
        </p:spPr>
      </p:pic>
      <p:sp>
        <p:nvSpPr>
          <p:cNvPr id="6" name="Rectangle 5">
            <a:extLst>
              <a:ext uri="{FF2B5EF4-FFF2-40B4-BE49-F238E27FC236}">
                <a16:creationId xmlns:a16="http://schemas.microsoft.com/office/drawing/2014/main" id="{09A86DD3-BCDF-3744-F835-9A425B3B410B}"/>
              </a:ext>
            </a:extLst>
          </p:cNvPr>
          <p:cNvSpPr/>
          <p:nvPr/>
        </p:nvSpPr>
        <p:spPr>
          <a:xfrm>
            <a:off x="481584" y="4370832"/>
            <a:ext cx="11082528"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mj-lt"/>
              </a:rPr>
              <a:t>Cause large latency for critical images</a:t>
            </a:r>
            <a:endParaRPr lang="en-US" sz="4400" i="1" dirty="0">
              <a:latin typeface="+mj-lt"/>
            </a:endParaRPr>
          </a:p>
        </p:txBody>
      </p:sp>
    </p:spTree>
    <p:extLst>
      <p:ext uri="{BB962C8B-B14F-4D97-AF65-F5344CB8AC3E}">
        <p14:creationId xmlns:p14="http://schemas.microsoft.com/office/powerpoint/2010/main" val="2884615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1D217-0AE9-E115-5AED-1921DB660CA6}"/>
              </a:ext>
            </a:extLst>
          </p:cNvPr>
          <p:cNvSpPr>
            <a:spLocks noGrp="1"/>
          </p:cNvSpPr>
          <p:nvPr>
            <p:ph type="title"/>
          </p:nvPr>
        </p:nvSpPr>
        <p:spPr>
          <a:xfrm>
            <a:off x="881348" y="459796"/>
            <a:ext cx="10429303" cy="768928"/>
          </a:xfrm>
        </p:spPr>
        <p:txBody>
          <a:bodyPr/>
          <a:lstStyle/>
          <a:p>
            <a:r>
              <a:rPr lang="en-US" dirty="0"/>
              <a:t>Approach 2: discard images on satellites</a:t>
            </a:r>
          </a:p>
        </p:txBody>
      </p:sp>
      <p:sp>
        <p:nvSpPr>
          <p:cNvPr id="6" name="Slide Number Placeholder 5">
            <a:extLst>
              <a:ext uri="{FF2B5EF4-FFF2-40B4-BE49-F238E27FC236}">
                <a16:creationId xmlns:a16="http://schemas.microsoft.com/office/drawing/2014/main" id="{C5C7DBBF-79FD-36BB-EA8A-41F9B2264E36}"/>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13</a:t>
            </a:fld>
            <a:endParaRPr lang="en-US"/>
          </a:p>
        </p:txBody>
      </p:sp>
      <p:pic>
        <p:nvPicPr>
          <p:cNvPr id="4" name="Picture 3">
            <a:extLst>
              <a:ext uri="{FF2B5EF4-FFF2-40B4-BE49-F238E27FC236}">
                <a16:creationId xmlns:a16="http://schemas.microsoft.com/office/drawing/2014/main" id="{9A3556EC-B430-69F0-D068-B5E75FFA427D}"/>
              </a:ext>
            </a:extLst>
          </p:cNvPr>
          <p:cNvPicPr>
            <a:picLocks noChangeAspect="1"/>
          </p:cNvPicPr>
          <p:nvPr/>
        </p:nvPicPr>
        <p:blipFill>
          <a:blip r:embed="rId3"/>
          <a:stretch>
            <a:fillRect/>
          </a:stretch>
        </p:blipFill>
        <p:spPr>
          <a:xfrm>
            <a:off x="883298" y="1465309"/>
            <a:ext cx="5212701" cy="4930728"/>
          </a:xfrm>
          <a:prstGeom prst="rect">
            <a:avLst/>
          </a:prstGeom>
        </p:spPr>
      </p:pic>
      <p:sp>
        <p:nvSpPr>
          <p:cNvPr id="5" name="TextBox 4">
            <a:extLst>
              <a:ext uri="{FF2B5EF4-FFF2-40B4-BE49-F238E27FC236}">
                <a16:creationId xmlns:a16="http://schemas.microsoft.com/office/drawing/2014/main" id="{C4F68B1A-2454-A3C7-8816-69DBE7E9B921}"/>
              </a:ext>
            </a:extLst>
          </p:cNvPr>
          <p:cNvSpPr txBox="1"/>
          <p:nvPr/>
        </p:nvSpPr>
        <p:spPr>
          <a:xfrm>
            <a:off x="6768468" y="1467476"/>
            <a:ext cx="4542183" cy="923330"/>
          </a:xfrm>
          <a:prstGeom prst="rect">
            <a:avLst/>
          </a:prstGeom>
          <a:noFill/>
        </p:spPr>
        <p:txBody>
          <a:bodyPr wrap="square" rtlCol="0">
            <a:spAutoFit/>
          </a:bodyPr>
          <a:lstStyle/>
          <a:p>
            <a:r>
              <a:rPr lang="en-US"/>
              <a:t>[1] Orbital edge computing, ASPLOS 2020</a:t>
            </a:r>
          </a:p>
          <a:p>
            <a:endParaRPr lang="en-US"/>
          </a:p>
          <a:p>
            <a:r>
              <a:rPr lang="en-US"/>
              <a:t>[2] </a:t>
            </a:r>
            <a:r>
              <a:rPr lang="en-US" err="1"/>
              <a:t>Kodan</a:t>
            </a:r>
            <a:r>
              <a:rPr lang="en-US"/>
              <a:t>, ASPLOS 2023</a:t>
            </a:r>
          </a:p>
        </p:txBody>
      </p:sp>
    </p:spTree>
    <p:extLst>
      <p:ext uri="{BB962C8B-B14F-4D97-AF65-F5344CB8AC3E}">
        <p14:creationId xmlns:p14="http://schemas.microsoft.com/office/powerpoint/2010/main" val="2073708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E0977-A55C-B926-5A56-E12DEAA44443}"/>
            </a:ext>
          </a:extLst>
        </p:cNvPr>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A89C8357-A2F2-1487-D365-A08A6373E79C}"/>
              </a:ext>
            </a:extLst>
          </p:cNvPr>
          <p:cNvSpPr/>
          <p:nvPr/>
        </p:nvSpPr>
        <p:spPr>
          <a:xfrm>
            <a:off x="2952149" y="491114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E100C097-5F8A-3DA6-FAF4-D0AFB5764DBE}"/>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879157" y="317589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pic>
        <p:nvPicPr>
          <p:cNvPr id="7" name="Content Placeholder 4" descr="Satellite with solid fill">
            <a:extLst>
              <a:ext uri="{FF2B5EF4-FFF2-40B4-BE49-F238E27FC236}">
                <a16:creationId xmlns:a16="http://schemas.microsoft.com/office/drawing/2014/main" id="{D05CCD1D-A55E-E9A3-6D85-F81A1CF15848}"/>
              </a:ext>
            </a:extLst>
          </p:cNvPr>
          <p:cNvPicPr>
            <a:picLocks noGrp="1" noChangeAspect="1"/>
          </p:cNvPicPr>
          <p:nvPr>
            <p:ph idx="1"/>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42369" y="172973"/>
            <a:ext cx="1770127" cy="1770127"/>
          </a:xfrm>
        </p:spPr>
      </p:pic>
      <p:pic>
        <p:nvPicPr>
          <p:cNvPr id="11" name="Graphic 10" descr="Server with solid fill">
            <a:extLst>
              <a:ext uri="{FF2B5EF4-FFF2-40B4-BE49-F238E27FC236}">
                <a16:creationId xmlns:a16="http://schemas.microsoft.com/office/drawing/2014/main" id="{5EAB66B4-15D7-DB30-BE03-9CF81F2546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429626" y="4651814"/>
            <a:ext cx="1082236" cy="1082236"/>
          </a:xfrm>
          <a:prstGeom prst="rect">
            <a:avLst/>
          </a:prstGeom>
        </p:spPr>
      </p:pic>
      <p:pic>
        <p:nvPicPr>
          <p:cNvPr id="12" name="Picture 11" descr="A view of a mountain range&#10;&#10;Description automatically generated">
            <a:extLst>
              <a:ext uri="{FF2B5EF4-FFF2-40B4-BE49-F238E27FC236}">
                <a16:creationId xmlns:a16="http://schemas.microsoft.com/office/drawing/2014/main" id="{D66FBBCF-A2BF-68D1-9EEC-04A7510654D4}"/>
              </a:ext>
            </a:extLst>
          </p:cNvPr>
          <p:cNvPicPr>
            <a:picLocks noChangeAspect="1"/>
          </p:cNvPicPr>
          <p:nvPr/>
        </p:nvPicPr>
        <p:blipFill rotWithShape="1">
          <a:blip r:embed="rId9">
            <a:extLst>
              <a:ext uri="{28A0092B-C50C-407E-A947-70E740481C1C}">
                <a14:useLocalDpi xmlns:a14="http://schemas.microsoft.com/office/drawing/2010/main" val="0"/>
              </a:ext>
            </a:extLst>
          </a:blip>
          <a:srcRect l="29022" t="1521" r="50993" b="68493"/>
          <a:stretch/>
        </p:blipFill>
        <p:spPr>
          <a:xfrm>
            <a:off x="738126" y="1676301"/>
            <a:ext cx="1357244" cy="1211639"/>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58034A38-0BB1-8CFA-F2F2-C7738C2033F0}"/>
              </a:ext>
            </a:extLst>
          </p:cNvPr>
          <p:cNvPicPr>
            <a:picLocks noChangeAspect="1"/>
          </p:cNvPicPr>
          <p:nvPr/>
        </p:nvPicPr>
        <p:blipFill rotWithShape="1">
          <a:blip r:embed="rId9">
            <a:extLst>
              <a:ext uri="{28A0092B-C50C-407E-A947-70E740481C1C}">
                <a14:useLocalDpi xmlns:a14="http://schemas.microsoft.com/office/drawing/2010/main" val="0"/>
              </a:ext>
            </a:extLst>
          </a:blip>
          <a:srcRect t="37479" r="62941" b="5480"/>
          <a:stretch/>
        </p:blipFill>
        <p:spPr>
          <a:xfrm>
            <a:off x="944092" y="1850162"/>
            <a:ext cx="1357244" cy="1243004"/>
          </a:xfrm>
          <a:prstGeom prst="rect">
            <a:avLst/>
          </a:prstGeom>
        </p:spPr>
      </p:pic>
      <p:pic>
        <p:nvPicPr>
          <p:cNvPr id="13" name="Graphic 12" descr="Satellite dish with solid fill">
            <a:extLst>
              <a:ext uri="{FF2B5EF4-FFF2-40B4-BE49-F238E27FC236}">
                <a16:creationId xmlns:a16="http://schemas.microsoft.com/office/drawing/2014/main" id="{E145095E-331E-B078-D702-78429490C50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02983" y="2899930"/>
            <a:ext cx="1434663" cy="1434663"/>
          </a:xfrm>
          <a:prstGeom prst="rect">
            <a:avLst/>
          </a:prstGeom>
        </p:spPr>
      </p:pic>
      <p:cxnSp>
        <p:nvCxnSpPr>
          <p:cNvPr id="14" name="Straight Connector 13">
            <a:extLst>
              <a:ext uri="{FF2B5EF4-FFF2-40B4-BE49-F238E27FC236}">
                <a16:creationId xmlns:a16="http://schemas.microsoft.com/office/drawing/2014/main" id="{2689DA4E-D00F-2EC0-DF23-01CA1B4623DF}"/>
              </a:ext>
            </a:extLst>
          </p:cNvPr>
          <p:cNvCxnSpPr>
            <a:cxnSpLocks/>
            <a:stCxn id="13" idx="2"/>
          </p:cNvCxnSpPr>
          <p:nvPr/>
        </p:nvCxnSpPr>
        <p:spPr>
          <a:xfrm>
            <a:off x="3920315" y="433459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5" name="Picture 14" descr="Clouds and clouds in the sky&#10;&#10;Description automatically generated">
            <a:extLst>
              <a:ext uri="{FF2B5EF4-FFF2-40B4-BE49-F238E27FC236}">
                <a16:creationId xmlns:a16="http://schemas.microsoft.com/office/drawing/2014/main" id="{8A831BD5-58E2-BD8A-2E4E-D249731B07D9}"/>
              </a:ext>
            </a:extLst>
          </p:cNvPr>
          <p:cNvPicPr>
            <a:picLocks noChangeAspect="1"/>
          </p:cNvPicPr>
          <p:nvPr/>
        </p:nvPicPr>
        <p:blipFill rotWithShape="1">
          <a:blip r:embed="rId12">
            <a:extLst>
              <a:ext uri="{28A0092B-C50C-407E-A947-70E740481C1C}">
                <a14:useLocalDpi xmlns:a14="http://schemas.microsoft.com/office/drawing/2010/main" val="0"/>
              </a:ext>
            </a:extLst>
          </a:blip>
          <a:srcRect l="71114" t="1881" r="17578" b="81418"/>
          <a:stretch/>
        </p:blipFill>
        <p:spPr>
          <a:xfrm>
            <a:off x="1150057" y="1985931"/>
            <a:ext cx="1357245" cy="1211640"/>
          </a:xfrm>
          <a:prstGeom prst="rect">
            <a:avLst/>
          </a:prstGeom>
        </p:spPr>
      </p:pic>
      <p:pic>
        <p:nvPicPr>
          <p:cNvPr id="8" name="Picture 7" descr="Clouds and clouds in the sky&#10;&#10;Description automatically generated">
            <a:extLst>
              <a:ext uri="{FF2B5EF4-FFF2-40B4-BE49-F238E27FC236}">
                <a16:creationId xmlns:a16="http://schemas.microsoft.com/office/drawing/2014/main" id="{85FC95FE-C0BE-9C5A-7771-36F9F0BFFC97}"/>
              </a:ext>
            </a:extLst>
          </p:cNvPr>
          <p:cNvPicPr>
            <a:picLocks noChangeAspect="1"/>
          </p:cNvPicPr>
          <p:nvPr/>
        </p:nvPicPr>
        <p:blipFill rotWithShape="1">
          <a:blip r:embed="rId12">
            <a:extLst>
              <a:ext uri="{28A0092B-C50C-407E-A947-70E740481C1C}">
                <a14:useLocalDpi xmlns:a14="http://schemas.microsoft.com/office/drawing/2010/main" val="0"/>
              </a:ext>
            </a:extLst>
          </a:blip>
          <a:srcRect l="71114" t="36900" r="17578" b="46400"/>
          <a:stretch/>
        </p:blipFill>
        <p:spPr>
          <a:xfrm>
            <a:off x="1399689" y="2189156"/>
            <a:ext cx="1357246" cy="1211641"/>
          </a:xfrm>
          <a:prstGeom prst="rect">
            <a:avLst/>
          </a:prstGeom>
        </p:spPr>
      </p:pic>
      <p:pic>
        <p:nvPicPr>
          <p:cNvPr id="2" name="Picture 1">
            <a:extLst>
              <a:ext uri="{FF2B5EF4-FFF2-40B4-BE49-F238E27FC236}">
                <a16:creationId xmlns:a16="http://schemas.microsoft.com/office/drawing/2014/main" id="{D891CDBE-D576-9109-3923-CD962FDF1B5D}"/>
              </a:ext>
            </a:extLst>
          </p:cNvPr>
          <p:cNvPicPr>
            <a:picLocks noChangeAspect="1"/>
          </p:cNvPicPr>
          <p:nvPr/>
        </p:nvPicPr>
        <p:blipFill>
          <a:blip r:embed="rId13"/>
          <a:stretch>
            <a:fillRect/>
          </a:stretch>
        </p:blipFill>
        <p:spPr>
          <a:xfrm>
            <a:off x="5579324" y="366129"/>
            <a:ext cx="5858693" cy="6258798"/>
          </a:xfrm>
          <a:prstGeom prst="rect">
            <a:avLst/>
          </a:prstGeom>
        </p:spPr>
      </p:pic>
      <p:sp>
        <p:nvSpPr>
          <p:cNvPr id="5" name="Rectangle 4">
            <a:extLst>
              <a:ext uri="{FF2B5EF4-FFF2-40B4-BE49-F238E27FC236}">
                <a16:creationId xmlns:a16="http://schemas.microsoft.com/office/drawing/2014/main" id="{D2AEBF76-14B6-93C1-DC0B-7198996EFBB5}"/>
              </a:ext>
            </a:extLst>
          </p:cNvPr>
          <p:cNvSpPr/>
          <p:nvPr/>
        </p:nvSpPr>
        <p:spPr>
          <a:xfrm>
            <a:off x="481584" y="4370832"/>
            <a:ext cx="11082528"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latin typeface="+mj-lt"/>
              </a:rPr>
              <a:t>Cannot handle emerging applications</a:t>
            </a:r>
            <a:endParaRPr lang="en-US" sz="4400" i="1">
              <a:latin typeface="+mj-lt"/>
            </a:endParaRPr>
          </a:p>
        </p:txBody>
      </p:sp>
    </p:spTree>
    <p:extLst>
      <p:ext uri="{BB962C8B-B14F-4D97-AF65-F5344CB8AC3E}">
        <p14:creationId xmlns:p14="http://schemas.microsoft.com/office/powerpoint/2010/main" val="99330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2.91667E-6 4.81481E-6 L 0.60222 0.41643 " pathEditMode="relative" rAng="0" ptsTypes="AA">
                                      <p:cBhvr>
                                        <p:cTn id="17" dur="2000" fill="hold"/>
                                        <p:tgtEl>
                                          <p:spTgt spid="3"/>
                                        </p:tgtEl>
                                        <p:attrNameLst>
                                          <p:attrName>ppt_x</p:attrName>
                                          <p:attrName>ppt_y</p:attrName>
                                        </p:attrNameLst>
                                      </p:cBhvr>
                                      <p:rCtr x="30104" y="20810"/>
                                    </p:animMotion>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1D217-0AE9-E115-5AED-1921DB660CA6}"/>
              </a:ext>
            </a:extLst>
          </p:cNvPr>
          <p:cNvSpPr>
            <a:spLocks noGrp="1"/>
          </p:cNvSpPr>
          <p:nvPr>
            <p:ph type="title"/>
          </p:nvPr>
        </p:nvSpPr>
        <p:spPr>
          <a:xfrm>
            <a:off x="881348" y="459796"/>
            <a:ext cx="10429303" cy="768928"/>
          </a:xfrm>
        </p:spPr>
        <p:txBody>
          <a:bodyPr/>
          <a:lstStyle/>
          <a:p>
            <a:r>
              <a:rPr lang="en-US" dirty="0"/>
              <a:t>Limited compute vs. excessive image</a:t>
            </a:r>
          </a:p>
        </p:txBody>
      </p:sp>
      <p:sp>
        <p:nvSpPr>
          <p:cNvPr id="7" name="Text Placeholder 6">
            <a:extLst>
              <a:ext uri="{FF2B5EF4-FFF2-40B4-BE49-F238E27FC236}">
                <a16:creationId xmlns:a16="http://schemas.microsoft.com/office/drawing/2014/main" id="{3053BB55-7A55-0A50-216A-4AA260DB1C8F}"/>
              </a:ext>
            </a:extLst>
          </p:cNvPr>
          <p:cNvSpPr>
            <a:spLocks noGrp="1"/>
          </p:cNvSpPr>
          <p:nvPr>
            <p:ph type="body" idx="1"/>
          </p:nvPr>
        </p:nvSpPr>
        <p:spPr>
          <a:xfrm>
            <a:off x="881349" y="1553450"/>
            <a:ext cx="4963538" cy="647700"/>
          </a:xfrm>
        </p:spPr>
        <p:txBody>
          <a:bodyPr/>
          <a:lstStyle/>
          <a:p>
            <a:r>
              <a:rPr lang="en-US" sz="1800"/>
              <a:t>Compute on board</a:t>
            </a:r>
          </a:p>
        </p:txBody>
      </p:sp>
      <p:sp>
        <p:nvSpPr>
          <p:cNvPr id="8" name="Content Placeholder 7">
            <a:extLst>
              <a:ext uri="{FF2B5EF4-FFF2-40B4-BE49-F238E27FC236}">
                <a16:creationId xmlns:a16="http://schemas.microsoft.com/office/drawing/2014/main" id="{5F6562FE-1A21-1E2D-2BE5-7D53D2ADB6B0}"/>
              </a:ext>
            </a:extLst>
          </p:cNvPr>
          <p:cNvSpPr>
            <a:spLocks noGrp="1"/>
          </p:cNvSpPr>
          <p:nvPr>
            <p:ph sz="half" idx="2"/>
          </p:nvPr>
        </p:nvSpPr>
        <p:spPr>
          <a:xfrm>
            <a:off x="881349" y="2201150"/>
            <a:ext cx="4963538" cy="3833370"/>
          </a:xfrm>
        </p:spPr>
        <p:txBody>
          <a:bodyPr>
            <a:normAutofit/>
          </a:bodyPr>
          <a:lstStyle/>
          <a:p>
            <a:r>
              <a:rPr lang="en-US" sz="2400"/>
              <a:t>Limited size/weight</a:t>
            </a:r>
          </a:p>
          <a:p>
            <a:r>
              <a:rPr lang="en-US" sz="2400"/>
              <a:t>Limited power</a:t>
            </a:r>
          </a:p>
          <a:p>
            <a:r>
              <a:rPr lang="en-US" sz="2400"/>
              <a:t>Cannot support a multi-GPU server onboard</a:t>
            </a:r>
          </a:p>
        </p:txBody>
      </p:sp>
      <p:sp>
        <p:nvSpPr>
          <p:cNvPr id="9" name="Text Placeholder 8">
            <a:extLst>
              <a:ext uri="{FF2B5EF4-FFF2-40B4-BE49-F238E27FC236}">
                <a16:creationId xmlns:a16="http://schemas.microsoft.com/office/drawing/2014/main" id="{3ECB15FA-CDDE-9495-9A0F-208F8414D7AF}"/>
              </a:ext>
            </a:extLst>
          </p:cNvPr>
          <p:cNvSpPr>
            <a:spLocks noGrp="1"/>
          </p:cNvSpPr>
          <p:nvPr>
            <p:ph type="body" sz="quarter" idx="3"/>
          </p:nvPr>
        </p:nvSpPr>
        <p:spPr>
          <a:xfrm>
            <a:off x="6322669" y="1553450"/>
            <a:ext cx="4987982" cy="647700"/>
          </a:xfrm>
        </p:spPr>
        <p:txBody>
          <a:bodyPr/>
          <a:lstStyle/>
          <a:p>
            <a:r>
              <a:rPr lang="en-US" sz="1800"/>
              <a:t>Photography on board</a:t>
            </a:r>
          </a:p>
        </p:txBody>
      </p:sp>
      <p:sp>
        <p:nvSpPr>
          <p:cNvPr id="10" name="Content Placeholder 9">
            <a:extLst>
              <a:ext uri="{FF2B5EF4-FFF2-40B4-BE49-F238E27FC236}">
                <a16:creationId xmlns:a16="http://schemas.microsoft.com/office/drawing/2014/main" id="{5594B6D1-A2E8-184A-6C87-696294757957}"/>
              </a:ext>
            </a:extLst>
          </p:cNvPr>
          <p:cNvSpPr>
            <a:spLocks noGrp="1"/>
          </p:cNvSpPr>
          <p:nvPr>
            <p:ph sz="quarter" idx="4"/>
          </p:nvPr>
        </p:nvSpPr>
        <p:spPr>
          <a:xfrm>
            <a:off x="6322669" y="2201150"/>
            <a:ext cx="4987982" cy="3833370"/>
          </a:xfrm>
        </p:spPr>
        <p:txBody>
          <a:bodyPr>
            <a:normAutofit/>
          </a:bodyPr>
          <a:lstStyle/>
          <a:p>
            <a:r>
              <a:rPr lang="en-US" sz="2400"/>
              <a:t>1 image every 2 seconds</a:t>
            </a:r>
          </a:p>
          <a:p>
            <a:r>
              <a:rPr lang="en-US" sz="2400"/>
              <a:t>Hi-resolution: 8000x10000</a:t>
            </a:r>
          </a:p>
          <a:p>
            <a:r>
              <a:rPr lang="en-US" sz="2400"/>
              <a:t>2TB of data a day</a:t>
            </a:r>
          </a:p>
        </p:txBody>
      </p:sp>
      <p:sp>
        <p:nvSpPr>
          <p:cNvPr id="6" name="Slide Number Placeholder 5">
            <a:extLst>
              <a:ext uri="{FF2B5EF4-FFF2-40B4-BE49-F238E27FC236}">
                <a16:creationId xmlns:a16="http://schemas.microsoft.com/office/drawing/2014/main" id="{C5C7DBBF-79FD-36BB-EA8A-41F9B2264E36}"/>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15</a:t>
            </a:fld>
            <a:endParaRPr lang="en-US"/>
          </a:p>
        </p:txBody>
      </p:sp>
      <p:pic>
        <p:nvPicPr>
          <p:cNvPr id="17" name="Picture 2">
            <a:extLst>
              <a:ext uri="{FF2B5EF4-FFF2-40B4-BE49-F238E27FC236}">
                <a16:creationId xmlns:a16="http://schemas.microsoft.com/office/drawing/2014/main" id="{5CFE352E-1137-B465-C9F9-A7552E22D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052" y="1356909"/>
            <a:ext cx="4545233" cy="45452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07F9143-5D57-3A90-53A2-E316C19DB12F}"/>
              </a:ext>
            </a:extLst>
          </p:cNvPr>
          <p:cNvSpPr/>
          <p:nvPr/>
        </p:nvSpPr>
        <p:spPr>
          <a:xfrm>
            <a:off x="481584" y="4370832"/>
            <a:ext cx="11082528"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mj-lt"/>
              </a:rPr>
              <a:t>Cannot scale to multiple applications</a:t>
            </a:r>
            <a:endParaRPr lang="en-US" sz="4400" i="1" dirty="0">
              <a:latin typeface="+mj-lt"/>
            </a:endParaRPr>
          </a:p>
        </p:txBody>
      </p:sp>
    </p:spTree>
    <p:extLst>
      <p:ext uri="{BB962C8B-B14F-4D97-AF65-F5344CB8AC3E}">
        <p14:creationId xmlns:p14="http://schemas.microsoft.com/office/powerpoint/2010/main" val="167363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500"/>
                                        <p:tgtEl>
                                          <p:spTgt spid="8">
                                            <p:txEl>
                                              <p:pRg st="1" end="1"/>
                                            </p:txEl>
                                          </p:spTgt>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500"/>
                                        <p:tgtEl>
                                          <p:spTgt spid="10">
                                            <p:txEl>
                                              <p:pRg st="0" end="0"/>
                                            </p:tx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500"/>
                                        <p:tgtEl>
                                          <p:spTgt spid="10">
                                            <p:txEl>
                                              <p:pRg st="1" end="1"/>
                                            </p:txEl>
                                          </p:spTgt>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fade">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P spid="9" grpId="0" build="p"/>
      <p:bldP spid="10" grpId="0" uiExpand="1" build="p"/>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8F4D906-5490-673F-AACE-D56B3F72D59F}"/>
              </a:ext>
            </a:extLst>
          </p:cNvPr>
          <p:cNvGraphicFramePr>
            <a:graphicFrameLocks noGrp="1"/>
          </p:cNvGraphicFramePr>
          <p:nvPr>
            <p:extLst>
              <p:ext uri="{D42A27DB-BD31-4B8C-83A1-F6EECF244321}">
                <p14:modId xmlns:p14="http://schemas.microsoft.com/office/powerpoint/2010/main" val="3164622831"/>
              </p:ext>
            </p:extLst>
          </p:nvPr>
        </p:nvGraphicFramePr>
        <p:xfrm>
          <a:off x="1796221" y="2687320"/>
          <a:ext cx="8599556" cy="1742440"/>
        </p:xfrm>
        <a:graphic>
          <a:graphicData uri="http://schemas.openxmlformats.org/drawingml/2006/table">
            <a:tbl>
              <a:tblPr firstRow="1" bandRow="1">
                <a:tableStyleId>{5C22544A-7EE6-4342-B048-85BDC9FD1C3A}</a:tableStyleId>
              </a:tblPr>
              <a:tblGrid>
                <a:gridCol w="2315818">
                  <a:extLst>
                    <a:ext uri="{9D8B030D-6E8A-4147-A177-3AD203B41FA5}">
                      <a16:colId xmlns:a16="http://schemas.microsoft.com/office/drawing/2014/main" val="1092922495"/>
                    </a:ext>
                  </a:extLst>
                </a:gridCol>
                <a:gridCol w="1983960">
                  <a:extLst>
                    <a:ext uri="{9D8B030D-6E8A-4147-A177-3AD203B41FA5}">
                      <a16:colId xmlns:a16="http://schemas.microsoft.com/office/drawing/2014/main" val="1264899217"/>
                    </a:ext>
                  </a:extLst>
                </a:gridCol>
                <a:gridCol w="2149889">
                  <a:extLst>
                    <a:ext uri="{9D8B030D-6E8A-4147-A177-3AD203B41FA5}">
                      <a16:colId xmlns:a16="http://schemas.microsoft.com/office/drawing/2014/main" val="2340519116"/>
                    </a:ext>
                  </a:extLst>
                </a:gridCol>
                <a:gridCol w="2149889">
                  <a:extLst>
                    <a:ext uri="{9D8B030D-6E8A-4147-A177-3AD203B41FA5}">
                      <a16:colId xmlns:a16="http://schemas.microsoft.com/office/drawing/2014/main" val="856665589"/>
                    </a:ext>
                  </a:extLst>
                </a:gridCol>
              </a:tblGrid>
              <a:tr h="370840">
                <a:tc>
                  <a:txBody>
                    <a:bodyPr/>
                    <a:lstStyle/>
                    <a:p>
                      <a:r>
                        <a:rPr lang="en-US" dirty="0"/>
                        <a:t>Approach</a:t>
                      </a:r>
                    </a:p>
                  </a:txBody>
                  <a:tcPr/>
                </a:tc>
                <a:tc>
                  <a:txBody>
                    <a:bodyPr/>
                    <a:lstStyle/>
                    <a:p>
                      <a:r>
                        <a:rPr lang="en-US"/>
                        <a:t>Low latency?</a:t>
                      </a:r>
                    </a:p>
                  </a:txBody>
                  <a:tcPr/>
                </a:tc>
                <a:tc>
                  <a:txBody>
                    <a:bodyPr/>
                    <a:lstStyle/>
                    <a:p>
                      <a:r>
                        <a:rPr lang="en-US"/>
                        <a:t>Emerging queries?</a:t>
                      </a:r>
                    </a:p>
                  </a:txBody>
                  <a:tcPr/>
                </a:tc>
                <a:tc>
                  <a:txBody>
                    <a:bodyPr/>
                    <a:lstStyle/>
                    <a:p>
                      <a:r>
                        <a:rPr lang="en-US"/>
                        <a:t>Scalable?</a:t>
                      </a:r>
                    </a:p>
                  </a:txBody>
                  <a:tcPr/>
                </a:tc>
                <a:extLst>
                  <a:ext uri="{0D108BD9-81ED-4DB2-BD59-A6C34878D82A}">
                    <a16:rowId xmlns:a16="http://schemas.microsoft.com/office/drawing/2014/main" val="653280368"/>
                  </a:ext>
                </a:extLst>
              </a:tr>
              <a:tr h="370840">
                <a:tc>
                  <a:txBody>
                    <a:bodyPr/>
                    <a:lstStyle/>
                    <a:p>
                      <a:r>
                        <a:rPr lang="en-US"/>
                        <a:t>Processing on ground</a:t>
                      </a:r>
                    </a:p>
                  </a:txBody>
                  <a:tcPr/>
                </a:tc>
                <a:tc>
                  <a:txBody>
                    <a:bodyPr/>
                    <a:lstStyle/>
                    <a:p>
                      <a:pPr algn="ctr"/>
                      <a:r>
                        <a:rPr lang="en-US" sz="2400"/>
                        <a:t>❌</a:t>
                      </a:r>
                    </a:p>
                  </a:txBody>
                  <a:tcPr/>
                </a:tc>
                <a:tc>
                  <a:txBody>
                    <a:bodyPr/>
                    <a:lstStyle/>
                    <a:p>
                      <a:pPr algn="ctr"/>
                      <a:r>
                        <a:rPr lang="en-US" sz="2400">
                          <a:solidFill>
                            <a:srgbClr val="00B050"/>
                          </a:solidFill>
                        </a:rPr>
                        <a:t>✔</a:t>
                      </a:r>
                    </a:p>
                  </a:txBody>
                  <a:tcPr/>
                </a:tc>
                <a:tc>
                  <a:txBody>
                    <a:bodyPr/>
                    <a:lstStyle/>
                    <a:p>
                      <a:pPr algn="ctr"/>
                      <a:r>
                        <a:rPr lang="en-US" sz="2400">
                          <a:solidFill>
                            <a:srgbClr val="00B050"/>
                          </a:solidFill>
                        </a:rPr>
                        <a:t>✔</a:t>
                      </a:r>
                    </a:p>
                  </a:txBody>
                  <a:tcPr/>
                </a:tc>
                <a:extLst>
                  <a:ext uri="{0D108BD9-81ED-4DB2-BD59-A6C34878D82A}">
                    <a16:rowId xmlns:a16="http://schemas.microsoft.com/office/drawing/2014/main" val="2262603163"/>
                  </a:ext>
                </a:extLst>
              </a:tr>
              <a:tr h="370840">
                <a:tc>
                  <a:txBody>
                    <a:bodyPr/>
                    <a:lstStyle/>
                    <a:p>
                      <a:r>
                        <a:rPr lang="en-US" dirty="0"/>
                        <a:t>Filter &amp; discard</a:t>
                      </a:r>
                    </a:p>
                  </a:txBody>
                  <a:tcPr/>
                </a:tc>
                <a:tc>
                  <a:txBody>
                    <a:bodyPr/>
                    <a:lstStyle/>
                    <a:p>
                      <a:pPr algn="ctr"/>
                      <a:r>
                        <a:rPr lang="en-US" sz="2400">
                          <a:solidFill>
                            <a:srgbClr val="00B050"/>
                          </a:solidFill>
                        </a:rPr>
                        <a:t>✔</a:t>
                      </a:r>
                    </a:p>
                  </a:txBody>
                  <a:tcPr/>
                </a:tc>
                <a:tc>
                  <a:txBody>
                    <a:bodyPr/>
                    <a:lstStyle/>
                    <a:p>
                      <a:pPr algn="ctr"/>
                      <a:r>
                        <a:rPr lang="en-US" sz="2400"/>
                        <a:t>❌</a:t>
                      </a:r>
                    </a:p>
                  </a:txBody>
                  <a:tcPr/>
                </a:tc>
                <a:tc>
                  <a:txBody>
                    <a:bodyPr/>
                    <a:lstStyle/>
                    <a:p>
                      <a:pPr algn="ctr"/>
                      <a:r>
                        <a:rPr lang="en-US" sz="2400"/>
                        <a:t>❌</a:t>
                      </a:r>
                    </a:p>
                  </a:txBody>
                  <a:tcPr/>
                </a:tc>
                <a:extLst>
                  <a:ext uri="{0D108BD9-81ED-4DB2-BD59-A6C34878D82A}">
                    <a16:rowId xmlns:a16="http://schemas.microsoft.com/office/drawing/2014/main" val="1096179514"/>
                  </a:ext>
                </a:extLst>
              </a:tr>
              <a:tr h="370840">
                <a:tc>
                  <a:txBody>
                    <a:bodyPr/>
                    <a:lstStyle/>
                    <a:p>
                      <a:r>
                        <a:rPr lang="en-US"/>
                        <a:t>???</a:t>
                      </a:r>
                    </a:p>
                  </a:txBody>
                  <a:tcPr/>
                </a:tc>
                <a:tc>
                  <a:txBody>
                    <a:bodyPr/>
                    <a:lstStyle/>
                    <a:p>
                      <a:pPr algn="ctr"/>
                      <a:r>
                        <a:rPr lang="en-US" sz="2400">
                          <a:solidFill>
                            <a:srgbClr val="00B050"/>
                          </a:solidFill>
                        </a:rPr>
                        <a:t>✔</a:t>
                      </a:r>
                    </a:p>
                  </a:txBody>
                  <a:tcPr/>
                </a:tc>
                <a:tc>
                  <a:txBody>
                    <a:bodyPr/>
                    <a:lstStyle/>
                    <a:p>
                      <a:pPr algn="ctr"/>
                      <a:r>
                        <a:rPr lang="en-US" sz="2400">
                          <a:solidFill>
                            <a:srgbClr val="00B050"/>
                          </a:solidFill>
                        </a:rPr>
                        <a:t>✔</a:t>
                      </a:r>
                    </a:p>
                  </a:txBody>
                  <a:tcPr/>
                </a:tc>
                <a:tc>
                  <a:txBody>
                    <a:bodyPr/>
                    <a:lstStyle/>
                    <a:p>
                      <a:pPr algn="ctr"/>
                      <a:r>
                        <a:rPr lang="en-US" sz="2400" dirty="0">
                          <a:solidFill>
                            <a:srgbClr val="00B050"/>
                          </a:solidFill>
                        </a:rPr>
                        <a:t>✔</a:t>
                      </a:r>
                    </a:p>
                  </a:txBody>
                  <a:tcPr/>
                </a:tc>
                <a:extLst>
                  <a:ext uri="{0D108BD9-81ED-4DB2-BD59-A6C34878D82A}">
                    <a16:rowId xmlns:a16="http://schemas.microsoft.com/office/drawing/2014/main" val="2980498940"/>
                  </a:ext>
                </a:extLst>
              </a:tr>
            </a:tbl>
          </a:graphicData>
        </a:graphic>
      </p:graphicFrame>
      <p:sp>
        <p:nvSpPr>
          <p:cNvPr id="5" name="Rectangle 4">
            <a:extLst>
              <a:ext uri="{FF2B5EF4-FFF2-40B4-BE49-F238E27FC236}">
                <a16:creationId xmlns:a16="http://schemas.microsoft.com/office/drawing/2014/main" id="{C2D66D8C-0E69-2B4A-D64C-248D1E871E8F}"/>
              </a:ext>
            </a:extLst>
          </p:cNvPr>
          <p:cNvSpPr/>
          <p:nvPr/>
        </p:nvSpPr>
        <p:spPr>
          <a:xfrm>
            <a:off x="1033670" y="3528392"/>
            <a:ext cx="9998686" cy="457200"/>
          </a:xfrm>
          <a:prstGeom prst="rect">
            <a:avLst/>
          </a:prstGeom>
          <a:solidFill>
            <a:srgbClr val="F4F4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48277E0-D654-A4A8-E314-2E91446F691E}"/>
              </a:ext>
            </a:extLst>
          </p:cNvPr>
          <p:cNvSpPr/>
          <p:nvPr/>
        </p:nvSpPr>
        <p:spPr>
          <a:xfrm>
            <a:off x="1033670" y="3985592"/>
            <a:ext cx="9998686" cy="457200"/>
          </a:xfrm>
          <a:prstGeom prst="rect">
            <a:avLst/>
          </a:prstGeom>
          <a:solidFill>
            <a:srgbClr val="F4F4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7FE2FED-F10A-050E-FED0-764632D3D7FA}"/>
              </a:ext>
            </a:extLst>
          </p:cNvPr>
          <p:cNvSpPr/>
          <p:nvPr/>
        </p:nvSpPr>
        <p:spPr>
          <a:xfrm>
            <a:off x="1311965" y="2452256"/>
            <a:ext cx="9998686" cy="1076136"/>
          </a:xfrm>
          <a:prstGeom prst="rect">
            <a:avLst/>
          </a:prstGeom>
          <a:solidFill>
            <a:srgbClr val="F4F4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21E2CC-8C76-05C2-ABF8-196F60F12D6C}"/>
              </a:ext>
            </a:extLst>
          </p:cNvPr>
          <p:cNvSpPr>
            <a:spLocks noGrp="1"/>
          </p:cNvSpPr>
          <p:nvPr>
            <p:ph type="title"/>
          </p:nvPr>
        </p:nvSpPr>
        <p:spPr/>
        <p:txBody>
          <a:bodyPr/>
          <a:lstStyle/>
          <a:p>
            <a:r>
              <a:rPr lang="en-US"/>
              <a:t>Challenges with status quo</a:t>
            </a:r>
          </a:p>
        </p:txBody>
      </p:sp>
      <p:sp>
        <p:nvSpPr>
          <p:cNvPr id="9" name="Slide Number Placeholder 8">
            <a:extLst>
              <a:ext uri="{FF2B5EF4-FFF2-40B4-BE49-F238E27FC236}">
                <a16:creationId xmlns:a16="http://schemas.microsoft.com/office/drawing/2014/main" id="{421BED2E-68F7-0018-1863-E480AF526905}"/>
              </a:ext>
            </a:extLst>
          </p:cNvPr>
          <p:cNvSpPr>
            <a:spLocks noGrp="1"/>
          </p:cNvSpPr>
          <p:nvPr>
            <p:ph type="sldNum" sz="quarter" idx="12"/>
          </p:nvPr>
        </p:nvSpPr>
        <p:spPr/>
        <p:txBody>
          <a:bodyPr/>
          <a:lstStyle/>
          <a:p>
            <a:fld id="{C68AC1EC-23E2-4F0E-A5A4-674EC8DB954E}" type="slidenum">
              <a:rPr lang="en-US" smtClean="0"/>
              <a:t>16</a:t>
            </a:fld>
            <a:endParaRPr lang="en-US"/>
          </a:p>
        </p:txBody>
      </p:sp>
    </p:spTree>
    <p:extLst>
      <p:ext uri="{BB962C8B-B14F-4D97-AF65-F5344CB8AC3E}">
        <p14:creationId xmlns:p14="http://schemas.microsoft.com/office/powerpoint/2010/main" val="416629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F538B-9B31-196B-67A0-755AA9450055}"/>
              </a:ext>
            </a:extLst>
          </p:cNvPr>
          <p:cNvSpPr>
            <a:spLocks noGrp="1"/>
          </p:cNvSpPr>
          <p:nvPr>
            <p:ph type="title"/>
          </p:nvPr>
        </p:nvSpPr>
        <p:spPr>
          <a:xfrm>
            <a:off x="871108" y="-2686"/>
            <a:ext cx="10449784" cy="1265928"/>
          </a:xfrm>
        </p:spPr>
        <p:txBody>
          <a:bodyPr/>
          <a:lstStyle/>
          <a:p>
            <a:r>
              <a:rPr lang="en-US"/>
              <a:t>In this talk: near real-time earth monitoring</a:t>
            </a:r>
          </a:p>
        </p:txBody>
      </p:sp>
      <p:sp>
        <p:nvSpPr>
          <p:cNvPr id="3" name="Content Placeholder 2">
            <a:extLst>
              <a:ext uri="{FF2B5EF4-FFF2-40B4-BE49-F238E27FC236}">
                <a16:creationId xmlns:a16="http://schemas.microsoft.com/office/drawing/2014/main" id="{506F7685-4E40-4486-7A39-C25A0F351423}"/>
              </a:ext>
            </a:extLst>
          </p:cNvPr>
          <p:cNvSpPr>
            <a:spLocks noGrp="1"/>
          </p:cNvSpPr>
          <p:nvPr>
            <p:ph idx="1"/>
          </p:nvPr>
        </p:nvSpPr>
        <p:spPr>
          <a:xfrm>
            <a:off x="877824" y="1567053"/>
            <a:ext cx="10442448" cy="3903819"/>
          </a:xfrm>
        </p:spPr>
        <p:txBody>
          <a:bodyPr>
            <a:normAutofit/>
          </a:bodyPr>
          <a:lstStyle/>
          <a:p>
            <a:pPr>
              <a:lnSpc>
                <a:spcPct val="150000"/>
              </a:lnSpc>
            </a:pPr>
            <a:r>
              <a:rPr lang="en-US" sz="2800"/>
              <a:t>Current approaches and their limitations</a:t>
            </a:r>
          </a:p>
          <a:p>
            <a:pPr>
              <a:lnSpc>
                <a:spcPct val="150000"/>
              </a:lnSpc>
            </a:pPr>
            <a:r>
              <a:rPr lang="en-US" sz="2800">
                <a:solidFill>
                  <a:srgbClr val="FF0000"/>
                </a:solidFill>
              </a:rPr>
              <a:t>Serval: near real-time imagery through query bifurcation</a:t>
            </a:r>
          </a:p>
          <a:p>
            <a:pPr>
              <a:lnSpc>
                <a:spcPct val="150000"/>
              </a:lnSpc>
            </a:pPr>
            <a:r>
              <a:rPr lang="en-US" sz="2800"/>
              <a:t>Evaluation: trace-driven simulations on 200 satellite data</a:t>
            </a:r>
          </a:p>
        </p:txBody>
      </p:sp>
      <p:sp>
        <p:nvSpPr>
          <p:cNvPr id="6" name="Slide Number Placeholder 5">
            <a:extLst>
              <a:ext uri="{FF2B5EF4-FFF2-40B4-BE49-F238E27FC236}">
                <a16:creationId xmlns:a16="http://schemas.microsoft.com/office/drawing/2014/main" id="{E6133EAE-9B3A-58E4-FBEA-EB65EC980488}"/>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17</a:t>
            </a:fld>
            <a:endParaRPr lang="en-US"/>
          </a:p>
        </p:txBody>
      </p:sp>
    </p:spTree>
    <p:extLst>
      <p:ext uri="{BB962C8B-B14F-4D97-AF65-F5344CB8AC3E}">
        <p14:creationId xmlns:p14="http://schemas.microsoft.com/office/powerpoint/2010/main" val="277387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D765376D-9422-888A-13D7-2C445E1EEAEE}"/>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C841FFF-C4A0-DCF9-B100-1213B496C357}"/>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18</a:t>
            </a:fld>
            <a:endParaRPr lang="en-US"/>
          </a:p>
        </p:txBody>
      </p:sp>
      <p:cxnSp>
        <p:nvCxnSpPr>
          <p:cNvPr id="11" name="Straight Connector 10">
            <a:extLst>
              <a:ext uri="{FF2B5EF4-FFF2-40B4-BE49-F238E27FC236}">
                <a16:creationId xmlns:a16="http://schemas.microsoft.com/office/drawing/2014/main" id="{BF3DBA46-05E9-42C4-3BBD-3376F3EB5608}"/>
              </a:ext>
            </a:extLst>
          </p:cNvPr>
          <p:cNvCxnSpPr>
            <a:cxnSpLocks/>
          </p:cNvCxnSpPr>
          <p:nvPr/>
        </p:nvCxnSpPr>
        <p:spPr>
          <a:xfrm>
            <a:off x="909231" y="6160481"/>
            <a:ext cx="770400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phic 11" descr="Satellite dish with solid fill">
            <a:extLst>
              <a:ext uri="{FF2B5EF4-FFF2-40B4-BE49-F238E27FC236}">
                <a16:creationId xmlns:a16="http://schemas.microsoft.com/office/drawing/2014/main" id="{111900FA-1196-2718-121F-9EC554F118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28696" y="5152354"/>
            <a:ext cx="834506" cy="834506"/>
          </a:xfrm>
          <a:prstGeom prst="rect">
            <a:avLst/>
          </a:prstGeom>
        </p:spPr>
      </p:pic>
      <p:grpSp>
        <p:nvGrpSpPr>
          <p:cNvPr id="7" name="Group 6">
            <a:extLst>
              <a:ext uri="{FF2B5EF4-FFF2-40B4-BE49-F238E27FC236}">
                <a16:creationId xmlns:a16="http://schemas.microsoft.com/office/drawing/2014/main" id="{6D0D9FF5-F14D-8FC8-4A97-7EEFE5A3D91E}"/>
              </a:ext>
            </a:extLst>
          </p:cNvPr>
          <p:cNvGrpSpPr/>
          <p:nvPr/>
        </p:nvGrpSpPr>
        <p:grpSpPr>
          <a:xfrm>
            <a:off x="4719612" y="1893298"/>
            <a:ext cx="1335210" cy="1335210"/>
            <a:chOff x="4719612" y="2036173"/>
            <a:chExt cx="1335210" cy="1335210"/>
          </a:xfrm>
        </p:grpSpPr>
        <p:sp>
          <p:nvSpPr>
            <p:cNvPr id="10" name="Oval 9">
              <a:extLst>
                <a:ext uri="{FF2B5EF4-FFF2-40B4-BE49-F238E27FC236}">
                  <a16:creationId xmlns:a16="http://schemas.microsoft.com/office/drawing/2014/main" id="{7373E828-B996-7A89-9F28-867B021433E0}"/>
                </a:ext>
              </a:extLst>
            </p:cNvPr>
            <p:cNvSpPr/>
            <p:nvPr/>
          </p:nvSpPr>
          <p:spPr>
            <a:xfrm>
              <a:off x="4719612" y="2036173"/>
              <a:ext cx="1335210" cy="1335210"/>
            </a:xfrm>
            <a:prstGeom prst="ellipse">
              <a:avLst/>
            </a:prstGeom>
            <a:solidFill>
              <a:schemeClr val="accent5">
                <a:alpha val="397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Server with solid fill">
              <a:extLst>
                <a:ext uri="{FF2B5EF4-FFF2-40B4-BE49-F238E27FC236}">
                  <a16:creationId xmlns:a16="http://schemas.microsoft.com/office/drawing/2014/main" id="{B32E8A58-1328-952C-C89C-A7573E6483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4655" y="2092631"/>
              <a:ext cx="716006" cy="716006"/>
            </a:xfrm>
            <a:prstGeom prst="rect">
              <a:avLst/>
            </a:prstGeom>
          </p:spPr>
        </p:pic>
        <p:pic>
          <p:nvPicPr>
            <p:cNvPr id="14" name="Graphic 13" descr="Camera with solid fill">
              <a:extLst>
                <a:ext uri="{FF2B5EF4-FFF2-40B4-BE49-F238E27FC236}">
                  <a16:creationId xmlns:a16="http://schemas.microsoft.com/office/drawing/2014/main" id="{2DED7B1E-0CB9-A6A9-C326-E9EF2B05A2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4314" y="2734254"/>
              <a:ext cx="575304" cy="575304"/>
            </a:xfrm>
            <a:prstGeom prst="rect">
              <a:avLst/>
            </a:prstGeom>
          </p:spPr>
        </p:pic>
      </p:grpSp>
      <p:cxnSp>
        <p:nvCxnSpPr>
          <p:cNvPr id="15" name="Straight Connector 14">
            <a:extLst>
              <a:ext uri="{FF2B5EF4-FFF2-40B4-BE49-F238E27FC236}">
                <a16:creationId xmlns:a16="http://schemas.microsoft.com/office/drawing/2014/main" id="{147ABC7D-10D8-FAB4-3896-69CF9D2332D5}"/>
              </a:ext>
            </a:extLst>
          </p:cNvPr>
          <p:cNvCxnSpPr>
            <a:cxnSpLocks/>
            <a:endCxn id="10" idx="1"/>
          </p:cNvCxnSpPr>
          <p:nvPr/>
        </p:nvCxnSpPr>
        <p:spPr>
          <a:xfrm flipV="1">
            <a:off x="4169581" y="2088835"/>
            <a:ext cx="745568" cy="97536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6393D3-A0FB-854F-5576-4E6012B67505}"/>
              </a:ext>
            </a:extLst>
          </p:cNvPr>
          <p:cNvCxnSpPr>
            <a:cxnSpLocks/>
            <a:endCxn id="10" idx="4"/>
          </p:cNvCxnSpPr>
          <p:nvPr/>
        </p:nvCxnSpPr>
        <p:spPr>
          <a:xfrm>
            <a:off x="4207801" y="3127421"/>
            <a:ext cx="1179416" cy="101087"/>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2" name="Graphic 21" descr="Server with solid fill">
            <a:extLst>
              <a:ext uri="{FF2B5EF4-FFF2-40B4-BE49-F238E27FC236}">
                <a16:creationId xmlns:a16="http://schemas.microsoft.com/office/drawing/2014/main" id="{58B30481-5F63-6D0C-26F5-E57CA8AB5D5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87669" y="5392878"/>
            <a:ext cx="593694" cy="593694"/>
          </a:xfrm>
          <a:prstGeom prst="rect">
            <a:avLst/>
          </a:prstGeom>
        </p:spPr>
      </p:pic>
      <p:pic>
        <p:nvPicPr>
          <p:cNvPr id="23" name="Graphic 22" descr="Server with solid fill">
            <a:extLst>
              <a:ext uri="{FF2B5EF4-FFF2-40B4-BE49-F238E27FC236}">
                <a16:creationId xmlns:a16="http://schemas.microsoft.com/office/drawing/2014/main" id="{B9F253E8-2605-3621-04F1-670B9AA027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38298" y="5392876"/>
            <a:ext cx="593694" cy="593694"/>
          </a:xfrm>
          <a:prstGeom prst="rect">
            <a:avLst/>
          </a:prstGeom>
        </p:spPr>
      </p:pic>
      <p:pic>
        <p:nvPicPr>
          <p:cNvPr id="24" name="Graphic 23" descr="Server with solid fill">
            <a:extLst>
              <a:ext uri="{FF2B5EF4-FFF2-40B4-BE49-F238E27FC236}">
                <a16:creationId xmlns:a16="http://schemas.microsoft.com/office/drawing/2014/main" id="{426D552C-D92C-A09F-DE4C-6941E56CE2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87701" y="5392877"/>
            <a:ext cx="593694" cy="593694"/>
          </a:xfrm>
          <a:prstGeom prst="rect">
            <a:avLst/>
          </a:prstGeom>
        </p:spPr>
      </p:pic>
      <p:sp>
        <p:nvSpPr>
          <p:cNvPr id="25" name="TextBox 24">
            <a:extLst>
              <a:ext uri="{FF2B5EF4-FFF2-40B4-BE49-F238E27FC236}">
                <a16:creationId xmlns:a16="http://schemas.microsoft.com/office/drawing/2014/main" id="{ED0DD06C-E6E0-7113-396D-5DFCEB4FD7FC}"/>
              </a:ext>
            </a:extLst>
          </p:cNvPr>
          <p:cNvSpPr txBox="1"/>
          <p:nvPr/>
        </p:nvSpPr>
        <p:spPr>
          <a:xfrm>
            <a:off x="7489450" y="5396366"/>
            <a:ext cx="504369" cy="365151"/>
          </a:xfrm>
          <a:prstGeom prst="rect">
            <a:avLst/>
          </a:prstGeom>
          <a:noFill/>
        </p:spPr>
        <p:txBody>
          <a:bodyPr wrap="square" rtlCol="0">
            <a:spAutoFit/>
          </a:bodyPr>
          <a:lstStyle/>
          <a:p>
            <a:r>
              <a:rPr lang="en-US" sz="2000" b="1"/>
              <a:t>. . . </a:t>
            </a:r>
          </a:p>
        </p:txBody>
      </p:sp>
      <p:sp>
        <p:nvSpPr>
          <p:cNvPr id="27" name="Arc 26">
            <a:extLst>
              <a:ext uri="{FF2B5EF4-FFF2-40B4-BE49-F238E27FC236}">
                <a16:creationId xmlns:a16="http://schemas.microsoft.com/office/drawing/2014/main" id="{247E9D57-D0CF-10DC-5713-667A3B9CD2EA}"/>
              </a:ext>
            </a:extLst>
          </p:cNvPr>
          <p:cNvSpPr/>
          <p:nvPr/>
        </p:nvSpPr>
        <p:spPr>
          <a:xfrm>
            <a:off x="1078763" y="3421224"/>
            <a:ext cx="7281698" cy="1871908"/>
          </a:xfrm>
          <a:prstGeom prst="arc">
            <a:avLst>
              <a:gd name="adj1" fmla="val 11270915"/>
              <a:gd name="adj2" fmla="val 21130704"/>
            </a:avLst>
          </a:prstGeom>
          <a:ln w="38100">
            <a:solidFill>
              <a:srgbClr val="C00000">
                <a:alpha val="33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Graphic 27" descr="Satellite">
            <a:extLst>
              <a:ext uri="{FF2B5EF4-FFF2-40B4-BE49-F238E27FC236}">
                <a16:creationId xmlns:a16="http://schemas.microsoft.com/office/drawing/2014/main" id="{DDFC40D8-DC39-6083-0E97-18048D0C8D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14664" y="2835929"/>
            <a:ext cx="834506" cy="834506"/>
          </a:xfrm>
          <a:prstGeom prst="rect">
            <a:avLst/>
          </a:prstGeom>
        </p:spPr>
      </p:pic>
      <p:cxnSp>
        <p:nvCxnSpPr>
          <p:cNvPr id="32" name="Straight Connector 31">
            <a:extLst>
              <a:ext uri="{FF2B5EF4-FFF2-40B4-BE49-F238E27FC236}">
                <a16:creationId xmlns:a16="http://schemas.microsoft.com/office/drawing/2014/main" id="{41D70B74-1602-0108-E9AC-FCABC62EE14B}"/>
              </a:ext>
            </a:extLst>
          </p:cNvPr>
          <p:cNvCxnSpPr>
            <a:cxnSpLocks/>
            <a:stCxn id="28" idx="2"/>
            <a:endCxn id="12" idx="0"/>
          </p:cNvCxnSpPr>
          <p:nvPr/>
        </p:nvCxnSpPr>
        <p:spPr>
          <a:xfrm>
            <a:off x="4031917" y="3670435"/>
            <a:ext cx="114032" cy="1481919"/>
          </a:xfrm>
          <a:prstGeom prst="line">
            <a:avLst/>
          </a:prstGeom>
          <a:ln w="31750">
            <a:solidFill>
              <a:srgbClr val="C00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8237757-A803-FBC1-CFDB-9AF6009D8489}"/>
              </a:ext>
            </a:extLst>
          </p:cNvPr>
          <p:cNvCxnSpPr>
            <a:cxnSpLocks/>
          </p:cNvCxnSpPr>
          <p:nvPr/>
        </p:nvCxnSpPr>
        <p:spPr>
          <a:xfrm flipH="1">
            <a:off x="4008308" y="5888795"/>
            <a:ext cx="1" cy="232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E39DFF-F9A7-6CF8-7F5F-9E04087FC3C8}"/>
              </a:ext>
            </a:extLst>
          </p:cNvPr>
          <p:cNvCxnSpPr>
            <a:cxnSpLocks/>
          </p:cNvCxnSpPr>
          <p:nvPr/>
        </p:nvCxnSpPr>
        <p:spPr>
          <a:xfrm flipH="1">
            <a:off x="6882587" y="5931226"/>
            <a:ext cx="1" cy="232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74696AE-8733-E212-0286-DFEE5451B817}"/>
              </a:ext>
            </a:extLst>
          </p:cNvPr>
          <p:cNvCxnSpPr>
            <a:cxnSpLocks/>
          </p:cNvCxnSpPr>
          <p:nvPr/>
        </p:nvCxnSpPr>
        <p:spPr>
          <a:xfrm flipH="1">
            <a:off x="7337073" y="5931226"/>
            <a:ext cx="1" cy="232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E9E1E81-9B69-C032-10B0-7A7573AE559E}"/>
              </a:ext>
            </a:extLst>
          </p:cNvPr>
          <p:cNvCxnSpPr>
            <a:cxnSpLocks/>
          </p:cNvCxnSpPr>
          <p:nvPr/>
        </p:nvCxnSpPr>
        <p:spPr>
          <a:xfrm flipH="1">
            <a:off x="8082619" y="5931226"/>
            <a:ext cx="1" cy="232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Graphic 44" descr="Syncing cloud with solid fill">
            <a:extLst>
              <a:ext uri="{FF2B5EF4-FFF2-40B4-BE49-F238E27FC236}">
                <a16:creationId xmlns:a16="http://schemas.microsoft.com/office/drawing/2014/main" id="{66BA941E-2D13-40E0-6EB9-E26E4C5927F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49357" y="4409418"/>
            <a:ext cx="1332272" cy="1216786"/>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044779E8-6DA2-8A6E-EC63-4D07B4E47AE2}"/>
              </a:ext>
            </a:extLst>
          </p:cNvPr>
          <p:cNvPicPr>
            <a:picLocks noChangeAspect="1"/>
          </p:cNvPicPr>
          <p:nvPr/>
        </p:nvPicPr>
        <p:blipFill rotWithShape="1">
          <a:blip r:embed="rId16">
            <a:duotone>
              <a:schemeClr val="accent5">
                <a:shade val="45000"/>
                <a:satMod val="135000"/>
              </a:schemeClr>
              <a:prstClr val="white"/>
            </a:duotone>
            <a:extLst>
              <a:ext uri="{28A0092B-C50C-407E-A947-70E740481C1C}">
                <a14:useLocalDpi xmlns:a14="http://schemas.microsoft.com/office/drawing/2010/main" val="0"/>
              </a:ext>
            </a:extLst>
          </a:blip>
          <a:srcRect l="746" t="81060" r="92545" b="7664"/>
          <a:stretch/>
        </p:blipFill>
        <p:spPr>
          <a:xfrm>
            <a:off x="4343985" y="3482632"/>
            <a:ext cx="834499" cy="834506"/>
          </a:xfrm>
          <a:prstGeom prst="rect">
            <a:avLst/>
          </a:prstGeom>
        </p:spPr>
      </p:pic>
      <p:pic>
        <p:nvPicPr>
          <p:cNvPr id="19" name="Picture 18" descr="A fire on the ground&#10;&#10;Description automatically generated with medium confidence">
            <a:extLst>
              <a:ext uri="{FF2B5EF4-FFF2-40B4-BE49-F238E27FC236}">
                <a16:creationId xmlns:a16="http://schemas.microsoft.com/office/drawing/2014/main" id="{CA7B0C57-EB88-F9A0-434C-657CB7E2A183}"/>
              </a:ext>
            </a:extLst>
          </p:cNvPr>
          <p:cNvPicPr>
            <a:picLocks noChangeAspect="1"/>
          </p:cNvPicPr>
          <p:nvPr/>
        </p:nvPicPr>
        <p:blipFill rotWithShape="1">
          <a:blip r:embed="rId17">
            <a:duotone>
              <a:prstClr val="black"/>
              <a:srgbClr val="92D050">
                <a:tint val="45000"/>
                <a:satMod val="400000"/>
              </a:srgbClr>
            </a:duotone>
            <a:extLst>
              <a:ext uri="{28A0092B-C50C-407E-A947-70E740481C1C}">
                <a14:useLocalDpi xmlns:a14="http://schemas.microsoft.com/office/drawing/2010/main" val="0"/>
              </a:ext>
            </a:extLst>
          </a:blip>
          <a:srcRect l="77006" r="13077" b="93127"/>
          <a:stretch/>
        </p:blipFill>
        <p:spPr>
          <a:xfrm>
            <a:off x="5246809" y="3482632"/>
            <a:ext cx="911762" cy="834506"/>
          </a:xfrm>
          <a:prstGeom prst="rect">
            <a:avLst/>
          </a:prstGeom>
        </p:spPr>
      </p:pic>
      <p:pic>
        <p:nvPicPr>
          <p:cNvPr id="20" name="Picture 19" descr="A fire on the ground&#10;&#10;Description automatically generated with medium confidence">
            <a:extLst>
              <a:ext uri="{FF2B5EF4-FFF2-40B4-BE49-F238E27FC236}">
                <a16:creationId xmlns:a16="http://schemas.microsoft.com/office/drawing/2014/main" id="{F49503E8-B8B9-C533-EA97-C05236DB5949}"/>
              </a:ext>
            </a:extLst>
          </p:cNvPr>
          <p:cNvPicPr>
            <a:picLocks noChangeAspect="1"/>
          </p:cNvPicPr>
          <p:nvPr/>
        </p:nvPicPr>
        <p:blipFill rotWithShape="1">
          <a:blip r:embed="rId17">
            <a:duotone>
              <a:prstClr val="black"/>
              <a:srgbClr val="92D050">
                <a:tint val="45000"/>
                <a:satMod val="400000"/>
              </a:srgbClr>
            </a:duotone>
            <a:extLst>
              <a:ext uri="{28A0092B-C50C-407E-A947-70E740481C1C}">
                <a14:useLocalDpi xmlns:a14="http://schemas.microsoft.com/office/drawing/2010/main" val="0"/>
              </a:ext>
            </a:extLst>
          </a:blip>
          <a:srcRect l="77006" r="13077" b="93127"/>
          <a:stretch/>
        </p:blipFill>
        <p:spPr>
          <a:xfrm>
            <a:off x="7176111" y="3478871"/>
            <a:ext cx="911762" cy="834506"/>
          </a:xfrm>
          <a:prstGeom prst="rect">
            <a:avLst/>
          </a:prstGeom>
        </p:spPr>
      </p:pic>
      <p:pic>
        <p:nvPicPr>
          <p:cNvPr id="21" name="Picture 20" descr="A view of a mountain range&#10;&#10;Description automatically generated">
            <a:extLst>
              <a:ext uri="{FF2B5EF4-FFF2-40B4-BE49-F238E27FC236}">
                <a16:creationId xmlns:a16="http://schemas.microsoft.com/office/drawing/2014/main" id="{3F18D6F7-3712-F6BB-90DE-952AA0A38315}"/>
              </a:ext>
            </a:extLst>
          </p:cNvPr>
          <p:cNvPicPr>
            <a:picLocks noChangeAspect="1"/>
          </p:cNvPicPr>
          <p:nvPr/>
        </p:nvPicPr>
        <p:blipFill rotWithShape="1">
          <a:blip r:embed="rId16">
            <a:duotone>
              <a:schemeClr val="accent5">
                <a:shade val="45000"/>
                <a:satMod val="135000"/>
              </a:schemeClr>
              <a:prstClr val="white"/>
            </a:duotone>
            <a:extLst>
              <a:ext uri="{28A0092B-C50C-407E-A947-70E740481C1C}">
                <a14:useLocalDpi xmlns:a14="http://schemas.microsoft.com/office/drawing/2010/main" val="0"/>
              </a:ext>
            </a:extLst>
          </a:blip>
          <a:srcRect l="746" t="81060" r="92545" b="7664"/>
          <a:stretch/>
        </p:blipFill>
        <p:spPr>
          <a:xfrm>
            <a:off x="6264604" y="3478871"/>
            <a:ext cx="834499" cy="834506"/>
          </a:xfrm>
          <a:prstGeom prst="rect">
            <a:avLst/>
          </a:prstGeom>
        </p:spPr>
      </p:pic>
      <p:pic>
        <p:nvPicPr>
          <p:cNvPr id="26" name="Picture 25" descr="A view of a mountain range&#10;&#10;Description automatically generated">
            <a:extLst>
              <a:ext uri="{FF2B5EF4-FFF2-40B4-BE49-F238E27FC236}">
                <a16:creationId xmlns:a16="http://schemas.microsoft.com/office/drawing/2014/main" id="{1AE5A4A8-4FD8-3A0A-A65F-CD1993E55D24}"/>
              </a:ext>
            </a:extLst>
          </p:cNvPr>
          <p:cNvPicPr>
            <a:picLocks noChangeAspect="1"/>
          </p:cNvPicPr>
          <p:nvPr/>
        </p:nvPicPr>
        <p:blipFill rotWithShape="1">
          <a:blip r:embed="rId16">
            <a:duotone>
              <a:schemeClr val="accent5">
                <a:shade val="45000"/>
                <a:satMod val="135000"/>
              </a:schemeClr>
              <a:prstClr val="white"/>
            </a:duotone>
            <a:extLst>
              <a:ext uri="{28A0092B-C50C-407E-A947-70E740481C1C}">
                <a14:useLocalDpi xmlns:a14="http://schemas.microsoft.com/office/drawing/2010/main" val="0"/>
              </a:ext>
            </a:extLst>
          </a:blip>
          <a:srcRect l="746" t="81060" r="92545" b="7664"/>
          <a:stretch/>
        </p:blipFill>
        <p:spPr>
          <a:xfrm>
            <a:off x="8193350" y="3493075"/>
            <a:ext cx="834499" cy="834506"/>
          </a:xfrm>
          <a:prstGeom prst="rect">
            <a:avLst/>
          </a:prstGeom>
        </p:spPr>
      </p:pic>
      <p:sp>
        <p:nvSpPr>
          <p:cNvPr id="8" name="Title 1">
            <a:extLst>
              <a:ext uri="{FF2B5EF4-FFF2-40B4-BE49-F238E27FC236}">
                <a16:creationId xmlns:a16="http://schemas.microsoft.com/office/drawing/2014/main" id="{FB40F336-7837-DB83-44DC-14B2A1EA1258}"/>
              </a:ext>
            </a:extLst>
          </p:cNvPr>
          <p:cNvSpPr txBox="1">
            <a:spLocks/>
          </p:cNvSpPr>
          <p:nvPr/>
        </p:nvSpPr>
        <p:spPr>
          <a:xfrm>
            <a:off x="871108" y="445370"/>
            <a:ext cx="10449784" cy="1265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atin typeface="Walbaum Display" panose="02070503090703020303" pitchFamily="18" charset="0"/>
              </a:rPr>
              <a:t>Solution 1: prioritize important images on satellites</a:t>
            </a:r>
          </a:p>
        </p:txBody>
      </p:sp>
    </p:spTree>
    <p:extLst>
      <p:ext uri="{BB962C8B-B14F-4D97-AF65-F5344CB8AC3E}">
        <p14:creationId xmlns:p14="http://schemas.microsoft.com/office/powerpoint/2010/main" val="29247373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A7534F8F-A813-D4AF-F52F-77D1D2D9D55D}"/>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E5BC4FC-8687-9893-448B-2910F69B46AD}"/>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19</a:t>
            </a:fld>
            <a:endParaRPr lang="en-US"/>
          </a:p>
        </p:txBody>
      </p:sp>
      <p:cxnSp>
        <p:nvCxnSpPr>
          <p:cNvPr id="11" name="Straight Connector 10">
            <a:extLst>
              <a:ext uri="{FF2B5EF4-FFF2-40B4-BE49-F238E27FC236}">
                <a16:creationId xmlns:a16="http://schemas.microsoft.com/office/drawing/2014/main" id="{A18E39A6-7425-8D9C-D7B9-AE29C2F59084}"/>
              </a:ext>
            </a:extLst>
          </p:cNvPr>
          <p:cNvCxnSpPr>
            <a:cxnSpLocks/>
          </p:cNvCxnSpPr>
          <p:nvPr/>
        </p:nvCxnSpPr>
        <p:spPr>
          <a:xfrm>
            <a:off x="909231" y="6160481"/>
            <a:ext cx="770400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phic 11" descr="Satellite dish with solid fill">
            <a:extLst>
              <a:ext uri="{FF2B5EF4-FFF2-40B4-BE49-F238E27FC236}">
                <a16:creationId xmlns:a16="http://schemas.microsoft.com/office/drawing/2014/main" id="{029ECFD5-1AA0-6AE7-62D1-65E0E0B3BF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28696" y="5152354"/>
            <a:ext cx="834506" cy="834506"/>
          </a:xfrm>
          <a:prstGeom prst="rect">
            <a:avLst/>
          </a:prstGeom>
        </p:spPr>
      </p:pic>
      <p:grpSp>
        <p:nvGrpSpPr>
          <p:cNvPr id="7" name="Group 6">
            <a:extLst>
              <a:ext uri="{FF2B5EF4-FFF2-40B4-BE49-F238E27FC236}">
                <a16:creationId xmlns:a16="http://schemas.microsoft.com/office/drawing/2014/main" id="{EC3FE888-48B4-5E0E-1C38-3FFE11C58B21}"/>
              </a:ext>
            </a:extLst>
          </p:cNvPr>
          <p:cNvGrpSpPr/>
          <p:nvPr/>
        </p:nvGrpSpPr>
        <p:grpSpPr>
          <a:xfrm>
            <a:off x="4719612" y="1893298"/>
            <a:ext cx="1335210" cy="1335210"/>
            <a:chOff x="4719612" y="2036173"/>
            <a:chExt cx="1335210" cy="1335210"/>
          </a:xfrm>
        </p:grpSpPr>
        <p:sp>
          <p:nvSpPr>
            <p:cNvPr id="10" name="Oval 9">
              <a:extLst>
                <a:ext uri="{FF2B5EF4-FFF2-40B4-BE49-F238E27FC236}">
                  <a16:creationId xmlns:a16="http://schemas.microsoft.com/office/drawing/2014/main" id="{6474C939-1EA2-13D9-FCE4-C1CAF7D82779}"/>
                </a:ext>
              </a:extLst>
            </p:cNvPr>
            <p:cNvSpPr/>
            <p:nvPr/>
          </p:nvSpPr>
          <p:spPr>
            <a:xfrm>
              <a:off x="4719612" y="2036173"/>
              <a:ext cx="1335210" cy="1335210"/>
            </a:xfrm>
            <a:prstGeom prst="ellipse">
              <a:avLst/>
            </a:prstGeom>
            <a:solidFill>
              <a:schemeClr val="accent5">
                <a:alpha val="397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Server with solid fill">
              <a:extLst>
                <a:ext uri="{FF2B5EF4-FFF2-40B4-BE49-F238E27FC236}">
                  <a16:creationId xmlns:a16="http://schemas.microsoft.com/office/drawing/2014/main" id="{E506D338-EA78-C878-60DA-1FE73171F0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4655" y="2092631"/>
              <a:ext cx="716006" cy="716006"/>
            </a:xfrm>
            <a:prstGeom prst="rect">
              <a:avLst/>
            </a:prstGeom>
          </p:spPr>
        </p:pic>
        <p:pic>
          <p:nvPicPr>
            <p:cNvPr id="14" name="Graphic 13" descr="Camera with solid fill">
              <a:extLst>
                <a:ext uri="{FF2B5EF4-FFF2-40B4-BE49-F238E27FC236}">
                  <a16:creationId xmlns:a16="http://schemas.microsoft.com/office/drawing/2014/main" id="{A61592C3-2D68-A25E-4EC6-20D34DB15A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84314" y="2734254"/>
              <a:ext cx="575304" cy="575304"/>
            </a:xfrm>
            <a:prstGeom prst="rect">
              <a:avLst/>
            </a:prstGeom>
          </p:spPr>
        </p:pic>
      </p:grpSp>
      <p:cxnSp>
        <p:nvCxnSpPr>
          <p:cNvPr id="15" name="Straight Connector 14">
            <a:extLst>
              <a:ext uri="{FF2B5EF4-FFF2-40B4-BE49-F238E27FC236}">
                <a16:creationId xmlns:a16="http://schemas.microsoft.com/office/drawing/2014/main" id="{56A81182-93B1-85E8-325D-D9AC37AB7878}"/>
              </a:ext>
            </a:extLst>
          </p:cNvPr>
          <p:cNvCxnSpPr>
            <a:cxnSpLocks/>
          </p:cNvCxnSpPr>
          <p:nvPr/>
        </p:nvCxnSpPr>
        <p:spPr>
          <a:xfrm flipV="1">
            <a:off x="4169581" y="2088835"/>
            <a:ext cx="745568" cy="975365"/>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B5F1E6-4BBE-BD28-521A-68A08FD406C1}"/>
              </a:ext>
            </a:extLst>
          </p:cNvPr>
          <p:cNvCxnSpPr>
            <a:cxnSpLocks/>
          </p:cNvCxnSpPr>
          <p:nvPr/>
        </p:nvCxnSpPr>
        <p:spPr>
          <a:xfrm>
            <a:off x="4207801" y="3127421"/>
            <a:ext cx="1179416" cy="101087"/>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2" name="Graphic 21" descr="Server with solid fill">
            <a:extLst>
              <a:ext uri="{FF2B5EF4-FFF2-40B4-BE49-F238E27FC236}">
                <a16:creationId xmlns:a16="http://schemas.microsoft.com/office/drawing/2014/main" id="{6B334AD4-85FC-CC9B-57BF-7894C13CD1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87669" y="5392878"/>
            <a:ext cx="593694" cy="593694"/>
          </a:xfrm>
          <a:prstGeom prst="rect">
            <a:avLst/>
          </a:prstGeom>
        </p:spPr>
      </p:pic>
      <p:pic>
        <p:nvPicPr>
          <p:cNvPr id="23" name="Graphic 22" descr="Server with solid fill">
            <a:extLst>
              <a:ext uri="{FF2B5EF4-FFF2-40B4-BE49-F238E27FC236}">
                <a16:creationId xmlns:a16="http://schemas.microsoft.com/office/drawing/2014/main" id="{EAF97CAB-3DA4-B28A-601A-A146455276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38298" y="5392876"/>
            <a:ext cx="593694" cy="593694"/>
          </a:xfrm>
          <a:prstGeom prst="rect">
            <a:avLst/>
          </a:prstGeom>
        </p:spPr>
      </p:pic>
      <p:pic>
        <p:nvPicPr>
          <p:cNvPr id="24" name="Graphic 23" descr="Server with solid fill">
            <a:extLst>
              <a:ext uri="{FF2B5EF4-FFF2-40B4-BE49-F238E27FC236}">
                <a16:creationId xmlns:a16="http://schemas.microsoft.com/office/drawing/2014/main" id="{1B72B996-EC51-F76D-8534-E9661DA47B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787701" y="5392877"/>
            <a:ext cx="593694" cy="593694"/>
          </a:xfrm>
          <a:prstGeom prst="rect">
            <a:avLst/>
          </a:prstGeom>
        </p:spPr>
      </p:pic>
      <p:sp>
        <p:nvSpPr>
          <p:cNvPr id="25" name="TextBox 24">
            <a:extLst>
              <a:ext uri="{FF2B5EF4-FFF2-40B4-BE49-F238E27FC236}">
                <a16:creationId xmlns:a16="http://schemas.microsoft.com/office/drawing/2014/main" id="{3897B798-AED9-3216-67E2-383CC0450F63}"/>
              </a:ext>
            </a:extLst>
          </p:cNvPr>
          <p:cNvSpPr txBox="1"/>
          <p:nvPr/>
        </p:nvSpPr>
        <p:spPr>
          <a:xfrm>
            <a:off x="7489450" y="5396366"/>
            <a:ext cx="504369" cy="365151"/>
          </a:xfrm>
          <a:prstGeom prst="rect">
            <a:avLst/>
          </a:prstGeom>
          <a:noFill/>
        </p:spPr>
        <p:txBody>
          <a:bodyPr wrap="square" rtlCol="0">
            <a:spAutoFit/>
          </a:bodyPr>
          <a:lstStyle/>
          <a:p>
            <a:r>
              <a:rPr lang="en-US" sz="2000" b="1"/>
              <a:t>. . . </a:t>
            </a:r>
          </a:p>
        </p:txBody>
      </p:sp>
      <p:sp>
        <p:nvSpPr>
          <p:cNvPr id="27" name="Arc 26">
            <a:extLst>
              <a:ext uri="{FF2B5EF4-FFF2-40B4-BE49-F238E27FC236}">
                <a16:creationId xmlns:a16="http://schemas.microsoft.com/office/drawing/2014/main" id="{0A58BAFA-F94D-88F2-9670-FFD3294CE55B}"/>
              </a:ext>
            </a:extLst>
          </p:cNvPr>
          <p:cNvSpPr/>
          <p:nvPr/>
        </p:nvSpPr>
        <p:spPr>
          <a:xfrm>
            <a:off x="1078763" y="3421224"/>
            <a:ext cx="7281698" cy="1871908"/>
          </a:xfrm>
          <a:prstGeom prst="arc">
            <a:avLst>
              <a:gd name="adj1" fmla="val 11270915"/>
              <a:gd name="adj2" fmla="val 21130704"/>
            </a:avLst>
          </a:prstGeom>
          <a:ln w="38100">
            <a:solidFill>
              <a:srgbClr val="C00000">
                <a:alpha val="33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Graphic 27" descr="Satellite">
            <a:extLst>
              <a:ext uri="{FF2B5EF4-FFF2-40B4-BE49-F238E27FC236}">
                <a16:creationId xmlns:a16="http://schemas.microsoft.com/office/drawing/2014/main" id="{111E59E3-6C48-48DA-47A9-415AC29346B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614664" y="2835929"/>
            <a:ext cx="834506" cy="834506"/>
          </a:xfrm>
          <a:prstGeom prst="rect">
            <a:avLst/>
          </a:prstGeom>
        </p:spPr>
      </p:pic>
      <p:cxnSp>
        <p:nvCxnSpPr>
          <p:cNvPr id="32" name="Straight Connector 31">
            <a:extLst>
              <a:ext uri="{FF2B5EF4-FFF2-40B4-BE49-F238E27FC236}">
                <a16:creationId xmlns:a16="http://schemas.microsoft.com/office/drawing/2014/main" id="{CC71FAF4-98C9-FEF9-D6CF-4B4C10787ED5}"/>
              </a:ext>
            </a:extLst>
          </p:cNvPr>
          <p:cNvCxnSpPr>
            <a:cxnSpLocks/>
            <a:stCxn id="28" idx="2"/>
            <a:endCxn id="12" idx="0"/>
          </p:cNvCxnSpPr>
          <p:nvPr/>
        </p:nvCxnSpPr>
        <p:spPr>
          <a:xfrm>
            <a:off x="4031917" y="3670435"/>
            <a:ext cx="114032" cy="1481919"/>
          </a:xfrm>
          <a:prstGeom prst="line">
            <a:avLst/>
          </a:prstGeom>
          <a:ln w="31750">
            <a:solidFill>
              <a:srgbClr val="C00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00A12D8-C99D-B846-FAA0-558F1385DCDD}"/>
              </a:ext>
            </a:extLst>
          </p:cNvPr>
          <p:cNvCxnSpPr>
            <a:cxnSpLocks/>
          </p:cNvCxnSpPr>
          <p:nvPr/>
        </p:nvCxnSpPr>
        <p:spPr>
          <a:xfrm flipH="1">
            <a:off x="4008308" y="5888795"/>
            <a:ext cx="1" cy="232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31F6EF0-046C-A545-0C0E-41EF52E461A8}"/>
              </a:ext>
            </a:extLst>
          </p:cNvPr>
          <p:cNvCxnSpPr>
            <a:cxnSpLocks/>
          </p:cNvCxnSpPr>
          <p:nvPr/>
        </p:nvCxnSpPr>
        <p:spPr>
          <a:xfrm flipH="1">
            <a:off x="6882587" y="5931226"/>
            <a:ext cx="1" cy="232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08F87B6-F06D-F012-8198-431AD0821FD7}"/>
              </a:ext>
            </a:extLst>
          </p:cNvPr>
          <p:cNvCxnSpPr>
            <a:cxnSpLocks/>
          </p:cNvCxnSpPr>
          <p:nvPr/>
        </p:nvCxnSpPr>
        <p:spPr>
          <a:xfrm flipH="1">
            <a:off x="7337073" y="5931226"/>
            <a:ext cx="1" cy="232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29BC85A-94DB-9440-1314-2410BCF4C1C6}"/>
              </a:ext>
            </a:extLst>
          </p:cNvPr>
          <p:cNvCxnSpPr>
            <a:cxnSpLocks/>
          </p:cNvCxnSpPr>
          <p:nvPr/>
        </p:nvCxnSpPr>
        <p:spPr>
          <a:xfrm flipH="1">
            <a:off x="8082619" y="5931226"/>
            <a:ext cx="1" cy="232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Graphic 44" descr="Syncing cloud with solid fill">
            <a:extLst>
              <a:ext uri="{FF2B5EF4-FFF2-40B4-BE49-F238E27FC236}">
                <a16:creationId xmlns:a16="http://schemas.microsoft.com/office/drawing/2014/main" id="{3F552859-903F-D185-DD2D-678B14815DA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49357" y="4409418"/>
            <a:ext cx="1332272" cy="1216786"/>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7993062E-D548-86DC-A8C5-A0394D1E1A92}"/>
              </a:ext>
            </a:extLst>
          </p:cNvPr>
          <p:cNvPicPr>
            <a:picLocks noChangeAspect="1"/>
          </p:cNvPicPr>
          <p:nvPr/>
        </p:nvPicPr>
        <p:blipFill rotWithShape="1">
          <a:blip r:embed="rId16">
            <a:duotone>
              <a:schemeClr val="accent5">
                <a:shade val="45000"/>
                <a:satMod val="135000"/>
              </a:schemeClr>
              <a:prstClr val="white"/>
            </a:duotone>
            <a:extLst>
              <a:ext uri="{28A0092B-C50C-407E-A947-70E740481C1C}">
                <a14:useLocalDpi xmlns:a14="http://schemas.microsoft.com/office/drawing/2010/main" val="0"/>
              </a:ext>
            </a:extLst>
          </a:blip>
          <a:srcRect l="746" t="81060" r="92545" b="7664"/>
          <a:stretch/>
        </p:blipFill>
        <p:spPr>
          <a:xfrm>
            <a:off x="4343985" y="3482632"/>
            <a:ext cx="834499" cy="834506"/>
          </a:xfrm>
          <a:prstGeom prst="rect">
            <a:avLst/>
          </a:prstGeom>
        </p:spPr>
      </p:pic>
      <p:pic>
        <p:nvPicPr>
          <p:cNvPr id="19" name="Picture 18" descr="A fire on the ground&#10;&#10;Description automatically generated with medium confidence">
            <a:extLst>
              <a:ext uri="{FF2B5EF4-FFF2-40B4-BE49-F238E27FC236}">
                <a16:creationId xmlns:a16="http://schemas.microsoft.com/office/drawing/2014/main" id="{FEC45608-FE67-18B8-5B32-C4694E2747D3}"/>
              </a:ext>
            </a:extLst>
          </p:cNvPr>
          <p:cNvPicPr>
            <a:picLocks noChangeAspect="1"/>
          </p:cNvPicPr>
          <p:nvPr/>
        </p:nvPicPr>
        <p:blipFill rotWithShape="1">
          <a:blip r:embed="rId17">
            <a:duotone>
              <a:prstClr val="black"/>
              <a:srgbClr val="92D050">
                <a:tint val="45000"/>
                <a:satMod val="400000"/>
              </a:srgbClr>
            </a:duotone>
            <a:extLst>
              <a:ext uri="{28A0092B-C50C-407E-A947-70E740481C1C}">
                <a14:useLocalDpi xmlns:a14="http://schemas.microsoft.com/office/drawing/2010/main" val="0"/>
              </a:ext>
            </a:extLst>
          </a:blip>
          <a:srcRect l="77006" r="13077" b="93127"/>
          <a:stretch/>
        </p:blipFill>
        <p:spPr>
          <a:xfrm>
            <a:off x="8154719" y="3478871"/>
            <a:ext cx="911762" cy="834506"/>
          </a:xfrm>
          <a:prstGeom prst="rect">
            <a:avLst/>
          </a:prstGeom>
        </p:spPr>
      </p:pic>
      <p:pic>
        <p:nvPicPr>
          <p:cNvPr id="20" name="Picture 19" descr="A fire on the ground&#10;&#10;Description automatically generated with medium confidence">
            <a:extLst>
              <a:ext uri="{FF2B5EF4-FFF2-40B4-BE49-F238E27FC236}">
                <a16:creationId xmlns:a16="http://schemas.microsoft.com/office/drawing/2014/main" id="{33A14567-F073-6D43-7970-C7B29F9CEA3A}"/>
              </a:ext>
            </a:extLst>
          </p:cNvPr>
          <p:cNvPicPr>
            <a:picLocks noChangeAspect="1"/>
          </p:cNvPicPr>
          <p:nvPr/>
        </p:nvPicPr>
        <p:blipFill rotWithShape="1">
          <a:blip r:embed="rId17">
            <a:duotone>
              <a:prstClr val="black"/>
              <a:srgbClr val="92D050">
                <a:tint val="45000"/>
                <a:satMod val="400000"/>
              </a:srgbClr>
            </a:duotone>
            <a:extLst>
              <a:ext uri="{28A0092B-C50C-407E-A947-70E740481C1C}">
                <a14:useLocalDpi xmlns:a14="http://schemas.microsoft.com/office/drawing/2010/main" val="0"/>
              </a:ext>
            </a:extLst>
          </a:blip>
          <a:srcRect l="77006" r="13077" b="93127"/>
          <a:stretch/>
        </p:blipFill>
        <p:spPr>
          <a:xfrm>
            <a:off x="7176111" y="3478871"/>
            <a:ext cx="911762" cy="834506"/>
          </a:xfrm>
          <a:prstGeom prst="rect">
            <a:avLst/>
          </a:prstGeom>
        </p:spPr>
      </p:pic>
      <p:pic>
        <p:nvPicPr>
          <p:cNvPr id="21" name="Picture 20" descr="A view of a mountain range&#10;&#10;Description automatically generated">
            <a:extLst>
              <a:ext uri="{FF2B5EF4-FFF2-40B4-BE49-F238E27FC236}">
                <a16:creationId xmlns:a16="http://schemas.microsoft.com/office/drawing/2014/main" id="{C4AC0FB6-9F6E-4039-A09B-7385A39BEECD}"/>
              </a:ext>
            </a:extLst>
          </p:cNvPr>
          <p:cNvPicPr>
            <a:picLocks noChangeAspect="1"/>
          </p:cNvPicPr>
          <p:nvPr/>
        </p:nvPicPr>
        <p:blipFill rotWithShape="1">
          <a:blip r:embed="rId16">
            <a:duotone>
              <a:schemeClr val="accent5">
                <a:shade val="45000"/>
                <a:satMod val="135000"/>
              </a:schemeClr>
              <a:prstClr val="white"/>
            </a:duotone>
            <a:extLst>
              <a:ext uri="{28A0092B-C50C-407E-A947-70E740481C1C}">
                <a14:useLocalDpi xmlns:a14="http://schemas.microsoft.com/office/drawing/2010/main" val="0"/>
              </a:ext>
            </a:extLst>
          </a:blip>
          <a:srcRect l="746" t="81060" r="92545" b="7664"/>
          <a:stretch/>
        </p:blipFill>
        <p:spPr>
          <a:xfrm>
            <a:off x="6264604" y="3478871"/>
            <a:ext cx="834499" cy="834506"/>
          </a:xfrm>
          <a:prstGeom prst="rect">
            <a:avLst/>
          </a:prstGeom>
        </p:spPr>
      </p:pic>
      <p:pic>
        <p:nvPicPr>
          <p:cNvPr id="26" name="Picture 25" descr="A view of a mountain range&#10;&#10;Description automatically generated">
            <a:extLst>
              <a:ext uri="{FF2B5EF4-FFF2-40B4-BE49-F238E27FC236}">
                <a16:creationId xmlns:a16="http://schemas.microsoft.com/office/drawing/2014/main" id="{95EA1748-4561-95B0-971E-DD98857925D4}"/>
              </a:ext>
            </a:extLst>
          </p:cNvPr>
          <p:cNvPicPr>
            <a:picLocks noChangeAspect="1"/>
          </p:cNvPicPr>
          <p:nvPr/>
        </p:nvPicPr>
        <p:blipFill rotWithShape="1">
          <a:blip r:embed="rId16">
            <a:duotone>
              <a:schemeClr val="accent5">
                <a:shade val="45000"/>
                <a:satMod val="135000"/>
              </a:schemeClr>
              <a:prstClr val="white"/>
            </a:duotone>
            <a:extLst>
              <a:ext uri="{28A0092B-C50C-407E-A947-70E740481C1C}">
                <a14:useLocalDpi xmlns:a14="http://schemas.microsoft.com/office/drawing/2010/main" val="0"/>
              </a:ext>
            </a:extLst>
          </a:blip>
          <a:srcRect l="746" t="81060" r="92545" b="7664"/>
          <a:stretch/>
        </p:blipFill>
        <p:spPr>
          <a:xfrm>
            <a:off x="5295505" y="3478871"/>
            <a:ext cx="834499" cy="834506"/>
          </a:xfrm>
          <a:prstGeom prst="rect">
            <a:avLst/>
          </a:prstGeom>
        </p:spPr>
      </p:pic>
      <p:sp>
        <p:nvSpPr>
          <p:cNvPr id="8" name="Title 1">
            <a:extLst>
              <a:ext uri="{FF2B5EF4-FFF2-40B4-BE49-F238E27FC236}">
                <a16:creationId xmlns:a16="http://schemas.microsoft.com/office/drawing/2014/main" id="{78DC2342-5A18-48BE-0F51-46CE4D71FA51}"/>
              </a:ext>
            </a:extLst>
          </p:cNvPr>
          <p:cNvSpPr txBox="1">
            <a:spLocks/>
          </p:cNvSpPr>
          <p:nvPr/>
        </p:nvSpPr>
        <p:spPr>
          <a:xfrm>
            <a:off x="871108" y="445370"/>
            <a:ext cx="10449784" cy="12659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latin typeface="Walbaum Display" panose="02070503090703020303" pitchFamily="18" charset="0"/>
              </a:rPr>
              <a:t>Solution 1: prioritize important images on satellites</a:t>
            </a:r>
          </a:p>
        </p:txBody>
      </p:sp>
    </p:spTree>
    <p:extLst>
      <p:ext uri="{BB962C8B-B14F-4D97-AF65-F5344CB8AC3E}">
        <p14:creationId xmlns:p14="http://schemas.microsoft.com/office/powerpoint/2010/main" val="562523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D0076FBF-1DB5-074E-883B-D6D2BFD3D371}"/>
              </a:ext>
            </a:extLst>
          </p:cNvPr>
          <p:cNvGraphicFramePr/>
          <p:nvPr/>
        </p:nvGraphicFramePr>
        <p:xfrm>
          <a:off x="658026" y="549905"/>
          <a:ext cx="6294120" cy="471092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6322DB76-DEFE-F841-AFFE-4EC730C2F4E9}"/>
              </a:ext>
            </a:extLst>
          </p:cNvPr>
          <p:cNvSpPr txBox="1"/>
          <p:nvPr/>
        </p:nvSpPr>
        <p:spPr>
          <a:xfrm>
            <a:off x="293298" y="-1932317"/>
            <a:ext cx="184731" cy="369332"/>
          </a:xfrm>
          <a:prstGeom prst="rect">
            <a:avLst/>
          </a:prstGeom>
          <a:noFill/>
        </p:spPr>
        <p:txBody>
          <a:bodyPr wrap="none" rtlCol="0">
            <a:spAutoFit/>
          </a:bodyPr>
          <a:lstStyle/>
          <a:p>
            <a:endParaRPr lang="en-US"/>
          </a:p>
        </p:txBody>
      </p:sp>
      <p:sp>
        <p:nvSpPr>
          <p:cNvPr id="10" name="Slide Number Placeholder 9">
            <a:extLst>
              <a:ext uri="{FF2B5EF4-FFF2-40B4-BE49-F238E27FC236}">
                <a16:creationId xmlns:a16="http://schemas.microsoft.com/office/drawing/2014/main" id="{AEDB9FB0-1118-47CF-B585-B3BF41BAE069}"/>
              </a:ext>
            </a:extLst>
          </p:cNvPr>
          <p:cNvSpPr>
            <a:spLocks noGrp="1"/>
          </p:cNvSpPr>
          <p:nvPr>
            <p:ph type="sldNum" sz="quarter" idx="12"/>
          </p:nvPr>
        </p:nvSpPr>
        <p:spPr/>
        <p:txBody>
          <a:bodyPr/>
          <a:lstStyle/>
          <a:p>
            <a:fld id="{7384989B-6BB3-4348-9E99-E374829309D1}" type="slidenum">
              <a:rPr lang="en-US" smtClean="0"/>
              <a:t>2</a:t>
            </a:fld>
            <a:endParaRPr lang="en-US"/>
          </a:p>
        </p:txBody>
      </p:sp>
      <p:pic>
        <p:nvPicPr>
          <p:cNvPr id="15" name="Picture 14" descr="A group of men holding a satellite&#10;&#10;Description automatically generated">
            <a:extLst>
              <a:ext uri="{FF2B5EF4-FFF2-40B4-BE49-F238E27FC236}">
                <a16:creationId xmlns:a16="http://schemas.microsoft.com/office/drawing/2014/main" id="{5BF02524-FDF6-28E8-EF07-0BA49B0180CA}"/>
              </a:ext>
            </a:extLst>
          </p:cNvPr>
          <p:cNvPicPr>
            <a:picLocks noChangeAspect="1"/>
          </p:cNvPicPr>
          <p:nvPr/>
        </p:nvPicPr>
        <p:blipFill rotWithShape="1">
          <a:blip r:embed="rId4">
            <a:extLst>
              <a:ext uri="{28A0092B-C50C-407E-A947-70E740481C1C}">
                <a14:useLocalDpi xmlns:a14="http://schemas.microsoft.com/office/drawing/2010/main" val="0"/>
              </a:ext>
            </a:extLst>
          </a:blip>
          <a:srcRect l="25548" t="27056" r="23011"/>
          <a:stretch/>
        </p:blipFill>
        <p:spPr>
          <a:xfrm>
            <a:off x="7863841" y="1298448"/>
            <a:ext cx="3566158" cy="3837424"/>
          </a:xfrm>
          <a:prstGeom prst="rect">
            <a:avLst/>
          </a:prstGeom>
        </p:spPr>
      </p:pic>
    </p:spTree>
    <p:extLst>
      <p:ext uri="{BB962C8B-B14F-4D97-AF65-F5344CB8AC3E}">
        <p14:creationId xmlns:p14="http://schemas.microsoft.com/office/powerpoint/2010/main" val="281868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fade">
                                      <p:cBhvr>
                                        <p:cTn id="7" dur="500"/>
                                        <p:tgtEl>
                                          <p:spTgt spid="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fade">
                                      <p:cBhvr>
                                        <p:cTn id="12" dur="500"/>
                                        <p:tgtEl>
                                          <p:spTgt spid="7">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C6A5CA1-3540-E380-F119-60A0B3D02987}"/>
              </a:ext>
            </a:extLst>
          </p:cNvPr>
          <p:cNvSpPr>
            <a:spLocks noGrp="1"/>
          </p:cNvSpPr>
          <p:nvPr>
            <p:ph type="sldNum" sz="quarter" idx="12"/>
          </p:nvPr>
        </p:nvSpPr>
        <p:spPr/>
        <p:txBody>
          <a:bodyPr/>
          <a:lstStyle/>
          <a:p>
            <a:fld id="{C68AC1EC-23E2-4F0E-A5A4-674EC8DB954E}" type="slidenum">
              <a:rPr lang="en-US" smtClean="0"/>
              <a:t>20</a:t>
            </a:fld>
            <a:endParaRPr lang="en-US"/>
          </a:p>
        </p:txBody>
      </p:sp>
      <p:sp>
        <p:nvSpPr>
          <p:cNvPr id="4" name="Title 1">
            <a:extLst>
              <a:ext uri="{FF2B5EF4-FFF2-40B4-BE49-F238E27FC236}">
                <a16:creationId xmlns:a16="http://schemas.microsoft.com/office/drawing/2014/main" id="{2D99A063-6B07-B15B-ACF6-44C372B26C69}"/>
              </a:ext>
            </a:extLst>
          </p:cNvPr>
          <p:cNvSpPr>
            <a:spLocks noGrp="1"/>
          </p:cNvSpPr>
          <p:nvPr>
            <p:ph type="title"/>
          </p:nvPr>
        </p:nvSpPr>
        <p:spPr>
          <a:xfrm>
            <a:off x="827470" y="0"/>
            <a:ext cx="10449784" cy="1265928"/>
          </a:xfrm>
        </p:spPr>
        <p:txBody>
          <a:bodyPr/>
          <a:lstStyle/>
          <a:p>
            <a:r>
              <a:rPr lang="en-US"/>
              <a:t>Solution 2: exploit satellite predictability</a:t>
            </a:r>
          </a:p>
        </p:txBody>
      </p:sp>
      <p:pic>
        <p:nvPicPr>
          <p:cNvPr id="2" name="Picture 1">
            <a:extLst>
              <a:ext uri="{FF2B5EF4-FFF2-40B4-BE49-F238E27FC236}">
                <a16:creationId xmlns:a16="http://schemas.microsoft.com/office/drawing/2014/main" id="{DD654B0F-4948-2720-BEF0-A008D891E612}"/>
              </a:ext>
            </a:extLst>
          </p:cNvPr>
          <p:cNvPicPr>
            <a:picLocks noChangeAspect="1"/>
          </p:cNvPicPr>
          <p:nvPr/>
        </p:nvPicPr>
        <p:blipFill rotWithShape="1">
          <a:blip r:embed="rId3"/>
          <a:srcRect l="31064" t="12268" r="32431" b="19305"/>
          <a:stretch/>
        </p:blipFill>
        <p:spPr>
          <a:xfrm>
            <a:off x="1468070" y="1483094"/>
            <a:ext cx="4199083" cy="3201096"/>
          </a:xfrm>
          <a:prstGeom prst="rect">
            <a:avLst/>
          </a:prstGeom>
        </p:spPr>
      </p:pic>
      <p:pic>
        <p:nvPicPr>
          <p:cNvPr id="3" name="Picture 2">
            <a:extLst>
              <a:ext uri="{FF2B5EF4-FFF2-40B4-BE49-F238E27FC236}">
                <a16:creationId xmlns:a16="http://schemas.microsoft.com/office/drawing/2014/main" id="{CCAE2AF5-224A-4C20-220E-AC29CB5B3667}"/>
              </a:ext>
            </a:extLst>
          </p:cNvPr>
          <p:cNvPicPr>
            <a:picLocks noChangeAspect="1"/>
          </p:cNvPicPr>
          <p:nvPr/>
        </p:nvPicPr>
        <p:blipFill rotWithShape="1">
          <a:blip r:embed="rId3"/>
          <a:srcRect l="31064" t="12268" r="32431" b="19305"/>
          <a:stretch/>
        </p:blipFill>
        <p:spPr>
          <a:xfrm>
            <a:off x="7047211" y="1483094"/>
            <a:ext cx="4382788" cy="3341140"/>
          </a:xfrm>
          <a:prstGeom prst="rect">
            <a:avLst/>
          </a:prstGeom>
        </p:spPr>
      </p:pic>
      <p:sp>
        <p:nvSpPr>
          <p:cNvPr id="5" name="TextBox 4">
            <a:extLst>
              <a:ext uri="{FF2B5EF4-FFF2-40B4-BE49-F238E27FC236}">
                <a16:creationId xmlns:a16="http://schemas.microsoft.com/office/drawing/2014/main" id="{97C49C49-84EA-AD1B-0CF0-D758608A635A}"/>
              </a:ext>
            </a:extLst>
          </p:cNvPr>
          <p:cNvSpPr txBox="1"/>
          <p:nvPr/>
        </p:nvSpPr>
        <p:spPr>
          <a:xfrm>
            <a:off x="1468070" y="4986670"/>
            <a:ext cx="4199083" cy="954107"/>
          </a:xfrm>
          <a:prstGeom prst="rect">
            <a:avLst/>
          </a:prstGeom>
          <a:noFill/>
        </p:spPr>
        <p:txBody>
          <a:bodyPr wrap="square" rtlCol="0">
            <a:spAutoFit/>
          </a:bodyPr>
          <a:lstStyle/>
          <a:p>
            <a:pPr algn="ctr"/>
            <a:r>
              <a:rPr lang="en-US" sz="2800"/>
              <a:t>Know satellite’s location in advance</a:t>
            </a:r>
          </a:p>
        </p:txBody>
      </p:sp>
      <p:sp>
        <p:nvSpPr>
          <p:cNvPr id="9" name="TextBox 8">
            <a:extLst>
              <a:ext uri="{FF2B5EF4-FFF2-40B4-BE49-F238E27FC236}">
                <a16:creationId xmlns:a16="http://schemas.microsoft.com/office/drawing/2014/main" id="{8A1E177B-784F-798E-95C8-1AA1B05972E2}"/>
              </a:ext>
            </a:extLst>
          </p:cNvPr>
          <p:cNvSpPr txBox="1"/>
          <p:nvPr/>
        </p:nvSpPr>
        <p:spPr>
          <a:xfrm>
            <a:off x="7047211" y="5041400"/>
            <a:ext cx="4199083" cy="954107"/>
          </a:xfrm>
          <a:prstGeom prst="rect">
            <a:avLst/>
          </a:prstGeom>
          <a:noFill/>
        </p:spPr>
        <p:txBody>
          <a:bodyPr wrap="square" rtlCol="0">
            <a:spAutoFit/>
          </a:bodyPr>
          <a:lstStyle/>
          <a:p>
            <a:pPr algn="ctr"/>
            <a:r>
              <a:rPr lang="en-US" sz="2800"/>
              <a:t>Know historical data from the same location</a:t>
            </a:r>
          </a:p>
        </p:txBody>
      </p:sp>
      <p:sp>
        <p:nvSpPr>
          <p:cNvPr id="10" name="Rectangle 9">
            <a:extLst>
              <a:ext uri="{FF2B5EF4-FFF2-40B4-BE49-F238E27FC236}">
                <a16:creationId xmlns:a16="http://schemas.microsoft.com/office/drawing/2014/main" id="{57B2C1E4-FBC5-FC0D-3778-90ACCE3D32BD}"/>
              </a:ext>
            </a:extLst>
          </p:cNvPr>
          <p:cNvSpPr/>
          <p:nvPr/>
        </p:nvSpPr>
        <p:spPr>
          <a:xfrm>
            <a:off x="268933" y="2972938"/>
            <a:ext cx="11682273" cy="1335024"/>
          </a:xfrm>
          <a:prstGeom prst="rect">
            <a:avLst/>
          </a:prstGeom>
          <a:solidFill>
            <a:srgbClr val="00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latin typeface="+mj-lt"/>
              </a:rPr>
              <a:t>Idea: Exploit this information to offload computation to the ground</a:t>
            </a:r>
            <a:endParaRPr lang="en-US" sz="4400" i="1">
              <a:latin typeface="+mj-lt"/>
            </a:endParaRPr>
          </a:p>
        </p:txBody>
      </p:sp>
    </p:spTree>
    <p:extLst>
      <p:ext uri="{BB962C8B-B14F-4D97-AF65-F5344CB8AC3E}">
        <p14:creationId xmlns:p14="http://schemas.microsoft.com/office/powerpoint/2010/main" val="400480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93B67-77CA-5347-2C65-B72AB46A3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A89E15-EDB4-98A7-D12E-70DCE45DBA59}"/>
              </a:ext>
            </a:extLst>
          </p:cNvPr>
          <p:cNvSpPr>
            <a:spLocks noGrp="1"/>
          </p:cNvSpPr>
          <p:nvPr>
            <p:ph type="title"/>
          </p:nvPr>
        </p:nvSpPr>
        <p:spPr>
          <a:xfrm>
            <a:off x="852820" y="0"/>
            <a:ext cx="10449784" cy="1265928"/>
          </a:xfrm>
        </p:spPr>
        <p:txBody>
          <a:bodyPr/>
          <a:lstStyle/>
          <a:p>
            <a:r>
              <a:rPr lang="en-US"/>
              <a:t>Solution 2: exploit satellite predictability</a:t>
            </a:r>
          </a:p>
        </p:txBody>
      </p:sp>
      <p:sp>
        <p:nvSpPr>
          <p:cNvPr id="6" name="Slide Number Placeholder 5">
            <a:extLst>
              <a:ext uri="{FF2B5EF4-FFF2-40B4-BE49-F238E27FC236}">
                <a16:creationId xmlns:a16="http://schemas.microsoft.com/office/drawing/2014/main" id="{93DE6590-77BD-338B-BE26-F877A2AC5860}"/>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21</a:t>
            </a:fld>
            <a:endParaRPr lang="en-US"/>
          </a:p>
        </p:txBody>
      </p:sp>
      <p:pic>
        <p:nvPicPr>
          <p:cNvPr id="9" name="Graphic 8" descr="Programmer male with solid fill">
            <a:extLst>
              <a:ext uri="{FF2B5EF4-FFF2-40B4-BE49-F238E27FC236}">
                <a16:creationId xmlns:a16="http://schemas.microsoft.com/office/drawing/2014/main" id="{FC669337-8D7E-3311-8AF6-7BB3AC3E14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38934" y="2300158"/>
            <a:ext cx="2926842" cy="2926842"/>
          </a:xfrm>
          <a:prstGeom prst="rect">
            <a:avLst/>
          </a:prstGeom>
        </p:spPr>
      </p:pic>
      <p:sp>
        <p:nvSpPr>
          <p:cNvPr id="10" name="Speech Bubble: Rectangle with Corners Rounded 9">
            <a:extLst>
              <a:ext uri="{FF2B5EF4-FFF2-40B4-BE49-F238E27FC236}">
                <a16:creationId xmlns:a16="http://schemas.microsoft.com/office/drawing/2014/main" id="{8C44CB38-ECED-E787-1B7B-B7856C93DE6B}"/>
              </a:ext>
            </a:extLst>
          </p:cNvPr>
          <p:cNvSpPr/>
          <p:nvPr/>
        </p:nvSpPr>
        <p:spPr>
          <a:xfrm>
            <a:off x="4400171" y="1463893"/>
            <a:ext cx="3161917" cy="1376862"/>
          </a:xfrm>
          <a:prstGeom prst="wedgeRoundRectCallout">
            <a:avLst>
              <a:gd name="adj1" fmla="val -49879"/>
              <a:gd name="adj2" fmla="val 75229"/>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Find all the </a:t>
            </a:r>
            <a:r>
              <a:rPr lang="en-US" sz="2400">
                <a:solidFill>
                  <a:schemeClr val="tx1"/>
                </a:solidFill>
                <a:highlight>
                  <a:srgbClr val="00FF00"/>
                </a:highlight>
              </a:rPr>
              <a:t>forest fires in California</a:t>
            </a:r>
          </a:p>
        </p:txBody>
      </p:sp>
      <p:sp>
        <p:nvSpPr>
          <p:cNvPr id="11" name="Thought Bubble: Cloud 10">
            <a:extLst>
              <a:ext uri="{FF2B5EF4-FFF2-40B4-BE49-F238E27FC236}">
                <a16:creationId xmlns:a16="http://schemas.microsoft.com/office/drawing/2014/main" id="{4025EAD1-215E-34B3-0B6D-63EA37AFA2EF}"/>
              </a:ext>
            </a:extLst>
          </p:cNvPr>
          <p:cNvSpPr/>
          <p:nvPr/>
        </p:nvSpPr>
        <p:spPr>
          <a:xfrm>
            <a:off x="4526280" y="1265928"/>
            <a:ext cx="5861304" cy="2926842"/>
          </a:xfrm>
          <a:prstGeom prst="cloudCallout">
            <a:avLst>
              <a:gd name="adj1" fmla="val -52169"/>
              <a:gd name="adj2" fmla="val 6250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Monospac821 BT" panose="020B0609020202020204"/>
              </a:rPr>
              <a:t>For image in cache:</a:t>
            </a:r>
          </a:p>
          <a:p>
            <a:r>
              <a:rPr lang="en-US">
                <a:solidFill>
                  <a:schemeClr val="tx1"/>
                </a:solidFill>
                <a:latin typeface="Monospac821 BT" panose="020B0609020202020204"/>
              </a:rPr>
              <a:t>---&gt; location(image) in CA</a:t>
            </a:r>
          </a:p>
          <a:p>
            <a:r>
              <a:rPr lang="en-US">
                <a:solidFill>
                  <a:schemeClr val="tx1"/>
                </a:solidFill>
                <a:latin typeface="Monospac821 BT" panose="020B0609020202020204"/>
              </a:rPr>
              <a:t>---&gt; forest(image) == True</a:t>
            </a:r>
          </a:p>
          <a:p>
            <a:r>
              <a:rPr lang="en-US">
                <a:solidFill>
                  <a:schemeClr val="tx1"/>
                </a:solidFill>
                <a:latin typeface="Monospac821 BT" panose="020B0609020202020204"/>
              </a:rPr>
              <a:t>---&gt; cloud(image) == False</a:t>
            </a:r>
          </a:p>
          <a:p>
            <a:r>
              <a:rPr lang="en-US">
                <a:solidFill>
                  <a:schemeClr val="tx1"/>
                </a:solidFill>
                <a:latin typeface="Monospac821 BT" panose="020B0609020202020204"/>
              </a:rPr>
              <a:t>---&gt; fire(image) == True</a:t>
            </a:r>
          </a:p>
        </p:txBody>
      </p:sp>
    </p:spTree>
    <p:extLst>
      <p:ext uri="{BB962C8B-B14F-4D97-AF65-F5344CB8AC3E}">
        <p14:creationId xmlns:p14="http://schemas.microsoft.com/office/powerpoint/2010/main" val="58241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93B67-77CA-5347-2C65-B72AB46A314B}"/>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3DE10EA-8CAC-8743-8D1C-77CDB6ED926A}"/>
              </a:ext>
            </a:extLst>
          </p:cNvPr>
          <p:cNvSpPr/>
          <p:nvPr/>
        </p:nvSpPr>
        <p:spPr>
          <a:xfrm>
            <a:off x="1335024" y="1743475"/>
            <a:ext cx="8549640" cy="256032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A89E15-EDB4-98A7-D12E-70DCE45DBA59}"/>
              </a:ext>
            </a:extLst>
          </p:cNvPr>
          <p:cNvSpPr>
            <a:spLocks noGrp="1"/>
          </p:cNvSpPr>
          <p:nvPr>
            <p:ph type="title"/>
          </p:nvPr>
        </p:nvSpPr>
        <p:spPr>
          <a:xfrm>
            <a:off x="871108" y="0"/>
            <a:ext cx="10449784" cy="1265928"/>
          </a:xfrm>
        </p:spPr>
        <p:txBody>
          <a:bodyPr/>
          <a:lstStyle/>
          <a:p>
            <a:r>
              <a:rPr lang="en-US"/>
              <a:t>Serval: query bifurcation</a:t>
            </a:r>
          </a:p>
        </p:txBody>
      </p:sp>
      <p:sp>
        <p:nvSpPr>
          <p:cNvPr id="6" name="Slide Number Placeholder 5">
            <a:extLst>
              <a:ext uri="{FF2B5EF4-FFF2-40B4-BE49-F238E27FC236}">
                <a16:creationId xmlns:a16="http://schemas.microsoft.com/office/drawing/2014/main" id="{93DE6590-77BD-338B-BE26-F877A2AC5860}"/>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22</a:t>
            </a:fld>
            <a:endParaRPr lang="en-US"/>
          </a:p>
        </p:txBody>
      </p:sp>
      <p:sp>
        <p:nvSpPr>
          <p:cNvPr id="27" name="Rectangle: Rounded Corners 26">
            <a:extLst>
              <a:ext uri="{FF2B5EF4-FFF2-40B4-BE49-F238E27FC236}">
                <a16:creationId xmlns:a16="http://schemas.microsoft.com/office/drawing/2014/main" id="{7D72C26F-6E46-B017-2B17-83E532FB130E}"/>
              </a:ext>
            </a:extLst>
          </p:cNvPr>
          <p:cNvSpPr/>
          <p:nvPr/>
        </p:nvSpPr>
        <p:spPr>
          <a:xfrm>
            <a:off x="1775911" y="2261446"/>
            <a:ext cx="1876283" cy="73165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California</a:t>
            </a:r>
          </a:p>
        </p:txBody>
      </p:sp>
      <p:sp>
        <p:nvSpPr>
          <p:cNvPr id="28" name="Rectangle: Rounded Corners 27">
            <a:extLst>
              <a:ext uri="{FF2B5EF4-FFF2-40B4-BE49-F238E27FC236}">
                <a16:creationId xmlns:a16="http://schemas.microsoft.com/office/drawing/2014/main" id="{AE607348-0344-25CD-3E23-2CD39EF85F88}"/>
              </a:ext>
            </a:extLst>
          </p:cNvPr>
          <p:cNvSpPr/>
          <p:nvPr/>
        </p:nvSpPr>
        <p:spPr>
          <a:xfrm>
            <a:off x="4064664" y="2262301"/>
            <a:ext cx="1488830" cy="73165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Forest</a:t>
            </a:r>
          </a:p>
        </p:txBody>
      </p:sp>
      <p:sp>
        <p:nvSpPr>
          <p:cNvPr id="29" name="Rectangle: Rounded Corners 28">
            <a:extLst>
              <a:ext uri="{FF2B5EF4-FFF2-40B4-BE49-F238E27FC236}">
                <a16:creationId xmlns:a16="http://schemas.microsoft.com/office/drawing/2014/main" id="{84C699F7-7C4F-A758-E501-F1522FA41D83}"/>
              </a:ext>
            </a:extLst>
          </p:cNvPr>
          <p:cNvSpPr/>
          <p:nvPr/>
        </p:nvSpPr>
        <p:spPr>
          <a:xfrm>
            <a:off x="5963802" y="2262301"/>
            <a:ext cx="1488830" cy="73165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Cloud</a:t>
            </a:r>
          </a:p>
        </p:txBody>
      </p:sp>
      <p:sp>
        <p:nvSpPr>
          <p:cNvPr id="30" name="Rectangle: Rounded Corners 29">
            <a:extLst>
              <a:ext uri="{FF2B5EF4-FFF2-40B4-BE49-F238E27FC236}">
                <a16:creationId xmlns:a16="http://schemas.microsoft.com/office/drawing/2014/main" id="{5AC5ED51-A413-6FE9-D5E8-E50532F8533A}"/>
              </a:ext>
            </a:extLst>
          </p:cNvPr>
          <p:cNvSpPr/>
          <p:nvPr/>
        </p:nvSpPr>
        <p:spPr>
          <a:xfrm>
            <a:off x="7944031" y="2282043"/>
            <a:ext cx="1488830" cy="73165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Fire Detector</a:t>
            </a:r>
          </a:p>
        </p:txBody>
      </p:sp>
      <p:sp>
        <p:nvSpPr>
          <p:cNvPr id="36" name="Right Arrow 19">
            <a:extLst>
              <a:ext uri="{FF2B5EF4-FFF2-40B4-BE49-F238E27FC236}">
                <a16:creationId xmlns:a16="http://schemas.microsoft.com/office/drawing/2014/main" id="{A7A3D6A1-1E5D-6D57-2C13-75045CA58CE2}"/>
              </a:ext>
            </a:extLst>
          </p:cNvPr>
          <p:cNvSpPr/>
          <p:nvPr/>
        </p:nvSpPr>
        <p:spPr>
          <a:xfrm>
            <a:off x="7501932" y="24398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9BE2832-D87A-3698-6AA6-0377F612DE2B}"/>
              </a:ext>
            </a:extLst>
          </p:cNvPr>
          <p:cNvSpPr txBox="1"/>
          <p:nvPr/>
        </p:nvSpPr>
        <p:spPr>
          <a:xfrm>
            <a:off x="3328416" y="3224803"/>
            <a:ext cx="4173516" cy="523220"/>
          </a:xfrm>
          <a:prstGeom prst="rect">
            <a:avLst/>
          </a:prstGeom>
          <a:noFill/>
        </p:spPr>
        <p:txBody>
          <a:bodyPr wrap="square" rtlCol="0">
            <a:spAutoFit/>
          </a:bodyPr>
          <a:lstStyle/>
          <a:p>
            <a:pPr algn="ctr"/>
            <a:r>
              <a:rPr lang="en-US" sz="2800"/>
              <a:t>California Forest Fires</a:t>
            </a:r>
          </a:p>
        </p:txBody>
      </p:sp>
      <p:sp>
        <p:nvSpPr>
          <p:cNvPr id="7" name="Right Arrow 19">
            <a:extLst>
              <a:ext uri="{FF2B5EF4-FFF2-40B4-BE49-F238E27FC236}">
                <a16:creationId xmlns:a16="http://schemas.microsoft.com/office/drawing/2014/main" id="{50C9D2CA-4593-ADE2-E7F6-02519E9B993B}"/>
              </a:ext>
            </a:extLst>
          </p:cNvPr>
          <p:cNvSpPr/>
          <p:nvPr/>
        </p:nvSpPr>
        <p:spPr>
          <a:xfrm>
            <a:off x="5553494" y="24398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19">
            <a:extLst>
              <a:ext uri="{FF2B5EF4-FFF2-40B4-BE49-F238E27FC236}">
                <a16:creationId xmlns:a16="http://schemas.microsoft.com/office/drawing/2014/main" id="{DECAD168-AEB3-C335-23A4-6BC00260A7F7}"/>
              </a:ext>
            </a:extLst>
          </p:cNvPr>
          <p:cNvSpPr/>
          <p:nvPr/>
        </p:nvSpPr>
        <p:spPr>
          <a:xfrm>
            <a:off x="3649876" y="24398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23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23">
            <a:extLst>
              <a:ext uri="{FF2B5EF4-FFF2-40B4-BE49-F238E27FC236}">
                <a16:creationId xmlns:a16="http://schemas.microsoft.com/office/drawing/2014/main" id="{1BA5CE98-25D5-52FB-FCD3-676CC6989F25}"/>
              </a:ext>
            </a:extLst>
          </p:cNvPr>
          <p:cNvSpPr/>
          <p:nvPr/>
        </p:nvSpPr>
        <p:spPr>
          <a:xfrm>
            <a:off x="4541637" y="3964714"/>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14AF05-DEB4-F5E1-F2EB-0B1B5216CF5C}"/>
              </a:ext>
            </a:extLst>
          </p:cNvPr>
          <p:cNvSpPr>
            <a:spLocks noGrp="1"/>
          </p:cNvSpPr>
          <p:nvPr>
            <p:ph type="title"/>
          </p:nvPr>
        </p:nvSpPr>
        <p:spPr>
          <a:xfrm>
            <a:off x="871108" y="0"/>
            <a:ext cx="10449784" cy="1265928"/>
          </a:xfrm>
        </p:spPr>
        <p:txBody>
          <a:bodyPr/>
          <a:lstStyle/>
          <a:p>
            <a:r>
              <a:rPr lang="en-US"/>
              <a:t>Serval: query bifurcation</a:t>
            </a:r>
          </a:p>
        </p:txBody>
      </p:sp>
      <p:sp>
        <p:nvSpPr>
          <p:cNvPr id="6" name="Slide Number Placeholder 5">
            <a:extLst>
              <a:ext uri="{FF2B5EF4-FFF2-40B4-BE49-F238E27FC236}">
                <a16:creationId xmlns:a16="http://schemas.microsoft.com/office/drawing/2014/main" id="{2A095D28-4829-CC30-E72C-27B99ECF7545}"/>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23</a:t>
            </a:fld>
            <a:endParaRPr lang="en-US"/>
          </a:p>
        </p:txBody>
      </p:sp>
      <p:sp>
        <p:nvSpPr>
          <p:cNvPr id="31" name="Rectangle: Rounded Corners 30">
            <a:extLst>
              <a:ext uri="{FF2B5EF4-FFF2-40B4-BE49-F238E27FC236}">
                <a16:creationId xmlns:a16="http://schemas.microsoft.com/office/drawing/2014/main" id="{E17F923E-85F7-994A-8FF2-C24FECFDE578}"/>
              </a:ext>
            </a:extLst>
          </p:cNvPr>
          <p:cNvSpPr/>
          <p:nvPr/>
        </p:nvSpPr>
        <p:spPr>
          <a:xfrm>
            <a:off x="3032509" y="3816551"/>
            <a:ext cx="1488830" cy="731654"/>
          </a:xfrm>
          <a:prstGeom prst="round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Port</a:t>
            </a:r>
          </a:p>
        </p:txBody>
      </p:sp>
      <p:sp>
        <p:nvSpPr>
          <p:cNvPr id="32" name="Rectangle: Rounded Corners 31">
            <a:extLst>
              <a:ext uri="{FF2B5EF4-FFF2-40B4-BE49-F238E27FC236}">
                <a16:creationId xmlns:a16="http://schemas.microsoft.com/office/drawing/2014/main" id="{033B9F93-D1C0-7175-4DDC-9293EB779D80}"/>
              </a:ext>
            </a:extLst>
          </p:cNvPr>
          <p:cNvSpPr/>
          <p:nvPr/>
        </p:nvSpPr>
        <p:spPr>
          <a:xfrm>
            <a:off x="4958192" y="3836727"/>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Cloud</a:t>
            </a:r>
          </a:p>
        </p:txBody>
      </p:sp>
      <p:sp>
        <p:nvSpPr>
          <p:cNvPr id="33" name="Rectangle: Rounded Corners 32">
            <a:extLst>
              <a:ext uri="{FF2B5EF4-FFF2-40B4-BE49-F238E27FC236}">
                <a16:creationId xmlns:a16="http://schemas.microsoft.com/office/drawing/2014/main" id="{B6C80EBB-949A-419B-36A6-EF56FD4AA51A}"/>
              </a:ext>
            </a:extLst>
          </p:cNvPr>
          <p:cNvSpPr/>
          <p:nvPr/>
        </p:nvSpPr>
        <p:spPr>
          <a:xfrm>
            <a:off x="6993795" y="3806890"/>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Vessel Counter</a:t>
            </a:r>
          </a:p>
        </p:txBody>
      </p:sp>
      <p:sp>
        <p:nvSpPr>
          <p:cNvPr id="38" name="Right Arrow 23">
            <a:extLst>
              <a:ext uri="{FF2B5EF4-FFF2-40B4-BE49-F238E27FC236}">
                <a16:creationId xmlns:a16="http://schemas.microsoft.com/office/drawing/2014/main" id="{EA06184E-463D-105F-FC78-7663B480F80F}"/>
              </a:ext>
            </a:extLst>
          </p:cNvPr>
          <p:cNvSpPr/>
          <p:nvPr/>
        </p:nvSpPr>
        <p:spPr>
          <a:xfrm>
            <a:off x="6538330" y="3994551"/>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Stopwatch with solid fill">
            <a:extLst>
              <a:ext uri="{FF2B5EF4-FFF2-40B4-BE49-F238E27FC236}">
                <a16:creationId xmlns:a16="http://schemas.microsoft.com/office/drawing/2014/main" id="{14D44D89-607F-6EEC-B290-D492FA9AFA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3736" y="3866675"/>
            <a:ext cx="306042" cy="306042"/>
          </a:xfrm>
          <a:prstGeom prst="rect">
            <a:avLst/>
          </a:prstGeom>
        </p:spPr>
      </p:pic>
      <p:pic>
        <p:nvPicPr>
          <p:cNvPr id="43" name="Graphic 42" descr="Stopwatch with solid fill">
            <a:extLst>
              <a:ext uri="{FF2B5EF4-FFF2-40B4-BE49-F238E27FC236}">
                <a16:creationId xmlns:a16="http://schemas.microsoft.com/office/drawing/2014/main" id="{B5C6AF44-3A48-AED5-A12C-BBC4EEACC8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6776" y="3820933"/>
            <a:ext cx="306042" cy="306042"/>
          </a:xfrm>
          <a:prstGeom prst="rect">
            <a:avLst/>
          </a:prstGeom>
        </p:spPr>
      </p:pic>
      <p:sp>
        <p:nvSpPr>
          <p:cNvPr id="27" name="Rectangle: Rounded Corners 26">
            <a:extLst>
              <a:ext uri="{FF2B5EF4-FFF2-40B4-BE49-F238E27FC236}">
                <a16:creationId xmlns:a16="http://schemas.microsoft.com/office/drawing/2014/main" id="{B6B75898-8860-68DF-B8B5-B9DF31B25408}"/>
              </a:ext>
            </a:extLst>
          </p:cNvPr>
          <p:cNvSpPr/>
          <p:nvPr/>
        </p:nvSpPr>
        <p:spPr>
          <a:xfrm>
            <a:off x="1775911" y="2261446"/>
            <a:ext cx="1876283" cy="731654"/>
          </a:xfrm>
          <a:prstGeom prst="round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California</a:t>
            </a:r>
          </a:p>
        </p:txBody>
      </p:sp>
      <p:sp>
        <p:nvSpPr>
          <p:cNvPr id="28" name="Rectangle: Rounded Corners 27">
            <a:extLst>
              <a:ext uri="{FF2B5EF4-FFF2-40B4-BE49-F238E27FC236}">
                <a16:creationId xmlns:a16="http://schemas.microsoft.com/office/drawing/2014/main" id="{F3EA9141-868A-938B-001F-D86BBA43FCCF}"/>
              </a:ext>
            </a:extLst>
          </p:cNvPr>
          <p:cNvSpPr/>
          <p:nvPr/>
        </p:nvSpPr>
        <p:spPr>
          <a:xfrm>
            <a:off x="4064664" y="2262301"/>
            <a:ext cx="1488830" cy="731654"/>
          </a:xfrm>
          <a:prstGeom prst="round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Forest</a:t>
            </a:r>
          </a:p>
        </p:txBody>
      </p:sp>
      <p:sp>
        <p:nvSpPr>
          <p:cNvPr id="29" name="Rectangle: Rounded Corners 28">
            <a:extLst>
              <a:ext uri="{FF2B5EF4-FFF2-40B4-BE49-F238E27FC236}">
                <a16:creationId xmlns:a16="http://schemas.microsoft.com/office/drawing/2014/main" id="{DC66EB05-427F-8E1F-B0DA-9FF3C8BD4FFB}"/>
              </a:ext>
            </a:extLst>
          </p:cNvPr>
          <p:cNvSpPr/>
          <p:nvPr/>
        </p:nvSpPr>
        <p:spPr>
          <a:xfrm>
            <a:off x="5963802" y="2262301"/>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Cloud</a:t>
            </a:r>
          </a:p>
        </p:txBody>
      </p:sp>
      <p:sp>
        <p:nvSpPr>
          <p:cNvPr id="30" name="Rectangle: Rounded Corners 29">
            <a:extLst>
              <a:ext uri="{FF2B5EF4-FFF2-40B4-BE49-F238E27FC236}">
                <a16:creationId xmlns:a16="http://schemas.microsoft.com/office/drawing/2014/main" id="{8AE48504-D842-2041-64D9-1C141C7D588F}"/>
              </a:ext>
            </a:extLst>
          </p:cNvPr>
          <p:cNvSpPr/>
          <p:nvPr/>
        </p:nvSpPr>
        <p:spPr>
          <a:xfrm>
            <a:off x="7944031" y="2282043"/>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Fire Detector</a:t>
            </a:r>
          </a:p>
        </p:txBody>
      </p:sp>
      <p:sp>
        <p:nvSpPr>
          <p:cNvPr id="36" name="Right Arrow 19">
            <a:extLst>
              <a:ext uri="{FF2B5EF4-FFF2-40B4-BE49-F238E27FC236}">
                <a16:creationId xmlns:a16="http://schemas.microsoft.com/office/drawing/2014/main" id="{44756087-A769-9A1E-93F0-294A552FE567}"/>
              </a:ext>
            </a:extLst>
          </p:cNvPr>
          <p:cNvSpPr/>
          <p:nvPr/>
        </p:nvSpPr>
        <p:spPr>
          <a:xfrm>
            <a:off x="7501932" y="24398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Stopwatch with solid fill">
            <a:extLst>
              <a:ext uri="{FF2B5EF4-FFF2-40B4-BE49-F238E27FC236}">
                <a16:creationId xmlns:a16="http://schemas.microsoft.com/office/drawing/2014/main" id="{89CE1EC5-EBF6-A6A0-323E-81580FA02F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1308" y="2318521"/>
            <a:ext cx="306042" cy="306042"/>
          </a:xfrm>
          <a:prstGeom prst="rect">
            <a:avLst/>
          </a:prstGeom>
        </p:spPr>
      </p:pic>
      <p:pic>
        <p:nvPicPr>
          <p:cNvPr id="44" name="Graphic 43" descr="Stopwatch with solid fill">
            <a:extLst>
              <a:ext uri="{FF2B5EF4-FFF2-40B4-BE49-F238E27FC236}">
                <a16:creationId xmlns:a16="http://schemas.microsoft.com/office/drawing/2014/main" id="{12A5A6BB-D440-0649-53E8-513C94C1C6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1540" y="2318521"/>
            <a:ext cx="306042" cy="306042"/>
          </a:xfrm>
          <a:prstGeom prst="rect">
            <a:avLst/>
          </a:prstGeom>
        </p:spPr>
      </p:pic>
      <p:sp>
        <p:nvSpPr>
          <p:cNvPr id="47" name="TextBox 46">
            <a:extLst>
              <a:ext uri="{FF2B5EF4-FFF2-40B4-BE49-F238E27FC236}">
                <a16:creationId xmlns:a16="http://schemas.microsoft.com/office/drawing/2014/main" id="{7083CC4C-2F64-D53A-125C-47CA4630F6BA}"/>
              </a:ext>
            </a:extLst>
          </p:cNvPr>
          <p:cNvSpPr txBox="1"/>
          <p:nvPr/>
        </p:nvSpPr>
        <p:spPr>
          <a:xfrm>
            <a:off x="2929232" y="4223767"/>
            <a:ext cx="1856232" cy="461665"/>
          </a:xfrm>
          <a:prstGeom prst="rect">
            <a:avLst/>
          </a:prstGeom>
          <a:solidFill>
            <a:srgbClr val="00B050"/>
          </a:solidFill>
        </p:spPr>
        <p:txBody>
          <a:bodyPr wrap="square" rtlCol="0">
            <a:spAutoFit/>
          </a:bodyPr>
          <a:lstStyle/>
          <a:p>
            <a:pPr algn="ctr"/>
            <a:r>
              <a:rPr lang="en-US" sz="2400">
                <a:solidFill>
                  <a:schemeClr val="bg1"/>
                </a:solidFill>
              </a:rPr>
              <a:t>“Glacial”</a:t>
            </a:r>
          </a:p>
        </p:txBody>
      </p:sp>
      <p:sp>
        <p:nvSpPr>
          <p:cNvPr id="48" name="TextBox 47">
            <a:extLst>
              <a:ext uri="{FF2B5EF4-FFF2-40B4-BE49-F238E27FC236}">
                <a16:creationId xmlns:a16="http://schemas.microsoft.com/office/drawing/2014/main" id="{34EA27B2-74C4-05C5-44E9-AF93746C8E56}"/>
              </a:ext>
            </a:extLst>
          </p:cNvPr>
          <p:cNvSpPr txBox="1"/>
          <p:nvPr/>
        </p:nvSpPr>
        <p:spPr>
          <a:xfrm>
            <a:off x="6778970" y="4219793"/>
            <a:ext cx="1856232" cy="461665"/>
          </a:xfrm>
          <a:prstGeom prst="rect">
            <a:avLst/>
          </a:prstGeom>
          <a:solidFill>
            <a:srgbClr val="00B050"/>
          </a:solidFill>
        </p:spPr>
        <p:txBody>
          <a:bodyPr wrap="square" rtlCol="0">
            <a:spAutoFit/>
          </a:bodyPr>
          <a:lstStyle/>
          <a:p>
            <a:pPr algn="ctr"/>
            <a:r>
              <a:rPr lang="en-US" sz="2400">
                <a:solidFill>
                  <a:schemeClr val="bg1"/>
                </a:solidFill>
              </a:rPr>
              <a:t>“Dynamic”</a:t>
            </a:r>
          </a:p>
        </p:txBody>
      </p:sp>
      <p:cxnSp>
        <p:nvCxnSpPr>
          <p:cNvPr id="50" name="Straight Arrow Connector 49">
            <a:extLst>
              <a:ext uri="{FF2B5EF4-FFF2-40B4-BE49-F238E27FC236}">
                <a16:creationId xmlns:a16="http://schemas.microsoft.com/office/drawing/2014/main" id="{059C712F-A879-EED2-AD7A-B3F736248B39}"/>
              </a:ext>
            </a:extLst>
          </p:cNvPr>
          <p:cNvCxnSpPr>
            <a:stCxn id="27" idx="2"/>
            <a:endCxn id="47" idx="0"/>
          </p:cNvCxnSpPr>
          <p:nvPr/>
        </p:nvCxnSpPr>
        <p:spPr>
          <a:xfrm>
            <a:off x="2714053" y="2993100"/>
            <a:ext cx="1143295" cy="1230667"/>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52" name="Straight Arrow Connector 51">
            <a:extLst>
              <a:ext uri="{FF2B5EF4-FFF2-40B4-BE49-F238E27FC236}">
                <a16:creationId xmlns:a16="http://schemas.microsoft.com/office/drawing/2014/main" id="{9D30A8AE-DA13-DC08-7CDC-4765BE8B5D9A}"/>
              </a:ext>
            </a:extLst>
          </p:cNvPr>
          <p:cNvCxnSpPr>
            <a:stCxn id="28" idx="2"/>
            <a:endCxn id="47" idx="0"/>
          </p:cNvCxnSpPr>
          <p:nvPr/>
        </p:nvCxnSpPr>
        <p:spPr>
          <a:xfrm flipH="1">
            <a:off x="3857348" y="2993955"/>
            <a:ext cx="951731" cy="1229812"/>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54" name="Straight Arrow Connector 53">
            <a:extLst>
              <a:ext uri="{FF2B5EF4-FFF2-40B4-BE49-F238E27FC236}">
                <a16:creationId xmlns:a16="http://schemas.microsoft.com/office/drawing/2014/main" id="{09A61A8D-14AD-83D2-BA3C-9E69B7A426D7}"/>
              </a:ext>
            </a:extLst>
          </p:cNvPr>
          <p:cNvCxnSpPr>
            <a:stCxn id="29" idx="2"/>
            <a:endCxn id="48" idx="0"/>
          </p:cNvCxnSpPr>
          <p:nvPr/>
        </p:nvCxnSpPr>
        <p:spPr>
          <a:xfrm>
            <a:off x="6708217" y="2993955"/>
            <a:ext cx="998869" cy="1225838"/>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56" name="Straight Arrow Connector 55">
            <a:extLst>
              <a:ext uri="{FF2B5EF4-FFF2-40B4-BE49-F238E27FC236}">
                <a16:creationId xmlns:a16="http://schemas.microsoft.com/office/drawing/2014/main" id="{A7894173-06FA-A5B0-4BCE-17DC08FD267F}"/>
              </a:ext>
            </a:extLst>
          </p:cNvPr>
          <p:cNvCxnSpPr>
            <a:stCxn id="30" idx="2"/>
            <a:endCxn id="48" idx="0"/>
          </p:cNvCxnSpPr>
          <p:nvPr/>
        </p:nvCxnSpPr>
        <p:spPr>
          <a:xfrm flipH="1">
            <a:off x="7707086" y="3013697"/>
            <a:ext cx="981360" cy="1206096"/>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3" name="Right Arrow 19">
            <a:extLst>
              <a:ext uri="{FF2B5EF4-FFF2-40B4-BE49-F238E27FC236}">
                <a16:creationId xmlns:a16="http://schemas.microsoft.com/office/drawing/2014/main" id="{531C939F-6D98-58A7-4A71-43522F984BD4}"/>
              </a:ext>
            </a:extLst>
          </p:cNvPr>
          <p:cNvSpPr/>
          <p:nvPr/>
        </p:nvSpPr>
        <p:spPr>
          <a:xfrm>
            <a:off x="5553494" y="2443301"/>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19">
            <a:extLst>
              <a:ext uri="{FF2B5EF4-FFF2-40B4-BE49-F238E27FC236}">
                <a16:creationId xmlns:a16="http://schemas.microsoft.com/office/drawing/2014/main" id="{C44BE9C4-4523-9B1D-8E9B-65E6A58292A3}"/>
              </a:ext>
            </a:extLst>
          </p:cNvPr>
          <p:cNvSpPr/>
          <p:nvPr/>
        </p:nvSpPr>
        <p:spPr>
          <a:xfrm>
            <a:off x="3646850" y="2437705"/>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12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7"/>
                                        </p:tgtEl>
                                      </p:cBhvr>
                                    </p:animEffect>
                                    <p:set>
                                      <p:cBhvr>
                                        <p:cTn id="29" dur="1" fill="hold">
                                          <p:stCondLst>
                                            <p:cond delay="499"/>
                                          </p:stCondLst>
                                        </p:cTn>
                                        <p:tgtEl>
                                          <p:spTgt spid="4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50"/>
                                        </p:tgtEl>
                                      </p:cBhvr>
                                    </p:animEffect>
                                    <p:set>
                                      <p:cBhvr>
                                        <p:cTn id="32" dur="1" fill="hold">
                                          <p:stCondLst>
                                            <p:cond delay="499"/>
                                          </p:stCondLst>
                                        </p:cTn>
                                        <p:tgtEl>
                                          <p:spTgt spid="5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54"/>
                                        </p:tgtEl>
                                      </p:cBhvr>
                                    </p:animEffect>
                                    <p:set>
                                      <p:cBhvr>
                                        <p:cTn id="38" dur="1" fill="hold">
                                          <p:stCondLst>
                                            <p:cond delay="499"/>
                                          </p:stCondLst>
                                        </p:cTn>
                                        <p:tgtEl>
                                          <p:spTgt spid="5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48"/>
                                        </p:tgtEl>
                                      </p:cBhvr>
                                    </p:animEffect>
                                    <p:set>
                                      <p:cBhvr>
                                        <p:cTn id="41" dur="1" fill="hold">
                                          <p:stCondLst>
                                            <p:cond delay="499"/>
                                          </p:stCondLst>
                                        </p:cTn>
                                        <p:tgtEl>
                                          <p:spTgt spid="4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56"/>
                                        </p:tgtEl>
                                      </p:cBhvr>
                                    </p:animEffect>
                                    <p:set>
                                      <p:cBhvr>
                                        <p:cTn id="44" dur="1" fill="hold">
                                          <p:stCondLst>
                                            <p:cond delay="499"/>
                                          </p:stCondLst>
                                        </p:cTn>
                                        <p:tgtEl>
                                          <p:spTgt spid="56"/>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par>
                                <p:cTn id="57" presetID="10"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par>
                                <p:cTn id="60" presetID="10" presetClass="entr" presetSubtype="0" fill="hold"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 grpId="0" animBg="1"/>
      <p:bldP spid="32" grpId="0" animBg="1"/>
      <p:bldP spid="33" grpId="0" animBg="1"/>
      <p:bldP spid="38" grpId="0" animBg="1"/>
      <p:bldP spid="47" grpId="0" animBg="1"/>
      <p:bldP spid="47" grpId="1" animBg="1"/>
      <p:bldP spid="48" grpId="0" animBg="1"/>
      <p:bldP spid="4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5FBC6-42F1-53C2-C784-FF8B155CE8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90EEE-1F5E-B0D2-C9F0-AEFAD0C01BC5}"/>
              </a:ext>
            </a:extLst>
          </p:cNvPr>
          <p:cNvSpPr>
            <a:spLocks noGrp="1"/>
          </p:cNvSpPr>
          <p:nvPr>
            <p:ph type="title"/>
          </p:nvPr>
        </p:nvSpPr>
        <p:spPr>
          <a:xfrm>
            <a:off x="871108" y="0"/>
            <a:ext cx="10449784" cy="1265928"/>
          </a:xfrm>
        </p:spPr>
        <p:txBody>
          <a:bodyPr/>
          <a:lstStyle/>
          <a:p>
            <a:r>
              <a:rPr lang="en-US"/>
              <a:t>Serval: query bifurcation</a:t>
            </a:r>
          </a:p>
        </p:txBody>
      </p:sp>
      <p:sp>
        <p:nvSpPr>
          <p:cNvPr id="6" name="Slide Number Placeholder 5">
            <a:extLst>
              <a:ext uri="{FF2B5EF4-FFF2-40B4-BE49-F238E27FC236}">
                <a16:creationId xmlns:a16="http://schemas.microsoft.com/office/drawing/2014/main" id="{ECAC16A1-D084-C5A5-50B9-848604FD5578}"/>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24</a:t>
            </a:fld>
            <a:endParaRPr lang="en-US"/>
          </a:p>
        </p:txBody>
      </p:sp>
      <p:sp>
        <p:nvSpPr>
          <p:cNvPr id="31" name="Rectangle: Rounded Corners 30">
            <a:extLst>
              <a:ext uri="{FF2B5EF4-FFF2-40B4-BE49-F238E27FC236}">
                <a16:creationId xmlns:a16="http://schemas.microsoft.com/office/drawing/2014/main" id="{19C29100-DC8C-1888-C31F-F9D898301C9A}"/>
              </a:ext>
            </a:extLst>
          </p:cNvPr>
          <p:cNvSpPr/>
          <p:nvPr/>
        </p:nvSpPr>
        <p:spPr>
          <a:xfrm>
            <a:off x="4064664" y="3831767"/>
            <a:ext cx="1488830" cy="731654"/>
          </a:xfrm>
          <a:prstGeom prst="round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Port</a:t>
            </a:r>
          </a:p>
        </p:txBody>
      </p:sp>
      <p:sp>
        <p:nvSpPr>
          <p:cNvPr id="32" name="Rectangle: Rounded Corners 31">
            <a:extLst>
              <a:ext uri="{FF2B5EF4-FFF2-40B4-BE49-F238E27FC236}">
                <a16:creationId xmlns:a16="http://schemas.microsoft.com/office/drawing/2014/main" id="{1CD9D27C-3E38-7857-5785-B0C36FF37844}"/>
              </a:ext>
            </a:extLst>
          </p:cNvPr>
          <p:cNvSpPr/>
          <p:nvPr/>
        </p:nvSpPr>
        <p:spPr>
          <a:xfrm>
            <a:off x="5990347" y="3851943"/>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Cloud</a:t>
            </a:r>
          </a:p>
        </p:txBody>
      </p:sp>
      <p:sp>
        <p:nvSpPr>
          <p:cNvPr id="33" name="Rectangle: Rounded Corners 32">
            <a:extLst>
              <a:ext uri="{FF2B5EF4-FFF2-40B4-BE49-F238E27FC236}">
                <a16:creationId xmlns:a16="http://schemas.microsoft.com/office/drawing/2014/main" id="{34EEBBAE-0620-AC72-EF99-158C28CD6B4B}"/>
              </a:ext>
            </a:extLst>
          </p:cNvPr>
          <p:cNvSpPr/>
          <p:nvPr/>
        </p:nvSpPr>
        <p:spPr>
          <a:xfrm>
            <a:off x="8025950" y="3822106"/>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Vessel Counter</a:t>
            </a:r>
          </a:p>
        </p:txBody>
      </p:sp>
      <p:sp>
        <p:nvSpPr>
          <p:cNvPr id="38" name="Right Arrow 23">
            <a:extLst>
              <a:ext uri="{FF2B5EF4-FFF2-40B4-BE49-F238E27FC236}">
                <a16:creationId xmlns:a16="http://schemas.microsoft.com/office/drawing/2014/main" id="{85CA6734-7A47-3BF9-CA72-2D96E49C4F14}"/>
              </a:ext>
            </a:extLst>
          </p:cNvPr>
          <p:cNvSpPr/>
          <p:nvPr/>
        </p:nvSpPr>
        <p:spPr>
          <a:xfrm>
            <a:off x="7570485" y="40097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Stopwatch with solid fill">
            <a:extLst>
              <a:ext uri="{FF2B5EF4-FFF2-40B4-BE49-F238E27FC236}">
                <a16:creationId xmlns:a16="http://schemas.microsoft.com/office/drawing/2014/main" id="{BB2798C6-1F8E-79B0-0F1C-E68F4895FC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5891" y="3881891"/>
            <a:ext cx="306042" cy="306042"/>
          </a:xfrm>
          <a:prstGeom prst="rect">
            <a:avLst/>
          </a:prstGeom>
        </p:spPr>
      </p:pic>
      <p:pic>
        <p:nvPicPr>
          <p:cNvPr id="43" name="Graphic 42" descr="Stopwatch with solid fill">
            <a:extLst>
              <a:ext uri="{FF2B5EF4-FFF2-40B4-BE49-F238E27FC236}">
                <a16:creationId xmlns:a16="http://schemas.microsoft.com/office/drawing/2014/main" id="{76752F52-1417-4DE0-2E4B-602C3E10EF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8931" y="3836149"/>
            <a:ext cx="306042" cy="306042"/>
          </a:xfrm>
          <a:prstGeom prst="rect">
            <a:avLst/>
          </a:prstGeom>
        </p:spPr>
      </p:pic>
      <p:sp>
        <p:nvSpPr>
          <p:cNvPr id="27" name="Rectangle: Rounded Corners 26">
            <a:extLst>
              <a:ext uri="{FF2B5EF4-FFF2-40B4-BE49-F238E27FC236}">
                <a16:creationId xmlns:a16="http://schemas.microsoft.com/office/drawing/2014/main" id="{1ECF97E9-23C8-5F3D-F405-715E0F6BB760}"/>
              </a:ext>
            </a:extLst>
          </p:cNvPr>
          <p:cNvSpPr/>
          <p:nvPr/>
        </p:nvSpPr>
        <p:spPr>
          <a:xfrm>
            <a:off x="1775911" y="2261446"/>
            <a:ext cx="1876283" cy="731654"/>
          </a:xfrm>
          <a:prstGeom prst="round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California</a:t>
            </a:r>
          </a:p>
        </p:txBody>
      </p:sp>
      <p:sp>
        <p:nvSpPr>
          <p:cNvPr id="28" name="Rectangle: Rounded Corners 27">
            <a:extLst>
              <a:ext uri="{FF2B5EF4-FFF2-40B4-BE49-F238E27FC236}">
                <a16:creationId xmlns:a16="http://schemas.microsoft.com/office/drawing/2014/main" id="{0B965E9B-77F2-8EEA-294E-C3ECEF3EC288}"/>
              </a:ext>
            </a:extLst>
          </p:cNvPr>
          <p:cNvSpPr/>
          <p:nvPr/>
        </p:nvSpPr>
        <p:spPr>
          <a:xfrm>
            <a:off x="4064664" y="2262301"/>
            <a:ext cx="1488830" cy="731654"/>
          </a:xfrm>
          <a:prstGeom prst="round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Forest</a:t>
            </a:r>
          </a:p>
        </p:txBody>
      </p:sp>
      <p:sp>
        <p:nvSpPr>
          <p:cNvPr id="29" name="Rectangle: Rounded Corners 28">
            <a:extLst>
              <a:ext uri="{FF2B5EF4-FFF2-40B4-BE49-F238E27FC236}">
                <a16:creationId xmlns:a16="http://schemas.microsoft.com/office/drawing/2014/main" id="{9200CE06-DC22-4B57-CF1E-55E55C24A847}"/>
              </a:ext>
            </a:extLst>
          </p:cNvPr>
          <p:cNvSpPr/>
          <p:nvPr/>
        </p:nvSpPr>
        <p:spPr>
          <a:xfrm>
            <a:off x="5963802" y="2262301"/>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Cloud</a:t>
            </a:r>
          </a:p>
        </p:txBody>
      </p:sp>
      <p:sp>
        <p:nvSpPr>
          <p:cNvPr id="30" name="Rectangle: Rounded Corners 29">
            <a:extLst>
              <a:ext uri="{FF2B5EF4-FFF2-40B4-BE49-F238E27FC236}">
                <a16:creationId xmlns:a16="http://schemas.microsoft.com/office/drawing/2014/main" id="{0EDA2623-6A85-CBEA-E626-41E20701FAB7}"/>
              </a:ext>
            </a:extLst>
          </p:cNvPr>
          <p:cNvSpPr/>
          <p:nvPr/>
        </p:nvSpPr>
        <p:spPr>
          <a:xfrm>
            <a:off x="7944031" y="2282043"/>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Fire Detector</a:t>
            </a:r>
          </a:p>
        </p:txBody>
      </p:sp>
      <p:sp>
        <p:nvSpPr>
          <p:cNvPr id="36" name="Right Arrow 19">
            <a:extLst>
              <a:ext uri="{FF2B5EF4-FFF2-40B4-BE49-F238E27FC236}">
                <a16:creationId xmlns:a16="http://schemas.microsoft.com/office/drawing/2014/main" id="{A8BC2040-A193-9054-C803-69C1D26F8999}"/>
              </a:ext>
            </a:extLst>
          </p:cNvPr>
          <p:cNvSpPr/>
          <p:nvPr/>
        </p:nvSpPr>
        <p:spPr>
          <a:xfrm>
            <a:off x="7501932" y="24398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Stopwatch with solid fill">
            <a:extLst>
              <a:ext uri="{FF2B5EF4-FFF2-40B4-BE49-F238E27FC236}">
                <a16:creationId xmlns:a16="http://schemas.microsoft.com/office/drawing/2014/main" id="{0B80A0FF-25E9-C5BE-09E2-0DC662FB5F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1308" y="2318521"/>
            <a:ext cx="306042" cy="306042"/>
          </a:xfrm>
          <a:prstGeom prst="rect">
            <a:avLst/>
          </a:prstGeom>
        </p:spPr>
      </p:pic>
      <p:pic>
        <p:nvPicPr>
          <p:cNvPr id="44" name="Graphic 43" descr="Stopwatch with solid fill">
            <a:extLst>
              <a:ext uri="{FF2B5EF4-FFF2-40B4-BE49-F238E27FC236}">
                <a16:creationId xmlns:a16="http://schemas.microsoft.com/office/drawing/2014/main" id="{1C176003-C9A0-4599-32C4-482415ECC3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1540" y="2318521"/>
            <a:ext cx="306042" cy="306042"/>
          </a:xfrm>
          <a:prstGeom prst="rect">
            <a:avLst/>
          </a:prstGeom>
        </p:spPr>
      </p:pic>
      <p:sp>
        <p:nvSpPr>
          <p:cNvPr id="3" name="Alternate Process 7">
            <a:extLst>
              <a:ext uri="{FF2B5EF4-FFF2-40B4-BE49-F238E27FC236}">
                <a16:creationId xmlns:a16="http://schemas.microsoft.com/office/drawing/2014/main" id="{2CA39C0C-45BC-6F6C-E025-47F746818883}"/>
              </a:ext>
            </a:extLst>
          </p:cNvPr>
          <p:cNvSpPr/>
          <p:nvPr/>
        </p:nvSpPr>
        <p:spPr>
          <a:xfrm>
            <a:off x="1628892" y="1999507"/>
            <a:ext cx="4140971" cy="3768598"/>
          </a:xfrm>
          <a:prstGeom prst="flowChartAlternateProcess">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lternate Process 7">
            <a:extLst>
              <a:ext uri="{FF2B5EF4-FFF2-40B4-BE49-F238E27FC236}">
                <a16:creationId xmlns:a16="http://schemas.microsoft.com/office/drawing/2014/main" id="{3B361EEC-C1E1-EB90-6467-CBC21C351843}"/>
              </a:ext>
            </a:extLst>
          </p:cNvPr>
          <p:cNvSpPr/>
          <p:nvPr/>
        </p:nvSpPr>
        <p:spPr>
          <a:xfrm>
            <a:off x="5757843" y="1997592"/>
            <a:ext cx="3988241" cy="3768598"/>
          </a:xfrm>
          <a:prstGeom prst="flowChartAlternateProcess">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19">
            <a:extLst>
              <a:ext uri="{FF2B5EF4-FFF2-40B4-BE49-F238E27FC236}">
                <a16:creationId xmlns:a16="http://schemas.microsoft.com/office/drawing/2014/main" id="{E122994C-9D98-277A-63A6-2E93AEAC38AD}"/>
              </a:ext>
            </a:extLst>
          </p:cNvPr>
          <p:cNvSpPr/>
          <p:nvPr/>
        </p:nvSpPr>
        <p:spPr>
          <a:xfrm>
            <a:off x="5561000" y="2413508"/>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19">
            <a:extLst>
              <a:ext uri="{FF2B5EF4-FFF2-40B4-BE49-F238E27FC236}">
                <a16:creationId xmlns:a16="http://schemas.microsoft.com/office/drawing/2014/main" id="{A4D650A3-4856-434E-0E9C-0A1AF6560678}"/>
              </a:ext>
            </a:extLst>
          </p:cNvPr>
          <p:cNvSpPr/>
          <p:nvPr/>
        </p:nvSpPr>
        <p:spPr>
          <a:xfrm>
            <a:off x="3668702" y="24398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19">
            <a:extLst>
              <a:ext uri="{FF2B5EF4-FFF2-40B4-BE49-F238E27FC236}">
                <a16:creationId xmlns:a16="http://schemas.microsoft.com/office/drawing/2014/main" id="{2E118B63-9663-B63E-195D-5602E9C9D305}"/>
              </a:ext>
            </a:extLst>
          </p:cNvPr>
          <p:cNvSpPr/>
          <p:nvPr/>
        </p:nvSpPr>
        <p:spPr>
          <a:xfrm>
            <a:off x="5567267" y="40097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9767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46DC4-A2C3-68EB-5D8E-9B3CD446B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3FC8B6-AC80-2004-8C55-21107713CE6E}"/>
              </a:ext>
            </a:extLst>
          </p:cNvPr>
          <p:cNvSpPr>
            <a:spLocks noGrp="1"/>
          </p:cNvSpPr>
          <p:nvPr>
            <p:ph type="title"/>
          </p:nvPr>
        </p:nvSpPr>
        <p:spPr>
          <a:xfrm>
            <a:off x="871108" y="0"/>
            <a:ext cx="10449784" cy="1265928"/>
          </a:xfrm>
        </p:spPr>
        <p:txBody>
          <a:bodyPr/>
          <a:lstStyle/>
          <a:p>
            <a:r>
              <a:rPr lang="en-US"/>
              <a:t>Serval: distribute compute</a:t>
            </a:r>
          </a:p>
        </p:txBody>
      </p:sp>
      <p:sp>
        <p:nvSpPr>
          <p:cNvPr id="6" name="Slide Number Placeholder 5">
            <a:extLst>
              <a:ext uri="{FF2B5EF4-FFF2-40B4-BE49-F238E27FC236}">
                <a16:creationId xmlns:a16="http://schemas.microsoft.com/office/drawing/2014/main" id="{708C8902-C97A-AB2B-1132-6EB061871314}"/>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25</a:t>
            </a:fld>
            <a:endParaRPr lang="en-US"/>
          </a:p>
        </p:txBody>
      </p:sp>
      <p:sp>
        <p:nvSpPr>
          <p:cNvPr id="31" name="Rectangle: Rounded Corners 30">
            <a:extLst>
              <a:ext uri="{FF2B5EF4-FFF2-40B4-BE49-F238E27FC236}">
                <a16:creationId xmlns:a16="http://schemas.microsoft.com/office/drawing/2014/main" id="{16E6F07E-63CD-FDA4-9833-D9F35B7E4DDF}"/>
              </a:ext>
            </a:extLst>
          </p:cNvPr>
          <p:cNvSpPr/>
          <p:nvPr/>
        </p:nvSpPr>
        <p:spPr>
          <a:xfrm>
            <a:off x="4064664" y="3831767"/>
            <a:ext cx="1488830" cy="731654"/>
          </a:xfrm>
          <a:prstGeom prst="round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Port</a:t>
            </a:r>
          </a:p>
        </p:txBody>
      </p:sp>
      <p:sp>
        <p:nvSpPr>
          <p:cNvPr id="32" name="Rectangle: Rounded Corners 31">
            <a:extLst>
              <a:ext uri="{FF2B5EF4-FFF2-40B4-BE49-F238E27FC236}">
                <a16:creationId xmlns:a16="http://schemas.microsoft.com/office/drawing/2014/main" id="{C790DEA4-2EAD-100B-2F1E-2C5B04F445E5}"/>
              </a:ext>
            </a:extLst>
          </p:cNvPr>
          <p:cNvSpPr/>
          <p:nvPr/>
        </p:nvSpPr>
        <p:spPr>
          <a:xfrm>
            <a:off x="5990347" y="3851943"/>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Cloud</a:t>
            </a:r>
          </a:p>
        </p:txBody>
      </p:sp>
      <p:sp>
        <p:nvSpPr>
          <p:cNvPr id="33" name="Rectangle: Rounded Corners 32">
            <a:extLst>
              <a:ext uri="{FF2B5EF4-FFF2-40B4-BE49-F238E27FC236}">
                <a16:creationId xmlns:a16="http://schemas.microsoft.com/office/drawing/2014/main" id="{D28F9709-7CE3-9076-FFE1-32494404EC35}"/>
              </a:ext>
            </a:extLst>
          </p:cNvPr>
          <p:cNvSpPr/>
          <p:nvPr/>
        </p:nvSpPr>
        <p:spPr>
          <a:xfrm>
            <a:off x="8025950" y="3822106"/>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Vessel Counter</a:t>
            </a:r>
          </a:p>
        </p:txBody>
      </p:sp>
      <p:sp>
        <p:nvSpPr>
          <p:cNvPr id="38" name="Right Arrow 23">
            <a:extLst>
              <a:ext uri="{FF2B5EF4-FFF2-40B4-BE49-F238E27FC236}">
                <a16:creationId xmlns:a16="http://schemas.microsoft.com/office/drawing/2014/main" id="{58E6B346-7A7D-F4AB-55B9-5184417E55A1}"/>
              </a:ext>
            </a:extLst>
          </p:cNvPr>
          <p:cNvSpPr/>
          <p:nvPr/>
        </p:nvSpPr>
        <p:spPr>
          <a:xfrm>
            <a:off x="7570485" y="40097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Stopwatch with solid fill">
            <a:extLst>
              <a:ext uri="{FF2B5EF4-FFF2-40B4-BE49-F238E27FC236}">
                <a16:creationId xmlns:a16="http://schemas.microsoft.com/office/drawing/2014/main" id="{C6DE2659-66E4-FB5C-F3C0-A3CDB27772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5891" y="3881891"/>
            <a:ext cx="306042" cy="306042"/>
          </a:xfrm>
          <a:prstGeom prst="rect">
            <a:avLst/>
          </a:prstGeom>
        </p:spPr>
      </p:pic>
      <p:pic>
        <p:nvPicPr>
          <p:cNvPr id="43" name="Graphic 42" descr="Stopwatch with solid fill">
            <a:extLst>
              <a:ext uri="{FF2B5EF4-FFF2-40B4-BE49-F238E27FC236}">
                <a16:creationId xmlns:a16="http://schemas.microsoft.com/office/drawing/2014/main" id="{86A5BC45-ABC3-80CF-5CD1-25601425F0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8931" y="3836149"/>
            <a:ext cx="306042" cy="306042"/>
          </a:xfrm>
          <a:prstGeom prst="rect">
            <a:avLst/>
          </a:prstGeom>
        </p:spPr>
      </p:pic>
      <p:sp>
        <p:nvSpPr>
          <p:cNvPr id="27" name="Rectangle: Rounded Corners 26">
            <a:extLst>
              <a:ext uri="{FF2B5EF4-FFF2-40B4-BE49-F238E27FC236}">
                <a16:creationId xmlns:a16="http://schemas.microsoft.com/office/drawing/2014/main" id="{12E44136-A345-5E51-F92E-9902E80850F4}"/>
              </a:ext>
            </a:extLst>
          </p:cNvPr>
          <p:cNvSpPr/>
          <p:nvPr/>
        </p:nvSpPr>
        <p:spPr>
          <a:xfrm>
            <a:off x="1775911" y="2261446"/>
            <a:ext cx="1876283" cy="731654"/>
          </a:xfrm>
          <a:prstGeom prst="round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California</a:t>
            </a:r>
          </a:p>
        </p:txBody>
      </p:sp>
      <p:sp>
        <p:nvSpPr>
          <p:cNvPr id="28" name="Rectangle: Rounded Corners 27">
            <a:extLst>
              <a:ext uri="{FF2B5EF4-FFF2-40B4-BE49-F238E27FC236}">
                <a16:creationId xmlns:a16="http://schemas.microsoft.com/office/drawing/2014/main" id="{AABBF032-0DD1-A213-49C9-5AC814B95211}"/>
              </a:ext>
            </a:extLst>
          </p:cNvPr>
          <p:cNvSpPr/>
          <p:nvPr/>
        </p:nvSpPr>
        <p:spPr>
          <a:xfrm>
            <a:off x="4064664" y="2262301"/>
            <a:ext cx="1488830" cy="731654"/>
          </a:xfrm>
          <a:prstGeom prst="round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Forest</a:t>
            </a:r>
          </a:p>
        </p:txBody>
      </p:sp>
      <p:sp>
        <p:nvSpPr>
          <p:cNvPr id="29" name="Rectangle: Rounded Corners 28">
            <a:extLst>
              <a:ext uri="{FF2B5EF4-FFF2-40B4-BE49-F238E27FC236}">
                <a16:creationId xmlns:a16="http://schemas.microsoft.com/office/drawing/2014/main" id="{95E36A6B-894E-CDAD-117E-CAEAAED669D4}"/>
              </a:ext>
            </a:extLst>
          </p:cNvPr>
          <p:cNvSpPr/>
          <p:nvPr/>
        </p:nvSpPr>
        <p:spPr>
          <a:xfrm>
            <a:off x="5963802" y="2262301"/>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Cloud</a:t>
            </a:r>
          </a:p>
        </p:txBody>
      </p:sp>
      <p:sp>
        <p:nvSpPr>
          <p:cNvPr id="30" name="Rectangle: Rounded Corners 29">
            <a:extLst>
              <a:ext uri="{FF2B5EF4-FFF2-40B4-BE49-F238E27FC236}">
                <a16:creationId xmlns:a16="http://schemas.microsoft.com/office/drawing/2014/main" id="{85AE5997-8A01-F1DD-7598-7A433F4FB673}"/>
              </a:ext>
            </a:extLst>
          </p:cNvPr>
          <p:cNvSpPr/>
          <p:nvPr/>
        </p:nvSpPr>
        <p:spPr>
          <a:xfrm>
            <a:off x="7944031" y="2282043"/>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Fire Detector</a:t>
            </a:r>
          </a:p>
        </p:txBody>
      </p:sp>
      <p:sp>
        <p:nvSpPr>
          <p:cNvPr id="36" name="Right Arrow 19">
            <a:extLst>
              <a:ext uri="{FF2B5EF4-FFF2-40B4-BE49-F238E27FC236}">
                <a16:creationId xmlns:a16="http://schemas.microsoft.com/office/drawing/2014/main" id="{C82417FA-8B0A-648E-A810-0D3C504059E1}"/>
              </a:ext>
            </a:extLst>
          </p:cNvPr>
          <p:cNvSpPr/>
          <p:nvPr/>
        </p:nvSpPr>
        <p:spPr>
          <a:xfrm>
            <a:off x="7501932" y="24398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Stopwatch with solid fill">
            <a:extLst>
              <a:ext uri="{FF2B5EF4-FFF2-40B4-BE49-F238E27FC236}">
                <a16:creationId xmlns:a16="http://schemas.microsoft.com/office/drawing/2014/main" id="{65B4348A-8F78-8B7E-C9A9-2DF5C865E4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1308" y="2318521"/>
            <a:ext cx="306042" cy="306042"/>
          </a:xfrm>
          <a:prstGeom prst="rect">
            <a:avLst/>
          </a:prstGeom>
        </p:spPr>
      </p:pic>
      <p:pic>
        <p:nvPicPr>
          <p:cNvPr id="44" name="Graphic 43" descr="Stopwatch with solid fill">
            <a:extLst>
              <a:ext uri="{FF2B5EF4-FFF2-40B4-BE49-F238E27FC236}">
                <a16:creationId xmlns:a16="http://schemas.microsoft.com/office/drawing/2014/main" id="{21B4031A-C0D4-1CD4-C956-A5516A212E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1540" y="2318521"/>
            <a:ext cx="306042" cy="306042"/>
          </a:xfrm>
          <a:prstGeom prst="rect">
            <a:avLst/>
          </a:prstGeom>
        </p:spPr>
      </p:pic>
      <p:sp>
        <p:nvSpPr>
          <p:cNvPr id="3" name="Alternate Process 7">
            <a:extLst>
              <a:ext uri="{FF2B5EF4-FFF2-40B4-BE49-F238E27FC236}">
                <a16:creationId xmlns:a16="http://schemas.microsoft.com/office/drawing/2014/main" id="{B9F5202A-E2F0-EF96-AC81-E14CEBAFFDED}"/>
              </a:ext>
            </a:extLst>
          </p:cNvPr>
          <p:cNvSpPr/>
          <p:nvPr/>
        </p:nvSpPr>
        <p:spPr>
          <a:xfrm>
            <a:off x="1628892" y="1999507"/>
            <a:ext cx="4140971" cy="3768598"/>
          </a:xfrm>
          <a:prstGeom prst="flowChartAlternateProcess">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lternate Process 7">
            <a:extLst>
              <a:ext uri="{FF2B5EF4-FFF2-40B4-BE49-F238E27FC236}">
                <a16:creationId xmlns:a16="http://schemas.microsoft.com/office/drawing/2014/main" id="{BD4AEFF9-2B98-41CB-83CD-9CC3EC0B7814}"/>
              </a:ext>
            </a:extLst>
          </p:cNvPr>
          <p:cNvSpPr/>
          <p:nvPr/>
        </p:nvSpPr>
        <p:spPr>
          <a:xfrm>
            <a:off x="5757843" y="1997592"/>
            <a:ext cx="3988241" cy="3768598"/>
          </a:xfrm>
          <a:prstGeom prst="flowChartAlternateProcess">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646F74-EFDC-24B4-1B5A-BEB6E8AD2233}"/>
              </a:ext>
            </a:extLst>
          </p:cNvPr>
          <p:cNvSpPr/>
          <p:nvPr/>
        </p:nvSpPr>
        <p:spPr>
          <a:xfrm>
            <a:off x="3182111" y="4797570"/>
            <a:ext cx="2176273" cy="89517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Old image</a:t>
            </a:r>
          </a:p>
        </p:txBody>
      </p:sp>
      <p:sp>
        <p:nvSpPr>
          <p:cNvPr id="10" name="Rectangle 9">
            <a:extLst>
              <a:ext uri="{FF2B5EF4-FFF2-40B4-BE49-F238E27FC236}">
                <a16:creationId xmlns:a16="http://schemas.microsoft.com/office/drawing/2014/main" id="{F1E4DDB3-2257-4963-6C44-CF8A8B66BECE}"/>
              </a:ext>
            </a:extLst>
          </p:cNvPr>
          <p:cNvSpPr/>
          <p:nvPr/>
        </p:nvSpPr>
        <p:spPr>
          <a:xfrm>
            <a:off x="6138551" y="4797569"/>
            <a:ext cx="2129031" cy="89517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New image</a:t>
            </a:r>
          </a:p>
        </p:txBody>
      </p:sp>
      <p:pic>
        <p:nvPicPr>
          <p:cNvPr id="11" name="Graphic 10" descr="Satellite">
            <a:extLst>
              <a:ext uri="{FF2B5EF4-FFF2-40B4-BE49-F238E27FC236}">
                <a16:creationId xmlns:a16="http://schemas.microsoft.com/office/drawing/2014/main" id="{E9DDE83E-1EA7-B623-7BED-A2FE9D093E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89580" y="4827901"/>
            <a:ext cx="834506" cy="834506"/>
          </a:xfrm>
          <a:prstGeom prst="rect">
            <a:avLst/>
          </a:prstGeom>
        </p:spPr>
      </p:pic>
      <p:pic>
        <p:nvPicPr>
          <p:cNvPr id="12" name="Graphic 11" descr="Satellite dish with solid fill">
            <a:extLst>
              <a:ext uri="{FF2B5EF4-FFF2-40B4-BE49-F238E27FC236}">
                <a16:creationId xmlns:a16="http://schemas.microsoft.com/office/drawing/2014/main" id="{C64C4CE0-06C4-E727-4A1E-1B30DBDF22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8663" y="4827901"/>
            <a:ext cx="834506" cy="834506"/>
          </a:xfrm>
          <a:prstGeom prst="rect">
            <a:avLst/>
          </a:prstGeom>
        </p:spPr>
      </p:pic>
      <p:sp>
        <p:nvSpPr>
          <p:cNvPr id="4" name="Right Arrow 19">
            <a:extLst>
              <a:ext uri="{FF2B5EF4-FFF2-40B4-BE49-F238E27FC236}">
                <a16:creationId xmlns:a16="http://schemas.microsoft.com/office/drawing/2014/main" id="{CFF8A04A-F4D4-D69B-F0A9-278F83FD9CCA}"/>
              </a:ext>
            </a:extLst>
          </p:cNvPr>
          <p:cNvSpPr/>
          <p:nvPr/>
        </p:nvSpPr>
        <p:spPr>
          <a:xfrm>
            <a:off x="5561000" y="2413508"/>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19">
            <a:extLst>
              <a:ext uri="{FF2B5EF4-FFF2-40B4-BE49-F238E27FC236}">
                <a16:creationId xmlns:a16="http://schemas.microsoft.com/office/drawing/2014/main" id="{61663386-8517-3A3F-EFF6-41CBA48A599F}"/>
              </a:ext>
            </a:extLst>
          </p:cNvPr>
          <p:cNvSpPr/>
          <p:nvPr/>
        </p:nvSpPr>
        <p:spPr>
          <a:xfrm>
            <a:off x="3668702" y="24398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19">
            <a:extLst>
              <a:ext uri="{FF2B5EF4-FFF2-40B4-BE49-F238E27FC236}">
                <a16:creationId xmlns:a16="http://schemas.microsoft.com/office/drawing/2014/main" id="{ED4F33C5-D80F-0CFC-CD77-851F04A8A00B}"/>
              </a:ext>
            </a:extLst>
          </p:cNvPr>
          <p:cNvSpPr/>
          <p:nvPr/>
        </p:nvSpPr>
        <p:spPr>
          <a:xfrm>
            <a:off x="5567267" y="40097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Syncing cloud outline">
            <a:extLst>
              <a:ext uri="{FF2B5EF4-FFF2-40B4-BE49-F238E27FC236}">
                <a16:creationId xmlns:a16="http://schemas.microsoft.com/office/drawing/2014/main" id="{9AB4E6E8-F5D7-41EB-966A-E79BEC99B33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88716" y="4063211"/>
            <a:ext cx="914400" cy="870452"/>
          </a:xfrm>
          <a:prstGeom prst="rect">
            <a:avLst/>
          </a:prstGeom>
        </p:spPr>
      </p:pic>
      <p:pic>
        <p:nvPicPr>
          <p:cNvPr id="14" name="Graphic 13" descr="Partial sun with solid fill">
            <a:extLst>
              <a:ext uri="{FF2B5EF4-FFF2-40B4-BE49-F238E27FC236}">
                <a16:creationId xmlns:a16="http://schemas.microsoft.com/office/drawing/2014/main" id="{321BDC6C-A324-9A28-BC6A-5AD9179B2B5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42177" y="1070667"/>
            <a:ext cx="914400" cy="914400"/>
          </a:xfrm>
          <a:prstGeom prst="rect">
            <a:avLst/>
          </a:prstGeom>
        </p:spPr>
      </p:pic>
      <p:sp>
        <p:nvSpPr>
          <p:cNvPr id="15" name="TextBox 14">
            <a:extLst>
              <a:ext uri="{FF2B5EF4-FFF2-40B4-BE49-F238E27FC236}">
                <a16:creationId xmlns:a16="http://schemas.microsoft.com/office/drawing/2014/main" id="{0D5F7707-F4FC-9CB5-F678-93C1FFA05F6D}"/>
              </a:ext>
            </a:extLst>
          </p:cNvPr>
          <p:cNvSpPr txBox="1"/>
          <p:nvPr/>
        </p:nvSpPr>
        <p:spPr>
          <a:xfrm>
            <a:off x="2296391" y="5902036"/>
            <a:ext cx="2951018" cy="523220"/>
          </a:xfrm>
          <a:prstGeom prst="rect">
            <a:avLst/>
          </a:prstGeom>
          <a:noFill/>
        </p:spPr>
        <p:txBody>
          <a:bodyPr wrap="square" rtlCol="0">
            <a:spAutoFit/>
          </a:bodyPr>
          <a:lstStyle/>
          <a:p>
            <a:pPr algn="ctr"/>
            <a:r>
              <a:rPr lang="en-US" sz="2800" b="1"/>
              <a:t>100%</a:t>
            </a:r>
          </a:p>
        </p:txBody>
      </p:sp>
      <p:sp>
        <p:nvSpPr>
          <p:cNvPr id="16" name="TextBox 15">
            <a:extLst>
              <a:ext uri="{FF2B5EF4-FFF2-40B4-BE49-F238E27FC236}">
                <a16:creationId xmlns:a16="http://schemas.microsoft.com/office/drawing/2014/main" id="{F843DC08-B237-BD86-FDCC-8508C0B6E062}"/>
              </a:ext>
            </a:extLst>
          </p:cNvPr>
          <p:cNvSpPr txBox="1"/>
          <p:nvPr/>
        </p:nvSpPr>
        <p:spPr>
          <a:xfrm>
            <a:off x="6300130" y="5926063"/>
            <a:ext cx="2951018" cy="523220"/>
          </a:xfrm>
          <a:prstGeom prst="rect">
            <a:avLst/>
          </a:prstGeom>
          <a:noFill/>
        </p:spPr>
        <p:txBody>
          <a:bodyPr wrap="square" rtlCol="0">
            <a:spAutoFit/>
          </a:bodyPr>
          <a:lstStyle/>
          <a:p>
            <a:pPr algn="ctr"/>
            <a:r>
              <a:rPr lang="en-US" sz="2800" b="1"/>
              <a:t>0.2%</a:t>
            </a:r>
          </a:p>
        </p:txBody>
      </p:sp>
    </p:spTree>
    <p:extLst>
      <p:ext uri="{BB962C8B-B14F-4D97-AF65-F5344CB8AC3E}">
        <p14:creationId xmlns:p14="http://schemas.microsoft.com/office/powerpoint/2010/main" val="167193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F8C73-A0C8-0937-4024-1386F54B4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2F95A9-9C14-8881-6D8F-E4A594A3D768}"/>
              </a:ext>
            </a:extLst>
          </p:cNvPr>
          <p:cNvSpPr>
            <a:spLocks noGrp="1"/>
          </p:cNvSpPr>
          <p:nvPr>
            <p:ph type="title"/>
          </p:nvPr>
        </p:nvSpPr>
        <p:spPr>
          <a:xfrm>
            <a:off x="871108" y="0"/>
            <a:ext cx="10449784" cy="1265928"/>
          </a:xfrm>
        </p:spPr>
        <p:txBody>
          <a:bodyPr/>
          <a:lstStyle/>
          <a:p>
            <a:r>
              <a:rPr lang="en-US"/>
              <a:t>Serval: use external information</a:t>
            </a:r>
          </a:p>
        </p:txBody>
      </p:sp>
      <p:sp>
        <p:nvSpPr>
          <p:cNvPr id="6" name="Slide Number Placeholder 5">
            <a:extLst>
              <a:ext uri="{FF2B5EF4-FFF2-40B4-BE49-F238E27FC236}">
                <a16:creationId xmlns:a16="http://schemas.microsoft.com/office/drawing/2014/main" id="{97038B25-39FB-14BE-A4C4-D305C856B903}"/>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26</a:t>
            </a:fld>
            <a:endParaRPr lang="en-US"/>
          </a:p>
        </p:txBody>
      </p:sp>
      <p:sp>
        <p:nvSpPr>
          <p:cNvPr id="31" name="Rectangle: Rounded Corners 30">
            <a:extLst>
              <a:ext uri="{FF2B5EF4-FFF2-40B4-BE49-F238E27FC236}">
                <a16:creationId xmlns:a16="http://schemas.microsoft.com/office/drawing/2014/main" id="{CF1BE0A9-F07D-3B9B-D4A5-F57CAE994208}"/>
              </a:ext>
            </a:extLst>
          </p:cNvPr>
          <p:cNvSpPr/>
          <p:nvPr/>
        </p:nvSpPr>
        <p:spPr>
          <a:xfrm>
            <a:off x="4064664" y="3831767"/>
            <a:ext cx="1488830" cy="731654"/>
          </a:xfrm>
          <a:prstGeom prst="round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Port</a:t>
            </a:r>
          </a:p>
        </p:txBody>
      </p:sp>
      <p:sp>
        <p:nvSpPr>
          <p:cNvPr id="32" name="Rectangle: Rounded Corners 31">
            <a:extLst>
              <a:ext uri="{FF2B5EF4-FFF2-40B4-BE49-F238E27FC236}">
                <a16:creationId xmlns:a16="http://schemas.microsoft.com/office/drawing/2014/main" id="{A1B4E007-4DCA-1124-C74F-2330ED63B0DB}"/>
              </a:ext>
            </a:extLst>
          </p:cNvPr>
          <p:cNvSpPr/>
          <p:nvPr/>
        </p:nvSpPr>
        <p:spPr>
          <a:xfrm>
            <a:off x="5990347" y="3851943"/>
            <a:ext cx="1488830" cy="731654"/>
          </a:xfrm>
          <a:prstGeom prst="round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Cloud</a:t>
            </a:r>
          </a:p>
        </p:txBody>
      </p:sp>
      <p:sp>
        <p:nvSpPr>
          <p:cNvPr id="33" name="Rectangle: Rounded Corners 32">
            <a:extLst>
              <a:ext uri="{FF2B5EF4-FFF2-40B4-BE49-F238E27FC236}">
                <a16:creationId xmlns:a16="http://schemas.microsoft.com/office/drawing/2014/main" id="{527D33D2-361A-A1C8-5DF1-CAEFA8350A49}"/>
              </a:ext>
            </a:extLst>
          </p:cNvPr>
          <p:cNvSpPr/>
          <p:nvPr/>
        </p:nvSpPr>
        <p:spPr>
          <a:xfrm>
            <a:off x="8025950" y="3822106"/>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Vessel Counter</a:t>
            </a:r>
          </a:p>
        </p:txBody>
      </p:sp>
      <p:sp>
        <p:nvSpPr>
          <p:cNvPr id="38" name="Right Arrow 23">
            <a:extLst>
              <a:ext uri="{FF2B5EF4-FFF2-40B4-BE49-F238E27FC236}">
                <a16:creationId xmlns:a16="http://schemas.microsoft.com/office/drawing/2014/main" id="{A7CC87A1-891F-D47A-6944-BB1F8A2EDEB0}"/>
              </a:ext>
            </a:extLst>
          </p:cNvPr>
          <p:cNvSpPr/>
          <p:nvPr/>
        </p:nvSpPr>
        <p:spPr>
          <a:xfrm>
            <a:off x="7570485" y="40097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Stopwatch with solid fill">
            <a:extLst>
              <a:ext uri="{FF2B5EF4-FFF2-40B4-BE49-F238E27FC236}">
                <a16:creationId xmlns:a16="http://schemas.microsoft.com/office/drawing/2014/main" id="{373D9C01-CEDD-3676-3222-0CD4ACFD48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5891" y="3881891"/>
            <a:ext cx="306042" cy="306042"/>
          </a:xfrm>
          <a:prstGeom prst="rect">
            <a:avLst/>
          </a:prstGeom>
        </p:spPr>
      </p:pic>
      <p:pic>
        <p:nvPicPr>
          <p:cNvPr id="43" name="Graphic 42" descr="Stopwatch with solid fill">
            <a:extLst>
              <a:ext uri="{FF2B5EF4-FFF2-40B4-BE49-F238E27FC236}">
                <a16:creationId xmlns:a16="http://schemas.microsoft.com/office/drawing/2014/main" id="{D8D8321C-8493-C525-5D6D-75E51228C6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8931" y="3836149"/>
            <a:ext cx="306042" cy="306042"/>
          </a:xfrm>
          <a:prstGeom prst="rect">
            <a:avLst/>
          </a:prstGeom>
        </p:spPr>
      </p:pic>
      <p:sp>
        <p:nvSpPr>
          <p:cNvPr id="27" name="Rectangle: Rounded Corners 26">
            <a:extLst>
              <a:ext uri="{FF2B5EF4-FFF2-40B4-BE49-F238E27FC236}">
                <a16:creationId xmlns:a16="http://schemas.microsoft.com/office/drawing/2014/main" id="{A9B82C07-7E29-F550-F270-DAB743405A38}"/>
              </a:ext>
            </a:extLst>
          </p:cNvPr>
          <p:cNvSpPr/>
          <p:nvPr/>
        </p:nvSpPr>
        <p:spPr>
          <a:xfrm>
            <a:off x="1775911" y="2261446"/>
            <a:ext cx="1876283" cy="731654"/>
          </a:xfrm>
          <a:prstGeom prst="round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California</a:t>
            </a:r>
          </a:p>
        </p:txBody>
      </p:sp>
      <p:sp>
        <p:nvSpPr>
          <p:cNvPr id="28" name="Rectangle: Rounded Corners 27">
            <a:extLst>
              <a:ext uri="{FF2B5EF4-FFF2-40B4-BE49-F238E27FC236}">
                <a16:creationId xmlns:a16="http://schemas.microsoft.com/office/drawing/2014/main" id="{DE89A9EB-F129-0C27-8334-ABF14391E305}"/>
              </a:ext>
            </a:extLst>
          </p:cNvPr>
          <p:cNvSpPr/>
          <p:nvPr/>
        </p:nvSpPr>
        <p:spPr>
          <a:xfrm>
            <a:off x="4064664" y="2262301"/>
            <a:ext cx="1488830" cy="731654"/>
          </a:xfrm>
          <a:prstGeom prst="round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Forest</a:t>
            </a:r>
          </a:p>
        </p:txBody>
      </p:sp>
      <p:sp>
        <p:nvSpPr>
          <p:cNvPr id="29" name="Rectangle: Rounded Corners 28">
            <a:extLst>
              <a:ext uri="{FF2B5EF4-FFF2-40B4-BE49-F238E27FC236}">
                <a16:creationId xmlns:a16="http://schemas.microsoft.com/office/drawing/2014/main" id="{211DCD4C-7748-464D-29BB-CCE7D4529C90}"/>
              </a:ext>
            </a:extLst>
          </p:cNvPr>
          <p:cNvSpPr/>
          <p:nvPr/>
        </p:nvSpPr>
        <p:spPr>
          <a:xfrm>
            <a:off x="5963802" y="2262301"/>
            <a:ext cx="1488830" cy="731654"/>
          </a:xfrm>
          <a:prstGeom prst="round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Cloud</a:t>
            </a:r>
          </a:p>
        </p:txBody>
      </p:sp>
      <p:sp>
        <p:nvSpPr>
          <p:cNvPr id="30" name="Rectangle: Rounded Corners 29">
            <a:extLst>
              <a:ext uri="{FF2B5EF4-FFF2-40B4-BE49-F238E27FC236}">
                <a16:creationId xmlns:a16="http://schemas.microsoft.com/office/drawing/2014/main" id="{84AD9BFB-6DA5-BA5B-3C97-CB8497335B39}"/>
              </a:ext>
            </a:extLst>
          </p:cNvPr>
          <p:cNvSpPr/>
          <p:nvPr/>
        </p:nvSpPr>
        <p:spPr>
          <a:xfrm>
            <a:off x="7944031" y="2282043"/>
            <a:ext cx="1488830" cy="731654"/>
          </a:xfrm>
          <a:prstGeom prst="roundRect">
            <a:avLst/>
          </a:prstGeom>
          <a:solidFill>
            <a:srgbClr val="00B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Fire Detector</a:t>
            </a:r>
          </a:p>
        </p:txBody>
      </p:sp>
      <p:sp>
        <p:nvSpPr>
          <p:cNvPr id="36" name="Right Arrow 19">
            <a:extLst>
              <a:ext uri="{FF2B5EF4-FFF2-40B4-BE49-F238E27FC236}">
                <a16:creationId xmlns:a16="http://schemas.microsoft.com/office/drawing/2014/main" id="{7D96D8FC-5CC6-0DA9-FC89-8037EDFE5911}"/>
              </a:ext>
            </a:extLst>
          </p:cNvPr>
          <p:cNvSpPr/>
          <p:nvPr/>
        </p:nvSpPr>
        <p:spPr>
          <a:xfrm>
            <a:off x="7501932" y="24398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Stopwatch with solid fill">
            <a:extLst>
              <a:ext uri="{FF2B5EF4-FFF2-40B4-BE49-F238E27FC236}">
                <a16:creationId xmlns:a16="http://schemas.microsoft.com/office/drawing/2014/main" id="{4152ECFD-40E1-E4F8-E8DB-0DF8B397BD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71308" y="2318521"/>
            <a:ext cx="306042" cy="306042"/>
          </a:xfrm>
          <a:prstGeom prst="rect">
            <a:avLst/>
          </a:prstGeom>
        </p:spPr>
      </p:pic>
      <p:pic>
        <p:nvPicPr>
          <p:cNvPr id="44" name="Graphic 43" descr="Stopwatch with solid fill">
            <a:extLst>
              <a:ext uri="{FF2B5EF4-FFF2-40B4-BE49-F238E27FC236}">
                <a16:creationId xmlns:a16="http://schemas.microsoft.com/office/drawing/2014/main" id="{B861E69D-7B72-FC67-E177-9D3FF7BE75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1540" y="2318521"/>
            <a:ext cx="306042" cy="306042"/>
          </a:xfrm>
          <a:prstGeom prst="rect">
            <a:avLst/>
          </a:prstGeom>
        </p:spPr>
      </p:pic>
      <p:sp>
        <p:nvSpPr>
          <p:cNvPr id="3" name="Alternate Process 7">
            <a:extLst>
              <a:ext uri="{FF2B5EF4-FFF2-40B4-BE49-F238E27FC236}">
                <a16:creationId xmlns:a16="http://schemas.microsoft.com/office/drawing/2014/main" id="{A64A06AB-CD15-A64B-D854-0C3533CA2C81}"/>
              </a:ext>
            </a:extLst>
          </p:cNvPr>
          <p:cNvSpPr/>
          <p:nvPr/>
        </p:nvSpPr>
        <p:spPr>
          <a:xfrm>
            <a:off x="1628892" y="1999507"/>
            <a:ext cx="4140971" cy="3768598"/>
          </a:xfrm>
          <a:prstGeom prst="flowChartAlternateProcess">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lternate Process 7">
            <a:extLst>
              <a:ext uri="{FF2B5EF4-FFF2-40B4-BE49-F238E27FC236}">
                <a16:creationId xmlns:a16="http://schemas.microsoft.com/office/drawing/2014/main" id="{6F566D05-2683-2E00-A6C1-FED52965F35D}"/>
              </a:ext>
            </a:extLst>
          </p:cNvPr>
          <p:cNvSpPr/>
          <p:nvPr/>
        </p:nvSpPr>
        <p:spPr>
          <a:xfrm>
            <a:off x="5757843" y="1997592"/>
            <a:ext cx="3988241" cy="3768598"/>
          </a:xfrm>
          <a:prstGeom prst="flowChartAlternateProcess">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F1AE8F-AB9D-48C8-65DA-B135F9025B95}"/>
              </a:ext>
            </a:extLst>
          </p:cNvPr>
          <p:cNvSpPr/>
          <p:nvPr/>
        </p:nvSpPr>
        <p:spPr>
          <a:xfrm>
            <a:off x="3182111" y="4797570"/>
            <a:ext cx="2176273" cy="89517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Old image</a:t>
            </a:r>
          </a:p>
        </p:txBody>
      </p:sp>
      <p:sp>
        <p:nvSpPr>
          <p:cNvPr id="8" name="Rectangle 7">
            <a:extLst>
              <a:ext uri="{FF2B5EF4-FFF2-40B4-BE49-F238E27FC236}">
                <a16:creationId xmlns:a16="http://schemas.microsoft.com/office/drawing/2014/main" id="{5E7E7C34-04E7-F9CA-A8F2-BE81EA5654F7}"/>
              </a:ext>
            </a:extLst>
          </p:cNvPr>
          <p:cNvSpPr/>
          <p:nvPr/>
        </p:nvSpPr>
        <p:spPr>
          <a:xfrm>
            <a:off x="6138551" y="4797569"/>
            <a:ext cx="2129031" cy="895171"/>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New image</a:t>
            </a:r>
          </a:p>
        </p:txBody>
      </p:sp>
      <p:cxnSp>
        <p:nvCxnSpPr>
          <p:cNvPr id="14" name="Straight Arrow Connector 13">
            <a:extLst>
              <a:ext uri="{FF2B5EF4-FFF2-40B4-BE49-F238E27FC236}">
                <a16:creationId xmlns:a16="http://schemas.microsoft.com/office/drawing/2014/main" id="{BBBCD2AE-60C5-A211-CC3E-8DC847619479}"/>
              </a:ext>
            </a:extLst>
          </p:cNvPr>
          <p:cNvCxnSpPr>
            <a:cxnSpLocks/>
            <a:stCxn id="20" idx="3"/>
            <a:endCxn id="29" idx="1"/>
          </p:cNvCxnSpPr>
          <p:nvPr/>
        </p:nvCxnSpPr>
        <p:spPr>
          <a:xfrm>
            <a:off x="4156577" y="1522853"/>
            <a:ext cx="1807225" cy="11052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8B77F1C-3548-2E51-2F61-CF702F4B8FFC}"/>
              </a:ext>
            </a:extLst>
          </p:cNvPr>
          <p:cNvCxnSpPr>
            <a:cxnSpLocks/>
            <a:stCxn id="20" idx="3"/>
            <a:endCxn id="32" idx="1"/>
          </p:cNvCxnSpPr>
          <p:nvPr/>
        </p:nvCxnSpPr>
        <p:spPr>
          <a:xfrm>
            <a:off x="4156577" y="1522853"/>
            <a:ext cx="1833770" cy="269491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quot;Not Allowed&quot; Symbol 16">
            <a:extLst>
              <a:ext uri="{FF2B5EF4-FFF2-40B4-BE49-F238E27FC236}">
                <a16:creationId xmlns:a16="http://schemas.microsoft.com/office/drawing/2014/main" id="{10D168B7-FB28-47E1-56C0-F71AE47BE0A7}"/>
              </a:ext>
            </a:extLst>
          </p:cNvPr>
          <p:cNvSpPr/>
          <p:nvPr/>
        </p:nvSpPr>
        <p:spPr>
          <a:xfrm>
            <a:off x="6103920" y="2025649"/>
            <a:ext cx="1253323" cy="1253323"/>
          </a:xfrm>
          <a:prstGeom prst="noSmoking">
            <a:avLst>
              <a:gd name="adj" fmla="val 78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quot;Not Allowed&quot; Symbol 17">
            <a:extLst>
              <a:ext uri="{FF2B5EF4-FFF2-40B4-BE49-F238E27FC236}">
                <a16:creationId xmlns:a16="http://schemas.microsoft.com/office/drawing/2014/main" id="{6808B3B1-7798-D409-F73E-5E4E81A2D1E7}"/>
              </a:ext>
            </a:extLst>
          </p:cNvPr>
          <p:cNvSpPr/>
          <p:nvPr/>
        </p:nvSpPr>
        <p:spPr>
          <a:xfrm>
            <a:off x="6111550" y="3530212"/>
            <a:ext cx="1253323" cy="1253323"/>
          </a:xfrm>
          <a:prstGeom prst="noSmoking">
            <a:avLst>
              <a:gd name="adj" fmla="val 78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 name="Graphic 8" descr="Satellite">
            <a:extLst>
              <a:ext uri="{FF2B5EF4-FFF2-40B4-BE49-F238E27FC236}">
                <a16:creationId xmlns:a16="http://schemas.microsoft.com/office/drawing/2014/main" id="{48C11D13-272F-E3BF-E949-F4662279D7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89580" y="4827901"/>
            <a:ext cx="834506" cy="834506"/>
          </a:xfrm>
          <a:prstGeom prst="rect">
            <a:avLst/>
          </a:prstGeom>
        </p:spPr>
      </p:pic>
      <p:pic>
        <p:nvPicPr>
          <p:cNvPr id="10" name="Graphic 9" descr="Satellite dish with solid fill">
            <a:extLst>
              <a:ext uri="{FF2B5EF4-FFF2-40B4-BE49-F238E27FC236}">
                <a16:creationId xmlns:a16="http://schemas.microsoft.com/office/drawing/2014/main" id="{D7E77529-08AC-F315-8A20-57266B6CC5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28663" y="4827901"/>
            <a:ext cx="834506" cy="834506"/>
          </a:xfrm>
          <a:prstGeom prst="rect">
            <a:avLst/>
          </a:prstGeom>
        </p:spPr>
      </p:pic>
      <p:sp>
        <p:nvSpPr>
          <p:cNvPr id="4" name="Right Arrow 19">
            <a:extLst>
              <a:ext uri="{FF2B5EF4-FFF2-40B4-BE49-F238E27FC236}">
                <a16:creationId xmlns:a16="http://schemas.microsoft.com/office/drawing/2014/main" id="{28934A87-EE19-7B9E-4216-FA487FEE5249}"/>
              </a:ext>
            </a:extLst>
          </p:cNvPr>
          <p:cNvSpPr/>
          <p:nvPr/>
        </p:nvSpPr>
        <p:spPr>
          <a:xfrm>
            <a:off x="5561000" y="2413508"/>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9">
            <a:extLst>
              <a:ext uri="{FF2B5EF4-FFF2-40B4-BE49-F238E27FC236}">
                <a16:creationId xmlns:a16="http://schemas.microsoft.com/office/drawing/2014/main" id="{7D531EAE-4EFF-89DC-2E5E-EDB252B1409D}"/>
              </a:ext>
            </a:extLst>
          </p:cNvPr>
          <p:cNvSpPr/>
          <p:nvPr/>
        </p:nvSpPr>
        <p:spPr>
          <a:xfrm>
            <a:off x="3668702" y="24398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9">
            <a:extLst>
              <a:ext uri="{FF2B5EF4-FFF2-40B4-BE49-F238E27FC236}">
                <a16:creationId xmlns:a16="http://schemas.microsoft.com/office/drawing/2014/main" id="{0846132F-F79A-44DE-CEF1-9135791464FD}"/>
              </a:ext>
            </a:extLst>
          </p:cNvPr>
          <p:cNvSpPr/>
          <p:nvPr/>
        </p:nvSpPr>
        <p:spPr>
          <a:xfrm>
            <a:off x="5567267" y="400976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Syncing cloud outline">
            <a:extLst>
              <a:ext uri="{FF2B5EF4-FFF2-40B4-BE49-F238E27FC236}">
                <a16:creationId xmlns:a16="http://schemas.microsoft.com/office/drawing/2014/main" id="{1DEA5A2E-AB20-44D3-4390-C1A508CB20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988716" y="4063211"/>
            <a:ext cx="914400" cy="870452"/>
          </a:xfrm>
          <a:prstGeom prst="rect">
            <a:avLst/>
          </a:prstGeom>
        </p:spPr>
      </p:pic>
      <p:pic>
        <p:nvPicPr>
          <p:cNvPr id="20" name="Graphic 19" descr="Partial sun with solid fill">
            <a:extLst>
              <a:ext uri="{FF2B5EF4-FFF2-40B4-BE49-F238E27FC236}">
                <a16:creationId xmlns:a16="http://schemas.microsoft.com/office/drawing/2014/main" id="{764D8674-80EF-2082-5648-D2F3B2451E4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42177" y="1065653"/>
            <a:ext cx="914400" cy="914400"/>
          </a:xfrm>
          <a:prstGeom prst="rect">
            <a:avLst/>
          </a:prstGeom>
        </p:spPr>
      </p:pic>
    </p:spTree>
    <p:extLst>
      <p:ext uri="{BB962C8B-B14F-4D97-AF65-F5344CB8AC3E}">
        <p14:creationId xmlns:p14="http://schemas.microsoft.com/office/powerpoint/2010/main" val="4142074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66DB-01EB-0E2B-6537-A91C871E6F5B}"/>
              </a:ext>
            </a:extLst>
          </p:cNvPr>
          <p:cNvSpPr>
            <a:spLocks noGrp="1"/>
          </p:cNvSpPr>
          <p:nvPr>
            <p:ph type="title"/>
          </p:nvPr>
        </p:nvSpPr>
        <p:spPr>
          <a:xfrm>
            <a:off x="871108" y="0"/>
            <a:ext cx="10449784" cy="1265928"/>
          </a:xfrm>
        </p:spPr>
        <p:txBody>
          <a:bodyPr/>
          <a:lstStyle/>
          <a:p>
            <a:r>
              <a:rPr lang="en-US"/>
              <a:t>Serval: system design</a:t>
            </a:r>
          </a:p>
        </p:txBody>
      </p:sp>
      <p:sp>
        <p:nvSpPr>
          <p:cNvPr id="6" name="Slide Number Placeholder 5">
            <a:extLst>
              <a:ext uri="{FF2B5EF4-FFF2-40B4-BE49-F238E27FC236}">
                <a16:creationId xmlns:a16="http://schemas.microsoft.com/office/drawing/2014/main" id="{3D370563-7FE1-8E80-A064-E7F7573C1B2E}"/>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27</a:t>
            </a:fld>
            <a:endParaRPr lang="en-US"/>
          </a:p>
        </p:txBody>
      </p:sp>
      <p:sp>
        <p:nvSpPr>
          <p:cNvPr id="36" name="Alternate Process 7">
            <a:extLst>
              <a:ext uri="{FF2B5EF4-FFF2-40B4-BE49-F238E27FC236}">
                <a16:creationId xmlns:a16="http://schemas.microsoft.com/office/drawing/2014/main" id="{8461B4DC-65C3-4EFC-F37C-80A27564C5D0}"/>
              </a:ext>
            </a:extLst>
          </p:cNvPr>
          <p:cNvSpPr/>
          <p:nvPr/>
        </p:nvSpPr>
        <p:spPr>
          <a:xfrm>
            <a:off x="1924934" y="2074249"/>
            <a:ext cx="2260492" cy="3421449"/>
          </a:xfrm>
          <a:prstGeom prst="flowChartAlternateProcess">
            <a:avLst/>
          </a:prstGeom>
          <a:pattFill prst="pct20">
            <a:fgClr>
              <a:schemeClr val="tx1"/>
            </a:fgClr>
            <a:bgClr>
              <a:schemeClr val="bg1"/>
            </a:bgClr>
          </a:patt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lternate Process 8">
            <a:extLst>
              <a:ext uri="{FF2B5EF4-FFF2-40B4-BE49-F238E27FC236}">
                <a16:creationId xmlns:a16="http://schemas.microsoft.com/office/drawing/2014/main" id="{7202C153-74B7-2BAA-6415-42DC47D90A87}"/>
              </a:ext>
            </a:extLst>
          </p:cNvPr>
          <p:cNvSpPr/>
          <p:nvPr/>
        </p:nvSpPr>
        <p:spPr>
          <a:xfrm>
            <a:off x="4652926" y="2084437"/>
            <a:ext cx="2886147" cy="3421449"/>
          </a:xfrm>
          <a:prstGeom prst="flowChartAlternateProcess">
            <a:avLst/>
          </a:prstGeom>
          <a:pattFill prst="pct20">
            <a:fgClr>
              <a:schemeClr val="tx1"/>
            </a:fgClr>
            <a:bgClr>
              <a:schemeClr val="bg1"/>
            </a:bgClr>
          </a:patt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7972FCB-E822-3004-8082-315D0F854123}"/>
              </a:ext>
            </a:extLst>
          </p:cNvPr>
          <p:cNvSpPr/>
          <p:nvPr/>
        </p:nvSpPr>
        <p:spPr>
          <a:xfrm>
            <a:off x="2211028" y="2624702"/>
            <a:ext cx="1684848" cy="504862"/>
          </a:xfrm>
          <a:prstGeom prst="rect">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Cloud Detection</a:t>
            </a:r>
          </a:p>
        </p:txBody>
      </p:sp>
      <p:sp>
        <p:nvSpPr>
          <p:cNvPr id="39" name="Rectangle 38">
            <a:extLst>
              <a:ext uri="{FF2B5EF4-FFF2-40B4-BE49-F238E27FC236}">
                <a16:creationId xmlns:a16="http://schemas.microsoft.com/office/drawing/2014/main" id="{51C213D3-15D9-C6D5-E17B-6FBD94F42801}"/>
              </a:ext>
            </a:extLst>
          </p:cNvPr>
          <p:cNvSpPr/>
          <p:nvPr/>
        </p:nvSpPr>
        <p:spPr>
          <a:xfrm>
            <a:off x="2211028" y="3778353"/>
            <a:ext cx="1684848" cy="504863"/>
          </a:xfrm>
          <a:prstGeom prst="rect">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Vessel Detection</a:t>
            </a:r>
          </a:p>
        </p:txBody>
      </p:sp>
      <p:sp>
        <p:nvSpPr>
          <p:cNvPr id="40" name="Rectangle 39">
            <a:extLst>
              <a:ext uri="{FF2B5EF4-FFF2-40B4-BE49-F238E27FC236}">
                <a16:creationId xmlns:a16="http://schemas.microsoft.com/office/drawing/2014/main" id="{892D00D4-A140-FF42-BE54-6368298ED2EC}"/>
              </a:ext>
            </a:extLst>
          </p:cNvPr>
          <p:cNvSpPr/>
          <p:nvPr/>
        </p:nvSpPr>
        <p:spPr>
          <a:xfrm>
            <a:off x="2211028" y="3204184"/>
            <a:ext cx="1684848" cy="504862"/>
          </a:xfrm>
          <a:prstGeom prst="rect">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Forest Fire Detection</a:t>
            </a:r>
          </a:p>
        </p:txBody>
      </p:sp>
      <p:sp>
        <p:nvSpPr>
          <p:cNvPr id="42" name="TextBox 41">
            <a:extLst>
              <a:ext uri="{FF2B5EF4-FFF2-40B4-BE49-F238E27FC236}">
                <a16:creationId xmlns:a16="http://schemas.microsoft.com/office/drawing/2014/main" id="{B1041145-6F5A-7B52-1009-34FD1A27EE3C}"/>
              </a:ext>
            </a:extLst>
          </p:cNvPr>
          <p:cNvSpPr txBox="1"/>
          <p:nvPr/>
        </p:nvSpPr>
        <p:spPr>
          <a:xfrm>
            <a:off x="2345160" y="2185372"/>
            <a:ext cx="1364220" cy="351581"/>
          </a:xfrm>
          <a:prstGeom prst="rect">
            <a:avLst/>
          </a:prstGeom>
          <a:solidFill>
            <a:srgbClr val="C00000"/>
          </a:solidFill>
          <a:effectLst>
            <a:softEdge rad="0"/>
          </a:effectLst>
        </p:spPr>
        <p:txBody>
          <a:bodyPr wrap="none" rtlCol="0">
            <a:spAutoFit/>
          </a:bodyPr>
          <a:lstStyle/>
          <a:p>
            <a:r>
              <a:rPr lang="en-US" b="1">
                <a:solidFill>
                  <a:schemeClr val="bg1"/>
                </a:solidFill>
              </a:rPr>
              <a:t>Applications</a:t>
            </a:r>
          </a:p>
        </p:txBody>
      </p:sp>
      <p:sp>
        <p:nvSpPr>
          <p:cNvPr id="44" name="TextBox 43">
            <a:extLst>
              <a:ext uri="{FF2B5EF4-FFF2-40B4-BE49-F238E27FC236}">
                <a16:creationId xmlns:a16="http://schemas.microsoft.com/office/drawing/2014/main" id="{AC3CBAAC-41B6-449D-916C-7AF1512876B8}"/>
              </a:ext>
            </a:extLst>
          </p:cNvPr>
          <p:cNvSpPr txBox="1"/>
          <p:nvPr/>
        </p:nvSpPr>
        <p:spPr>
          <a:xfrm>
            <a:off x="5300437" y="2215015"/>
            <a:ext cx="1603081" cy="615267"/>
          </a:xfrm>
          <a:prstGeom prst="rect">
            <a:avLst/>
          </a:prstGeom>
          <a:solidFill>
            <a:srgbClr val="C00000"/>
          </a:solidFill>
          <a:effectLst>
            <a:softEdge rad="0"/>
          </a:effectLst>
        </p:spPr>
        <p:txBody>
          <a:bodyPr wrap="square" rtlCol="0">
            <a:spAutoFit/>
          </a:bodyPr>
          <a:lstStyle/>
          <a:p>
            <a:pPr algn="ctr"/>
            <a:r>
              <a:rPr lang="en-US" b="1">
                <a:solidFill>
                  <a:schemeClr val="bg1"/>
                </a:solidFill>
              </a:rPr>
              <a:t>Prior Location Information</a:t>
            </a:r>
          </a:p>
        </p:txBody>
      </p:sp>
      <p:sp>
        <p:nvSpPr>
          <p:cNvPr id="45" name="Rectangle 44">
            <a:extLst>
              <a:ext uri="{FF2B5EF4-FFF2-40B4-BE49-F238E27FC236}">
                <a16:creationId xmlns:a16="http://schemas.microsoft.com/office/drawing/2014/main" id="{61D8D8CC-C905-2193-BFA5-CA272886A355}"/>
              </a:ext>
            </a:extLst>
          </p:cNvPr>
          <p:cNvSpPr/>
          <p:nvPr/>
        </p:nvSpPr>
        <p:spPr>
          <a:xfrm>
            <a:off x="5364433" y="2904069"/>
            <a:ext cx="1481329" cy="504862"/>
          </a:xfrm>
          <a:prstGeom prst="rect">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California</a:t>
            </a:r>
          </a:p>
        </p:txBody>
      </p:sp>
      <p:sp>
        <p:nvSpPr>
          <p:cNvPr id="46" name="Rectangle 45">
            <a:extLst>
              <a:ext uri="{FF2B5EF4-FFF2-40B4-BE49-F238E27FC236}">
                <a16:creationId xmlns:a16="http://schemas.microsoft.com/office/drawing/2014/main" id="{CA35E84A-6745-54FF-CE81-5497EE14DD01}"/>
              </a:ext>
            </a:extLst>
          </p:cNvPr>
          <p:cNvSpPr/>
          <p:nvPr/>
        </p:nvSpPr>
        <p:spPr>
          <a:xfrm>
            <a:off x="5379285" y="3477877"/>
            <a:ext cx="1481330" cy="504862"/>
          </a:xfrm>
          <a:prstGeom prst="rect">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Forest</a:t>
            </a:r>
          </a:p>
        </p:txBody>
      </p:sp>
      <p:sp>
        <p:nvSpPr>
          <p:cNvPr id="47" name="Rectangle 46">
            <a:extLst>
              <a:ext uri="{FF2B5EF4-FFF2-40B4-BE49-F238E27FC236}">
                <a16:creationId xmlns:a16="http://schemas.microsoft.com/office/drawing/2014/main" id="{4864A863-2F34-38F3-856F-1F5CD2038CED}"/>
              </a:ext>
            </a:extLst>
          </p:cNvPr>
          <p:cNvSpPr/>
          <p:nvPr/>
        </p:nvSpPr>
        <p:spPr>
          <a:xfrm>
            <a:off x="5364433" y="4050786"/>
            <a:ext cx="1481329" cy="504862"/>
          </a:xfrm>
          <a:prstGeom prst="rect">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Ports</a:t>
            </a:r>
          </a:p>
        </p:txBody>
      </p:sp>
      <p:sp>
        <p:nvSpPr>
          <p:cNvPr id="48" name="Alternate Process 23">
            <a:extLst>
              <a:ext uri="{FF2B5EF4-FFF2-40B4-BE49-F238E27FC236}">
                <a16:creationId xmlns:a16="http://schemas.microsoft.com/office/drawing/2014/main" id="{5D278981-D87A-C7D7-A03D-2EEA873D8D92}"/>
              </a:ext>
            </a:extLst>
          </p:cNvPr>
          <p:cNvSpPr/>
          <p:nvPr/>
        </p:nvSpPr>
        <p:spPr>
          <a:xfrm>
            <a:off x="8006573" y="4475306"/>
            <a:ext cx="2260492" cy="1020391"/>
          </a:xfrm>
          <a:prstGeom prst="flowChartAlternateProcess">
            <a:avLst/>
          </a:prstGeom>
          <a:pattFill prst="pct20">
            <a:fgClr>
              <a:schemeClr val="tx1"/>
            </a:fgClr>
            <a:bgClr>
              <a:schemeClr val="bg1"/>
            </a:bgClr>
          </a:patt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descr="Syncing cloud outline">
            <a:extLst>
              <a:ext uri="{FF2B5EF4-FFF2-40B4-BE49-F238E27FC236}">
                <a16:creationId xmlns:a16="http://schemas.microsoft.com/office/drawing/2014/main" id="{78CBEFB5-008C-B3F6-FF85-CFA6199402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9618" y="3660181"/>
            <a:ext cx="914400" cy="870452"/>
          </a:xfrm>
          <a:prstGeom prst="rect">
            <a:avLst/>
          </a:prstGeom>
        </p:spPr>
      </p:pic>
      <p:sp>
        <p:nvSpPr>
          <p:cNvPr id="50" name="Down Arrow 27">
            <a:extLst>
              <a:ext uri="{FF2B5EF4-FFF2-40B4-BE49-F238E27FC236}">
                <a16:creationId xmlns:a16="http://schemas.microsoft.com/office/drawing/2014/main" id="{40DA68E6-2AAD-C78B-1FF1-C5563DE72181}"/>
              </a:ext>
            </a:extLst>
          </p:cNvPr>
          <p:cNvSpPr/>
          <p:nvPr/>
        </p:nvSpPr>
        <p:spPr>
          <a:xfrm>
            <a:off x="2775517" y="4283216"/>
            <a:ext cx="503506" cy="494834"/>
          </a:xfrm>
          <a:prstGeom prst="downArrow">
            <a:avLst>
              <a:gd name="adj1" fmla="val 39623"/>
              <a:gd name="adj2" fmla="val 50000"/>
            </a:avLst>
          </a:prstGeom>
          <a:solidFill>
            <a:schemeClr val="accent6">
              <a:alpha val="6081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7B6D7B79-9DF5-FC3B-B380-6A62E72BDFAD}"/>
              </a:ext>
            </a:extLst>
          </p:cNvPr>
          <p:cNvSpPr txBox="1"/>
          <p:nvPr/>
        </p:nvSpPr>
        <p:spPr>
          <a:xfrm>
            <a:off x="2044669" y="4830879"/>
            <a:ext cx="1973749" cy="369332"/>
          </a:xfrm>
          <a:prstGeom prst="rect">
            <a:avLst/>
          </a:prstGeom>
          <a:solidFill>
            <a:schemeClr val="accent5"/>
          </a:solidFill>
          <a:effectLst>
            <a:softEdge rad="0"/>
          </a:effectLst>
        </p:spPr>
        <p:txBody>
          <a:bodyPr wrap="square" rtlCol="0">
            <a:spAutoFit/>
          </a:bodyPr>
          <a:lstStyle/>
          <a:p>
            <a:r>
              <a:rPr lang="en-US" b="1">
                <a:solidFill>
                  <a:schemeClr val="bg1"/>
                </a:solidFill>
              </a:rPr>
              <a:t>Images &amp; Insights</a:t>
            </a:r>
          </a:p>
        </p:txBody>
      </p:sp>
      <p:cxnSp>
        <p:nvCxnSpPr>
          <p:cNvPr id="52" name="Straight Arrow Connector 51">
            <a:extLst>
              <a:ext uri="{FF2B5EF4-FFF2-40B4-BE49-F238E27FC236}">
                <a16:creationId xmlns:a16="http://schemas.microsoft.com/office/drawing/2014/main" id="{2310A969-9F37-A483-3571-8987C982576E}"/>
              </a:ext>
            </a:extLst>
          </p:cNvPr>
          <p:cNvCxnSpPr>
            <a:cxnSpLocks/>
            <a:stCxn id="51" idx="3"/>
            <a:endCxn id="56" idx="1"/>
          </p:cNvCxnSpPr>
          <p:nvPr/>
        </p:nvCxnSpPr>
        <p:spPr>
          <a:xfrm>
            <a:off x="4018418" y="5015545"/>
            <a:ext cx="873028" cy="11590"/>
          </a:xfrm>
          <a:prstGeom prst="straightConnector1">
            <a:avLst/>
          </a:prstGeom>
          <a:ln w="25400">
            <a:solidFill>
              <a:schemeClr val="tx1"/>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7ACB263-5994-1151-D97B-ADFAAB24DB3C}"/>
              </a:ext>
            </a:extLst>
          </p:cNvPr>
          <p:cNvSpPr txBox="1"/>
          <p:nvPr/>
        </p:nvSpPr>
        <p:spPr>
          <a:xfrm>
            <a:off x="8335278" y="4656235"/>
            <a:ext cx="1603081" cy="615267"/>
          </a:xfrm>
          <a:prstGeom prst="rect">
            <a:avLst/>
          </a:prstGeom>
          <a:solidFill>
            <a:srgbClr val="C00000"/>
          </a:solidFill>
          <a:effectLst>
            <a:softEdge rad="0"/>
          </a:effectLst>
        </p:spPr>
        <p:txBody>
          <a:bodyPr wrap="square" rtlCol="0">
            <a:spAutoFit/>
          </a:bodyPr>
          <a:lstStyle/>
          <a:p>
            <a:pPr algn="ctr"/>
            <a:r>
              <a:rPr lang="en-US" b="1">
                <a:solidFill>
                  <a:schemeClr val="bg1"/>
                </a:solidFill>
              </a:rPr>
              <a:t>Client-facing apps</a:t>
            </a:r>
          </a:p>
        </p:txBody>
      </p:sp>
      <p:cxnSp>
        <p:nvCxnSpPr>
          <p:cNvPr id="55" name="Straight Arrow Connector 54">
            <a:extLst>
              <a:ext uri="{FF2B5EF4-FFF2-40B4-BE49-F238E27FC236}">
                <a16:creationId xmlns:a16="http://schemas.microsoft.com/office/drawing/2014/main" id="{C1D4854F-A337-23C5-CC64-1B8FB36D682A}"/>
              </a:ext>
            </a:extLst>
          </p:cNvPr>
          <p:cNvCxnSpPr>
            <a:cxnSpLocks/>
          </p:cNvCxnSpPr>
          <p:nvPr/>
        </p:nvCxnSpPr>
        <p:spPr>
          <a:xfrm flipH="1">
            <a:off x="3709380" y="2361162"/>
            <a:ext cx="1550716" cy="0"/>
          </a:xfrm>
          <a:prstGeom prst="straightConnector1">
            <a:avLst/>
          </a:prstGeom>
          <a:ln w="25400">
            <a:solidFill>
              <a:schemeClr val="tx1"/>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CC85170C-5AF9-878F-D187-0E211C8B1BE0}"/>
              </a:ext>
            </a:extLst>
          </p:cNvPr>
          <p:cNvSpPr txBox="1"/>
          <p:nvPr/>
        </p:nvSpPr>
        <p:spPr>
          <a:xfrm>
            <a:off x="4891446" y="4842469"/>
            <a:ext cx="888833" cy="369332"/>
          </a:xfrm>
          <a:prstGeom prst="rect">
            <a:avLst/>
          </a:prstGeom>
          <a:solidFill>
            <a:schemeClr val="accent5"/>
          </a:solidFill>
          <a:effectLst>
            <a:softEdge rad="0"/>
          </a:effectLst>
        </p:spPr>
        <p:txBody>
          <a:bodyPr wrap="none" rtlCol="0">
            <a:spAutoFit/>
          </a:bodyPr>
          <a:lstStyle/>
          <a:p>
            <a:pPr algn="ctr"/>
            <a:r>
              <a:rPr lang="en-US" b="1">
                <a:solidFill>
                  <a:schemeClr val="bg1"/>
                </a:solidFill>
              </a:rPr>
              <a:t>Images</a:t>
            </a:r>
          </a:p>
        </p:txBody>
      </p:sp>
      <p:sp>
        <p:nvSpPr>
          <p:cNvPr id="58" name="TextBox 57">
            <a:extLst>
              <a:ext uri="{FF2B5EF4-FFF2-40B4-BE49-F238E27FC236}">
                <a16:creationId xmlns:a16="http://schemas.microsoft.com/office/drawing/2014/main" id="{096C3CD0-DB67-EA45-F19E-8ADD28158F5E}"/>
              </a:ext>
            </a:extLst>
          </p:cNvPr>
          <p:cNvSpPr txBox="1"/>
          <p:nvPr/>
        </p:nvSpPr>
        <p:spPr>
          <a:xfrm>
            <a:off x="6044122" y="4710625"/>
            <a:ext cx="1302343" cy="646331"/>
          </a:xfrm>
          <a:prstGeom prst="rect">
            <a:avLst/>
          </a:prstGeom>
          <a:solidFill>
            <a:schemeClr val="accent6"/>
          </a:solidFill>
          <a:effectLst>
            <a:softEdge rad="0"/>
          </a:effectLst>
        </p:spPr>
        <p:txBody>
          <a:bodyPr wrap="square" rtlCol="0">
            <a:spAutoFit/>
          </a:bodyPr>
          <a:lstStyle/>
          <a:p>
            <a:pPr algn="ctr"/>
            <a:r>
              <a:rPr lang="en-US" b="1">
                <a:solidFill>
                  <a:schemeClr val="bg1"/>
                </a:solidFill>
              </a:rPr>
              <a:t>Complete Digest</a:t>
            </a:r>
          </a:p>
        </p:txBody>
      </p:sp>
      <p:cxnSp>
        <p:nvCxnSpPr>
          <p:cNvPr id="59" name="Straight Arrow Connector 58">
            <a:extLst>
              <a:ext uri="{FF2B5EF4-FFF2-40B4-BE49-F238E27FC236}">
                <a16:creationId xmlns:a16="http://schemas.microsoft.com/office/drawing/2014/main" id="{1F93DB03-E082-1DB5-A75A-637827874B6F}"/>
              </a:ext>
            </a:extLst>
          </p:cNvPr>
          <p:cNvCxnSpPr>
            <a:cxnSpLocks/>
          </p:cNvCxnSpPr>
          <p:nvPr/>
        </p:nvCxnSpPr>
        <p:spPr>
          <a:xfrm>
            <a:off x="5765981" y="5047091"/>
            <a:ext cx="278141" cy="0"/>
          </a:xfrm>
          <a:prstGeom prst="straightConnector1">
            <a:avLst/>
          </a:prstGeom>
          <a:ln>
            <a:headEnd w="lg" len="lg"/>
            <a:tailEnd type="triangle" w="lg" len="lg"/>
          </a:ln>
        </p:spPr>
        <p:style>
          <a:lnRef idx="1">
            <a:schemeClr val="dk1"/>
          </a:lnRef>
          <a:fillRef idx="0">
            <a:schemeClr val="dk1"/>
          </a:fillRef>
          <a:effectRef idx="0">
            <a:schemeClr val="dk1"/>
          </a:effectRef>
          <a:fontRef idx="minor">
            <a:schemeClr val="tx1"/>
          </a:fontRef>
        </p:style>
      </p:cxnSp>
      <p:sp>
        <p:nvSpPr>
          <p:cNvPr id="60" name="Circular Arrow 88">
            <a:extLst>
              <a:ext uri="{FF2B5EF4-FFF2-40B4-BE49-F238E27FC236}">
                <a16:creationId xmlns:a16="http://schemas.microsoft.com/office/drawing/2014/main" id="{72A8411D-0AB7-38D2-3111-E3133DFE3F86}"/>
              </a:ext>
            </a:extLst>
          </p:cNvPr>
          <p:cNvSpPr/>
          <p:nvPr/>
        </p:nvSpPr>
        <p:spPr>
          <a:xfrm flipV="1">
            <a:off x="2803043" y="4339788"/>
            <a:ext cx="4040967" cy="1793442"/>
          </a:xfrm>
          <a:prstGeom prst="circularArrow">
            <a:avLst>
              <a:gd name="adj1" fmla="val 0"/>
              <a:gd name="adj2" fmla="val 336842"/>
              <a:gd name="adj3" fmla="val 20967769"/>
              <a:gd name="adj4" fmla="val 10843216"/>
              <a:gd name="adj5" fmla="val 6077"/>
            </a:avLst>
          </a:prstGeom>
          <a:solidFill>
            <a:schemeClr val="tx1"/>
          </a:solidFill>
          <a:ln w="254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1" name="Straight Arrow Connector 60">
            <a:extLst>
              <a:ext uri="{FF2B5EF4-FFF2-40B4-BE49-F238E27FC236}">
                <a16:creationId xmlns:a16="http://schemas.microsoft.com/office/drawing/2014/main" id="{E9FD95B4-7341-B893-00E0-BC19997B0690}"/>
              </a:ext>
            </a:extLst>
          </p:cNvPr>
          <p:cNvCxnSpPr>
            <a:cxnSpLocks/>
          </p:cNvCxnSpPr>
          <p:nvPr/>
        </p:nvCxnSpPr>
        <p:spPr>
          <a:xfrm>
            <a:off x="7359757" y="5012463"/>
            <a:ext cx="975521" cy="0"/>
          </a:xfrm>
          <a:prstGeom prst="straightConnector1">
            <a:avLst/>
          </a:prstGeom>
          <a:ln w="25400">
            <a:solidFill>
              <a:schemeClr val="tx1"/>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A5D6D7C-FCF3-8EEF-8FCF-86C0BD103267}"/>
              </a:ext>
            </a:extLst>
          </p:cNvPr>
          <p:cNvSpPr/>
          <p:nvPr/>
        </p:nvSpPr>
        <p:spPr>
          <a:xfrm>
            <a:off x="8396153" y="2284522"/>
            <a:ext cx="1481329" cy="504862"/>
          </a:xfrm>
          <a:prstGeom prst="rect">
            <a:avLst/>
          </a:prstGeom>
          <a:solidFill>
            <a:schemeClr val="bg1">
              <a:lumMod val="8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Weather</a:t>
            </a:r>
          </a:p>
        </p:txBody>
      </p:sp>
      <p:cxnSp>
        <p:nvCxnSpPr>
          <p:cNvPr id="5" name="Straight Arrow Connector 4">
            <a:extLst>
              <a:ext uri="{FF2B5EF4-FFF2-40B4-BE49-F238E27FC236}">
                <a16:creationId xmlns:a16="http://schemas.microsoft.com/office/drawing/2014/main" id="{15BBF0C5-2C22-88F8-993C-2A30ACD4CF23}"/>
              </a:ext>
            </a:extLst>
          </p:cNvPr>
          <p:cNvCxnSpPr>
            <a:cxnSpLocks/>
            <a:stCxn id="3" idx="1"/>
            <a:endCxn id="44" idx="3"/>
          </p:cNvCxnSpPr>
          <p:nvPr/>
        </p:nvCxnSpPr>
        <p:spPr>
          <a:xfrm flipH="1" flipV="1">
            <a:off x="6903518" y="2522649"/>
            <a:ext cx="1492635" cy="14304"/>
          </a:xfrm>
          <a:prstGeom prst="straightConnector1">
            <a:avLst/>
          </a:prstGeom>
          <a:ln w="25400">
            <a:solidFill>
              <a:schemeClr val="tx1"/>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pic>
        <p:nvPicPr>
          <p:cNvPr id="4" name="Graphic 3" descr="Satellite dish with solid fill">
            <a:extLst>
              <a:ext uri="{FF2B5EF4-FFF2-40B4-BE49-F238E27FC236}">
                <a16:creationId xmlns:a16="http://schemas.microsoft.com/office/drawing/2014/main" id="{E3FE172E-D1E3-6BDE-3B97-E2B10F079C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78746" y="1249931"/>
            <a:ext cx="834506" cy="834506"/>
          </a:xfrm>
          <a:prstGeom prst="rect">
            <a:avLst/>
          </a:prstGeom>
        </p:spPr>
      </p:pic>
      <p:pic>
        <p:nvPicPr>
          <p:cNvPr id="7" name="Graphic 6" descr="Satellite">
            <a:extLst>
              <a:ext uri="{FF2B5EF4-FFF2-40B4-BE49-F238E27FC236}">
                <a16:creationId xmlns:a16="http://schemas.microsoft.com/office/drawing/2014/main" id="{6BB4D9CE-8EF5-C309-3286-4A6F49043A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10017" y="1229280"/>
            <a:ext cx="834506" cy="834506"/>
          </a:xfrm>
          <a:prstGeom prst="rect">
            <a:avLst/>
          </a:prstGeom>
        </p:spPr>
      </p:pic>
    </p:spTree>
    <p:extLst>
      <p:ext uri="{BB962C8B-B14F-4D97-AF65-F5344CB8AC3E}">
        <p14:creationId xmlns:p14="http://schemas.microsoft.com/office/powerpoint/2010/main" val="25448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500"/>
                                        <p:tgtEl>
                                          <p:spTgt spid="3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500"/>
                                        <p:tgtEl>
                                          <p:spTgt spid="5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60"/>
                                        </p:tgtEl>
                                        <p:attrNameLst>
                                          <p:attrName>style.visibility</p:attrName>
                                        </p:attrNameLst>
                                      </p:cBhvr>
                                      <p:to>
                                        <p:strVal val="visible"/>
                                      </p:to>
                                    </p:set>
                                    <p:animEffect transition="in" filter="fade">
                                      <p:cBhvr>
                                        <p:cTn id="80" dur="500"/>
                                        <p:tgtEl>
                                          <p:spTgt spid="6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par>
                                <p:cTn id="84" presetID="10" presetClass="entr" presetSubtype="0" fill="hold" nodeType="with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fade">
                                      <p:cBhvr>
                                        <p:cTn id="86" dur="500"/>
                                        <p:tgtEl>
                                          <p:spTgt spid="5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fade">
                                      <p:cBhvr>
                                        <p:cTn id="91" dur="500"/>
                                        <p:tgtEl>
                                          <p:spTgt spid="6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fade">
                                      <p:cBhvr>
                                        <p:cTn id="9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2" grpId="0" animBg="1"/>
      <p:bldP spid="44" grpId="0" animBg="1"/>
      <p:bldP spid="45" grpId="0" animBg="1"/>
      <p:bldP spid="46" grpId="0" animBg="1"/>
      <p:bldP spid="47" grpId="0" animBg="1"/>
      <p:bldP spid="48" grpId="0" animBg="1"/>
      <p:bldP spid="50" grpId="0" animBg="1"/>
      <p:bldP spid="51" grpId="0" animBg="1"/>
      <p:bldP spid="54" grpId="0" animBg="1"/>
      <p:bldP spid="56" grpId="0" animBg="1"/>
      <p:bldP spid="58" grpId="0" animBg="1"/>
      <p:bldP spid="60"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F538B-9B31-196B-67A0-755AA9450055}"/>
              </a:ext>
            </a:extLst>
          </p:cNvPr>
          <p:cNvSpPr>
            <a:spLocks noGrp="1"/>
          </p:cNvSpPr>
          <p:nvPr>
            <p:ph type="title"/>
          </p:nvPr>
        </p:nvSpPr>
        <p:spPr>
          <a:xfrm>
            <a:off x="871108" y="-2686"/>
            <a:ext cx="10449784" cy="1265928"/>
          </a:xfrm>
        </p:spPr>
        <p:txBody>
          <a:bodyPr/>
          <a:lstStyle/>
          <a:p>
            <a:r>
              <a:rPr lang="en-US"/>
              <a:t>In this talk: Near Real-time Earth Monitoring</a:t>
            </a:r>
          </a:p>
        </p:txBody>
      </p:sp>
      <p:sp>
        <p:nvSpPr>
          <p:cNvPr id="3" name="Content Placeholder 2">
            <a:extLst>
              <a:ext uri="{FF2B5EF4-FFF2-40B4-BE49-F238E27FC236}">
                <a16:creationId xmlns:a16="http://schemas.microsoft.com/office/drawing/2014/main" id="{506F7685-4E40-4486-7A39-C25A0F351423}"/>
              </a:ext>
            </a:extLst>
          </p:cNvPr>
          <p:cNvSpPr>
            <a:spLocks noGrp="1"/>
          </p:cNvSpPr>
          <p:nvPr>
            <p:ph idx="1"/>
          </p:nvPr>
        </p:nvSpPr>
        <p:spPr>
          <a:xfrm>
            <a:off x="877824" y="1567053"/>
            <a:ext cx="10442448" cy="3903819"/>
          </a:xfrm>
        </p:spPr>
        <p:txBody>
          <a:bodyPr>
            <a:normAutofit/>
          </a:bodyPr>
          <a:lstStyle/>
          <a:p>
            <a:pPr>
              <a:lnSpc>
                <a:spcPct val="150000"/>
              </a:lnSpc>
            </a:pPr>
            <a:r>
              <a:rPr lang="en-US" sz="2800"/>
              <a:t>Current approaches and their limitations</a:t>
            </a:r>
          </a:p>
          <a:p>
            <a:pPr>
              <a:lnSpc>
                <a:spcPct val="150000"/>
              </a:lnSpc>
            </a:pPr>
            <a:r>
              <a:rPr lang="en-US" sz="2800">
                <a:solidFill>
                  <a:schemeClr val="tx1"/>
                </a:solidFill>
              </a:rPr>
              <a:t>Serval: near real-time imagery through query bifurcation</a:t>
            </a:r>
          </a:p>
          <a:p>
            <a:pPr>
              <a:lnSpc>
                <a:spcPct val="150000"/>
              </a:lnSpc>
            </a:pPr>
            <a:r>
              <a:rPr lang="en-US" sz="2800">
                <a:solidFill>
                  <a:srgbClr val="FF0000"/>
                </a:solidFill>
              </a:rPr>
              <a:t>Evaluation: trace-driven simulations on 200 satellite data</a:t>
            </a:r>
          </a:p>
        </p:txBody>
      </p:sp>
      <p:sp>
        <p:nvSpPr>
          <p:cNvPr id="6" name="Slide Number Placeholder 5">
            <a:extLst>
              <a:ext uri="{FF2B5EF4-FFF2-40B4-BE49-F238E27FC236}">
                <a16:creationId xmlns:a16="http://schemas.microsoft.com/office/drawing/2014/main" id="{E6133EAE-9B3A-58E4-FBEA-EB65EC980488}"/>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28</a:t>
            </a:fld>
            <a:endParaRPr lang="en-US"/>
          </a:p>
        </p:txBody>
      </p:sp>
    </p:spTree>
    <p:extLst>
      <p:ext uri="{BB962C8B-B14F-4D97-AF65-F5344CB8AC3E}">
        <p14:creationId xmlns:p14="http://schemas.microsoft.com/office/powerpoint/2010/main" val="3317868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5F053-9DD7-A18D-2B9E-12E0853D662E}"/>
              </a:ext>
            </a:extLst>
          </p:cNvPr>
          <p:cNvSpPr>
            <a:spLocks noGrp="1"/>
          </p:cNvSpPr>
          <p:nvPr>
            <p:ph type="title"/>
          </p:nvPr>
        </p:nvSpPr>
        <p:spPr>
          <a:xfrm>
            <a:off x="872730" y="5323"/>
            <a:ext cx="10449784" cy="1265928"/>
          </a:xfrm>
        </p:spPr>
        <p:txBody>
          <a:bodyPr/>
          <a:lstStyle/>
          <a:p>
            <a:r>
              <a:rPr lang="en-US"/>
              <a:t>Evaluation: satellite images</a:t>
            </a:r>
          </a:p>
        </p:txBody>
      </p:sp>
      <p:sp>
        <p:nvSpPr>
          <p:cNvPr id="3" name="Content Placeholder 2">
            <a:extLst>
              <a:ext uri="{FF2B5EF4-FFF2-40B4-BE49-F238E27FC236}">
                <a16:creationId xmlns:a16="http://schemas.microsoft.com/office/drawing/2014/main" id="{90FFC494-AB51-B95F-C846-C4A6D528322D}"/>
              </a:ext>
            </a:extLst>
          </p:cNvPr>
          <p:cNvSpPr>
            <a:spLocks noGrp="1"/>
          </p:cNvSpPr>
          <p:nvPr>
            <p:ph idx="1"/>
          </p:nvPr>
        </p:nvSpPr>
        <p:spPr>
          <a:xfrm>
            <a:off x="879446" y="1575062"/>
            <a:ext cx="6120052" cy="3903819"/>
          </a:xfrm>
        </p:spPr>
        <p:txBody>
          <a:bodyPr>
            <a:noAutofit/>
          </a:bodyPr>
          <a:lstStyle/>
          <a:p>
            <a:r>
              <a:rPr lang="en-US" sz="2400"/>
              <a:t>Real image collected by the entire Planet Dove constellation:</a:t>
            </a:r>
          </a:p>
          <a:p>
            <a:pPr lvl="1"/>
            <a:r>
              <a:rPr lang="en-US" sz="2400"/>
              <a:t>Over 10,000,000 images taken over 20 days</a:t>
            </a:r>
          </a:p>
          <a:p>
            <a:pPr lvl="1"/>
            <a:r>
              <a:rPr lang="en-US" sz="2400"/>
              <a:t>We downloaded the 40,000 in CA that’s over 13TB, and the metadata of the rest</a:t>
            </a:r>
          </a:p>
        </p:txBody>
      </p:sp>
      <p:sp>
        <p:nvSpPr>
          <p:cNvPr id="6" name="Slide Number Placeholder 5">
            <a:extLst>
              <a:ext uri="{FF2B5EF4-FFF2-40B4-BE49-F238E27FC236}">
                <a16:creationId xmlns:a16="http://schemas.microsoft.com/office/drawing/2014/main" id="{12D09EB6-1C98-C929-1595-2A9D0170E779}"/>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29</a:t>
            </a:fld>
            <a:endParaRPr lang="en-US"/>
          </a:p>
        </p:txBody>
      </p:sp>
      <p:grpSp>
        <p:nvGrpSpPr>
          <p:cNvPr id="7" name="Group 6">
            <a:extLst>
              <a:ext uri="{FF2B5EF4-FFF2-40B4-BE49-F238E27FC236}">
                <a16:creationId xmlns:a16="http://schemas.microsoft.com/office/drawing/2014/main" id="{9E35EF6F-078A-6F93-0F44-8011025E8989}"/>
              </a:ext>
            </a:extLst>
          </p:cNvPr>
          <p:cNvGrpSpPr/>
          <p:nvPr/>
        </p:nvGrpSpPr>
        <p:grpSpPr>
          <a:xfrm>
            <a:off x="7551881" y="433866"/>
            <a:ext cx="3769011" cy="4473617"/>
            <a:chOff x="4207847" y="1208303"/>
            <a:chExt cx="3769011" cy="4473617"/>
          </a:xfrm>
        </p:grpSpPr>
        <mc:AlternateContent xmlns:mc="http://schemas.openxmlformats.org/markup-compatibility/2006">
          <mc:Choice xmlns:am3d="http://schemas.microsoft.com/office/drawing/2017/model3d" Requires="am3d">
            <p:graphicFrame>
              <p:nvGraphicFramePr>
                <p:cNvPr id="8" name="3D Model 7" descr="Earth">
                  <a:extLst>
                    <a:ext uri="{FF2B5EF4-FFF2-40B4-BE49-F238E27FC236}">
                      <a16:creationId xmlns:a16="http://schemas.microsoft.com/office/drawing/2014/main" id="{C4341429-8009-B0D9-58AD-A3F16E8AED74}"/>
                    </a:ext>
                  </a:extLst>
                </p:cNvPr>
                <p:cNvGraphicFramePr>
                  <a:graphicFrameLocks noChangeAspect="1"/>
                </p:cNvGraphicFramePr>
                <p:nvPr>
                  <p:extLst>
                    <p:ext uri="{D42A27DB-BD31-4B8C-83A1-F6EECF244321}">
                      <p14:modId xmlns:p14="http://schemas.microsoft.com/office/powerpoint/2010/main" val="932807738"/>
                    </p:ext>
                  </p:extLst>
                </p:nvPr>
              </p:nvGraphicFramePr>
              <p:xfrm>
                <a:off x="4207847" y="1649962"/>
                <a:ext cx="3769011" cy="3769012"/>
              </p:xfrm>
              <a:graphic>
                <a:graphicData uri="http://schemas.microsoft.com/office/drawing/2017/model3d">
                  <am3d:model3d r:embed="rId3">
                    <am3d:spPr>
                      <a:xfrm>
                        <a:off x="0" y="0"/>
                        <a:ext cx="3769011" cy="3769012"/>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2048156" ay="2300469" az="1368605"/>
                      <am3d:postTrans dx="0" dy="0" dz="0"/>
                    </am3d:trans>
                    <am3d:raster rName="Office3DRenderer" rVer="16.0.8326">
                      <am3d:blip r:embed="rId4"/>
                    </am3d:raster>
                    <am3d:objViewport viewportSz="66778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Earth">
                  <a:extLst>
                    <a:ext uri="{FF2B5EF4-FFF2-40B4-BE49-F238E27FC236}">
                      <a16:creationId xmlns:a16="http://schemas.microsoft.com/office/drawing/2014/main" id="{C4341429-8009-B0D9-58AD-A3F16E8AED74}"/>
                    </a:ext>
                  </a:extLst>
                </p:cNvPr>
                <p:cNvPicPr>
                  <a:picLocks noGrp="1" noRot="1" noChangeAspect="1" noMove="1" noResize="1" noEditPoints="1" noAdjustHandles="1" noChangeArrowheads="1" noChangeShapeType="1" noCrop="1"/>
                </p:cNvPicPr>
                <p:nvPr/>
              </p:nvPicPr>
              <p:blipFill>
                <a:blip r:embed="rId4"/>
                <a:stretch>
                  <a:fillRect/>
                </a:stretch>
              </p:blipFill>
              <p:spPr>
                <a:xfrm>
                  <a:off x="7551881" y="875525"/>
                  <a:ext cx="3769011" cy="3769012"/>
                </a:xfrm>
                <a:prstGeom prst="rect">
                  <a:avLst/>
                </a:prstGeom>
              </p:spPr>
            </p:pic>
          </mc:Fallback>
        </mc:AlternateContent>
        <p:sp>
          <p:nvSpPr>
            <p:cNvPr id="9" name="Arc 8">
              <a:extLst>
                <a:ext uri="{FF2B5EF4-FFF2-40B4-BE49-F238E27FC236}">
                  <a16:creationId xmlns:a16="http://schemas.microsoft.com/office/drawing/2014/main" id="{DAB82EAB-DBCB-A2B6-DEA8-CBCD4487EEEC}"/>
                </a:ext>
              </a:extLst>
            </p:cNvPr>
            <p:cNvSpPr/>
            <p:nvPr/>
          </p:nvSpPr>
          <p:spPr>
            <a:xfrm rot="10451633" flipH="1">
              <a:off x="5736826" y="1239253"/>
              <a:ext cx="1019062" cy="4379495"/>
            </a:xfrm>
            <a:prstGeom prst="arc">
              <a:avLst>
                <a:gd name="adj1" fmla="val 15745272"/>
                <a:gd name="adj2" fmla="val 6027523"/>
              </a:avLst>
            </a:prstGeom>
            <a:ln w="38100" cap="rnd">
              <a:solidFill>
                <a:srgbClr val="C00000"/>
              </a:solidFill>
              <a:prstDash val="solid"/>
              <a:round/>
              <a:extLst>
                <a:ext uri="{C807C97D-BFC1-408E-A445-0C87EB9F89A2}">
                  <ask:lineSketchStyleProps xmlns:ask="http://schemas.microsoft.com/office/drawing/2018/sketchyshapes" sd="1219033472">
                    <a:custGeom>
                      <a:avLst/>
                      <a:gdLst>
                        <a:gd name="connsiteX0" fmla="*/ 112277 w 1019062"/>
                        <a:gd name="connsiteY0" fmla="*/ 818486 h 4379495"/>
                        <a:gd name="connsiteX1" fmla="*/ 1012151 w 1019062"/>
                        <a:gd name="connsiteY1" fmla="*/ 1830294 h 4379495"/>
                        <a:gd name="connsiteX2" fmla="*/ 1012424 w 1019062"/>
                        <a:gd name="connsiteY2" fmla="*/ 2542068 h 4379495"/>
                        <a:gd name="connsiteX3" fmla="*/ 118111 w 1019062"/>
                        <a:gd name="connsiteY3" fmla="*/ 3591654 h 4379495"/>
                        <a:gd name="connsiteX4" fmla="*/ 240756 w 1019062"/>
                        <a:gd name="connsiteY4" fmla="*/ 3152390 h 4379495"/>
                        <a:gd name="connsiteX5" fmla="*/ 379058 w 1019062"/>
                        <a:gd name="connsiteY5" fmla="*/ 2657050 h 4379495"/>
                        <a:gd name="connsiteX6" fmla="*/ 509531 w 1019062"/>
                        <a:gd name="connsiteY6" fmla="*/ 2189748 h 4379495"/>
                        <a:gd name="connsiteX7" fmla="*/ 369168 w 1019062"/>
                        <a:gd name="connsiteY7" fmla="*/ 1705235 h 4379495"/>
                        <a:gd name="connsiteX8" fmla="*/ 244695 w 1019062"/>
                        <a:gd name="connsiteY8" fmla="*/ 1275573 h 4379495"/>
                        <a:gd name="connsiteX9" fmla="*/ 112277 w 1019062"/>
                        <a:gd name="connsiteY9" fmla="*/ 818486 h 4379495"/>
                        <a:gd name="connsiteX0" fmla="*/ 112277 w 1019062"/>
                        <a:gd name="connsiteY0" fmla="*/ 818486 h 4379495"/>
                        <a:gd name="connsiteX1" fmla="*/ 1012151 w 1019062"/>
                        <a:gd name="connsiteY1" fmla="*/ 1830294 h 4379495"/>
                        <a:gd name="connsiteX2" fmla="*/ 1012424 w 1019062"/>
                        <a:gd name="connsiteY2" fmla="*/ 2542068 h 4379495"/>
                        <a:gd name="connsiteX3" fmla="*/ 118111 w 1019062"/>
                        <a:gd name="connsiteY3" fmla="*/ 3591654 h 4379495"/>
                      </a:gdLst>
                      <a:ahLst/>
                      <a:cxnLst>
                        <a:cxn ang="0">
                          <a:pos x="connsiteX0" y="connsiteY0"/>
                        </a:cxn>
                        <a:cxn ang="0">
                          <a:pos x="connsiteX1" y="connsiteY1"/>
                        </a:cxn>
                        <a:cxn ang="0">
                          <a:pos x="connsiteX2" y="connsiteY2"/>
                        </a:cxn>
                        <a:cxn ang="0">
                          <a:pos x="connsiteX3" y="connsiteY3"/>
                        </a:cxn>
                      </a:cxnLst>
                      <a:rect l="l" t="t" r="r" b="b"/>
                      <a:pathLst>
                        <a:path w="1019062" h="4379495" stroke="0" extrusionOk="0">
                          <a:moveTo>
                            <a:pt x="112277" y="818486"/>
                          </a:moveTo>
                          <a:cubicBezTo>
                            <a:pt x="318366" y="-699605"/>
                            <a:pt x="782984" y="22772"/>
                            <a:pt x="1012151" y="1830294"/>
                          </a:cubicBezTo>
                          <a:cubicBezTo>
                            <a:pt x="1072917" y="2076772"/>
                            <a:pt x="962414" y="2308207"/>
                            <a:pt x="1012424" y="2542068"/>
                          </a:cubicBezTo>
                          <a:cubicBezTo>
                            <a:pt x="768239" y="4564251"/>
                            <a:pt x="361949" y="5231000"/>
                            <a:pt x="118111" y="3591654"/>
                          </a:cubicBezTo>
                          <a:cubicBezTo>
                            <a:pt x="134563" y="3483034"/>
                            <a:pt x="209470" y="3365846"/>
                            <a:pt x="240756" y="3152390"/>
                          </a:cubicBezTo>
                          <a:cubicBezTo>
                            <a:pt x="272042" y="2938934"/>
                            <a:pt x="328856" y="2904328"/>
                            <a:pt x="379058" y="2657050"/>
                          </a:cubicBezTo>
                          <a:cubicBezTo>
                            <a:pt x="429260" y="2409772"/>
                            <a:pt x="478914" y="2338940"/>
                            <a:pt x="509531" y="2189748"/>
                          </a:cubicBezTo>
                          <a:cubicBezTo>
                            <a:pt x="447699" y="2010814"/>
                            <a:pt x="473743" y="1850927"/>
                            <a:pt x="369168" y="1705235"/>
                          </a:cubicBezTo>
                          <a:cubicBezTo>
                            <a:pt x="264593" y="1559543"/>
                            <a:pt x="352799" y="1458236"/>
                            <a:pt x="244695" y="1275573"/>
                          </a:cubicBezTo>
                          <a:cubicBezTo>
                            <a:pt x="136591" y="1092910"/>
                            <a:pt x="182423" y="930536"/>
                            <a:pt x="112277" y="818486"/>
                          </a:cubicBezTo>
                          <a:close/>
                        </a:path>
                        <a:path w="1019062" h="4379495" fill="none" extrusionOk="0">
                          <a:moveTo>
                            <a:pt x="112277" y="818486"/>
                          </a:moveTo>
                          <a:cubicBezTo>
                            <a:pt x="542080" y="-530640"/>
                            <a:pt x="1014370" y="74772"/>
                            <a:pt x="1012151" y="1830294"/>
                          </a:cubicBezTo>
                          <a:cubicBezTo>
                            <a:pt x="1023194" y="2085790"/>
                            <a:pt x="1024076" y="2310508"/>
                            <a:pt x="1012424" y="2542068"/>
                          </a:cubicBezTo>
                          <a:cubicBezTo>
                            <a:pt x="1037226" y="4510857"/>
                            <a:pt x="439548" y="4996759"/>
                            <a:pt x="118111" y="3591654"/>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A828EB98-863A-D5F4-317F-98CDF07CB744}"/>
                </a:ext>
              </a:extLst>
            </p:cNvPr>
            <p:cNvSpPr/>
            <p:nvPr/>
          </p:nvSpPr>
          <p:spPr>
            <a:xfrm>
              <a:off x="6365655" y="172495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E7C05FB-354D-18AA-96BC-5CC035028298}"/>
                </a:ext>
              </a:extLst>
            </p:cNvPr>
            <p:cNvSpPr/>
            <p:nvPr/>
          </p:nvSpPr>
          <p:spPr>
            <a:xfrm>
              <a:off x="5760719" y="165060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2E28AD9-6EA7-54A3-F288-10C9F99F7884}"/>
                </a:ext>
              </a:extLst>
            </p:cNvPr>
            <p:cNvSpPr/>
            <p:nvPr/>
          </p:nvSpPr>
          <p:spPr>
            <a:xfrm>
              <a:off x="5801817" y="150503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B0D6471-06DB-3E8B-68C1-5F0A4DDB4696}"/>
                </a:ext>
              </a:extLst>
            </p:cNvPr>
            <p:cNvSpPr/>
            <p:nvPr/>
          </p:nvSpPr>
          <p:spPr>
            <a:xfrm>
              <a:off x="5843726" y="138041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5AC30AC-3342-29BC-BDA4-3358E46963CA}"/>
                </a:ext>
              </a:extLst>
            </p:cNvPr>
            <p:cNvSpPr/>
            <p:nvPr/>
          </p:nvSpPr>
          <p:spPr>
            <a:xfrm>
              <a:off x="5867399" y="133469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2343DA6-75C1-534A-DE7B-76C5DDFE523B}"/>
                </a:ext>
              </a:extLst>
            </p:cNvPr>
            <p:cNvSpPr/>
            <p:nvPr/>
          </p:nvSpPr>
          <p:spPr>
            <a:xfrm>
              <a:off x="5933159" y="124712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782C09E-297B-FDB0-714C-B5C78BE1A8C0}"/>
                </a:ext>
              </a:extLst>
            </p:cNvPr>
            <p:cNvSpPr/>
            <p:nvPr/>
          </p:nvSpPr>
          <p:spPr>
            <a:xfrm>
              <a:off x="6324728" y="159782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3DA100-80FD-3F84-B78B-141807C2F8F3}"/>
                </a:ext>
              </a:extLst>
            </p:cNvPr>
            <p:cNvSpPr/>
            <p:nvPr/>
          </p:nvSpPr>
          <p:spPr>
            <a:xfrm>
              <a:off x="6269217" y="149247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BF51248-9F7D-8127-C367-C1ADDA446FBC}"/>
                </a:ext>
              </a:extLst>
            </p:cNvPr>
            <p:cNvSpPr/>
            <p:nvPr/>
          </p:nvSpPr>
          <p:spPr>
            <a:xfrm>
              <a:off x="6246357" y="145699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78F0B36-1AA9-1B38-E148-DD4B6793F158}"/>
                </a:ext>
              </a:extLst>
            </p:cNvPr>
            <p:cNvSpPr/>
            <p:nvPr/>
          </p:nvSpPr>
          <p:spPr>
            <a:xfrm>
              <a:off x="6157263" y="130950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CD0349-A266-CE6A-792C-86A76164B436}"/>
                </a:ext>
              </a:extLst>
            </p:cNvPr>
            <p:cNvSpPr/>
            <p:nvPr/>
          </p:nvSpPr>
          <p:spPr>
            <a:xfrm>
              <a:off x="6110886" y="126998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06D7AB2-3CCC-FE74-80A9-DCC7D196CE5F}"/>
                </a:ext>
              </a:extLst>
            </p:cNvPr>
            <p:cNvSpPr/>
            <p:nvPr/>
          </p:nvSpPr>
          <p:spPr>
            <a:xfrm>
              <a:off x="6065166" y="124712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4AB3852-51BE-3A90-D943-85CBD0565BAE}"/>
                </a:ext>
              </a:extLst>
            </p:cNvPr>
            <p:cNvSpPr/>
            <p:nvPr/>
          </p:nvSpPr>
          <p:spPr>
            <a:xfrm>
              <a:off x="6436515" y="189525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340859-A65C-0472-6E03-D6D07468091A}"/>
                </a:ext>
              </a:extLst>
            </p:cNvPr>
            <p:cNvSpPr/>
            <p:nvPr/>
          </p:nvSpPr>
          <p:spPr>
            <a:xfrm>
              <a:off x="6507375" y="208713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DB8E7FC-CB31-A21D-4F6D-7692E98DD370}"/>
                </a:ext>
              </a:extLst>
            </p:cNvPr>
            <p:cNvSpPr/>
            <p:nvPr/>
          </p:nvSpPr>
          <p:spPr>
            <a:xfrm>
              <a:off x="6553095" y="227441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F120068-A7EB-E068-E76B-3E05B0BC558F}"/>
                </a:ext>
              </a:extLst>
            </p:cNvPr>
            <p:cNvSpPr/>
            <p:nvPr/>
          </p:nvSpPr>
          <p:spPr>
            <a:xfrm>
              <a:off x="6596920" y="246055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B31602F-6308-C0A3-FBFC-208BC92FD748}"/>
                </a:ext>
              </a:extLst>
            </p:cNvPr>
            <p:cNvSpPr/>
            <p:nvPr/>
          </p:nvSpPr>
          <p:spPr>
            <a:xfrm>
              <a:off x="6603810" y="253333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7D1D8B8-B1ED-7878-645A-9128FBB7C2A6}"/>
                </a:ext>
              </a:extLst>
            </p:cNvPr>
            <p:cNvSpPr/>
            <p:nvPr/>
          </p:nvSpPr>
          <p:spPr>
            <a:xfrm>
              <a:off x="6729986" y="336856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FA83BAA-FEE2-5138-AA84-FF31DD501048}"/>
                </a:ext>
              </a:extLst>
            </p:cNvPr>
            <p:cNvSpPr/>
            <p:nvPr/>
          </p:nvSpPr>
          <p:spPr>
            <a:xfrm>
              <a:off x="6729986" y="330518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6C65C48-4350-9A81-1298-E7B392E53F8F}"/>
                </a:ext>
              </a:extLst>
            </p:cNvPr>
            <p:cNvSpPr/>
            <p:nvPr/>
          </p:nvSpPr>
          <p:spPr>
            <a:xfrm>
              <a:off x="6688606" y="309961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378A39B-387C-C3BA-6F9D-99C4E75D20FD}"/>
                </a:ext>
              </a:extLst>
            </p:cNvPr>
            <p:cNvSpPr/>
            <p:nvPr/>
          </p:nvSpPr>
          <p:spPr>
            <a:xfrm>
              <a:off x="6684266" y="304653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FD99C41-1D41-C24C-84EE-334D40EC782C}"/>
                </a:ext>
              </a:extLst>
            </p:cNvPr>
            <p:cNvSpPr/>
            <p:nvPr/>
          </p:nvSpPr>
          <p:spPr>
            <a:xfrm>
              <a:off x="6663686" y="291351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CF30FE3-BB3D-BA99-2D3C-FB5DF86DA0BE}"/>
                </a:ext>
              </a:extLst>
            </p:cNvPr>
            <p:cNvSpPr/>
            <p:nvPr/>
          </p:nvSpPr>
          <p:spPr>
            <a:xfrm>
              <a:off x="6638546" y="270822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4671B062-6BC7-8EEF-2C8D-512EFF49D7CE}"/>
                </a:ext>
              </a:extLst>
            </p:cNvPr>
            <p:cNvSpPr/>
            <p:nvPr/>
          </p:nvSpPr>
          <p:spPr>
            <a:xfrm>
              <a:off x="6752467" y="34612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6E5B0F0-32D9-D9FA-4221-EAF9FDF9F265}"/>
                </a:ext>
              </a:extLst>
            </p:cNvPr>
            <p:cNvSpPr/>
            <p:nvPr/>
          </p:nvSpPr>
          <p:spPr>
            <a:xfrm>
              <a:off x="6737261" y="35574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517BDB4-CAA5-ED0F-7016-93F9FD98A584}"/>
                </a:ext>
              </a:extLst>
            </p:cNvPr>
            <p:cNvSpPr/>
            <p:nvPr/>
          </p:nvSpPr>
          <p:spPr>
            <a:xfrm>
              <a:off x="6749838" y="371437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4C09E6B-9664-B318-40EC-27F53764DA68}"/>
                </a:ext>
              </a:extLst>
            </p:cNvPr>
            <p:cNvSpPr/>
            <p:nvPr/>
          </p:nvSpPr>
          <p:spPr>
            <a:xfrm>
              <a:off x="6776091" y="392165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8F90399-B72C-13D8-E109-F095AE0666F7}"/>
                </a:ext>
              </a:extLst>
            </p:cNvPr>
            <p:cNvSpPr/>
            <p:nvPr/>
          </p:nvSpPr>
          <p:spPr>
            <a:xfrm>
              <a:off x="6770581" y="400034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58451BA-B150-8226-5B97-204974577116}"/>
                </a:ext>
              </a:extLst>
            </p:cNvPr>
            <p:cNvSpPr/>
            <p:nvPr/>
          </p:nvSpPr>
          <p:spPr>
            <a:xfrm>
              <a:off x="6772290" y="414551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C280344-629E-F253-CAE1-9CE65ED10DCE}"/>
                </a:ext>
              </a:extLst>
            </p:cNvPr>
            <p:cNvSpPr/>
            <p:nvPr/>
          </p:nvSpPr>
          <p:spPr>
            <a:xfrm>
              <a:off x="6770581" y="428205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A96C5797-BF48-4DC9-D437-D5F233578E43}"/>
                </a:ext>
              </a:extLst>
            </p:cNvPr>
            <p:cNvSpPr/>
            <p:nvPr/>
          </p:nvSpPr>
          <p:spPr>
            <a:xfrm>
              <a:off x="6775327" y="421967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02D8A33-F689-AE55-E0C5-498E17F337CB}"/>
                </a:ext>
              </a:extLst>
            </p:cNvPr>
            <p:cNvSpPr/>
            <p:nvPr/>
          </p:nvSpPr>
          <p:spPr>
            <a:xfrm>
              <a:off x="6765098" y="445457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65D6E8BE-358E-9EC4-ABA0-48772FAA9A8A}"/>
                </a:ext>
              </a:extLst>
            </p:cNvPr>
            <p:cNvSpPr/>
            <p:nvPr/>
          </p:nvSpPr>
          <p:spPr>
            <a:xfrm>
              <a:off x="6766873" y="452873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7A410E0-7408-AABF-7903-305B300CFB78}"/>
                </a:ext>
              </a:extLst>
            </p:cNvPr>
            <p:cNvSpPr/>
            <p:nvPr/>
          </p:nvSpPr>
          <p:spPr>
            <a:xfrm>
              <a:off x="6752467" y="4676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DFB9741A-2CB2-1EF4-EB88-7B2D0A155E64}"/>
                </a:ext>
              </a:extLst>
            </p:cNvPr>
            <p:cNvSpPr/>
            <p:nvPr/>
          </p:nvSpPr>
          <p:spPr>
            <a:xfrm>
              <a:off x="6738061" y="482499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6D321E3-67EE-B6A9-2C3B-968073F5E17B}"/>
                </a:ext>
              </a:extLst>
            </p:cNvPr>
            <p:cNvSpPr/>
            <p:nvPr/>
          </p:nvSpPr>
          <p:spPr>
            <a:xfrm>
              <a:off x="6722409" y="49986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E076BB22-10A7-B093-9E61-606281FA865E}"/>
                </a:ext>
              </a:extLst>
            </p:cNvPr>
            <p:cNvSpPr/>
            <p:nvPr/>
          </p:nvSpPr>
          <p:spPr>
            <a:xfrm>
              <a:off x="6704408" y="506572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5C6FEBA-0145-E403-8738-F1210D6BA70B}"/>
                </a:ext>
              </a:extLst>
            </p:cNvPr>
            <p:cNvSpPr/>
            <p:nvPr/>
          </p:nvSpPr>
          <p:spPr>
            <a:xfrm>
              <a:off x="6694437" y="513881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A335E1B-2292-5F2E-8E2A-B059EC037056}"/>
                </a:ext>
              </a:extLst>
            </p:cNvPr>
            <p:cNvSpPr/>
            <p:nvPr/>
          </p:nvSpPr>
          <p:spPr>
            <a:xfrm>
              <a:off x="6436515" y="559048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758A458-E246-AFE9-3077-8018B5391D98}"/>
                </a:ext>
              </a:extLst>
            </p:cNvPr>
            <p:cNvSpPr/>
            <p:nvPr/>
          </p:nvSpPr>
          <p:spPr>
            <a:xfrm>
              <a:off x="6389429" y="55790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66597EA-03CB-9D50-9701-7DE93657F9B6}"/>
                </a:ext>
              </a:extLst>
            </p:cNvPr>
            <p:cNvSpPr/>
            <p:nvPr/>
          </p:nvSpPr>
          <p:spPr>
            <a:xfrm>
              <a:off x="6640367" y="53368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B244A79-4CC1-2CA7-866D-673E2689CAF9}"/>
                </a:ext>
              </a:extLst>
            </p:cNvPr>
            <p:cNvSpPr/>
            <p:nvPr/>
          </p:nvSpPr>
          <p:spPr>
            <a:xfrm>
              <a:off x="6602936" y="540900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C51F5F73-89AE-1204-4EE3-7291E74394CC}"/>
                </a:ext>
              </a:extLst>
            </p:cNvPr>
            <p:cNvSpPr/>
            <p:nvPr/>
          </p:nvSpPr>
          <p:spPr>
            <a:xfrm>
              <a:off x="6575949" y="547314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9679DF0-7185-50AA-CBEB-81823350E127}"/>
                </a:ext>
              </a:extLst>
            </p:cNvPr>
            <p:cNvSpPr/>
            <p:nvPr/>
          </p:nvSpPr>
          <p:spPr>
            <a:xfrm>
              <a:off x="6212771" y="540900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736615EC-9136-554D-01B4-4901BC18B7DE}"/>
                </a:ext>
              </a:extLst>
            </p:cNvPr>
            <p:cNvSpPr/>
            <p:nvPr/>
          </p:nvSpPr>
          <p:spPr>
            <a:xfrm>
              <a:off x="6262149" y="547991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c 54">
              <a:extLst>
                <a:ext uri="{FF2B5EF4-FFF2-40B4-BE49-F238E27FC236}">
                  <a16:creationId xmlns:a16="http://schemas.microsoft.com/office/drawing/2014/main" id="{C6EB7E8D-379D-22EA-C0F7-E9F172705A9E}"/>
                </a:ext>
              </a:extLst>
            </p:cNvPr>
            <p:cNvSpPr/>
            <p:nvPr/>
          </p:nvSpPr>
          <p:spPr>
            <a:xfrm rot="352776" flipH="1">
              <a:off x="5666898" y="1273503"/>
              <a:ext cx="1019062" cy="4379495"/>
            </a:xfrm>
            <a:prstGeom prst="arc">
              <a:avLst>
                <a:gd name="adj1" fmla="val 15556913"/>
                <a:gd name="adj2" fmla="val 5869894"/>
              </a:avLst>
            </a:prstGeom>
            <a:ln w="38100" cap="rnd">
              <a:solidFill>
                <a:srgbClr val="C00000"/>
              </a:solidFill>
              <a:prstDash val="solid"/>
              <a:round/>
              <a:extLst>
                <a:ext uri="{C807C97D-BFC1-408E-A445-0C87EB9F89A2}">
                  <ask:lineSketchStyleProps xmlns:ask="http://schemas.microsoft.com/office/drawing/2018/sketchyshapes" sd="1219033472">
                    <a:custGeom>
                      <a:avLst/>
                      <a:gdLst>
                        <a:gd name="connsiteX0" fmla="*/ 112277 w 1019062"/>
                        <a:gd name="connsiteY0" fmla="*/ 818486 h 4379495"/>
                        <a:gd name="connsiteX1" fmla="*/ 1012151 w 1019062"/>
                        <a:gd name="connsiteY1" fmla="*/ 1830294 h 4379495"/>
                        <a:gd name="connsiteX2" fmla="*/ 1012424 w 1019062"/>
                        <a:gd name="connsiteY2" fmla="*/ 2542068 h 4379495"/>
                        <a:gd name="connsiteX3" fmla="*/ 118111 w 1019062"/>
                        <a:gd name="connsiteY3" fmla="*/ 3591654 h 4379495"/>
                        <a:gd name="connsiteX4" fmla="*/ 240756 w 1019062"/>
                        <a:gd name="connsiteY4" fmla="*/ 3152390 h 4379495"/>
                        <a:gd name="connsiteX5" fmla="*/ 379058 w 1019062"/>
                        <a:gd name="connsiteY5" fmla="*/ 2657050 h 4379495"/>
                        <a:gd name="connsiteX6" fmla="*/ 509531 w 1019062"/>
                        <a:gd name="connsiteY6" fmla="*/ 2189748 h 4379495"/>
                        <a:gd name="connsiteX7" fmla="*/ 369168 w 1019062"/>
                        <a:gd name="connsiteY7" fmla="*/ 1705235 h 4379495"/>
                        <a:gd name="connsiteX8" fmla="*/ 244695 w 1019062"/>
                        <a:gd name="connsiteY8" fmla="*/ 1275573 h 4379495"/>
                        <a:gd name="connsiteX9" fmla="*/ 112277 w 1019062"/>
                        <a:gd name="connsiteY9" fmla="*/ 818486 h 4379495"/>
                        <a:gd name="connsiteX0" fmla="*/ 112277 w 1019062"/>
                        <a:gd name="connsiteY0" fmla="*/ 818486 h 4379495"/>
                        <a:gd name="connsiteX1" fmla="*/ 1012151 w 1019062"/>
                        <a:gd name="connsiteY1" fmla="*/ 1830294 h 4379495"/>
                        <a:gd name="connsiteX2" fmla="*/ 1012424 w 1019062"/>
                        <a:gd name="connsiteY2" fmla="*/ 2542068 h 4379495"/>
                        <a:gd name="connsiteX3" fmla="*/ 118111 w 1019062"/>
                        <a:gd name="connsiteY3" fmla="*/ 3591654 h 4379495"/>
                      </a:gdLst>
                      <a:ahLst/>
                      <a:cxnLst>
                        <a:cxn ang="0">
                          <a:pos x="connsiteX0" y="connsiteY0"/>
                        </a:cxn>
                        <a:cxn ang="0">
                          <a:pos x="connsiteX1" y="connsiteY1"/>
                        </a:cxn>
                        <a:cxn ang="0">
                          <a:pos x="connsiteX2" y="connsiteY2"/>
                        </a:cxn>
                        <a:cxn ang="0">
                          <a:pos x="connsiteX3" y="connsiteY3"/>
                        </a:cxn>
                      </a:cxnLst>
                      <a:rect l="l" t="t" r="r" b="b"/>
                      <a:pathLst>
                        <a:path w="1019062" h="4379495" stroke="0" extrusionOk="0">
                          <a:moveTo>
                            <a:pt x="112277" y="818486"/>
                          </a:moveTo>
                          <a:cubicBezTo>
                            <a:pt x="318366" y="-699605"/>
                            <a:pt x="782984" y="22772"/>
                            <a:pt x="1012151" y="1830294"/>
                          </a:cubicBezTo>
                          <a:cubicBezTo>
                            <a:pt x="1072917" y="2076772"/>
                            <a:pt x="962414" y="2308207"/>
                            <a:pt x="1012424" y="2542068"/>
                          </a:cubicBezTo>
                          <a:cubicBezTo>
                            <a:pt x="768239" y="4564251"/>
                            <a:pt x="361949" y="5231000"/>
                            <a:pt x="118111" y="3591654"/>
                          </a:cubicBezTo>
                          <a:cubicBezTo>
                            <a:pt x="134563" y="3483034"/>
                            <a:pt x="209470" y="3365846"/>
                            <a:pt x="240756" y="3152390"/>
                          </a:cubicBezTo>
                          <a:cubicBezTo>
                            <a:pt x="272042" y="2938934"/>
                            <a:pt x="328856" y="2904328"/>
                            <a:pt x="379058" y="2657050"/>
                          </a:cubicBezTo>
                          <a:cubicBezTo>
                            <a:pt x="429260" y="2409772"/>
                            <a:pt x="478914" y="2338940"/>
                            <a:pt x="509531" y="2189748"/>
                          </a:cubicBezTo>
                          <a:cubicBezTo>
                            <a:pt x="447699" y="2010814"/>
                            <a:pt x="473743" y="1850927"/>
                            <a:pt x="369168" y="1705235"/>
                          </a:cubicBezTo>
                          <a:cubicBezTo>
                            <a:pt x="264593" y="1559543"/>
                            <a:pt x="352799" y="1458236"/>
                            <a:pt x="244695" y="1275573"/>
                          </a:cubicBezTo>
                          <a:cubicBezTo>
                            <a:pt x="136591" y="1092910"/>
                            <a:pt x="182423" y="930536"/>
                            <a:pt x="112277" y="818486"/>
                          </a:cubicBezTo>
                          <a:close/>
                        </a:path>
                        <a:path w="1019062" h="4379495" fill="none" extrusionOk="0">
                          <a:moveTo>
                            <a:pt x="112277" y="818486"/>
                          </a:moveTo>
                          <a:cubicBezTo>
                            <a:pt x="542080" y="-530640"/>
                            <a:pt x="1014370" y="74772"/>
                            <a:pt x="1012151" y="1830294"/>
                          </a:cubicBezTo>
                          <a:cubicBezTo>
                            <a:pt x="1023194" y="2085790"/>
                            <a:pt x="1024076" y="2310508"/>
                            <a:pt x="1012424" y="2542068"/>
                          </a:cubicBezTo>
                          <a:cubicBezTo>
                            <a:pt x="1037226" y="4510857"/>
                            <a:pt x="439548" y="4996759"/>
                            <a:pt x="118111" y="3591654"/>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Oval 55">
              <a:extLst>
                <a:ext uri="{FF2B5EF4-FFF2-40B4-BE49-F238E27FC236}">
                  <a16:creationId xmlns:a16="http://schemas.microsoft.com/office/drawing/2014/main" id="{8A627DB1-DCCE-50AF-1A90-9AB7A58CABBB}"/>
                </a:ext>
              </a:extLst>
            </p:cNvPr>
            <p:cNvSpPr/>
            <p:nvPr/>
          </p:nvSpPr>
          <p:spPr>
            <a:xfrm rot="11501143">
              <a:off x="5633227" y="500806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BC34B7E-E437-7589-12D4-916BC8CDDC73}"/>
                </a:ext>
              </a:extLst>
            </p:cNvPr>
            <p:cNvSpPr/>
            <p:nvPr/>
          </p:nvSpPr>
          <p:spPr>
            <a:xfrm rot="11501143">
              <a:off x="6175700" y="52705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02B3A731-7E97-80C7-CEDA-5204A19E6E7D}"/>
                </a:ext>
              </a:extLst>
            </p:cNvPr>
            <p:cNvSpPr/>
            <p:nvPr/>
          </p:nvSpPr>
          <p:spPr>
            <a:xfrm rot="11501143">
              <a:off x="6140835" y="533762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291058A1-F463-1DB9-B2AF-3C724E745136}"/>
                </a:ext>
              </a:extLst>
            </p:cNvPr>
            <p:cNvSpPr/>
            <p:nvPr/>
          </p:nvSpPr>
          <p:spPr>
            <a:xfrm rot="11501143">
              <a:off x="6074554" y="545117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6070E90-DE50-AC93-8D81-B2E751BC45A7}"/>
                </a:ext>
              </a:extLst>
            </p:cNvPr>
            <p:cNvSpPr/>
            <p:nvPr/>
          </p:nvSpPr>
          <p:spPr>
            <a:xfrm rot="11501143">
              <a:off x="6042111" y="549115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56B29128-740B-EAF5-290A-3A8739B6785E}"/>
                </a:ext>
              </a:extLst>
            </p:cNvPr>
            <p:cNvSpPr/>
            <p:nvPr/>
          </p:nvSpPr>
          <p:spPr>
            <a:xfrm rot="11501143">
              <a:off x="6009669" y="553113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D7B73374-0D3E-1930-979D-FB1A94C31551}"/>
                </a:ext>
              </a:extLst>
            </p:cNvPr>
            <p:cNvSpPr/>
            <p:nvPr/>
          </p:nvSpPr>
          <p:spPr>
            <a:xfrm rot="11501143">
              <a:off x="5959978" y="556358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F9A47FAB-DC95-CEFF-8608-0DC96A448C5D}"/>
                </a:ext>
              </a:extLst>
            </p:cNvPr>
            <p:cNvSpPr/>
            <p:nvPr/>
          </p:nvSpPr>
          <p:spPr>
            <a:xfrm rot="11501143">
              <a:off x="5638288" y="509645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B14DB294-9408-FEEF-E9FD-7BF50CDF4B1D}"/>
                </a:ext>
              </a:extLst>
            </p:cNvPr>
            <p:cNvSpPr/>
            <p:nvPr/>
          </p:nvSpPr>
          <p:spPr>
            <a:xfrm rot="11501143">
              <a:off x="5647556" y="514084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BF1DA1E-8F86-1C7C-1299-2CFF67651C61}"/>
                </a:ext>
              </a:extLst>
            </p:cNvPr>
            <p:cNvSpPr/>
            <p:nvPr/>
          </p:nvSpPr>
          <p:spPr>
            <a:xfrm rot="11501143">
              <a:off x="5680580" y="525525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8FF645D-44EE-8B1D-AAA2-D75360B327A9}"/>
                </a:ext>
              </a:extLst>
            </p:cNvPr>
            <p:cNvSpPr/>
            <p:nvPr/>
          </p:nvSpPr>
          <p:spPr>
            <a:xfrm rot="11501143">
              <a:off x="5695780" y="529462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9A3062D2-4EAC-390A-5CDE-B0BE5F703316}"/>
                </a:ext>
              </a:extLst>
            </p:cNvPr>
            <p:cNvSpPr/>
            <p:nvPr/>
          </p:nvSpPr>
          <p:spPr>
            <a:xfrm rot="11501143">
              <a:off x="5727999" y="540838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5B6A8EB1-493B-667B-45D0-E50FF7D2F8EE}"/>
                </a:ext>
              </a:extLst>
            </p:cNvPr>
            <p:cNvSpPr/>
            <p:nvPr/>
          </p:nvSpPr>
          <p:spPr>
            <a:xfrm rot="11501143">
              <a:off x="5753154" y="545710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475569B0-3703-DA28-4356-94A191958FB9}"/>
                </a:ext>
              </a:extLst>
            </p:cNvPr>
            <p:cNvSpPr/>
            <p:nvPr/>
          </p:nvSpPr>
          <p:spPr>
            <a:xfrm rot="11501143">
              <a:off x="5790564" y="550520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3273EEE-FF18-3BBA-3450-689029751B97}"/>
                </a:ext>
              </a:extLst>
            </p:cNvPr>
            <p:cNvSpPr/>
            <p:nvPr/>
          </p:nvSpPr>
          <p:spPr>
            <a:xfrm rot="11501143">
              <a:off x="5598329" y="482693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3AAB13D-1E11-8D1F-E1F7-E1D77A506C7C}"/>
                </a:ext>
              </a:extLst>
            </p:cNvPr>
            <p:cNvSpPr/>
            <p:nvPr/>
          </p:nvSpPr>
          <p:spPr>
            <a:xfrm rot="11501143">
              <a:off x="5567801" y="462468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72710F19-B8D9-522E-E821-B09FE753D9CA}"/>
                </a:ext>
              </a:extLst>
            </p:cNvPr>
            <p:cNvSpPr/>
            <p:nvPr/>
          </p:nvSpPr>
          <p:spPr>
            <a:xfrm rot="11501143">
              <a:off x="5560963" y="443202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4641D228-88FF-3C75-FBA6-3EBE6FF7575E}"/>
                </a:ext>
              </a:extLst>
            </p:cNvPr>
            <p:cNvSpPr/>
            <p:nvPr/>
          </p:nvSpPr>
          <p:spPr>
            <a:xfrm rot="11501143">
              <a:off x="5555746" y="424087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D3606E3A-8C53-4C83-A377-5ED46E549963}"/>
                </a:ext>
              </a:extLst>
            </p:cNvPr>
            <p:cNvSpPr/>
            <p:nvPr/>
          </p:nvSpPr>
          <p:spPr>
            <a:xfrm rot="11501143">
              <a:off x="5563741" y="416819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0F8693C9-DA6B-A93C-D6B4-505BF3F5FA1F}"/>
                </a:ext>
              </a:extLst>
            </p:cNvPr>
            <p:cNvSpPr/>
            <p:nvPr/>
          </p:nvSpPr>
          <p:spPr>
            <a:xfrm rot="11501143">
              <a:off x="5609350" y="332472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21D9799F-BB82-5259-0EEA-BC046289DD0E}"/>
                </a:ext>
              </a:extLst>
            </p:cNvPr>
            <p:cNvSpPr/>
            <p:nvPr/>
          </p:nvSpPr>
          <p:spPr>
            <a:xfrm rot="11501143">
              <a:off x="5596512" y="338679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3A9020F8-A862-52C4-7EF5-439091506F0C}"/>
                </a:ext>
              </a:extLst>
            </p:cNvPr>
            <p:cNvSpPr/>
            <p:nvPr/>
          </p:nvSpPr>
          <p:spPr>
            <a:xfrm rot="11501143">
              <a:off x="5596385" y="346435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BCB74D15-C6D5-D86F-1BD8-391A9A54161C}"/>
                </a:ext>
              </a:extLst>
            </p:cNvPr>
            <p:cNvSpPr/>
            <p:nvPr/>
          </p:nvSpPr>
          <p:spPr>
            <a:xfrm rot="11501143">
              <a:off x="5595398" y="359648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F679A5D6-47A1-C044-EE77-2E474B3EC1AE}"/>
                </a:ext>
              </a:extLst>
            </p:cNvPr>
            <p:cNvSpPr/>
            <p:nvPr/>
          </p:nvSpPr>
          <p:spPr>
            <a:xfrm rot="11501143">
              <a:off x="5588898" y="364933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B3995D5-AB8C-0AB6-EDC0-D338C23465E8}"/>
                </a:ext>
              </a:extLst>
            </p:cNvPr>
            <p:cNvSpPr/>
            <p:nvPr/>
          </p:nvSpPr>
          <p:spPr>
            <a:xfrm rot="11501143">
              <a:off x="5582109" y="378377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EEBC10B2-2B70-B721-A02B-062736B150BB}"/>
                </a:ext>
              </a:extLst>
            </p:cNvPr>
            <p:cNvSpPr/>
            <p:nvPr/>
          </p:nvSpPr>
          <p:spPr>
            <a:xfrm rot="11501143">
              <a:off x="5571266" y="391009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08F73F2B-9A15-7DEA-F104-19681C650E93}"/>
                </a:ext>
              </a:extLst>
            </p:cNvPr>
            <p:cNvSpPr/>
            <p:nvPr/>
          </p:nvSpPr>
          <p:spPr>
            <a:xfrm rot="11501143">
              <a:off x="5565148" y="398989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4A1929FB-41CA-82A3-7731-3EB329E34F20}"/>
                </a:ext>
              </a:extLst>
            </p:cNvPr>
            <p:cNvSpPr/>
            <p:nvPr/>
          </p:nvSpPr>
          <p:spPr>
            <a:xfrm rot="11501143">
              <a:off x="5606111" y="322939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760C4F59-297D-DC60-7A61-9249CE6CA0A4}"/>
                </a:ext>
              </a:extLst>
            </p:cNvPr>
            <p:cNvSpPr/>
            <p:nvPr/>
          </p:nvSpPr>
          <p:spPr>
            <a:xfrm rot="11501143">
              <a:off x="5640492" y="313823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6817EC18-8222-1FCB-B5CA-C3D5BE300139}"/>
                </a:ext>
              </a:extLst>
            </p:cNvPr>
            <p:cNvSpPr/>
            <p:nvPr/>
          </p:nvSpPr>
          <p:spPr>
            <a:xfrm rot="11501143">
              <a:off x="5659951" y="298206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7ABE8AC0-C430-6C99-0E1A-C68C432C1E09}"/>
                </a:ext>
              </a:extLst>
            </p:cNvPr>
            <p:cNvSpPr/>
            <p:nvPr/>
          </p:nvSpPr>
          <p:spPr>
            <a:xfrm rot="11501143">
              <a:off x="5676225" y="2773759"/>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6D3957F8-8010-0B00-14EA-391EE7780FA2}"/>
                </a:ext>
              </a:extLst>
            </p:cNvPr>
            <p:cNvSpPr/>
            <p:nvPr/>
          </p:nvSpPr>
          <p:spPr>
            <a:xfrm rot="11501143">
              <a:off x="5697559" y="269781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39F35851-829F-D50C-F543-0B82007DCD81}"/>
                </a:ext>
              </a:extLst>
            </p:cNvPr>
            <p:cNvSpPr/>
            <p:nvPr/>
          </p:nvSpPr>
          <p:spPr>
            <a:xfrm rot="11501143">
              <a:off x="5725288" y="255531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AF2371A8-B1DA-8130-FB1E-204C8DBE2DE8}"/>
                </a:ext>
              </a:extLst>
            </p:cNvPr>
            <p:cNvSpPr/>
            <p:nvPr/>
          </p:nvSpPr>
          <p:spPr>
            <a:xfrm rot="11501143">
              <a:off x="5754617" y="242194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839A7ACE-0255-0A74-941E-8BADFD02EB73}"/>
                </a:ext>
              </a:extLst>
            </p:cNvPr>
            <p:cNvSpPr/>
            <p:nvPr/>
          </p:nvSpPr>
          <p:spPr>
            <a:xfrm rot="11501143">
              <a:off x="5737334" y="248207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10B96A20-32C4-E781-91A2-DDAC20DF98EC}"/>
                </a:ext>
              </a:extLst>
            </p:cNvPr>
            <p:cNvSpPr/>
            <p:nvPr/>
          </p:nvSpPr>
          <p:spPr>
            <a:xfrm rot="11501143">
              <a:off x="5794930" y="22541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DADDBD64-4CDC-7A50-0F23-35838F254820}"/>
                </a:ext>
              </a:extLst>
            </p:cNvPr>
            <p:cNvSpPr/>
            <p:nvPr/>
          </p:nvSpPr>
          <p:spPr>
            <a:xfrm rot="11501143">
              <a:off x="5808212" y="218112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54ED3796-C51E-A7B9-3A13-1D109A17DCF3}"/>
                </a:ext>
              </a:extLst>
            </p:cNvPr>
            <p:cNvSpPr/>
            <p:nvPr/>
          </p:nvSpPr>
          <p:spPr>
            <a:xfrm rot="11501143">
              <a:off x="5852322" y="203898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6FA359C6-E8EA-2114-D1D5-DEF2BCF18F72}"/>
                </a:ext>
              </a:extLst>
            </p:cNvPr>
            <p:cNvSpPr/>
            <p:nvPr/>
          </p:nvSpPr>
          <p:spPr>
            <a:xfrm rot="11501143">
              <a:off x="5896432" y="189684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B37747EF-2F8E-560B-5B8D-0D2C63F7DBC2}"/>
                </a:ext>
              </a:extLst>
            </p:cNvPr>
            <p:cNvSpPr/>
            <p:nvPr/>
          </p:nvSpPr>
          <p:spPr>
            <a:xfrm rot="11501143">
              <a:off x="5946942" y="172991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354CD7DB-9F11-019B-9788-D97B28FE91EA}"/>
                </a:ext>
              </a:extLst>
            </p:cNvPr>
            <p:cNvSpPr/>
            <p:nvPr/>
          </p:nvSpPr>
          <p:spPr>
            <a:xfrm rot="11501143">
              <a:off x="5978145" y="166792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C31D342B-6B07-2ECA-9D3A-77AC45A0C283}"/>
                </a:ext>
              </a:extLst>
            </p:cNvPr>
            <p:cNvSpPr/>
            <p:nvPr/>
          </p:nvSpPr>
          <p:spPr>
            <a:xfrm rot="11501143">
              <a:off x="6002714" y="1598365"/>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E9BA10C9-48A9-7828-77D1-5596E01372DA}"/>
                </a:ext>
              </a:extLst>
            </p:cNvPr>
            <p:cNvSpPr/>
            <p:nvPr/>
          </p:nvSpPr>
          <p:spPr>
            <a:xfrm rot="11501143">
              <a:off x="6346772" y="120830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3661842-6C25-2D5B-6BFE-45C49C17A784}"/>
                </a:ext>
              </a:extLst>
            </p:cNvPr>
            <p:cNvSpPr/>
            <p:nvPr/>
          </p:nvSpPr>
          <p:spPr>
            <a:xfrm rot="11501143">
              <a:off x="6390567" y="122903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29E3DD73-819F-DAE4-F743-A4D1FF869AC7}"/>
                </a:ext>
              </a:extLst>
            </p:cNvPr>
            <p:cNvSpPr/>
            <p:nvPr/>
          </p:nvSpPr>
          <p:spPr>
            <a:xfrm rot="11501143">
              <a:off x="6095777" y="1415372"/>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21448667-BF7F-7FCB-9B4C-907F0F1BF869}"/>
                </a:ext>
              </a:extLst>
            </p:cNvPr>
            <p:cNvSpPr/>
            <p:nvPr/>
          </p:nvSpPr>
          <p:spPr>
            <a:xfrm rot="11501143">
              <a:off x="6147044" y="135230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DE91CD93-4CA0-2C65-699F-8169DA9B683F}"/>
                </a:ext>
              </a:extLst>
            </p:cNvPr>
            <p:cNvSpPr/>
            <p:nvPr/>
          </p:nvSpPr>
          <p:spPr>
            <a:xfrm rot="11501143">
              <a:off x="6186462" y="129496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03FC6C77-B6F1-9A3B-D48B-1BA613F0CCE3}"/>
                </a:ext>
              </a:extLst>
            </p:cNvPr>
            <p:cNvSpPr/>
            <p:nvPr/>
          </p:nvSpPr>
          <p:spPr>
            <a:xfrm rot="11501143">
              <a:off x="6597517" y="165721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5DBF19ED-D69E-13FB-6F84-D745D67B3583}"/>
                </a:ext>
              </a:extLst>
            </p:cNvPr>
            <p:cNvSpPr/>
            <p:nvPr/>
          </p:nvSpPr>
          <p:spPr>
            <a:xfrm rot="11501143">
              <a:off x="6529122" y="143133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1759554F-9054-9A2D-2BD2-0F3D383C781A}"/>
                </a:ext>
              </a:extLst>
            </p:cNvPr>
            <p:cNvSpPr/>
            <p:nvPr/>
          </p:nvSpPr>
          <p:spPr>
            <a:xfrm rot="11501143">
              <a:off x="6495130" y="135189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02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E2391-9158-78AE-99B4-752924782DE5}"/>
            </a:ext>
          </a:extLst>
        </p:cNvPr>
        <p:cNvGrpSpPr/>
        <p:nvPr/>
      </p:nvGrpSpPr>
      <p:grpSpPr>
        <a:xfrm>
          <a:off x="0" y="0"/>
          <a:ext cx="0" cy="0"/>
          <a:chOff x="0" y="0"/>
          <a:chExt cx="0" cy="0"/>
        </a:xfrm>
      </p:grpSpPr>
      <p:sp>
        <p:nvSpPr>
          <p:cNvPr id="28" name="Thought Bubble: Cloud 27">
            <a:extLst>
              <a:ext uri="{FF2B5EF4-FFF2-40B4-BE49-F238E27FC236}">
                <a16:creationId xmlns:a16="http://schemas.microsoft.com/office/drawing/2014/main" id="{AB57DA28-A875-100B-EF93-FFBC1DFEA2DF}"/>
              </a:ext>
            </a:extLst>
          </p:cNvPr>
          <p:cNvSpPr/>
          <p:nvPr/>
        </p:nvSpPr>
        <p:spPr>
          <a:xfrm>
            <a:off x="-6077551" y="16245895"/>
            <a:ext cx="1837944" cy="995950"/>
          </a:xfrm>
          <a:prstGeom prst="cloudCallout">
            <a:avLst>
              <a:gd name="adj1" fmla="val 62252"/>
              <a:gd name="adj2" fmla="val -5226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Queue!</a:t>
            </a:r>
          </a:p>
        </p:txBody>
      </p:sp>
      <p:pic>
        <p:nvPicPr>
          <p:cNvPr id="4" name="Graphic 3">
            <a:extLst>
              <a:ext uri="{FF2B5EF4-FFF2-40B4-BE49-F238E27FC236}">
                <a16:creationId xmlns:a16="http://schemas.microsoft.com/office/drawing/2014/main" id="{F6F7FCD0-7EA8-0B6D-7540-70095F9F65C4}"/>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rot="3038586">
            <a:off x="-9908857" y="14510647"/>
            <a:ext cx="14037995" cy="14037994"/>
          </a:xfrm>
          <a:custGeom>
            <a:avLst/>
            <a:gdLst>
              <a:gd name="connsiteX0" fmla="*/ 10340095 w 14037995"/>
              <a:gd name="connsiteY0" fmla="*/ 14037994 h 14037994"/>
              <a:gd name="connsiteX1" fmla="*/ 14037993 w 14037995"/>
              <a:gd name="connsiteY1" fmla="*/ 9529188 h 14037994"/>
              <a:gd name="connsiteX2" fmla="*/ 14037995 w 14037995"/>
              <a:gd name="connsiteY2" fmla="*/ 14037994 h 14037994"/>
              <a:gd name="connsiteX3" fmla="*/ 1842191 w 14037995"/>
              <a:gd name="connsiteY3" fmla="*/ 14037994 h 14037994"/>
              <a:gd name="connsiteX4" fmla="*/ 2187765 w 14037995"/>
              <a:gd name="connsiteY4" fmla="*/ 13616640 h 14037994"/>
              <a:gd name="connsiteX5" fmla="*/ 2701516 w 14037995"/>
              <a:gd name="connsiteY5" fmla="*/ 14037994 h 14037994"/>
              <a:gd name="connsiteX6" fmla="*/ 11792681 w 14037995"/>
              <a:gd name="connsiteY6" fmla="*/ 0 h 14037994"/>
              <a:gd name="connsiteX7" fmla="*/ 14037994 w 14037995"/>
              <a:gd name="connsiteY7" fmla="*/ 0 h 14037994"/>
              <a:gd name="connsiteX8" fmla="*/ 14037994 w 14037995"/>
              <a:gd name="connsiteY8" fmla="*/ 3233049 h 14037994"/>
              <a:gd name="connsiteX9" fmla="*/ 12044670 w 14037995"/>
              <a:gd name="connsiteY9" fmla="*/ 1598226 h 14037994"/>
              <a:gd name="connsiteX10" fmla="*/ 12726994 w 14037995"/>
              <a:gd name="connsiteY10" fmla="*/ 766276 h 14037994"/>
              <a:gd name="connsiteX11" fmla="*/ 1 w 14037995"/>
              <a:gd name="connsiteY11" fmla="*/ 12797651 h 14037994"/>
              <a:gd name="connsiteX12" fmla="*/ 1512337 w 14037995"/>
              <a:gd name="connsiteY12" fmla="*/ 14037994 h 14037994"/>
              <a:gd name="connsiteX13" fmla="*/ 0 w 14037995"/>
              <a:gd name="connsiteY13" fmla="*/ 14037994 h 14037994"/>
              <a:gd name="connsiteX14" fmla="*/ 0 w 14037995"/>
              <a:gd name="connsiteY14" fmla="*/ 0 h 14037994"/>
              <a:gd name="connsiteX15" fmla="*/ 8477226 w 14037995"/>
              <a:gd name="connsiteY15" fmla="*/ 0 h 14037994"/>
              <a:gd name="connsiteX16" fmla="*/ 0 w 14037995"/>
              <a:gd name="connsiteY16" fmla="*/ 10336186 h 1403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37995" h="14037994">
                <a:moveTo>
                  <a:pt x="10340095" y="14037994"/>
                </a:moveTo>
                <a:lnTo>
                  <a:pt x="14037993" y="9529188"/>
                </a:lnTo>
                <a:lnTo>
                  <a:pt x="14037995" y="14037994"/>
                </a:lnTo>
                <a:close/>
                <a:moveTo>
                  <a:pt x="1842191" y="14037994"/>
                </a:moveTo>
                <a:lnTo>
                  <a:pt x="2187765" y="13616640"/>
                </a:lnTo>
                <a:lnTo>
                  <a:pt x="2701516" y="14037994"/>
                </a:lnTo>
                <a:close/>
                <a:moveTo>
                  <a:pt x="11792681" y="0"/>
                </a:moveTo>
                <a:lnTo>
                  <a:pt x="14037994" y="0"/>
                </a:lnTo>
                <a:lnTo>
                  <a:pt x="14037994" y="3233049"/>
                </a:lnTo>
                <a:lnTo>
                  <a:pt x="12044670" y="1598226"/>
                </a:lnTo>
                <a:lnTo>
                  <a:pt x="12726994" y="766276"/>
                </a:lnTo>
                <a:close/>
                <a:moveTo>
                  <a:pt x="1" y="12797651"/>
                </a:moveTo>
                <a:lnTo>
                  <a:pt x="1512337" y="14037994"/>
                </a:lnTo>
                <a:lnTo>
                  <a:pt x="0" y="14037994"/>
                </a:lnTo>
                <a:close/>
                <a:moveTo>
                  <a:pt x="0" y="0"/>
                </a:moveTo>
                <a:lnTo>
                  <a:pt x="8477226" y="0"/>
                </a:lnTo>
                <a:lnTo>
                  <a:pt x="0" y="10336186"/>
                </a:lnTo>
                <a:close/>
              </a:path>
            </a:pathLst>
          </a:custGeom>
        </p:spPr>
      </p:pic>
      <p:pic>
        <p:nvPicPr>
          <p:cNvPr id="5" name="Picture 4" descr="A view of a mountain range&#10;&#10;Description automatically generated">
            <a:extLst>
              <a:ext uri="{FF2B5EF4-FFF2-40B4-BE49-F238E27FC236}">
                <a16:creationId xmlns:a16="http://schemas.microsoft.com/office/drawing/2014/main" id="{21C5B570-3DD5-692C-53BE-C2C0C1CF8984}"/>
              </a:ext>
            </a:extLst>
          </p:cNvPr>
          <p:cNvPicPr>
            <a:picLocks noChangeAspect="1"/>
          </p:cNvPicPr>
          <p:nvPr/>
        </p:nvPicPr>
        <p:blipFill rotWithShape="1">
          <a:blip r:embed="rId5">
            <a:extLst>
              <a:ext uri="{28A0092B-C50C-407E-A947-70E740481C1C}">
                <a14:useLocalDpi xmlns:a14="http://schemas.microsoft.com/office/drawing/2010/main" val="0"/>
              </a:ext>
            </a:extLst>
          </a:blip>
          <a:srcRect l="29022" t="1521" r="50993" b="68493"/>
          <a:stretch/>
        </p:blipFill>
        <p:spPr>
          <a:xfrm>
            <a:off x="-2797580" y="12209727"/>
            <a:ext cx="1357244" cy="1211639"/>
          </a:xfrm>
          <a:prstGeom prst="rect">
            <a:avLst/>
          </a:prstGeom>
        </p:spPr>
      </p:pic>
      <p:pic>
        <p:nvPicPr>
          <p:cNvPr id="11" name="Graphic 10" descr="Server with solid fill">
            <a:extLst>
              <a:ext uri="{FF2B5EF4-FFF2-40B4-BE49-F238E27FC236}">
                <a16:creationId xmlns:a16="http://schemas.microsoft.com/office/drawing/2014/main" id="{EF08FB1A-B142-AFA9-C71D-60DA92F7EBD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0074" y="15986564"/>
            <a:ext cx="1082236" cy="1082236"/>
          </a:xfrm>
          <a:prstGeom prst="rect">
            <a:avLst/>
          </a:prstGeom>
        </p:spPr>
      </p:pic>
      <p:pic>
        <p:nvPicPr>
          <p:cNvPr id="13" name="Graphic 12" descr="Satellite dish with solid fill">
            <a:extLst>
              <a:ext uri="{FF2B5EF4-FFF2-40B4-BE49-F238E27FC236}">
                <a16:creationId xmlns:a16="http://schemas.microsoft.com/office/drawing/2014/main" id="{F59965E4-91D4-52BA-E1F3-38AD374964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26717" y="14234680"/>
            <a:ext cx="1434663" cy="1434663"/>
          </a:xfrm>
          <a:prstGeom prst="rect">
            <a:avLst/>
          </a:prstGeom>
        </p:spPr>
      </p:pic>
      <p:cxnSp>
        <p:nvCxnSpPr>
          <p:cNvPr id="14" name="Straight Connector 13">
            <a:extLst>
              <a:ext uri="{FF2B5EF4-FFF2-40B4-BE49-F238E27FC236}">
                <a16:creationId xmlns:a16="http://schemas.microsoft.com/office/drawing/2014/main" id="{9D09D53D-BBE4-1991-AC16-CB731662EDEC}"/>
              </a:ext>
            </a:extLst>
          </p:cNvPr>
          <p:cNvCxnSpPr>
            <a:cxnSpLocks/>
            <a:stCxn id="13" idx="2"/>
          </p:cNvCxnSpPr>
          <p:nvPr/>
        </p:nvCxnSpPr>
        <p:spPr>
          <a:xfrm>
            <a:off x="-5109385" y="15669343"/>
            <a:ext cx="4623610" cy="129388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2" name="Picture 11" descr="A view of a mountain range&#10;&#10;Description automatically generated">
            <a:extLst>
              <a:ext uri="{FF2B5EF4-FFF2-40B4-BE49-F238E27FC236}">
                <a16:creationId xmlns:a16="http://schemas.microsoft.com/office/drawing/2014/main" id="{9BA8C853-918A-0B58-0258-EFD76950DA06}"/>
              </a:ext>
            </a:extLst>
          </p:cNvPr>
          <p:cNvPicPr>
            <a:picLocks noChangeAspect="1"/>
          </p:cNvPicPr>
          <p:nvPr/>
        </p:nvPicPr>
        <p:blipFill rotWithShape="1">
          <a:blip r:embed="rId5">
            <a:extLst>
              <a:ext uri="{28A0092B-C50C-407E-A947-70E740481C1C}">
                <a14:useLocalDpi xmlns:a14="http://schemas.microsoft.com/office/drawing/2010/main" val="0"/>
              </a:ext>
            </a:extLst>
          </a:blip>
          <a:srcRect t="37479" r="62941" b="5480"/>
          <a:stretch/>
        </p:blipFill>
        <p:spPr>
          <a:xfrm>
            <a:off x="-2574179" y="12342267"/>
            <a:ext cx="1235880" cy="1131855"/>
          </a:xfrm>
          <a:prstGeom prst="rect">
            <a:avLst/>
          </a:prstGeom>
        </p:spPr>
      </p:pic>
      <p:pic>
        <p:nvPicPr>
          <p:cNvPr id="2" name="Picture 1" descr="Clouds and clouds in the sky&#10;&#10;Description automatically generated">
            <a:extLst>
              <a:ext uri="{FF2B5EF4-FFF2-40B4-BE49-F238E27FC236}">
                <a16:creationId xmlns:a16="http://schemas.microsoft.com/office/drawing/2014/main" id="{9F59BADE-3384-3539-AC7A-60AC338C992A}"/>
              </a:ext>
            </a:extLst>
          </p:cNvPr>
          <p:cNvPicPr>
            <a:picLocks noChangeAspect="1"/>
          </p:cNvPicPr>
          <p:nvPr/>
        </p:nvPicPr>
        <p:blipFill rotWithShape="1">
          <a:blip r:embed="rId10">
            <a:extLst>
              <a:ext uri="{28A0092B-C50C-407E-A947-70E740481C1C}">
                <a14:useLocalDpi xmlns:a14="http://schemas.microsoft.com/office/drawing/2010/main" val="0"/>
              </a:ext>
            </a:extLst>
          </a:blip>
          <a:srcRect l="71114" t="1881" r="17578" b="81418"/>
          <a:stretch/>
        </p:blipFill>
        <p:spPr>
          <a:xfrm>
            <a:off x="-5846485" y="15101220"/>
            <a:ext cx="1357245" cy="1211640"/>
          </a:xfrm>
          <a:prstGeom prst="rect">
            <a:avLst/>
          </a:prstGeom>
        </p:spPr>
      </p:pic>
      <p:pic>
        <p:nvPicPr>
          <p:cNvPr id="3" name="Picture 2" descr="Clouds and clouds in the sky&#10;&#10;Description automatically generated">
            <a:extLst>
              <a:ext uri="{FF2B5EF4-FFF2-40B4-BE49-F238E27FC236}">
                <a16:creationId xmlns:a16="http://schemas.microsoft.com/office/drawing/2014/main" id="{47542CB3-E16C-AEC9-A212-35E41533811E}"/>
              </a:ext>
            </a:extLst>
          </p:cNvPr>
          <p:cNvPicPr>
            <a:picLocks noChangeAspect="1"/>
          </p:cNvPicPr>
          <p:nvPr/>
        </p:nvPicPr>
        <p:blipFill rotWithShape="1">
          <a:blip r:embed="rId10">
            <a:extLst>
              <a:ext uri="{28A0092B-C50C-407E-A947-70E740481C1C}">
                <a14:useLocalDpi xmlns:a14="http://schemas.microsoft.com/office/drawing/2010/main" val="0"/>
              </a:ext>
            </a:extLst>
          </a:blip>
          <a:srcRect l="71114" t="36900" r="17578" b="46400"/>
          <a:stretch/>
        </p:blipFill>
        <p:spPr>
          <a:xfrm>
            <a:off x="-5596853" y="15304445"/>
            <a:ext cx="1357246" cy="1211641"/>
          </a:xfrm>
          <a:prstGeom prst="rect">
            <a:avLst/>
          </a:prstGeom>
        </p:spPr>
      </p:pic>
      <p:sp>
        <p:nvSpPr>
          <p:cNvPr id="9" name="Oval 8">
            <a:extLst>
              <a:ext uri="{FF2B5EF4-FFF2-40B4-BE49-F238E27FC236}">
                <a16:creationId xmlns:a16="http://schemas.microsoft.com/office/drawing/2014/main" id="{07566F59-7031-8052-759A-9A068E38410C}"/>
              </a:ext>
            </a:extLst>
          </p:cNvPr>
          <p:cNvSpPr/>
          <p:nvPr/>
        </p:nvSpPr>
        <p:spPr>
          <a:xfrm>
            <a:off x="8443199" y="1572851"/>
            <a:ext cx="2567307" cy="2567307"/>
          </a:xfrm>
          <a:prstGeom prst="ellipse">
            <a:avLst/>
          </a:prstGeom>
          <a:solidFill>
            <a:schemeClr val="accent5">
              <a:alpha val="3972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amera with solid fill">
            <a:extLst>
              <a:ext uri="{FF2B5EF4-FFF2-40B4-BE49-F238E27FC236}">
                <a16:creationId xmlns:a16="http://schemas.microsoft.com/office/drawing/2014/main" id="{39803EED-3B29-06C2-D375-2945DD46AFF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44439" y="2915103"/>
            <a:ext cx="1106180" cy="1106180"/>
          </a:xfrm>
          <a:prstGeom prst="rect">
            <a:avLst/>
          </a:prstGeom>
        </p:spPr>
      </p:pic>
      <p:cxnSp>
        <p:nvCxnSpPr>
          <p:cNvPr id="16" name="Straight Connector 15">
            <a:extLst>
              <a:ext uri="{FF2B5EF4-FFF2-40B4-BE49-F238E27FC236}">
                <a16:creationId xmlns:a16="http://schemas.microsoft.com/office/drawing/2014/main" id="{DD918A85-E96E-A3D9-FBB4-8DC82BD90CEE}"/>
              </a:ext>
            </a:extLst>
          </p:cNvPr>
          <p:cNvCxnSpPr>
            <a:cxnSpLocks/>
            <a:endCxn id="9" idx="1"/>
          </p:cNvCxnSpPr>
          <p:nvPr/>
        </p:nvCxnSpPr>
        <p:spPr>
          <a:xfrm flipV="1">
            <a:off x="6096000" y="1948824"/>
            <a:ext cx="2723172" cy="42094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5BBC86B-D1D8-394E-512E-D794E14E3275}"/>
              </a:ext>
            </a:extLst>
          </p:cNvPr>
          <p:cNvCxnSpPr>
            <a:cxnSpLocks/>
            <a:endCxn id="9" idx="3"/>
          </p:cNvCxnSpPr>
          <p:nvPr/>
        </p:nvCxnSpPr>
        <p:spPr>
          <a:xfrm>
            <a:off x="6096000" y="2998653"/>
            <a:ext cx="2723172" cy="765532"/>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8" name="Graphic 7" descr="Processor with solid fill">
            <a:extLst>
              <a:ext uri="{FF2B5EF4-FFF2-40B4-BE49-F238E27FC236}">
                <a16:creationId xmlns:a16="http://schemas.microsoft.com/office/drawing/2014/main" id="{16E20C89-3E1F-9209-485C-CE844DFA852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40329" y="2000703"/>
            <a:ext cx="914400" cy="914400"/>
          </a:xfrm>
          <a:prstGeom prst="rect">
            <a:avLst/>
          </a:prstGeom>
        </p:spPr>
      </p:pic>
      <p:pic>
        <p:nvPicPr>
          <p:cNvPr id="6" name="Picture 5" descr="A group of men holding a satellite&#10;&#10;Description automatically generated">
            <a:extLst>
              <a:ext uri="{FF2B5EF4-FFF2-40B4-BE49-F238E27FC236}">
                <a16:creationId xmlns:a16="http://schemas.microsoft.com/office/drawing/2014/main" id="{87FBDC0F-D337-20C3-127D-3173D2CF719A}"/>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35934" b="58731" l="27577" r="74080">
                        <a14:foregroundMark x1="42791" y1="46847" x2="35031" y2="48787"/>
                        <a14:foregroundMark x1="35031" y1="48787" x2="32975" y2="58165"/>
                        <a14:foregroundMark x1="29294" y1="50283" x2="28528" y2="53517"/>
                        <a14:foregroundMark x1="57055" y1="39774" x2="66288" y2="36904"/>
                        <a14:foregroundMark x1="66288" y1="36904" x2="62730" y2="43816"/>
                        <a14:foregroundMark x1="57515" y1="51091" x2="52025" y2="58367"/>
                        <a14:foregroundMark x1="52025" y1="58367" x2="51687" y2="58569"/>
                        <a14:foregroundMark x1="53221" y1="58367" x2="57975" y2="52910"/>
                        <a14:foregroundMark x1="69172" y1="41997" x2="66718" y2="35934"/>
                        <a14:foregroundMark x1="70552" y1="39774" x2="72239" y2="41188"/>
                        <a14:foregroundMark x1="28681" y1="50283" x2="27607" y2="50283"/>
                        <a14:foregroundMark x1="72239" y1="40784" x2="74080" y2="40986"/>
                      </a14:backgroundRemoval>
                    </a14:imgEffect>
                  </a14:imgLayer>
                </a14:imgProps>
              </a:ext>
              <a:ext uri="{28A0092B-C50C-407E-A947-70E740481C1C}">
                <a14:useLocalDpi xmlns:a14="http://schemas.microsoft.com/office/drawing/2010/main" val="0"/>
              </a:ext>
            </a:extLst>
          </a:blip>
          <a:srcRect l="26186" t="34919" r="24960" b="38576"/>
          <a:stretch/>
        </p:blipFill>
        <p:spPr>
          <a:xfrm>
            <a:off x="3152406" y="1860542"/>
            <a:ext cx="3386810" cy="1394420"/>
          </a:xfrm>
          <a:prstGeom prst="rect">
            <a:avLst/>
          </a:prstGeom>
        </p:spPr>
      </p:pic>
    </p:spTree>
    <p:extLst>
      <p:ext uri="{BB962C8B-B14F-4D97-AF65-F5344CB8AC3E}">
        <p14:creationId xmlns:p14="http://schemas.microsoft.com/office/powerpoint/2010/main" val="3024715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5F053-9DD7-A18D-2B9E-12E0853D662E}"/>
              </a:ext>
            </a:extLst>
          </p:cNvPr>
          <p:cNvSpPr>
            <a:spLocks noGrp="1"/>
          </p:cNvSpPr>
          <p:nvPr>
            <p:ph type="title"/>
          </p:nvPr>
        </p:nvSpPr>
        <p:spPr>
          <a:xfrm>
            <a:off x="871108" y="0"/>
            <a:ext cx="10449784" cy="1265928"/>
          </a:xfrm>
        </p:spPr>
        <p:txBody>
          <a:bodyPr/>
          <a:lstStyle/>
          <a:p>
            <a:r>
              <a:rPr lang="en-US"/>
              <a:t>Evaluation: testbed</a:t>
            </a:r>
          </a:p>
        </p:txBody>
      </p:sp>
      <p:sp>
        <p:nvSpPr>
          <p:cNvPr id="3" name="Content Placeholder 2">
            <a:extLst>
              <a:ext uri="{FF2B5EF4-FFF2-40B4-BE49-F238E27FC236}">
                <a16:creationId xmlns:a16="http://schemas.microsoft.com/office/drawing/2014/main" id="{90FFC494-AB51-B95F-C846-C4A6D528322D}"/>
              </a:ext>
            </a:extLst>
          </p:cNvPr>
          <p:cNvSpPr>
            <a:spLocks noGrp="1"/>
          </p:cNvSpPr>
          <p:nvPr>
            <p:ph idx="1"/>
          </p:nvPr>
        </p:nvSpPr>
        <p:spPr>
          <a:xfrm>
            <a:off x="877824" y="1569739"/>
            <a:ext cx="6120052" cy="3903819"/>
          </a:xfrm>
        </p:spPr>
        <p:txBody>
          <a:bodyPr>
            <a:noAutofit/>
          </a:bodyPr>
          <a:lstStyle/>
          <a:p>
            <a:r>
              <a:rPr lang="en-US" sz="2400" dirty="0"/>
              <a:t>Ground station coordinates: Planet ground station; L2D2 (SIGCOMM 20)</a:t>
            </a:r>
          </a:p>
          <a:p>
            <a:r>
              <a:rPr lang="en-US" sz="2400" dirty="0"/>
              <a:t>Applications: CA wildfire detection &amp; port vessel counting</a:t>
            </a:r>
          </a:p>
          <a:p>
            <a:r>
              <a:rPr lang="en-US" sz="2400" dirty="0"/>
              <a:t>Trace-driven “</a:t>
            </a:r>
            <a:r>
              <a:rPr lang="en-US" sz="2400"/>
              <a:t>hardware-in-the-loop” simulation</a:t>
            </a:r>
            <a:endParaRPr lang="en-US" sz="2400" dirty="0"/>
          </a:p>
        </p:txBody>
      </p:sp>
      <p:sp>
        <p:nvSpPr>
          <p:cNvPr id="6" name="Slide Number Placeholder 5">
            <a:extLst>
              <a:ext uri="{FF2B5EF4-FFF2-40B4-BE49-F238E27FC236}">
                <a16:creationId xmlns:a16="http://schemas.microsoft.com/office/drawing/2014/main" id="{12D09EB6-1C98-C929-1595-2A9D0170E779}"/>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30</a:t>
            </a:fld>
            <a:endParaRPr lang="en-US"/>
          </a:p>
        </p:txBody>
      </p:sp>
      <p:pic>
        <p:nvPicPr>
          <p:cNvPr id="4" name="Picture 3">
            <a:extLst>
              <a:ext uri="{FF2B5EF4-FFF2-40B4-BE49-F238E27FC236}">
                <a16:creationId xmlns:a16="http://schemas.microsoft.com/office/drawing/2014/main" id="{995E8A5A-675C-2419-B10A-5241890CF33C}"/>
              </a:ext>
            </a:extLst>
          </p:cNvPr>
          <p:cNvPicPr>
            <a:picLocks noChangeAspect="1"/>
          </p:cNvPicPr>
          <p:nvPr/>
        </p:nvPicPr>
        <p:blipFill>
          <a:blip r:embed="rId3"/>
          <a:stretch>
            <a:fillRect/>
          </a:stretch>
        </p:blipFill>
        <p:spPr>
          <a:xfrm>
            <a:off x="6818374" y="3184856"/>
            <a:ext cx="5132832" cy="2643207"/>
          </a:xfrm>
          <a:prstGeom prst="rect">
            <a:avLst/>
          </a:prstGeom>
        </p:spPr>
      </p:pic>
      <p:grpSp>
        <p:nvGrpSpPr>
          <p:cNvPr id="5" name="Group 4">
            <a:extLst>
              <a:ext uri="{FF2B5EF4-FFF2-40B4-BE49-F238E27FC236}">
                <a16:creationId xmlns:a16="http://schemas.microsoft.com/office/drawing/2014/main" id="{4F559976-45E3-DC40-9D67-46391F9254DC}"/>
              </a:ext>
            </a:extLst>
          </p:cNvPr>
          <p:cNvGrpSpPr/>
          <p:nvPr/>
        </p:nvGrpSpPr>
        <p:grpSpPr>
          <a:xfrm>
            <a:off x="6818374" y="273219"/>
            <a:ext cx="5132832" cy="2887218"/>
            <a:chOff x="0" y="0"/>
            <a:chExt cx="12192000" cy="6857999"/>
          </a:xfrm>
        </p:grpSpPr>
        <p:sp>
          <p:nvSpPr>
            <p:cNvPr id="7" name="Rectangle 6">
              <a:extLst>
                <a:ext uri="{FF2B5EF4-FFF2-40B4-BE49-F238E27FC236}">
                  <a16:creationId xmlns:a16="http://schemas.microsoft.com/office/drawing/2014/main" id="{B444FE09-5B5C-2EF2-DE4A-0A4B8533D1B2}"/>
                </a:ext>
              </a:extLst>
            </p:cNvPr>
            <p:cNvSpPr/>
            <p:nvPr/>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C45DD47-3DF1-CE8F-ED4F-BBBDEBF788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0450" y="762000"/>
              <a:ext cx="10071100" cy="5334000"/>
            </a:xfrm>
            <a:prstGeom prst="rect">
              <a:avLst/>
            </a:prstGeom>
          </p:spPr>
        </p:pic>
        <p:sp>
          <p:nvSpPr>
            <p:cNvPr id="9" name="Oval 8">
              <a:extLst>
                <a:ext uri="{FF2B5EF4-FFF2-40B4-BE49-F238E27FC236}">
                  <a16:creationId xmlns:a16="http://schemas.microsoft.com/office/drawing/2014/main" id="{DF4AF642-CD86-6DAF-B780-12ED168B9F0B}"/>
                </a:ext>
              </a:extLst>
            </p:cNvPr>
            <p:cNvSpPr/>
            <p:nvPr/>
          </p:nvSpPr>
          <p:spPr>
            <a:xfrm>
              <a:off x="1370763" y="3557954"/>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486C150-A73D-2FE3-5D8A-561D005C0FF4}"/>
                </a:ext>
              </a:extLst>
            </p:cNvPr>
            <p:cNvSpPr/>
            <p:nvPr/>
          </p:nvSpPr>
          <p:spPr>
            <a:xfrm>
              <a:off x="1462202" y="1888962"/>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2EC6CFE-D72A-76F6-BB65-23A3552B6E6F}"/>
                </a:ext>
              </a:extLst>
            </p:cNvPr>
            <p:cNvSpPr/>
            <p:nvPr/>
          </p:nvSpPr>
          <p:spPr>
            <a:xfrm>
              <a:off x="2316759" y="2619393"/>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18A4C9A-0B65-B751-C5EF-8A4BAC8DB613}"/>
                </a:ext>
              </a:extLst>
            </p:cNvPr>
            <p:cNvSpPr/>
            <p:nvPr/>
          </p:nvSpPr>
          <p:spPr>
            <a:xfrm>
              <a:off x="2606433" y="3154679"/>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9C6721-0172-BED7-945E-CEEB99C7307E}"/>
                </a:ext>
              </a:extLst>
            </p:cNvPr>
            <p:cNvSpPr/>
            <p:nvPr/>
          </p:nvSpPr>
          <p:spPr>
            <a:xfrm>
              <a:off x="2850771" y="2549936"/>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FB5157A-D227-9AB5-3694-5A01C25F4743}"/>
                </a:ext>
              </a:extLst>
            </p:cNvPr>
            <p:cNvSpPr/>
            <p:nvPr/>
          </p:nvSpPr>
          <p:spPr>
            <a:xfrm>
              <a:off x="3125091" y="2568227"/>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6F54A4F-9418-0158-2CF6-73459A55D935}"/>
                </a:ext>
              </a:extLst>
            </p:cNvPr>
            <p:cNvSpPr/>
            <p:nvPr/>
          </p:nvSpPr>
          <p:spPr>
            <a:xfrm>
              <a:off x="3264985" y="2856857"/>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6647FD1-7FE8-9DB2-4092-40160F2E2327}"/>
                </a:ext>
              </a:extLst>
            </p:cNvPr>
            <p:cNvSpPr/>
            <p:nvPr/>
          </p:nvSpPr>
          <p:spPr>
            <a:xfrm>
              <a:off x="5128355" y="1855449"/>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263239-4DD1-5D1E-049A-FBBFC5B788F6}"/>
                </a:ext>
              </a:extLst>
            </p:cNvPr>
            <p:cNvSpPr/>
            <p:nvPr/>
          </p:nvSpPr>
          <p:spPr>
            <a:xfrm>
              <a:off x="5534911" y="2448161"/>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A5B2B91-5592-A4E5-B04C-995860F6DBC3}"/>
                </a:ext>
              </a:extLst>
            </p:cNvPr>
            <p:cNvSpPr/>
            <p:nvPr/>
          </p:nvSpPr>
          <p:spPr>
            <a:xfrm>
              <a:off x="5880190" y="2529011"/>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23D7BCB-F138-E808-CEC2-6D471AEE478E}"/>
                </a:ext>
              </a:extLst>
            </p:cNvPr>
            <p:cNvSpPr/>
            <p:nvPr/>
          </p:nvSpPr>
          <p:spPr>
            <a:xfrm>
              <a:off x="9759349" y="4890263"/>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979156A-C56F-8EEF-688D-2ECBD740A312}"/>
                </a:ext>
              </a:extLst>
            </p:cNvPr>
            <p:cNvSpPr/>
            <p:nvPr/>
          </p:nvSpPr>
          <p:spPr>
            <a:xfrm>
              <a:off x="10364318" y="5495864"/>
              <a:ext cx="274320" cy="27432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395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7A1F7114-0BAF-C227-6E4B-744634634049}"/>
              </a:ext>
            </a:extLst>
          </p:cNvPr>
          <p:cNvGraphicFramePr>
            <a:graphicFrameLocks/>
          </p:cNvGraphicFramePr>
          <p:nvPr>
            <p:extLst>
              <p:ext uri="{D42A27DB-BD31-4B8C-83A1-F6EECF244321}">
                <p14:modId xmlns:p14="http://schemas.microsoft.com/office/powerpoint/2010/main" val="2101371362"/>
              </p:ext>
            </p:extLst>
          </p:nvPr>
        </p:nvGraphicFramePr>
        <p:xfrm>
          <a:off x="663202" y="1183403"/>
          <a:ext cx="7374373" cy="458470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1B5AA6F-BE2D-B2D6-124C-0CF6CC56C372}"/>
              </a:ext>
            </a:extLst>
          </p:cNvPr>
          <p:cNvSpPr>
            <a:spLocks noGrp="1"/>
          </p:cNvSpPr>
          <p:nvPr>
            <p:ph type="title"/>
          </p:nvPr>
        </p:nvSpPr>
        <p:spPr>
          <a:xfrm>
            <a:off x="871108" y="0"/>
            <a:ext cx="10449784" cy="1265928"/>
          </a:xfrm>
        </p:spPr>
        <p:txBody>
          <a:bodyPr/>
          <a:lstStyle/>
          <a:p>
            <a:r>
              <a:rPr lang="en-US"/>
              <a:t>Evaluation: end-to-end latency</a:t>
            </a:r>
          </a:p>
        </p:txBody>
      </p:sp>
      <p:sp>
        <p:nvSpPr>
          <p:cNvPr id="6" name="Slide Number Placeholder 5">
            <a:extLst>
              <a:ext uri="{FF2B5EF4-FFF2-40B4-BE49-F238E27FC236}">
                <a16:creationId xmlns:a16="http://schemas.microsoft.com/office/drawing/2014/main" id="{6FAF2006-009F-667B-DC39-6B5DA7FEFE2C}"/>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31</a:t>
            </a:fld>
            <a:endParaRPr lang="en-US"/>
          </a:p>
        </p:txBody>
      </p:sp>
      <p:cxnSp>
        <p:nvCxnSpPr>
          <p:cNvPr id="9" name="Straight Connector 8">
            <a:extLst>
              <a:ext uri="{FF2B5EF4-FFF2-40B4-BE49-F238E27FC236}">
                <a16:creationId xmlns:a16="http://schemas.microsoft.com/office/drawing/2014/main" id="{5102DA6B-B0AD-07D1-D98F-45642A4B428A}"/>
              </a:ext>
            </a:extLst>
          </p:cNvPr>
          <p:cNvCxnSpPr>
            <a:cxnSpLocks/>
          </p:cNvCxnSpPr>
          <p:nvPr/>
        </p:nvCxnSpPr>
        <p:spPr>
          <a:xfrm>
            <a:off x="1095375" y="2957341"/>
            <a:ext cx="6610350" cy="0"/>
          </a:xfrm>
          <a:prstGeom prst="line">
            <a:avLst/>
          </a:prstGeom>
          <a:ln w="28575">
            <a:prstDash val="sysDash"/>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7714BE18-9055-70AB-DE16-7545D36A9750}"/>
              </a:ext>
            </a:extLst>
          </p:cNvPr>
          <p:cNvSpPr/>
          <p:nvPr/>
        </p:nvSpPr>
        <p:spPr>
          <a:xfrm>
            <a:off x="8037575" y="1444802"/>
            <a:ext cx="3483864" cy="75747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77h (3 day) </a:t>
            </a:r>
          </a:p>
        </p:txBody>
      </p:sp>
      <p:sp>
        <p:nvSpPr>
          <p:cNvPr id="12" name="Rectangle 11">
            <a:extLst>
              <a:ext uri="{FF2B5EF4-FFF2-40B4-BE49-F238E27FC236}">
                <a16:creationId xmlns:a16="http://schemas.microsoft.com/office/drawing/2014/main" id="{A82BACFD-2CAB-E0E9-E969-B7A29EE5137A}"/>
              </a:ext>
            </a:extLst>
          </p:cNvPr>
          <p:cNvSpPr/>
          <p:nvPr/>
        </p:nvSpPr>
        <p:spPr>
          <a:xfrm>
            <a:off x="8037575" y="4543661"/>
            <a:ext cx="3483864" cy="75747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2 minutes</a:t>
            </a:r>
          </a:p>
        </p:txBody>
      </p:sp>
      <p:sp>
        <p:nvSpPr>
          <p:cNvPr id="3" name="Oval 2">
            <a:extLst>
              <a:ext uri="{FF2B5EF4-FFF2-40B4-BE49-F238E27FC236}">
                <a16:creationId xmlns:a16="http://schemas.microsoft.com/office/drawing/2014/main" id="{A85F823E-4983-253E-114D-E45BFFA953C4}"/>
              </a:ext>
            </a:extLst>
          </p:cNvPr>
          <p:cNvSpPr/>
          <p:nvPr/>
        </p:nvSpPr>
        <p:spPr>
          <a:xfrm>
            <a:off x="6096000" y="2771604"/>
            <a:ext cx="371473" cy="37147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4668E486-703B-ECDD-A572-71BC7CB1E7F0}"/>
              </a:ext>
            </a:extLst>
          </p:cNvPr>
          <p:cNvCxnSpPr>
            <a:cxnSpLocks/>
            <a:stCxn id="11" idx="1"/>
            <a:endCxn id="3" idx="6"/>
          </p:cNvCxnSpPr>
          <p:nvPr/>
        </p:nvCxnSpPr>
        <p:spPr>
          <a:xfrm flipH="1">
            <a:off x="6467473" y="1823540"/>
            <a:ext cx="1570102" cy="1133801"/>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13" name="Oval 12">
            <a:extLst>
              <a:ext uri="{FF2B5EF4-FFF2-40B4-BE49-F238E27FC236}">
                <a16:creationId xmlns:a16="http://schemas.microsoft.com/office/drawing/2014/main" id="{F1F3A87F-0305-116C-FF37-7E76DC02EAC2}"/>
              </a:ext>
            </a:extLst>
          </p:cNvPr>
          <p:cNvSpPr/>
          <p:nvPr/>
        </p:nvSpPr>
        <p:spPr>
          <a:xfrm>
            <a:off x="1619630" y="2797002"/>
            <a:ext cx="371473" cy="37147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7E809018-BFC7-852B-7405-7670DD1A9B71}"/>
              </a:ext>
            </a:extLst>
          </p:cNvPr>
          <p:cNvCxnSpPr>
            <a:cxnSpLocks/>
            <a:stCxn id="12" idx="1"/>
            <a:endCxn id="13" idx="6"/>
          </p:cNvCxnSpPr>
          <p:nvPr/>
        </p:nvCxnSpPr>
        <p:spPr>
          <a:xfrm flipH="1" flipV="1">
            <a:off x="1991103" y="2982739"/>
            <a:ext cx="6046472" cy="193966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24" name="Oval 23">
            <a:extLst>
              <a:ext uri="{FF2B5EF4-FFF2-40B4-BE49-F238E27FC236}">
                <a16:creationId xmlns:a16="http://schemas.microsoft.com/office/drawing/2014/main" id="{F04B8FE3-E9D4-D37F-7EE3-2703D63D7BE8}"/>
              </a:ext>
            </a:extLst>
          </p:cNvPr>
          <p:cNvSpPr/>
          <p:nvPr/>
        </p:nvSpPr>
        <p:spPr>
          <a:xfrm>
            <a:off x="3622072" y="2771604"/>
            <a:ext cx="371473" cy="37147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BF943EA-B38F-ED0A-FB25-742E77C5B829}"/>
              </a:ext>
            </a:extLst>
          </p:cNvPr>
          <p:cNvSpPr/>
          <p:nvPr/>
        </p:nvSpPr>
        <p:spPr>
          <a:xfrm>
            <a:off x="8044934" y="3097015"/>
            <a:ext cx="3483864" cy="75747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t>~1h</a:t>
            </a:r>
          </a:p>
        </p:txBody>
      </p:sp>
      <p:cxnSp>
        <p:nvCxnSpPr>
          <p:cNvPr id="27" name="Straight Arrow Connector 26">
            <a:extLst>
              <a:ext uri="{FF2B5EF4-FFF2-40B4-BE49-F238E27FC236}">
                <a16:creationId xmlns:a16="http://schemas.microsoft.com/office/drawing/2014/main" id="{1CFFE111-EFE2-53F9-7666-075286108E3C}"/>
              </a:ext>
            </a:extLst>
          </p:cNvPr>
          <p:cNvCxnSpPr>
            <a:endCxn id="24" idx="6"/>
          </p:cNvCxnSpPr>
          <p:nvPr/>
        </p:nvCxnSpPr>
        <p:spPr>
          <a:xfrm flipH="1" flipV="1">
            <a:off x="3993545" y="2957341"/>
            <a:ext cx="4044030" cy="518412"/>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F2B57221-7704-0E4C-5B81-C5225450672D}"/>
              </a:ext>
            </a:extLst>
          </p:cNvPr>
          <p:cNvSpPr txBox="1"/>
          <p:nvPr/>
        </p:nvSpPr>
        <p:spPr>
          <a:xfrm>
            <a:off x="4965000" y="5392492"/>
            <a:ext cx="1316736" cy="307777"/>
          </a:xfrm>
          <a:prstGeom prst="rect">
            <a:avLst/>
          </a:prstGeom>
          <a:solidFill>
            <a:srgbClr val="F4F4F1"/>
          </a:solidFill>
        </p:spPr>
        <p:txBody>
          <a:bodyPr wrap="square" rtlCol="0">
            <a:spAutoFit/>
          </a:bodyPr>
          <a:lstStyle/>
          <a:p>
            <a:r>
              <a:rPr lang="en-US" sz="1400"/>
              <a:t>Serval + L2D2</a:t>
            </a:r>
          </a:p>
        </p:txBody>
      </p:sp>
    </p:spTree>
    <p:extLst>
      <p:ext uri="{BB962C8B-B14F-4D97-AF65-F5344CB8AC3E}">
        <p14:creationId xmlns:p14="http://schemas.microsoft.com/office/powerpoint/2010/main" val="196393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graphicEl>
                                              <a:chart seriesIdx="-3" categoryIdx="-3" bldStep="gridLegend"/>
                                            </p:graphicEl>
                                          </p:spTgt>
                                        </p:tgtEl>
                                        <p:attrNameLst>
                                          <p:attrName>style.visibility</p:attrName>
                                        </p:attrNameLst>
                                      </p:cBhvr>
                                      <p:to>
                                        <p:strVal val="visible"/>
                                      </p:to>
                                    </p:set>
                                    <p:animEffect transition="in" filter="fade">
                                      <p:cBhvr>
                                        <p:cTn id="7" dur="500"/>
                                        <p:tgtEl>
                                          <p:spTgt spid="8">
                                            <p:graphicEl>
                                              <a:chart seriesIdx="-3" categoryIdx="-3" bldStep="gridLegen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graphicEl>
                                              <a:chart seriesIdx="0" categoryIdx="-4" bldStep="series"/>
                                            </p:graphicEl>
                                          </p:spTgt>
                                        </p:tgtEl>
                                        <p:attrNameLst>
                                          <p:attrName>style.visibility</p:attrName>
                                        </p:attrNameLst>
                                      </p:cBhvr>
                                      <p:to>
                                        <p:strVal val="visible"/>
                                      </p:to>
                                    </p:set>
                                    <p:animEffect transition="in" filter="fade">
                                      <p:cBhvr>
                                        <p:cTn id="29" dur="500"/>
                                        <p:tgtEl>
                                          <p:spTgt spid="8">
                                            <p:graphicEl>
                                              <a:chart seriesIdx="0" categoryIdx="-4" bldStep="series"/>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fade">
                                      <p:cBhvr>
                                        <p:cTn id="40" dur="500"/>
                                        <p:tgtEl>
                                          <p:spTgt spid="8">
                                            <p:graphicEl>
                                              <a:chart seriesIdx="1" categoryIdx="-4" bldStep="series"/>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graphicEl>
                                              <a:chart seriesIdx="2" categoryIdx="-4" bldStep="series"/>
                                            </p:graphicEl>
                                          </p:spTgt>
                                        </p:tgtEl>
                                        <p:attrNameLst>
                                          <p:attrName>style.visibility</p:attrName>
                                        </p:attrNameLst>
                                      </p:cBhvr>
                                      <p:to>
                                        <p:strVal val="visible"/>
                                      </p:to>
                                    </p:set>
                                    <p:animEffect transition="in" filter="fade">
                                      <p:cBhvr>
                                        <p:cTn id="57" dur="500"/>
                                        <p:tgtEl>
                                          <p:spTgt spid="8">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P spid="11" grpId="0" animBg="1"/>
      <p:bldP spid="12" grpId="0" animBg="1"/>
      <p:bldP spid="3" grpId="0" animBg="1"/>
      <p:bldP spid="13" grpId="0" animBg="1"/>
      <p:bldP spid="24" grpId="0" animBg="1"/>
      <p:bldP spid="25"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E10A3-5B03-0BEC-F39B-5986ED70E7F5}"/>
              </a:ext>
            </a:extLst>
          </p:cNvPr>
          <p:cNvSpPr>
            <a:spLocks noGrp="1"/>
          </p:cNvSpPr>
          <p:nvPr>
            <p:ph type="title"/>
          </p:nvPr>
        </p:nvSpPr>
        <p:spPr>
          <a:xfrm>
            <a:off x="871108" y="0"/>
            <a:ext cx="10449784" cy="1265928"/>
          </a:xfrm>
        </p:spPr>
        <p:txBody>
          <a:bodyPr/>
          <a:lstStyle/>
          <a:p>
            <a:r>
              <a:rPr lang="en-US"/>
              <a:t>Evaluation: scale up</a:t>
            </a:r>
          </a:p>
        </p:txBody>
      </p:sp>
      <p:sp>
        <p:nvSpPr>
          <p:cNvPr id="6" name="Slide Number Placeholder 5">
            <a:extLst>
              <a:ext uri="{FF2B5EF4-FFF2-40B4-BE49-F238E27FC236}">
                <a16:creationId xmlns:a16="http://schemas.microsoft.com/office/drawing/2014/main" id="{059ABC44-534B-29B5-E9D0-B2612815E1B2}"/>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32</a:t>
            </a:fld>
            <a:endParaRPr lang="en-US"/>
          </a:p>
        </p:txBody>
      </p:sp>
      <p:graphicFrame>
        <p:nvGraphicFramePr>
          <p:cNvPr id="7" name="Chart 6">
            <a:extLst>
              <a:ext uri="{FF2B5EF4-FFF2-40B4-BE49-F238E27FC236}">
                <a16:creationId xmlns:a16="http://schemas.microsoft.com/office/drawing/2014/main" id="{7D5CB54F-F4BA-C6D1-D1AD-FB92CF5E4DAB}"/>
              </a:ext>
            </a:extLst>
          </p:cNvPr>
          <p:cNvGraphicFramePr>
            <a:graphicFrameLocks/>
          </p:cNvGraphicFramePr>
          <p:nvPr>
            <p:extLst>
              <p:ext uri="{D42A27DB-BD31-4B8C-83A1-F6EECF244321}">
                <p14:modId xmlns:p14="http://schemas.microsoft.com/office/powerpoint/2010/main" val="2056119238"/>
              </p:ext>
            </p:extLst>
          </p:nvPr>
        </p:nvGraphicFramePr>
        <p:xfrm>
          <a:off x="1307592" y="1409433"/>
          <a:ext cx="9720072" cy="4272077"/>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Arrow Connector 3">
            <a:extLst>
              <a:ext uri="{FF2B5EF4-FFF2-40B4-BE49-F238E27FC236}">
                <a16:creationId xmlns:a16="http://schemas.microsoft.com/office/drawing/2014/main" id="{12817838-C922-2A55-37DD-B09FD61B1C8B}"/>
              </a:ext>
            </a:extLst>
          </p:cNvPr>
          <p:cNvCxnSpPr/>
          <p:nvPr/>
        </p:nvCxnSpPr>
        <p:spPr>
          <a:xfrm>
            <a:off x="4718304" y="3429000"/>
            <a:ext cx="3246120" cy="0"/>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86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F538B-9B31-196B-67A0-755AA9450055}"/>
              </a:ext>
            </a:extLst>
          </p:cNvPr>
          <p:cNvSpPr>
            <a:spLocks noGrp="1"/>
          </p:cNvSpPr>
          <p:nvPr>
            <p:ph type="title"/>
          </p:nvPr>
        </p:nvSpPr>
        <p:spPr>
          <a:xfrm>
            <a:off x="871108" y="0"/>
            <a:ext cx="10449784" cy="1265928"/>
          </a:xfrm>
        </p:spPr>
        <p:txBody>
          <a:bodyPr/>
          <a:lstStyle/>
          <a:p>
            <a:r>
              <a:rPr lang="en-US"/>
              <a:t>What’s next</a:t>
            </a:r>
          </a:p>
        </p:txBody>
      </p:sp>
      <p:sp>
        <p:nvSpPr>
          <p:cNvPr id="3" name="Content Placeholder 2">
            <a:extLst>
              <a:ext uri="{FF2B5EF4-FFF2-40B4-BE49-F238E27FC236}">
                <a16:creationId xmlns:a16="http://schemas.microsoft.com/office/drawing/2014/main" id="{506F7685-4E40-4486-7A39-C25A0F351423}"/>
              </a:ext>
            </a:extLst>
          </p:cNvPr>
          <p:cNvSpPr>
            <a:spLocks noGrp="1"/>
          </p:cNvSpPr>
          <p:nvPr>
            <p:ph idx="1"/>
          </p:nvPr>
        </p:nvSpPr>
        <p:spPr>
          <a:xfrm>
            <a:off x="877824" y="1569739"/>
            <a:ext cx="10442448" cy="3903819"/>
          </a:xfrm>
        </p:spPr>
        <p:txBody>
          <a:bodyPr>
            <a:normAutofit/>
          </a:bodyPr>
          <a:lstStyle/>
          <a:p>
            <a:r>
              <a:rPr lang="en-US" sz="2000"/>
              <a:t>Compress queries</a:t>
            </a:r>
          </a:p>
        </p:txBody>
      </p:sp>
      <p:sp>
        <p:nvSpPr>
          <p:cNvPr id="6" name="Slide Number Placeholder 5">
            <a:extLst>
              <a:ext uri="{FF2B5EF4-FFF2-40B4-BE49-F238E27FC236}">
                <a16:creationId xmlns:a16="http://schemas.microsoft.com/office/drawing/2014/main" id="{E6133EAE-9B3A-58E4-FBEA-EB65EC980488}"/>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33</a:t>
            </a:fld>
            <a:endParaRPr lang="en-US"/>
          </a:p>
        </p:txBody>
      </p:sp>
      <p:sp>
        <p:nvSpPr>
          <p:cNvPr id="10" name="Rectangle: Rounded Corners 9">
            <a:extLst>
              <a:ext uri="{FF2B5EF4-FFF2-40B4-BE49-F238E27FC236}">
                <a16:creationId xmlns:a16="http://schemas.microsoft.com/office/drawing/2014/main" id="{C259CB18-4E08-8EEC-1A8C-60550BA25BBF}"/>
              </a:ext>
            </a:extLst>
          </p:cNvPr>
          <p:cNvSpPr/>
          <p:nvPr/>
        </p:nvSpPr>
        <p:spPr>
          <a:xfrm>
            <a:off x="6018245" y="2015109"/>
            <a:ext cx="834349" cy="73165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Rectangle: Rounded Corners 10">
            <a:extLst>
              <a:ext uri="{FF2B5EF4-FFF2-40B4-BE49-F238E27FC236}">
                <a16:creationId xmlns:a16="http://schemas.microsoft.com/office/drawing/2014/main" id="{E9BF5522-5188-8465-F03F-63A6C38EC75F}"/>
              </a:ext>
            </a:extLst>
          </p:cNvPr>
          <p:cNvSpPr/>
          <p:nvPr/>
        </p:nvSpPr>
        <p:spPr>
          <a:xfrm>
            <a:off x="7265064" y="2015964"/>
            <a:ext cx="834349" cy="73165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2" name="Rectangle: Rounded Corners 11">
            <a:extLst>
              <a:ext uri="{FF2B5EF4-FFF2-40B4-BE49-F238E27FC236}">
                <a16:creationId xmlns:a16="http://schemas.microsoft.com/office/drawing/2014/main" id="{494EFCAC-1ADE-CA13-E7CB-2D94DEE54627}"/>
              </a:ext>
            </a:extLst>
          </p:cNvPr>
          <p:cNvSpPr/>
          <p:nvPr/>
        </p:nvSpPr>
        <p:spPr>
          <a:xfrm>
            <a:off x="8511883" y="2035706"/>
            <a:ext cx="834349" cy="73165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3" name="Rectangle: Rounded Corners 12">
            <a:extLst>
              <a:ext uri="{FF2B5EF4-FFF2-40B4-BE49-F238E27FC236}">
                <a16:creationId xmlns:a16="http://schemas.microsoft.com/office/drawing/2014/main" id="{2B64FBD8-AE95-2DB8-5B29-DE8E1ACA1B13}"/>
              </a:ext>
            </a:extLst>
          </p:cNvPr>
          <p:cNvSpPr/>
          <p:nvPr/>
        </p:nvSpPr>
        <p:spPr>
          <a:xfrm>
            <a:off x="9758702" y="2035706"/>
            <a:ext cx="834349" cy="73165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Right Arrow 19">
            <a:extLst>
              <a:ext uri="{FF2B5EF4-FFF2-40B4-BE49-F238E27FC236}">
                <a16:creationId xmlns:a16="http://schemas.microsoft.com/office/drawing/2014/main" id="{754DD01D-D36A-50E0-92C2-653068E35D02}"/>
              </a:ext>
            </a:extLst>
          </p:cNvPr>
          <p:cNvSpPr/>
          <p:nvPr/>
        </p:nvSpPr>
        <p:spPr>
          <a:xfrm>
            <a:off x="9348394" y="2193530"/>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9">
            <a:extLst>
              <a:ext uri="{FF2B5EF4-FFF2-40B4-BE49-F238E27FC236}">
                <a16:creationId xmlns:a16="http://schemas.microsoft.com/office/drawing/2014/main" id="{368BE072-97C8-8AF7-EE2D-E7DCF9FF731D}"/>
              </a:ext>
            </a:extLst>
          </p:cNvPr>
          <p:cNvSpPr/>
          <p:nvPr/>
        </p:nvSpPr>
        <p:spPr>
          <a:xfrm>
            <a:off x="8092615" y="2193530"/>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9">
            <a:extLst>
              <a:ext uri="{FF2B5EF4-FFF2-40B4-BE49-F238E27FC236}">
                <a16:creationId xmlns:a16="http://schemas.microsoft.com/office/drawing/2014/main" id="{625FE0D0-1F7F-B5F3-829A-2EAABE04722E}"/>
              </a:ext>
            </a:extLst>
          </p:cNvPr>
          <p:cNvSpPr/>
          <p:nvPr/>
        </p:nvSpPr>
        <p:spPr>
          <a:xfrm>
            <a:off x="6850276" y="2193530"/>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D7760DD-D280-6580-47D2-A30EB4829F1F}"/>
              </a:ext>
            </a:extLst>
          </p:cNvPr>
          <p:cNvSpPr/>
          <p:nvPr/>
        </p:nvSpPr>
        <p:spPr>
          <a:xfrm>
            <a:off x="6009285" y="3050574"/>
            <a:ext cx="834349" cy="73165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8" name="Rectangle: Rounded Corners 17">
            <a:extLst>
              <a:ext uri="{FF2B5EF4-FFF2-40B4-BE49-F238E27FC236}">
                <a16:creationId xmlns:a16="http://schemas.microsoft.com/office/drawing/2014/main" id="{F03F211F-9E24-6412-A498-AA7443246A33}"/>
              </a:ext>
            </a:extLst>
          </p:cNvPr>
          <p:cNvSpPr/>
          <p:nvPr/>
        </p:nvSpPr>
        <p:spPr>
          <a:xfrm>
            <a:off x="7256104" y="3051429"/>
            <a:ext cx="834349" cy="73165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9" name="Rectangle: Rounded Corners 18">
            <a:extLst>
              <a:ext uri="{FF2B5EF4-FFF2-40B4-BE49-F238E27FC236}">
                <a16:creationId xmlns:a16="http://schemas.microsoft.com/office/drawing/2014/main" id="{FFF88A34-C2DB-D483-F54D-632B0036AE62}"/>
              </a:ext>
            </a:extLst>
          </p:cNvPr>
          <p:cNvSpPr/>
          <p:nvPr/>
        </p:nvSpPr>
        <p:spPr>
          <a:xfrm>
            <a:off x="8502923" y="3071171"/>
            <a:ext cx="834349" cy="73165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0" name="Rectangle: Rounded Corners 19">
            <a:extLst>
              <a:ext uri="{FF2B5EF4-FFF2-40B4-BE49-F238E27FC236}">
                <a16:creationId xmlns:a16="http://schemas.microsoft.com/office/drawing/2014/main" id="{D250818E-0571-7BEF-8881-327D24F1952A}"/>
              </a:ext>
            </a:extLst>
          </p:cNvPr>
          <p:cNvSpPr/>
          <p:nvPr/>
        </p:nvSpPr>
        <p:spPr>
          <a:xfrm>
            <a:off x="9749742" y="3071171"/>
            <a:ext cx="834349" cy="73165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1" name="Right Arrow 19">
            <a:extLst>
              <a:ext uri="{FF2B5EF4-FFF2-40B4-BE49-F238E27FC236}">
                <a16:creationId xmlns:a16="http://schemas.microsoft.com/office/drawing/2014/main" id="{B6679B99-607F-44E0-3211-CF941453AC94}"/>
              </a:ext>
            </a:extLst>
          </p:cNvPr>
          <p:cNvSpPr/>
          <p:nvPr/>
        </p:nvSpPr>
        <p:spPr>
          <a:xfrm>
            <a:off x="9339434" y="3228995"/>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19">
            <a:extLst>
              <a:ext uri="{FF2B5EF4-FFF2-40B4-BE49-F238E27FC236}">
                <a16:creationId xmlns:a16="http://schemas.microsoft.com/office/drawing/2014/main" id="{653DFEA0-EFDD-0AD9-81F9-39A2A4F13A6F}"/>
              </a:ext>
            </a:extLst>
          </p:cNvPr>
          <p:cNvSpPr/>
          <p:nvPr/>
        </p:nvSpPr>
        <p:spPr>
          <a:xfrm>
            <a:off x="8083655" y="3228995"/>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19">
            <a:extLst>
              <a:ext uri="{FF2B5EF4-FFF2-40B4-BE49-F238E27FC236}">
                <a16:creationId xmlns:a16="http://schemas.microsoft.com/office/drawing/2014/main" id="{B2ACCA6B-417B-1C84-6A4A-6D2617439B9B}"/>
              </a:ext>
            </a:extLst>
          </p:cNvPr>
          <p:cNvSpPr/>
          <p:nvPr/>
        </p:nvSpPr>
        <p:spPr>
          <a:xfrm>
            <a:off x="6841316" y="3228995"/>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265BC3A-6076-EF27-1B3E-087FA3855EAD}"/>
              </a:ext>
            </a:extLst>
          </p:cNvPr>
          <p:cNvSpPr/>
          <p:nvPr/>
        </p:nvSpPr>
        <p:spPr>
          <a:xfrm>
            <a:off x="6009285" y="4223266"/>
            <a:ext cx="834349" cy="73165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0" name="Rectangle: Rounded Corners 29">
            <a:extLst>
              <a:ext uri="{FF2B5EF4-FFF2-40B4-BE49-F238E27FC236}">
                <a16:creationId xmlns:a16="http://schemas.microsoft.com/office/drawing/2014/main" id="{6A0DD335-A1A1-877C-49FC-ECA440744497}"/>
              </a:ext>
            </a:extLst>
          </p:cNvPr>
          <p:cNvSpPr/>
          <p:nvPr/>
        </p:nvSpPr>
        <p:spPr>
          <a:xfrm>
            <a:off x="7256104" y="4224121"/>
            <a:ext cx="834349" cy="73165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1" name="Rectangle: Rounded Corners 30">
            <a:extLst>
              <a:ext uri="{FF2B5EF4-FFF2-40B4-BE49-F238E27FC236}">
                <a16:creationId xmlns:a16="http://schemas.microsoft.com/office/drawing/2014/main" id="{F7B56B8F-3DB2-0A48-DB2D-979CA0F42230}"/>
              </a:ext>
            </a:extLst>
          </p:cNvPr>
          <p:cNvSpPr/>
          <p:nvPr/>
        </p:nvSpPr>
        <p:spPr>
          <a:xfrm>
            <a:off x="8502923" y="4243863"/>
            <a:ext cx="834349" cy="731654"/>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2" name="Rectangle: Rounded Corners 31">
            <a:extLst>
              <a:ext uri="{FF2B5EF4-FFF2-40B4-BE49-F238E27FC236}">
                <a16:creationId xmlns:a16="http://schemas.microsoft.com/office/drawing/2014/main" id="{FA8607DF-F45A-3CA0-2886-35C60C1C79ED}"/>
              </a:ext>
            </a:extLst>
          </p:cNvPr>
          <p:cNvSpPr/>
          <p:nvPr/>
        </p:nvSpPr>
        <p:spPr>
          <a:xfrm>
            <a:off x="9749742" y="4243863"/>
            <a:ext cx="834349" cy="731654"/>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3" name="Right Arrow 19">
            <a:extLst>
              <a:ext uri="{FF2B5EF4-FFF2-40B4-BE49-F238E27FC236}">
                <a16:creationId xmlns:a16="http://schemas.microsoft.com/office/drawing/2014/main" id="{8344CD91-9B47-B538-1C34-8ECB152C7506}"/>
              </a:ext>
            </a:extLst>
          </p:cNvPr>
          <p:cNvSpPr/>
          <p:nvPr/>
        </p:nvSpPr>
        <p:spPr>
          <a:xfrm>
            <a:off x="9339434" y="440168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19">
            <a:extLst>
              <a:ext uri="{FF2B5EF4-FFF2-40B4-BE49-F238E27FC236}">
                <a16:creationId xmlns:a16="http://schemas.microsoft.com/office/drawing/2014/main" id="{2C043EC9-06AE-B867-4FD2-1D60D15D98C5}"/>
              </a:ext>
            </a:extLst>
          </p:cNvPr>
          <p:cNvSpPr/>
          <p:nvPr/>
        </p:nvSpPr>
        <p:spPr>
          <a:xfrm>
            <a:off x="8083655" y="440168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19">
            <a:extLst>
              <a:ext uri="{FF2B5EF4-FFF2-40B4-BE49-F238E27FC236}">
                <a16:creationId xmlns:a16="http://schemas.microsoft.com/office/drawing/2014/main" id="{B8970A32-62B7-43D8-7E1A-B2E462374483}"/>
              </a:ext>
            </a:extLst>
          </p:cNvPr>
          <p:cNvSpPr/>
          <p:nvPr/>
        </p:nvSpPr>
        <p:spPr>
          <a:xfrm>
            <a:off x="6841316" y="440168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2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fade">
                                      <p:cBhvr>
                                        <p:cTn id="68" dur="500"/>
                                        <p:tgtEl>
                                          <p:spTgt spid="3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fade">
                                      <p:cBhvr>
                                        <p:cTn id="7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5" grpId="0" animBg="1"/>
      <p:bldP spid="26" grpId="0" animBg="1"/>
      <p:bldP spid="27" grpId="0" animBg="1"/>
      <p:bldP spid="30" grpId="0" animBg="1"/>
      <p:bldP spid="31" grpId="0" animBg="1"/>
      <p:bldP spid="32" grpId="0" animBg="1"/>
      <p:bldP spid="33" grpId="0" animBg="1"/>
      <p:bldP spid="38" grpId="0" animBg="1"/>
      <p:bldP spid="4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F538B-9B31-196B-67A0-755AA9450055}"/>
              </a:ext>
            </a:extLst>
          </p:cNvPr>
          <p:cNvSpPr>
            <a:spLocks noGrp="1"/>
          </p:cNvSpPr>
          <p:nvPr>
            <p:ph type="title"/>
          </p:nvPr>
        </p:nvSpPr>
        <p:spPr>
          <a:xfrm>
            <a:off x="871108" y="0"/>
            <a:ext cx="10449784" cy="1265928"/>
          </a:xfrm>
        </p:spPr>
        <p:txBody>
          <a:bodyPr/>
          <a:lstStyle/>
          <a:p>
            <a:r>
              <a:rPr lang="en-US"/>
              <a:t>What’s next</a:t>
            </a:r>
          </a:p>
        </p:txBody>
      </p:sp>
      <p:sp>
        <p:nvSpPr>
          <p:cNvPr id="3" name="Content Placeholder 2">
            <a:extLst>
              <a:ext uri="{FF2B5EF4-FFF2-40B4-BE49-F238E27FC236}">
                <a16:creationId xmlns:a16="http://schemas.microsoft.com/office/drawing/2014/main" id="{506F7685-4E40-4486-7A39-C25A0F351423}"/>
              </a:ext>
            </a:extLst>
          </p:cNvPr>
          <p:cNvSpPr>
            <a:spLocks noGrp="1"/>
          </p:cNvSpPr>
          <p:nvPr>
            <p:ph idx="1"/>
          </p:nvPr>
        </p:nvSpPr>
        <p:spPr>
          <a:xfrm>
            <a:off x="877824" y="1569739"/>
            <a:ext cx="10442448" cy="3903819"/>
          </a:xfrm>
        </p:spPr>
        <p:txBody>
          <a:bodyPr>
            <a:normAutofit/>
          </a:bodyPr>
          <a:lstStyle/>
          <a:p>
            <a:r>
              <a:rPr lang="en-US" sz="2000"/>
              <a:t>Compress queries</a:t>
            </a:r>
          </a:p>
        </p:txBody>
      </p:sp>
      <p:sp>
        <p:nvSpPr>
          <p:cNvPr id="6" name="Slide Number Placeholder 5">
            <a:extLst>
              <a:ext uri="{FF2B5EF4-FFF2-40B4-BE49-F238E27FC236}">
                <a16:creationId xmlns:a16="http://schemas.microsoft.com/office/drawing/2014/main" id="{E6133EAE-9B3A-58E4-FBEA-EB65EC980488}"/>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34</a:t>
            </a:fld>
            <a:endParaRPr lang="en-US"/>
          </a:p>
        </p:txBody>
      </p:sp>
      <p:sp>
        <p:nvSpPr>
          <p:cNvPr id="10" name="Rectangle: Rounded Corners 9">
            <a:extLst>
              <a:ext uri="{FF2B5EF4-FFF2-40B4-BE49-F238E27FC236}">
                <a16:creationId xmlns:a16="http://schemas.microsoft.com/office/drawing/2014/main" id="{C259CB18-4E08-8EEC-1A8C-60550BA25BBF}"/>
              </a:ext>
            </a:extLst>
          </p:cNvPr>
          <p:cNvSpPr/>
          <p:nvPr/>
        </p:nvSpPr>
        <p:spPr>
          <a:xfrm>
            <a:off x="6018245" y="2015109"/>
            <a:ext cx="834349" cy="73165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3" name="Rectangle: Rounded Corners 12">
            <a:extLst>
              <a:ext uri="{FF2B5EF4-FFF2-40B4-BE49-F238E27FC236}">
                <a16:creationId xmlns:a16="http://schemas.microsoft.com/office/drawing/2014/main" id="{2B64FBD8-AE95-2DB8-5B29-DE8E1ACA1B13}"/>
              </a:ext>
            </a:extLst>
          </p:cNvPr>
          <p:cNvSpPr/>
          <p:nvPr/>
        </p:nvSpPr>
        <p:spPr>
          <a:xfrm>
            <a:off x="9758702" y="2035706"/>
            <a:ext cx="834349" cy="731654"/>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Right Arrow 19">
            <a:extLst>
              <a:ext uri="{FF2B5EF4-FFF2-40B4-BE49-F238E27FC236}">
                <a16:creationId xmlns:a16="http://schemas.microsoft.com/office/drawing/2014/main" id="{754DD01D-D36A-50E0-92C2-653068E35D02}"/>
              </a:ext>
            </a:extLst>
          </p:cNvPr>
          <p:cNvSpPr/>
          <p:nvPr/>
        </p:nvSpPr>
        <p:spPr>
          <a:xfrm rot="19000104">
            <a:off x="8800154" y="2411322"/>
            <a:ext cx="1045067"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9">
            <a:extLst>
              <a:ext uri="{FF2B5EF4-FFF2-40B4-BE49-F238E27FC236}">
                <a16:creationId xmlns:a16="http://schemas.microsoft.com/office/drawing/2014/main" id="{625FE0D0-1F7F-B5F3-829A-2EAABE04722E}"/>
              </a:ext>
            </a:extLst>
          </p:cNvPr>
          <p:cNvSpPr/>
          <p:nvPr/>
        </p:nvSpPr>
        <p:spPr>
          <a:xfrm rot="2806010">
            <a:off x="6686510" y="2498242"/>
            <a:ext cx="938247"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3D7760DD-D280-6580-47D2-A30EB4829F1F}"/>
              </a:ext>
            </a:extLst>
          </p:cNvPr>
          <p:cNvSpPr/>
          <p:nvPr/>
        </p:nvSpPr>
        <p:spPr>
          <a:xfrm>
            <a:off x="6009285" y="3050574"/>
            <a:ext cx="834349" cy="73165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8" name="Rectangle: Rounded Corners 17">
            <a:extLst>
              <a:ext uri="{FF2B5EF4-FFF2-40B4-BE49-F238E27FC236}">
                <a16:creationId xmlns:a16="http://schemas.microsoft.com/office/drawing/2014/main" id="{F03F211F-9E24-6412-A498-AA7443246A33}"/>
              </a:ext>
            </a:extLst>
          </p:cNvPr>
          <p:cNvSpPr/>
          <p:nvPr/>
        </p:nvSpPr>
        <p:spPr>
          <a:xfrm>
            <a:off x="7256104" y="3051429"/>
            <a:ext cx="834349" cy="73165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9" name="Rectangle: Rounded Corners 18">
            <a:extLst>
              <a:ext uri="{FF2B5EF4-FFF2-40B4-BE49-F238E27FC236}">
                <a16:creationId xmlns:a16="http://schemas.microsoft.com/office/drawing/2014/main" id="{FFF88A34-C2DB-D483-F54D-632B0036AE62}"/>
              </a:ext>
            </a:extLst>
          </p:cNvPr>
          <p:cNvSpPr/>
          <p:nvPr/>
        </p:nvSpPr>
        <p:spPr>
          <a:xfrm>
            <a:off x="8502923" y="3071171"/>
            <a:ext cx="834349" cy="731654"/>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0" name="Rectangle: Rounded Corners 19">
            <a:extLst>
              <a:ext uri="{FF2B5EF4-FFF2-40B4-BE49-F238E27FC236}">
                <a16:creationId xmlns:a16="http://schemas.microsoft.com/office/drawing/2014/main" id="{D250818E-0571-7BEF-8881-327D24F1952A}"/>
              </a:ext>
            </a:extLst>
          </p:cNvPr>
          <p:cNvSpPr/>
          <p:nvPr/>
        </p:nvSpPr>
        <p:spPr>
          <a:xfrm>
            <a:off x="9749742" y="3071171"/>
            <a:ext cx="834349" cy="73165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21" name="Right Arrow 19">
            <a:extLst>
              <a:ext uri="{FF2B5EF4-FFF2-40B4-BE49-F238E27FC236}">
                <a16:creationId xmlns:a16="http://schemas.microsoft.com/office/drawing/2014/main" id="{B6679B99-607F-44E0-3211-CF941453AC94}"/>
              </a:ext>
            </a:extLst>
          </p:cNvPr>
          <p:cNvSpPr/>
          <p:nvPr/>
        </p:nvSpPr>
        <p:spPr>
          <a:xfrm>
            <a:off x="9339434" y="3228995"/>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19">
            <a:extLst>
              <a:ext uri="{FF2B5EF4-FFF2-40B4-BE49-F238E27FC236}">
                <a16:creationId xmlns:a16="http://schemas.microsoft.com/office/drawing/2014/main" id="{653DFEA0-EFDD-0AD9-81F9-39A2A4F13A6F}"/>
              </a:ext>
            </a:extLst>
          </p:cNvPr>
          <p:cNvSpPr/>
          <p:nvPr/>
        </p:nvSpPr>
        <p:spPr>
          <a:xfrm>
            <a:off x="8083655" y="3228995"/>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19">
            <a:extLst>
              <a:ext uri="{FF2B5EF4-FFF2-40B4-BE49-F238E27FC236}">
                <a16:creationId xmlns:a16="http://schemas.microsoft.com/office/drawing/2014/main" id="{B2ACCA6B-417B-1C84-6A4A-6D2617439B9B}"/>
              </a:ext>
            </a:extLst>
          </p:cNvPr>
          <p:cNvSpPr/>
          <p:nvPr/>
        </p:nvSpPr>
        <p:spPr>
          <a:xfrm>
            <a:off x="6841316" y="3228995"/>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A265BC3A-6076-EF27-1B3E-087FA3855EAD}"/>
              </a:ext>
            </a:extLst>
          </p:cNvPr>
          <p:cNvSpPr/>
          <p:nvPr/>
        </p:nvSpPr>
        <p:spPr>
          <a:xfrm>
            <a:off x="6009285" y="4223266"/>
            <a:ext cx="834349" cy="73165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1" name="Rectangle: Rounded Corners 30">
            <a:extLst>
              <a:ext uri="{FF2B5EF4-FFF2-40B4-BE49-F238E27FC236}">
                <a16:creationId xmlns:a16="http://schemas.microsoft.com/office/drawing/2014/main" id="{F7B56B8F-3DB2-0A48-DB2D-979CA0F42230}"/>
              </a:ext>
            </a:extLst>
          </p:cNvPr>
          <p:cNvSpPr/>
          <p:nvPr/>
        </p:nvSpPr>
        <p:spPr>
          <a:xfrm>
            <a:off x="8502923" y="4243863"/>
            <a:ext cx="834349" cy="731654"/>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2" name="Rectangle: Rounded Corners 31">
            <a:extLst>
              <a:ext uri="{FF2B5EF4-FFF2-40B4-BE49-F238E27FC236}">
                <a16:creationId xmlns:a16="http://schemas.microsoft.com/office/drawing/2014/main" id="{FA8607DF-F45A-3CA0-2886-35C60C1C79ED}"/>
              </a:ext>
            </a:extLst>
          </p:cNvPr>
          <p:cNvSpPr/>
          <p:nvPr/>
        </p:nvSpPr>
        <p:spPr>
          <a:xfrm>
            <a:off x="9749742" y="4243863"/>
            <a:ext cx="834349" cy="731654"/>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3" name="Right Arrow 19">
            <a:extLst>
              <a:ext uri="{FF2B5EF4-FFF2-40B4-BE49-F238E27FC236}">
                <a16:creationId xmlns:a16="http://schemas.microsoft.com/office/drawing/2014/main" id="{8344CD91-9B47-B538-1C34-8ECB152C7506}"/>
              </a:ext>
            </a:extLst>
          </p:cNvPr>
          <p:cNvSpPr/>
          <p:nvPr/>
        </p:nvSpPr>
        <p:spPr>
          <a:xfrm>
            <a:off x="9339434" y="4401687"/>
            <a:ext cx="410308"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19">
            <a:extLst>
              <a:ext uri="{FF2B5EF4-FFF2-40B4-BE49-F238E27FC236}">
                <a16:creationId xmlns:a16="http://schemas.microsoft.com/office/drawing/2014/main" id="{2C043EC9-06AE-B867-4FD2-1D60D15D98C5}"/>
              </a:ext>
            </a:extLst>
          </p:cNvPr>
          <p:cNvSpPr/>
          <p:nvPr/>
        </p:nvSpPr>
        <p:spPr>
          <a:xfrm rot="2465707">
            <a:off x="7795240" y="4154615"/>
            <a:ext cx="907696"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ight Arrow 19">
            <a:extLst>
              <a:ext uri="{FF2B5EF4-FFF2-40B4-BE49-F238E27FC236}">
                <a16:creationId xmlns:a16="http://schemas.microsoft.com/office/drawing/2014/main" id="{B8970A32-62B7-43D8-7E1A-B2E462374483}"/>
              </a:ext>
            </a:extLst>
          </p:cNvPr>
          <p:cNvSpPr/>
          <p:nvPr/>
        </p:nvSpPr>
        <p:spPr>
          <a:xfrm rot="19251589">
            <a:off x="6601458" y="4094194"/>
            <a:ext cx="1008965" cy="41600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545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F538B-9B31-196B-67A0-755AA9450055}"/>
              </a:ext>
            </a:extLst>
          </p:cNvPr>
          <p:cNvSpPr>
            <a:spLocks noGrp="1"/>
          </p:cNvSpPr>
          <p:nvPr>
            <p:ph type="title"/>
          </p:nvPr>
        </p:nvSpPr>
        <p:spPr>
          <a:xfrm>
            <a:off x="871108" y="0"/>
            <a:ext cx="10449784" cy="1265928"/>
          </a:xfrm>
        </p:spPr>
        <p:txBody>
          <a:bodyPr/>
          <a:lstStyle/>
          <a:p>
            <a:r>
              <a:rPr lang="en-US"/>
              <a:t>What’s next</a:t>
            </a:r>
          </a:p>
        </p:txBody>
      </p:sp>
      <p:sp>
        <p:nvSpPr>
          <p:cNvPr id="3" name="Content Placeholder 2">
            <a:extLst>
              <a:ext uri="{FF2B5EF4-FFF2-40B4-BE49-F238E27FC236}">
                <a16:creationId xmlns:a16="http://schemas.microsoft.com/office/drawing/2014/main" id="{506F7685-4E40-4486-7A39-C25A0F351423}"/>
              </a:ext>
            </a:extLst>
          </p:cNvPr>
          <p:cNvSpPr>
            <a:spLocks noGrp="1"/>
          </p:cNvSpPr>
          <p:nvPr>
            <p:ph idx="1"/>
          </p:nvPr>
        </p:nvSpPr>
        <p:spPr>
          <a:xfrm>
            <a:off x="877824" y="1569739"/>
            <a:ext cx="10442448" cy="3903819"/>
          </a:xfrm>
        </p:spPr>
        <p:txBody>
          <a:bodyPr>
            <a:normAutofit/>
          </a:bodyPr>
          <a:lstStyle/>
          <a:p>
            <a:r>
              <a:rPr lang="en-US" sz="2000"/>
              <a:t>Compress queries</a:t>
            </a:r>
          </a:p>
          <a:p>
            <a:r>
              <a:rPr lang="en-US" sz="2000"/>
              <a:t>Hyperspectral imagery</a:t>
            </a:r>
          </a:p>
        </p:txBody>
      </p:sp>
      <p:sp>
        <p:nvSpPr>
          <p:cNvPr id="6" name="Slide Number Placeholder 5">
            <a:extLst>
              <a:ext uri="{FF2B5EF4-FFF2-40B4-BE49-F238E27FC236}">
                <a16:creationId xmlns:a16="http://schemas.microsoft.com/office/drawing/2014/main" id="{E6133EAE-9B3A-58E4-FBEA-EB65EC980488}"/>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35</a:t>
            </a:fld>
            <a:endParaRPr lang="en-US"/>
          </a:p>
        </p:txBody>
      </p:sp>
      <p:pic>
        <p:nvPicPr>
          <p:cNvPr id="2050" name="Picture 2" descr="undefined">
            <a:extLst>
              <a:ext uri="{FF2B5EF4-FFF2-40B4-BE49-F238E27FC236}">
                <a16:creationId xmlns:a16="http://schemas.microsoft.com/office/drawing/2014/main" id="{E1856018-4453-C452-563E-2E47CD57E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983" y="1120159"/>
            <a:ext cx="4617681" cy="4617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786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821C7-AB69-0930-B723-0E914722BDAC}"/>
              </a:ext>
            </a:extLst>
          </p:cNvPr>
          <p:cNvSpPr>
            <a:spLocks noGrp="1"/>
          </p:cNvSpPr>
          <p:nvPr>
            <p:ph type="title"/>
          </p:nvPr>
        </p:nvSpPr>
        <p:spPr>
          <a:xfrm>
            <a:off x="871108" y="0"/>
            <a:ext cx="10449784" cy="1265928"/>
          </a:xfrm>
        </p:spPr>
        <p:txBody>
          <a:bodyPr/>
          <a:lstStyle/>
          <a:p>
            <a:r>
              <a:rPr lang="en-US"/>
              <a:t>Serval: Near real-time insights from Earth imagery</a:t>
            </a:r>
          </a:p>
        </p:txBody>
      </p:sp>
      <p:sp>
        <p:nvSpPr>
          <p:cNvPr id="6" name="Slide Number Placeholder 5">
            <a:extLst>
              <a:ext uri="{FF2B5EF4-FFF2-40B4-BE49-F238E27FC236}">
                <a16:creationId xmlns:a16="http://schemas.microsoft.com/office/drawing/2014/main" id="{0209C77F-F452-25BA-9478-C971E70F8BFF}"/>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36</a:t>
            </a:fld>
            <a:endParaRPr lang="en-US"/>
          </a:p>
        </p:txBody>
      </p:sp>
      <p:pic>
        <p:nvPicPr>
          <p:cNvPr id="5" name="Picture 4" descr="A qr code with a few black squares&#10;&#10;Description automatically generated">
            <a:extLst>
              <a:ext uri="{FF2B5EF4-FFF2-40B4-BE49-F238E27FC236}">
                <a16:creationId xmlns:a16="http://schemas.microsoft.com/office/drawing/2014/main" id="{D39D619E-97F1-00C4-D8B6-955A0D707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4084" y="1868028"/>
            <a:ext cx="3169218" cy="3169218"/>
          </a:xfrm>
          <a:prstGeom prst="rect">
            <a:avLst/>
          </a:prstGeom>
        </p:spPr>
      </p:pic>
      <p:pic>
        <p:nvPicPr>
          <p:cNvPr id="89" name="Picture 88">
            <a:extLst>
              <a:ext uri="{FF2B5EF4-FFF2-40B4-BE49-F238E27FC236}">
                <a16:creationId xmlns:a16="http://schemas.microsoft.com/office/drawing/2014/main" id="{E783A4FA-A658-3F39-0082-87AC10E57096}"/>
              </a:ext>
            </a:extLst>
          </p:cNvPr>
          <p:cNvPicPr>
            <a:picLocks noChangeAspect="1"/>
          </p:cNvPicPr>
          <p:nvPr/>
        </p:nvPicPr>
        <p:blipFill>
          <a:blip r:embed="rId4"/>
          <a:stretch>
            <a:fillRect/>
          </a:stretch>
        </p:blipFill>
        <p:spPr>
          <a:xfrm>
            <a:off x="1245084" y="1323399"/>
            <a:ext cx="4647716" cy="2220804"/>
          </a:xfrm>
          <a:prstGeom prst="rect">
            <a:avLst/>
          </a:prstGeom>
        </p:spPr>
      </p:pic>
      <p:pic>
        <p:nvPicPr>
          <p:cNvPr id="4" name="Picture 3">
            <a:extLst>
              <a:ext uri="{FF2B5EF4-FFF2-40B4-BE49-F238E27FC236}">
                <a16:creationId xmlns:a16="http://schemas.microsoft.com/office/drawing/2014/main" id="{2A7E9550-2CF9-A7F4-7455-091C0350A059}"/>
              </a:ext>
            </a:extLst>
          </p:cNvPr>
          <p:cNvPicPr>
            <a:picLocks noChangeAspect="1"/>
          </p:cNvPicPr>
          <p:nvPr/>
        </p:nvPicPr>
        <p:blipFill>
          <a:blip r:embed="rId5"/>
          <a:stretch>
            <a:fillRect/>
          </a:stretch>
        </p:blipFill>
        <p:spPr>
          <a:xfrm>
            <a:off x="1008698" y="3687072"/>
            <a:ext cx="5088835" cy="2845730"/>
          </a:xfrm>
          <a:prstGeom prst="rect">
            <a:avLst/>
          </a:prstGeom>
        </p:spPr>
      </p:pic>
    </p:spTree>
    <p:extLst>
      <p:ext uri="{BB962C8B-B14F-4D97-AF65-F5344CB8AC3E}">
        <p14:creationId xmlns:p14="http://schemas.microsoft.com/office/powerpoint/2010/main" val="3124672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03D5ACC-C9B3-FE4C-79FF-3E4AA4410695}"/>
              </a:ext>
            </a:extLst>
          </p:cNvPr>
          <p:cNvSpPr>
            <a:spLocks noGrp="1"/>
          </p:cNvSpPr>
          <p:nvPr>
            <p:ph type="dt" sz="half" idx="10"/>
          </p:nvPr>
        </p:nvSpPr>
        <p:spPr/>
        <p:txBody>
          <a:bodyPr/>
          <a:lstStyle/>
          <a:p>
            <a:fld id="{579F6069-8263-4296-913A-BC2234E8D32B}" type="datetime1">
              <a:rPr lang="en-US" smtClean="0"/>
              <a:t>4/17/2024</a:t>
            </a:fld>
            <a:endParaRPr lang="en-US"/>
          </a:p>
        </p:txBody>
      </p:sp>
      <p:sp>
        <p:nvSpPr>
          <p:cNvPr id="5" name="Footer Placeholder 4">
            <a:extLst>
              <a:ext uri="{FF2B5EF4-FFF2-40B4-BE49-F238E27FC236}">
                <a16:creationId xmlns:a16="http://schemas.microsoft.com/office/drawing/2014/main" id="{7BB5D824-D726-0CBE-7356-C38A9214DC9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F8CF48D-D9A0-E0C4-C625-1EBEB5573C35}"/>
              </a:ext>
            </a:extLst>
          </p:cNvPr>
          <p:cNvSpPr>
            <a:spLocks noGrp="1"/>
          </p:cNvSpPr>
          <p:nvPr>
            <p:ph type="sldNum" sz="quarter" idx="12"/>
          </p:nvPr>
        </p:nvSpPr>
        <p:spPr/>
        <p:txBody>
          <a:bodyPr/>
          <a:lstStyle/>
          <a:p>
            <a:fld id="{C68AC1EC-23E2-4F0E-A5A4-674EC8DB954E}" type="slidenum">
              <a:rPr lang="en-US" smtClean="0"/>
              <a:t>4</a:t>
            </a:fld>
            <a:endParaRPr lang="en-US"/>
          </a:p>
        </p:txBody>
      </p:sp>
      <p:pic>
        <p:nvPicPr>
          <p:cNvPr id="8" name="Picture 7" descr="An aerial view of a city&#10;&#10;Description automatically generated">
            <a:extLst>
              <a:ext uri="{FF2B5EF4-FFF2-40B4-BE49-F238E27FC236}">
                <a16:creationId xmlns:a16="http://schemas.microsoft.com/office/drawing/2014/main" id="{B70D5B8B-C6F5-CD92-233C-51C88A13FEF9}"/>
              </a:ext>
            </a:extLst>
          </p:cNvPr>
          <p:cNvPicPr>
            <a:picLocks noChangeAspect="1"/>
          </p:cNvPicPr>
          <p:nvPr/>
        </p:nvPicPr>
        <p:blipFill rotWithShape="1">
          <a:blip r:embed="rId3">
            <a:extLst>
              <a:ext uri="{28A0092B-C50C-407E-A947-70E740481C1C}">
                <a14:useLocalDpi xmlns:a14="http://schemas.microsoft.com/office/drawing/2010/main" val="0"/>
              </a:ext>
            </a:extLst>
          </a:blip>
          <a:srcRect l="3852" r="3852"/>
          <a:stretch/>
        </p:blipFill>
        <p:spPr>
          <a:xfrm>
            <a:off x="0" y="0"/>
            <a:ext cx="12192000" cy="6858000"/>
          </a:xfrm>
          <a:prstGeom prst="rect">
            <a:avLst/>
          </a:prstGeom>
        </p:spPr>
      </p:pic>
      <p:sp>
        <p:nvSpPr>
          <p:cNvPr id="9" name="Oval 8">
            <a:extLst>
              <a:ext uri="{FF2B5EF4-FFF2-40B4-BE49-F238E27FC236}">
                <a16:creationId xmlns:a16="http://schemas.microsoft.com/office/drawing/2014/main" id="{4565ABFB-8484-D2A4-4DA7-C1D3754DB3BB}"/>
              </a:ext>
            </a:extLst>
          </p:cNvPr>
          <p:cNvSpPr/>
          <p:nvPr/>
        </p:nvSpPr>
        <p:spPr>
          <a:xfrm>
            <a:off x="5791200" y="2081048"/>
            <a:ext cx="1639614" cy="163961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fire on the ground&#10;&#10;Description automatically generated with medium confidence">
            <a:extLst>
              <a:ext uri="{FF2B5EF4-FFF2-40B4-BE49-F238E27FC236}">
                <a16:creationId xmlns:a16="http://schemas.microsoft.com/office/drawing/2014/main" id="{CEF667BA-8F9C-7292-5F99-AF3B20ACEF99}"/>
              </a:ext>
            </a:extLst>
          </p:cNvPr>
          <p:cNvPicPr>
            <a:picLocks noChangeAspect="1"/>
          </p:cNvPicPr>
          <p:nvPr/>
        </p:nvPicPr>
        <p:blipFill rotWithShape="1">
          <a:blip r:embed="rId4">
            <a:extLst>
              <a:ext uri="{28A0092B-C50C-407E-A947-70E740481C1C}">
                <a14:useLocalDpi xmlns:a14="http://schemas.microsoft.com/office/drawing/2010/main" val="0"/>
              </a:ext>
            </a:extLst>
          </a:blip>
          <a:srcRect l="41588" r="13077" b="55858"/>
          <a:stretch/>
        </p:blipFill>
        <p:spPr>
          <a:xfrm>
            <a:off x="0" y="-8365"/>
            <a:ext cx="5337047" cy="6862924"/>
          </a:xfrm>
          <a:prstGeom prst="rect">
            <a:avLst/>
          </a:prstGeom>
        </p:spPr>
      </p:pic>
      <p:pic>
        <p:nvPicPr>
          <p:cNvPr id="12" name="Picture 11" descr="Aerial view of a city&#10;&#10;Description automatically generated">
            <a:extLst>
              <a:ext uri="{FF2B5EF4-FFF2-40B4-BE49-F238E27FC236}">
                <a16:creationId xmlns:a16="http://schemas.microsoft.com/office/drawing/2014/main" id="{F88A1B7E-2531-0877-20F3-0E9C9CE7D453}"/>
              </a:ext>
            </a:extLst>
          </p:cNvPr>
          <p:cNvPicPr>
            <a:picLocks noChangeAspect="1"/>
          </p:cNvPicPr>
          <p:nvPr/>
        </p:nvPicPr>
        <p:blipFill rotWithShape="1">
          <a:blip r:embed="rId5">
            <a:extLst>
              <a:ext uri="{28A0092B-C50C-407E-A947-70E740481C1C}">
                <a14:useLocalDpi xmlns:a14="http://schemas.microsoft.com/office/drawing/2010/main" val="0"/>
              </a:ext>
            </a:extLst>
          </a:blip>
          <a:srcRect l="33915" r="10484"/>
          <a:stretch/>
        </p:blipFill>
        <p:spPr>
          <a:xfrm>
            <a:off x="5337047" y="7054"/>
            <a:ext cx="6854953" cy="6859311"/>
          </a:xfrm>
          <a:prstGeom prst="rect">
            <a:avLst/>
          </a:prstGeom>
        </p:spPr>
      </p:pic>
    </p:spTree>
    <p:extLst>
      <p:ext uri="{BB962C8B-B14F-4D97-AF65-F5344CB8AC3E}">
        <p14:creationId xmlns:p14="http://schemas.microsoft.com/office/powerpoint/2010/main" val="201477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C114D-6D81-56E9-1972-4EDCC921C2D4}"/>
            </a:ext>
          </a:extLst>
        </p:cNvPr>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456B49F-AB7A-C7BA-5AE0-DDF2093B12CF}"/>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5</a:t>
            </a:fld>
            <a:endParaRPr lang="en-US"/>
          </a:p>
        </p:txBody>
      </p:sp>
      <p:pic>
        <p:nvPicPr>
          <p:cNvPr id="5" name="Picture 4" descr="A logo with a map and text&#10;&#10;Description automatically generated">
            <a:extLst>
              <a:ext uri="{FF2B5EF4-FFF2-40B4-BE49-F238E27FC236}">
                <a16:creationId xmlns:a16="http://schemas.microsoft.com/office/drawing/2014/main" id="{4A5F0FD6-453E-36FB-9F74-19F39B8FA03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58128" y="2647841"/>
            <a:ext cx="1943268" cy="2513293"/>
          </a:xfrm>
          <a:prstGeom prst="rect">
            <a:avLst/>
          </a:prstGeom>
        </p:spPr>
      </p:pic>
      <p:sp>
        <p:nvSpPr>
          <p:cNvPr id="7" name="TextBox 6">
            <a:extLst>
              <a:ext uri="{FF2B5EF4-FFF2-40B4-BE49-F238E27FC236}">
                <a16:creationId xmlns:a16="http://schemas.microsoft.com/office/drawing/2014/main" id="{EE243508-694B-0E38-BC49-ADFE3542D5FC}"/>
              </a:ext>
            </a:extLst>
          </p:cNvPr>
          <p:cNvSpPr txBox="1"/>
          <p:nvPr/>
        </p:nvSpPr>
        <p:spPr>
          <a:xfrm>
            <a:off x="0" y="6488668"/>
            <a:ext cx="2905814" cy="369332"/>
          </a:xfrm>
          <a:prstGeom prst="rect">
            <a:avLst/>
          </a:prstGeom>
          <a:noFill/>
        </p:spPr>
        <p:txBody>
          <a:bodyPr wrap="square" rtlCol="0">
            <a:spAutoFit/>
          </a:bodyPr>
          <a:lstStyle/>
          <a:p>
            <a:r>
              <a:rPr lang="en-US" sz="900">
                <a:hlinkClick r:id="rId4" tooltip="https://it.wikipedia.org/wiki/California_Department_of_Forestry_and_Fire_Protection"/>
              </a:rPr>
              <a:t>This Photo</a:t>
            </a:r>
            <a:r>
              <a:rPr lang="en-US" sz="900"/>
              <a:t> by Unknown Author is licensed under </a:t>
            </a:r>
            <a:r>
              <a:rPr lang="en-US" sz="900">
                <a:hlinkClick r:id="rId5" tooltip="https://creativecommons.org/licenses/by-sa/3.0/"/>
              </a:rPr>
              <a:t>CC BY-SA</a:t>
            </a:r>
            <a:endParaRPr lang="en-US" sz="900"/>
          </a:p>
        </p:txBody>
      </p:sp>
      <p:pic>
        <p:nvPicPr>
          <p:cNvPr id="1028" name="Picture 4" descr="undefined">
            <a:extLst>
              <a:ext uri="{FF2B5EF4-FFF2-40B4-BE49-F238E27FC236}">
                <a16:creationId xmlns:a16="http://schemas.microsoft.com/office/drawing/2014/main" id="{D61B0522-356E-87F6-EB66-B3962F3B93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0477" y="3148459"/>
            <a:ext cx="3049522" cy="1512055"/>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Rectangle with Corners Rounded 12">
            <a:extLst>
              <a:ext uri="{FF2B5EF4-FFF2-40B4-BE49-F238E27FC236}">
                <a16:creationId xmlns:a16="http://schemas.microsoft.com/office/drawing/2014/main" id="{CF4C74DD-49F1-07FC-A376-D6773158FD7A}"/>
              </a:ext>
            </a:extLst>
          </p:cNvPr>
          <p:cNvSpPr/>
          <p:nvPr/>
        </p:nvSpPr>
        <p:spPr>
          <a:xfrm>
            <a:off x="3145536" y="1417320"/>
            <a:ext cx="2395728" cy="1591056"/>
          </a:xfrm>
          <a:prstGeom prst="wedgeRoundRectCallout">
            <a:avLst>
              <a:gd name="adj1" fmla="val -52810"/>
              <a:gd name="adj2" fmla="val 88362"/>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Send me the images </a:t>
            </a:r>
            <a:r>
              <a:rPr lang="en-US">
                <a:solidFill>
                  <a:schemeClr val="tx1"/>
                </a:solidFill>
                <a:highlight>
                  <a:srgbClr val="FFFF00"/>
                </a:highlight>
              </a:rPr>
              <a:t>that contains forest fires within California</a:t>
            </a:r>
          </a:p>
        </p:txBody>
      </p:sp>
      <p:sp>
        <p:nvSpPr>
          <p:cNvPr id="14" name="Speech Bubble: Rectangle with Corners Rounded 13">
            <a:extLst>
              <a:ext uri="{FF2B5EF4-FFF2-40B4-BE49-F238E27FC236}">
                <a16:creationId xmlns:a16="http://schemas.microsoft.com/office/drawing/2014/main" id="{6D2AC4A8-EF70-E6F8-E591-D511CC15E63F}"/>
              </a:ext>
            </a:extLst>
          </p:cNvPr>
          <p:cNvSpPr/>
          <p:nvPr/>
        </p:nvSpPr>
        <p:spPr>
          <a:xfrm>
            <a:off x="5830824" y="1417320"/>
            <a:ext cx="2395728" cy="1591056"/>
          </a:xfrm>
          <a:prstGeom prst="wedgeRoundRectCallout">
            <a:avLst>
              <a:gd name="adj1" fmla="val 55418"/>
              <a:gd name="adj2" fmla="val 108477"/>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OK. Wait several hours to days and they will come.</a:t>
            </a:r>
          </a:p>
        </p:txBody>
      </p:sp>
      <p:sp>
        <p:nvSpPr>
          <p:cNvPr id="15" name="Speech Bubble: Rectangle with Corners Rounded 14">
            <a:extLst>
              <a:ext uri="{FF2B5EF4-FFF2-40B4-BE49-F238E27FC236}">
                <a16:creationId xmlns:a16="http://schemas.microsoft.com/office/drawing/2014/main" id="{986F690D-0B25-91D9-41C9-70BA020C43D4}"/>
              </a:ext>
            </a:extLst>
          </p:cNvPr>
          <p:cNvSpPr/>
          <p:nvPr/>
        </p:nvSpPr>
        <p:spPr>
          <a:xfrm>
            <a:off x="3359216" y="4011603"/>
            <a:ext cx="2395728" cy="883051"/>
          </a:xfrm>
          <a:prstGeom prst="wedgeRoundRectCallout">
            <a:avLst>
              <a:gd name="adj1" fmla="val -62352"/>
              <a:gd name="adj2" fmla="val -92630"/>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TOO LATE!!!</a:t>
            </a:r>
          </a:p>
        </p:txBody>
      </p:sp>
    </p:spTree>
    <p:extLst>
      <p:ext uri="{BB962C8B-B14F-4D97-AF65-F5344CB8AC3E}">
        <p14:creationId xmlns:p14="http://schemas.microsoft.com/office/powerpoint/2010/main" val="392512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B13F7-3E02-4AEB-73FA-919CDC782E90}"/>
              </a:ext>
            </a:extLst>
          </p:cNvPr>
          <p:cNvSpPr>
            <a:spLocks noGrp="1"/>
          </p:cNvSpPr>
          <p:nvPr>
            <p:ph type="title"/>
          </p:nvPr>
        </p:nvSpPr>
        <p:spPr>
          <a:xfrm>
            <a:off x="871107" y="0"/>
            <a:ext cx="10449784" cy="1265928"/>
          </a:xfrm>
        </p:spPr>
        <p:txBody>
          <a:bodyPr/>
          <a:lstStyle/>
          <a:p>
            <a:r>
              <a:rPr lang="en-US"/>
              <a:t>Real-time Earth Monitoring</a:t>
            </a:r>
          </a:p>
        </p:txBody>
      </p:sp>
      <p:sp>
        <p:nvSpPr>
          <p:cNvPr id="6" name="Slide Number Placeholder 5">
            <a:extLst>
              <a:ext uri="{FF2B5EF4-FFF2-40B4-BE49-F238E27FC236}">
                <a16:creationId xmlns:a16="http://schemas.microsoft.com/office/drawing/2014/main" id="{7492D759-42F5-FB96-5440-19BC6CA0D038}"/>
              </a:ext>
            </a:extLst>
          </p:cNvPr>
          <p:cNvSpPr>
            <a:spLocks noGrp="1"/>
          </p:cNvSpPr>
          <p:nvPr>
            <p:ph type="sldNum" sz="quarter" idx="12"/>
          </p:nvPr>
        </p:nvSpPr>
        <p:spPr/>
        <p:txBody>
          <a:bodyPr/>
          <a:lstStyle/>
          <a:p>
            <a:fld id="{C68AC1EC-23E2-4F0E-A5A4-674EC8DB954E}" type="slidenum">
              <a:rPr lang="en-US" smtClean="0"/>
              <a:t>6</a:t>
            </a:fld>
            <a:endParaRPr lang="en-US"/>
          </a:p>
        </p:txBody>
      </p:sp>
      <p:pic>
        <p:nvPicPr>
          <p:cNvPr id="8" name="Picture 7" descr="Aerial view of a river&#10;&#10;Description automatically generated">
            <a:extLst>
              <a:ext uri="{FF2B5EF4-FFF2-40B4-BE49-F238E27FC236}">
                <a16:creationId xmlns:a16="http://schemas.microsoft.com/office/drawing/2014/main" id="{54AEF688-2981-880D-91FD-DA0CC4F02912}"/>
              </a:ext>
            </a:extLst>
          </p:cNvPr>
          <p:cNvPicPr>
            <a:picLocks noChangeAspect="1"/>
          </p:cNvPicPr>
          <p:nvPr/>
        </p:nvPicPr>
        <p:blipFill rotWithShape="1">
          <a:blip r:embed="rId3">
            <a:extLst>
              <a:ext uri="{28A0092B-C50C-407E-A947-70E740481C1C}">
                <a14:useLocalDpi xmlns:a14="http://schemas.microsoft.com/office/drawing/2010/main" val="0"/>
              </a:ext>
            </a:extLst>
          </a:blip>
          <a:srcRect l="11558" r="16152"/>
          <a:stretch/>
        </p:blipFill>
        <p:spPr>
          <a:xfrm>
            <a:off x="0" y="2067959"/>
            <a:ext cx="4028685" cy="3715300"/>
          </a:xfrm>
          <a:prstGeom prst="rect">
            <a:avLst/>
          </a:prstGeom>
        </p:spPr>
      </p:pic>
      <p:pic>
        <p:nvPicPr>
          <p:cNvPr id="10" name="Picture 9" descr="An aerial view of a city&#10;&#10;Description automatically generated">
            <a:extLst>
              <a:ext uri="{FF2B5EF4-FFF2-40B4-BE49-F238E27FC236}">
                <a16:creationId xmlns:a16="http://schemas.microsoft.com/office/drawing/2014/main" id="{009471FC-A598-C716-B586-CA8873B2CE0A}"/>
              </a:ext>
            </a:extLst>
          </p:cNvPr>
          <p:cNvPicPr>
            <a:picLocks noChangeAspect="1"/>
          </p:cNvPicPr>
          <p:nvPr/>
        </p:nvPicPr>
        <p:blipFill rotWithShape="1">
          <a:blip r:embed="rId4">
            <a:extLst>
              <a:ext uri="{28A0092B-C50C-407E-A947-70E740481C1C}">
                <a14:useLocalDpi xmlns:a14="http://schemas.microsoft.com/office/drawing/2010/main" val="0"/>
              </a:ext>
            </a:extLst>
          </a:blip>
          <a:srcRect l="25010" r="13941"/>
          <a:stretch/>
        </p:blipFill>
        <p:spPr>
          <a:xfrm>
            <a:off x="4087632" y="2067959"/>
            <a:ext cx="4016735" cy="3704837"/>
          </a:xfrm>
          <a:prstGeom prst="rect">
            <a:avLst/>
          </a:prstGeom>
        </p:spPr>
      </p:pic>
      <p:pic>
        <p:nvPicPr>
          <p:cNvPr id="12" name="Picture 11" descr="A ship in a river&#10;&#10;Description automatically generated with medium confidence">
            <a:extLst>
              <a:ext uri="{FF2B5EF4-FFF2-40B4-BE49-F238E27FC236}">
                <a16:creationId xmlns:a16="http://schemas.microsoft.com/office/drawing/2014/main" id="{257936E7-E274-7835-10FB-87A4C14B111E}"/>
              </a:ext>
            </a:extLst>
          </p:cNvPr>
          <p:cNvPicPr>
            <a:picLocks noChangeAspect="1"/>
          </p:cNvPicPr>
          <p:nvPr/>
        </p:nvPicPr>
        <p:blipFill rotWithShape="1">
          <a:blip r:embed="rId5">
            <a:extLst>
              <a:ext uri="{28A0092B-C50C-407E-A947-70E740481C1C}">
                <a14:useLocalDpi xmlns:a14="http://schemas.microsoft.com/office/drawing/2010/main" val="0"/>
              </a:ext>
            </a:extLst>
          </a:blip>
          <a:srcRect l="9049" r="40326"/>
          <a:stretch/>
        </p:blipFill>
        <p:spPr>
          <a:xfrm>
            <a:off x="8163315" y="2067400"/>
            <a:ext cx="4028685" cy="3715859"/>
          </a:xfrm>
          <a:prstGeom prst="rect">
            <a:avLst/>
          </a:prstGeom>
        </p:spPr>
      </p:pic>
      <p:sp>
        <p:nvSpPr>
          <p:cNvPr id="3" name="Rectangle 2">
            <a:extLst>
              <a:ext uri="{FF2B5EF4-FFF2-40B4-BE49-F238E27FC236}">
                <a16:creationId xmlns:a16="http://schemas.microsoft.com/office/drawing/2014/main" id="{6484D695-BD56-1685-1223-D7845F3E2481}"/>
              </a:ext>
            </a:extLst>
          </p:cNvPr>
          <p:cNvSpPr/>
          <p:nvPr/>
        </p:nvSpPr>
        <p:spPr>
          <a:xfrm>
            <a:off x="608074" y="2881926"/>
            <a:ext cx="11082528" cy="1335024"/>
          </a:xfrm>
          <a:prstGeom prst="rect">
            <a:avLst/>
          </a:prstGeom>
          <a:solidFill>
            <a:srgbClr val="00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latin typeface="+mj-lt"/>
              </a:rPr>
              <a:t>Need real-time information</a:t>
            </a:r>
            <a:endParaRPr lang="en-US" sz="4400" i="1">
              <a:latin typeface="+mj-lt"/>
            </a:endParaRPr>
          </a:p>
        </p:txBody>
      </p:sp>
      <p:sp>
        <p:nvSpPr>
          <p:cNvPr id="4" name="Rectangle 3">
            <a:extLst>
              <a:ext uri="{FF2B5EF4-FFF2-40B4-BE49-F238E27FC236}">
                <a16:creationId xmlns:a16="http://schemas.microsoft.com/office/drawing/2014/main" id="{7FA1F5CD-4FA6-25A9-0391-151B7672252B}"/>
              </a:ext>
            </a:extLst>
          </p:cNvPr>
          <p:cNvSpPr/>
          <p:nvPr/>
        </p:nvSpPr>
        <p:spPr>
          <a:xfrm>
            <a:off x="608074" y="4363405"/>
            <a:ext cx="11082528" cy="133502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a:latin typeface="+mj-lt"/>
              </a:rPr>
              <a:t>But.. takes hours to days</a:t>
            </a:r>
            <a:endParaRPr lang="en-US" sz="4400" i="1">
              <a:latin typeface="+mj-lt"/>
            </a:endParaRPr>
          </a:p>
        </p:txBody>
      </p:sp>
    </p:spTree>
    <p:extLst>
      <p:ext uri="{BB962C8B-B14F-4D97-AF65-F5344CB8AC3E}">
        <p14:creationId xmlns:p14="http://schemas.microsoft.com/office/powerpoint/2010/main" val="298771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F538B-9B31-196B-67A0-755AA9450055}"/>
              </a:ext>
            </a:extLst>
          </p:cNvPr>
          <p:cNvSpPr>
            <a:spLocks noGrp="1"/>
          </p:cNvSpPr>
          <p:nvPr>
            <p:ph type="title"/>
          </p:nvPr>
        </p:nvSpPr>
        <p:spPr>
          <a:xfrm>
            <a:off x="871108" y="-2686"/>
            <a:ext cx="10449784" cy="1265928"/>
          </a:xfrm>
        </p:spPr>
        <p:txBody>
          <a:bodyPr/>
          <a:lstStyle/>
          <a:p>
            <a:r>
              <a:rPr lang="en-US"/>
              <a:t>In this talk: Near Real-time Earth Monitoring</a:t>
            </a:r>
          </a:p>
        </p:txBody>
      </p:sp>
      <p:sp>
        <p:nvSpPr>
          <p:cNvPr id="3" name="Content Placeholder 2">
            <a:extLst>
              <a:ext uri="{FF2B5EF4-FFF2-40B4-BE49-F238E27FC236}">
                <a16:creationId xmlns:a16="http://schemas.microsoft.com/office/drawing/2014/main" id="{506F7685-4E40-4486-7A39-C25A0F351423}"/>
              </a:ext>
            </a:extLst>
          </p:cNvPr>
          <p:cNvSpPr>
            <a:spLocks noGrp="1"/>
          </p:cNvSpPr>
          <p:nvPr>
            <p:ph idx="1"/>
          </p:nvPr>
        </p:nvSpPr>
        <p:spPr>
          <a:xfrm>
            <a:off x="877824" y="1567053"/>
            <a:ext cx="10442448" cy="3903819"/>
          </a:xfrm>
        </p:spPr>
        <p:txBody>
          <a:bodyPr>
            <a:normAutofit/>
          </a:bodyPr>
          <a:lstStyle/>
          <a:p>
            <a:pPr>
              <a:lnSpc>
                <a:spcPct val="150000"/>
              </a:lnSpc>
            </a:pPr>
            <a:r>
              <a:rPr lang="en-US" sz="2800">
                <a:solidFill>
                  <a:srgbClr val="FF0000"/>
                </a:solidFill>
              </a:rPr>
              <a:t>Current approaches and their limitations</a:t>
            </a:r>
          </a:p>
          <a:p>
            <a:pPr>
              <a:lnSpc>
                <a:spcPct val="150000"/>
              </a:lnSpc>
            </a:pPr>
            <a:r>
              <a:rPr lang="en-US" sz="2800"/>
              <a:t>Serval: near real-time imagery through query bifurcation</a:t>
            </a:r>
          </a:p>
          <a:p>
            <a:pPr>
              <a:lnSpc>
                <a:spcPct val="150000"/>
              </a:lnSpc>
            </a:pPr>
            <a:r>
              <a:rPr lang="en-US" sz="2800"/>
              <a:t>Evaluation: trace-driven simulations on 200 satellite data</a:t>
            </a:r>
          </a:p>
        </p:txBody>
      </p:sp>
      <p:sp>
        <p:nvSpPr>
          <p:cNvPr id="6" name="Slide Number Placeholder 5">
            <a:extLst>
              <a:ext uri="{FF2B5EF4-FFF2-40B4-BE49-F238E27FC236}">
                <a16:creationId xmlns:a16="http://schemas.microsoft.com/office/drawing/2014/main" id="{E6133EAE-9B3A-58E4-FBEA-EB65EC980488}"/>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7</a:t>
            </a:fld>
            <a:endParaRPr lang="en-US"/>
          </a:p>
        </p:txBody>
      </p:sp>
    </p:spTree>
    <p:extLst>
      <p:ext uri="{BB962C8B-B14F-4D97-AF65-F5344CB8AC3E}">
        <p14:creationId xmlns:p14="http://schemas.microsoft.com/office/powerpoint/2010/main" val="1451647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44DC114D-6D81-56E9-1972-4EDCC921C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C8E1A7-2755-2787-1507-280C83AB70DC}"/>
              </a:ext>
            </a:extLst>
          </p:cNvPr>
          <p:cNvSpPr>
            <a:spLocks noGrp="1"/>
          </p:cNvSpPr>
          <p:nvPr>
            <p:ph type="title"/>
          </p:nvPr>
        </p:nvSpPr>
        <p:spPr>
          <a:xfrm>
            <a:off x="605932" y="394659"/>
            <a:ext cx="10449784" cy="760321"/>
          </a:xfrm>
        </p:spPr>
        <p:txBody>
          <a:bodyPr/>
          <a:lstStyle/>
          <a:p>
            <a:r>
              <a:rPr lang="en-US"/>
              <a:t>Approach 1: processing on ground</a:t>
            </a:r>
          </a:p>
        </p:txBody>
      </p:sp>
      <p:sp>
        <p:nvSpPr>
          <p:cNvPr id="6" name="Slide Number Placeholder 5">
            <a:extLst>
              <a:ext uri="{FF2B5EF4-FFF2-40B4-BE49-F238E27FC236}">
                <a16:creationId xmlns:a16="http://schemas.microsoft.com/office/drawing/2014/main" id="{8456B49F-AB7A-C7BA-5AE0-DDF2093B12CF}"/>
              </a:ext>
            </a:extLst>
          </p:cNvPr>
          <p:cNvSpPr>
            <a:spLocks noGrp="1"/>
          </p:cNvSpPr>
          <p:nvPr>
            <p:ph type="sldNum" sz="quarter" idx="12"/>
          </p:nvPr>
        </p:nvSpPr>
        <p:spPr>
          <a:xfrm>
            <a:off x="11429999" y="6213475"/>
            <a:ext cx="521207" cy="365125"/>
          </a:xfrm>
        </p:spPr>
        <p:txBody>
          <a:bodyPr/>
          <a:lstStyle/>
          <a:p>
            <a:fld id="{C68AC1EC-23E2-4F0E-A5A4-674EC8DB954E}" type="slidenum">
              <a:rPr lang="en-US" smtClean="0"/>
              <a:t>8</a:t>
            </a:fld>
            <a:endParaRPr lang="en-US"/>
          </a:p>
        </p:txBody>
      </p:sp>
      <p:cxnSp>
        <p:nvCxnSpPr>
          <p:cNvPr id="11" name="Straight Connector 10">
            <a:extLst>
              <a:ext uri="{FF2B5EF4-FFF2-40B4-BE49-F238E27FC236}">
                <a16:creationId xmlns:a16="http://schemas.microsoft.com/office/drawing/2014/main" id="{A2D3A263-E627-C45D-6F6A-42D07D3591F8}"/>
              </a:ext>
            </a:extLst>
          </p:cNvPr>
          <p:cNvCxnSpPr>
            <a:cxnSpLocks/>
          </p:cNvCxnSpPr>
          <p:nvPr/>
        </p:nvCxnSpPr>
        <p:spPr>
          <a:xfrm>
            <a:off x="1686471" y="5538689"/>
            <a:ext cx="770400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Graphic 11" descr="Satellite dish with solid fill">
            <a:extLst>
              <a:ext uri="{FF2B5EF4-FFF2-40B4-BE49-F238E27FC236}">
                <a16:creationId xmlns:a16="http://schemas.microsoft.com/office/drawing/2014/main" id="{854EDD95-CB28-6B1B-1E95-A1DC9D6E54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05936" y="4530562"/>
            <a:ext cx="834506" cy="834506"/>
          </a:xfrm>
          <a:prstGeom prst="rect">
            <a:avLst/>
          </a:prstGeom>
        </p:spPr>
      </p:pic>
      <p:pic>
        <p:nvPicPr>
          <p:cNvPr id="22" name="Graphic 21" descr="Server with solid fill">
            <a:extLst>
              <a:ext uri="{FF2B5EF4-FFF2-40B4-BE49-F238E27FC236}">
                <a16:creationId xmlns:a16="http://schemas.microsoft.com/office/drawing/2014/main" id="{A866F27F-DAB6-3458-25DB-411D2D45AD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64909" y="4771086"/>
            <a:ext cx="593694" cy="593694"/>
          </a:xfrm>
          <a:prstGeom prst="rect">
            <a:avLst/>
          </a:prstGeom>
        </p:spPr>
      </p:pic>
      <p:pic>
        <p:nvPicPr>
          <p:cNvPr id="23" name="Graphic 22" descr="Server with solid fill">
            <a:extLst>
              <a:ext uri="{FF2B5EF4-FFF2-40B4-BE49-F238E27FC236}">
                <a16:creationId xmlns:a16="http://schemas.microsoft.com/office/drawing/2014/main" id="{90F1A11A-2B47-8036-7EDC-E1F26CCB45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15538" y="4771084"/>
            <a:ext cx="593694" cy="593694"/>
          </a:xfrm>
          <a:prstGeom prst="rect">
            <a:avLst/>
          </a:prstGeom>
        </p:spPr>
      </p:pic>
      <p:pic>
        <p:nvPicPr>
          <p:cNvPr id="24" name="Graphic 23" descr="Server with solid fill">
            <a:extLst>
              <a:ext uri="{FF2B5EF4-FFF2-40B4-BE49-F238E27FC236}">
                <a16:creationId xmlns:a16="http://schemas.microsoft.com/office/drawing/2014/main" id="{9800A782-EFFE-1F3B-F53B-6584398932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64941" y="4771085"/>
            <a:ext cx="593694" cy="593694"/>
          </a:xfrm>
          <a:prstGeom prst="rect">
            <a:avLst/>
          </a:prstGeom>
        </p:spPr>
      </p:pic>
      <p:sp>
        <p:nvSpPr>
          <p:cNvPr id="25" name="TextBox 24">
            <a:extLst>
              <a:ext uri="{FF2B5EF4-FFF2-40B4-BE49-F238E27FC236}">
                <a16:creationId xmlns:a16="http://schemas.microsoft.com/office/drawing/2014/main" id="{CB673A7F-DFD9-65F0-2A3B-7209746EFB4B}"/>
              </a:ext>
            </a:extLst>
          </p:cNvPr>
          <p:cNvSpPr txBox="1"/>
          <p:nvPr/>
        </p:nvSpPr>
        <p:spPr>
          <a:xfrm>
            <a:off x="8266690" y="4774574"/>
            <a:ext cx="504369" cy="365151"/>
          </a:xfrm>
          <a:prstGeom prst="rect">
            <a:avLst/>
          </a:prstGeom>
          <a:noFill/>
        </p:spPr>
        <p:txBody>
          <a:bodyPr wrap="square" rtlCol="0">
            <a:spAutoFit/>
          </a:bodyPr>
          <a:lstStyle/>
          <a:p>
            <a:r>
              <a:rPr lang="en-US" sz="2000" b="1"/>
              <a:t>. . . </a:t>
            </a:r>
          </a:p>
        </p:txBody>
      </p:sp>
      <p:sp>
        <p:nvSpPr>
          <p:cNvPr id="27" name="Arc 26">
            <a:extLst>
              <a:ext uri="{FF2B5EF4-FFF2-40B4-BE49-F238E27FC236}">
                <a16:creationId xmlns:a16="http://schemas.microsoft.com/office/drawing/2014/main" id="{81066E5B-1F08-3463-68C1-5AD005A5D976}"/>
              </a:ext>
            </a:extLst>
          </p:cNvPr>
          <p:cNvSpPr/>
          <p:nvPr/>
        </p:nvSpPr>
        <p:spPr>
          <a:xfrm>
            <a:off x="1856003" y="2799432"/>
            <a:ext cx="7281698" cy="1871908"/>
          </a:xfrm>
          <a:prstGeom prst="arc">
            <a:avLst>
              <a:gd name="adj1" fmla="val 11270915"/>
              <a:gd name="adj2" fmla="val 21130704"/>
            </a:avLst>
          </a:prstGeom>
          <a:ln w="38100">
            <a:solidFill>
              <a:srgbClr val="C00000">
                <a:alpha val="33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8" name="Graphic 27" descr="Satellite">
            <a:extLst>
              <a:ext uri="{FF2B5EF4-FFF2-40B4-BE49-F238E27FC236}">
                <a16:creationId xmlns:a16="http://schemas.microsoft.com/office/drawing/2014/main" id="{81CAAC58-FB43-D03F-87FF-F6E6460322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91904" y="2214137"/>
            <a:ext cx="834506" cy="834506"/>
          </a:xfrm>
          <a:prstGeom prst="rect">
            <a:avLst/>
          </a:prstGeom>
        </p:spPr>
      </p:pic>
      <p:cxnSp>
        <p:nvCxnSpPr>
          <p:cNvPr id="32" name="Straight Connector 31">
            <a:extLst>
              <a:ext uri="{FF2B5EF4-FFF2-40B4-BE49-F238E27FC236}">
                <a16:creationId xmlns:a16="http://schemas.microsoft.com/office/drawing/2014/main" id="{C8CCBD00-913F-5CF8-75A6-014DADE1C0C5}"/>
              </a:ext>
            </a:extLst>
          </p:cNvPr>
          <p:cNvCxnSpPr>
            <a:cxnSpLocks/>
            <a:stCxn id="28" idx="2"/>
            <a:endCxn id="12" idx="0"/>
          </p:cNvCxnSpPr>
          <p:nvPr/>
        </p:nvCxnSpPr>
        <p:spPr>
          <a:xfrm>
            <a:off x="4809157" y="3048643"/>
            <a:ext cx="114032" cy="1481919"/>
          </a:xfrm>
          <a:prstGeom prst="line">
            <a:avLst/>
          </a:prstGeom>
          <a:ln w="31750">
            <a:solidFill>
              <a:srgbClr val="C00000"/>
            </a:solidFill>
            <a:prstDash val="dash"/>
            <a:headEnd type="none"/>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F6731C5-467E-6417-61E9-96BC7AC529C1}"/>
              </a:ext>
            </a:extLst>
          </p:cNvPr>
          <p:cNvCxnSpPr>
            <a:cxnSpLocks/>
          </p:cNvCxnSpPr>
          <p:nvPr/>
        </p:nvCxnSpPr>
        <p:spPr>
          <a:xfrm flipH="1">
            <a:off x="4785548" y="5267003"/>
            <a:ext cx="1" cy="232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8BBDFA-B230-0C8D-4915-2BB964CADF4B}"/>
              </a:ext>
            </a:extLst>
          </p:cNvPr>
          <p:cNvCxnSpPr>
            <a:cxnSpLocks/>
          </p:cNvCxnSpPr>
          <p:nvPr/>
        </p:nvCxnSpPr>
        <p:spPr>
          <a:xfrm flipH="1">
            <a:off x="7659827" y="5309434"/>
            <a:ext cx="1" cy="232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A2FED67-9015-AE13-E7B3-D28D63DEF5D0}"/>
              </a:ext>
            </a:extLst>
          </p:cNvPr>
          <p:cNvCxnSpPr>
            <a:cxnSpLocks/>
          </p:cNvCxnSpPr>
          <p:nvPr/>
        </p:nvCxnSpPr>
        <p:spPr>
          <a:xfrm flipH="1">
            <a:off x="8114313" y="5309434"/>
            <a:ext cx="1" cy="232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82A1BE5-E53F-EE2D-6D84-E471D2C092F4}"/>
              </a:ext>
            </a:extLst>
          </p:cNvPr>
          <p:cNvCxnSpPr>
            <a:cxnSpLocks/>
          </p:cNvCxnSpPr>
          <p:nvPr/>
        </p:nvCxnSpPr>
        <p:spPr>
          <a:xfrm flipH="1">
            <a:off x="8859859" y="5309434"/>
            <a:ext cx="1" cy="2324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Graphic 44" descr="Syncing cloud with solid fill">
            <a:extLst>
              <a:ext uri="{FF2B5EF4-FFF2-40B4-BE49-F238E27FC236}">
                <a16:creationId xmlns:a16="http://schemas.microsoft.com/office/drawing/2014/main" id="{4F3B2A93-0DB0-3786-3E5B-1D4DFC559B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26597" y="3787626"/>
            <a:ext cx="1332272" cy="1216786"/>
          </a:xfrm>
          <a:prstGeom prst="rect">
            <a:avLst/>
          </a:prstGeom>
        </p:spPr>
      </p:pic>
      <p:pic>
        <p:nvPicPr>
          <p:cNvPr id="3" name="Picture 2" descr="A view of a mountain range&#10;&#10;Description automatically generated">
            <a:extLst>
              <a:ext uri="{FF2B5EF4-FFF2-40B4-BE49-F238E27FC236}">
                <a16:creationId xmlns:a16="http://schemas.microsoft.com/office/drawing/2014/main" id="{20159F04-9C3C-D846-98F2-0843D6132B94}"/>
              </a:ext>
            </a:extLst>
          </p:cNvPr>
          <p:cNvPicPr>
            <a:picLocks noChangeAspect="1"/>
          </p:cNvPicPr>
          <p:nvPr/>
        </p:nvPicPr>
        <p:blipFill rotWithShape="1">
          <a:blip r:embed="rId12">
            <a:extLst>
              <a:ext uri="{28A0092B-C50C-407E-A947-70E740481C1C}">
                <a14:useLocalDpi xmlns:a14="http://schemas.microsoft.com/office/drawing/2010/main" val="0"/>
              </a:ext>
            </a:extLst>
          </a:blip>
          <a:srcRect t="53771" r="74485" b="5481"/>
          <a:stretch/>
        </p:blipFill>
        <p:spPr>
          <a:xfrm>
            <a:off x="5226410" y="1455685"/>
            <a:ext cx="2535901" cy="2409734"/>
          </a:xfrm>
          <a:prstGeom prst="rect">
            <a:avLst/>
          </a:prstGeom>
        </p:spPr>
      </p:pic>
    </p:spTree>
    <p:extLst>
      <p:ext uri="{BB962C8B-B14F-4D97-AF65-F5344CB8AC3E}">
        <p14:creationId xmlns:p14="http://schemas.microsoft.com/office/powerpoint/2010/main" val="37163118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par>
                                <p:cTn id="35" presetID="10" presetClass="entr" presetSubtype="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2.29167E-6 -2.96296E-6 C 0.02214 0.04306 0.00104 -0.00393 0.01823 0.26991 L 0.14128 0.26991 C 0.14141 0.27084 0.14193 0.27176 0.14219 0.27292 " pathEditMode="relative" rAng="0" ptsTypes="AAAA">
                                      <p:cBhvr>
                                        <p:cTn id="46" dur="2000" fill="hold"/>
                                        <p:tgtEl>
                                          <p:spTgt spid="3"/>
                                        </p:tgtEl>
                                        <p:attrNameLst>
                                          <p:attrName>ppt_x</p:attrName>
                                          <p:attrName>ppt_y</p:attrName>
                                        </p:attrNameLst>
                                      </p:cBhvr>
                                      <p:rCtr x="7109" y="136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C6A5CA1-3540-E380-F119-60A0B3D02987}"/>
              </a:ext>
            </a:extLst>
          </p:cNvPr>
          <p:cNvSpPr>
            <a:spLocks noGrp="1"/>
          </p:cNvSpPr>
          <p:nvPr>
            <p:ph type="sldNum" sz="quarter" idx="12"/>
          </p:nvPr>
        </p:nvSpPr>
        <p:spPr/>
        <p:txBody>
          <a:bodyPr/>
          <a:lstStyle/>
          <a:p>
            <a:fld id="{C68AC1EC-23E2-4F0E-A5A4-674EC8DB954E}" type="slidenum">
              <a:rPr lang="en-US" smtClean="0"/>
              <a:t>9</a:t>
            </a:fld>
            <a:endParaRPr lang="en-US"/>
          </a:p>
        </p:txBody>
      </p:sp>
      <mc:AlternateContent xmlns:mc="http://schemas.openxmlformats.org/markup-compatibility/2006">
        <mc:Choice xmlns:am3d="http://schemas.microsoft.com/office/drawing/2017/model3d" Requires="am3d">
          <p:graphicFrame>
            <p:nvGraphicFramePr>
              <p:cNvPr id="7" name="3D Model 6" descr="Earth">
                <a:extLst>
                  <a:ext uri="{FF2B5EF4-FFF2-40B4-BE49-F238E27FC236}">
                    <a16:creationId xmlns:a16="http://schemas.microsoft.com/office/drawing/2014/main" id="{6344E992-9EB8-AE6A-83BB-6FCDE7AF1632}"/>
                  </a:ext>
                </a:extLst>
              </p:cNvPr>
              <p:cNvGraphicFramePr>
                <a:graphicFrameLocks noChangeAspect="1"/>
              </p:cNvGraphicFramePr>
              <p:nvPr>
                <p:extLst>
                  <p:ext uri="{D42A27DB-BD31-4B8C-83A1-F6EECF244321}">
                    <p14:modId xmlns:p14="http://schemas.microsoft.com/office/powerpoint/2010/main" val="3959837127"/>
                  </p:ext>
                </p:extLst>
              </p:nvPr>
            </p:nvGraphicFramePr>
            <p:xfrm>
              <a:off x="6829214" y="737273"/>
              <a:ext cx="5406424" cy="5406425"/>
            </p:xfrm>
            <a:graphic>
              <a:graphicData uri="http://schemas.microsoft.com/office/drawing/2017/model3d">
                <am3d:model3d r:embed="rId3">
                  <am3d:spPr>
                    <a:xfrm>
                      <a:off x="0" y="0"/>
                      <a:ext cx="5406424" cy="5406425"/>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10188740" ay="4689078" az="10201522"/>
                    <am3d:postTrans dx="0" dy="0" dz="0"/>
                  </am3d:trans>
                  <am3d:raster rName="Office3DRenderer" rVer="16.0.8326">
                    <am3d:blip r:embed="rId4"/>
                  </am3d:raster>
                  <am3d:objViewport viewportSz="97467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Earth">
                <a:extLst>
                  <a:ext uri="{FF2B5EF4-FFF2-40B4-BE49-F238E27FC236}">
                    <a16:creationId xmlns:a16="http://schemas.microsoft.com/office/drawing/2014/main" id="{6344E992-9EB8-AE6A-83BB-6FCDE7AF1632}"/>
                  </a:ext>
                </a:extLst>
              </p:cNvPr>
              <p:cNvPicPr>
                <a:picLocks noGrp="1" noRot="1" noChangeAspect="1" noMove="1" noResize="1" noEditPoints="1" noAdjustHandles="1" noChangeArrowheads="1" noChangeShapeType="1" noCrop="1"/>
              </p:cNvPicPr>
              <p:nvPr/>
            </p:nvPicPr>
            <p:blipFill>
              <a:blip r:embed="rId4"/>
              <a:stretch>
                <a:fillRect/>
              </a:stretch>
            </p:blipFill>
            <p:spPr>
              <a:xfrm>
                <a:off x="6829214" y="737273"/>
                <a:ext cx="5406424" cy="54064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Satellite">
                <a:extLst>
                  <a:ext uri="{FF2B5EF4-FFF2-40B4-BE49-F238E27FC236}">
                    <a16:creationId xmlns:a16="http://schemas.microsoft.com/office/drawing/2014/main" id="{1A6FC491-3ADB-4EFD-AEBA-72779658DB32}"/>
                  </a:ext>
                </a:extLst>
              </p:cNvPr>
              <p:cNvGraphicFramePr>
                <a:graphicFrameLocks noChangeAspect="1"/>
              </p:cNvGraphicFramePr>
              <p:nvPr>
                <p:extLst>
                  <p:ext uri="{D42A27DB-BD31-4B8C-83A1-F6EECF244321}">
                    <p14:modId xmlns:p14="http://schemas.microsoft.com/office/powerpoint/2010/main" val="380407428"/>
                  </p:ext>
                </p:extLst>
              </p:nvPr>
            </p:nvGraphicFramePr>
            <p:xfrm rot="14533062">
              <a:off x="8733997" y="4567088"/>
              <a:ext cx="1700368" cy="2563240"/>
            </p:xfrm>
            <a:graphic>
              <a:graphicData uri="http://schemas.microsoft.com/office/drawing/2017/model3d">
                <am3d:model3d r:embed="rId5">
                  <am3d:spPr>
                    <a:xfrm rot="14533062">
                      <a:off x="0" y="0"/>
                      <a:ext cx="1700368" cy="2563240"/>
                    </a:xfrm>
                    <a:prstGeom prst="rect">
                      <a:avLst/>
                    </a:prstGeom>
                  </am3d:spPr>
                  <am3d:camera>
                    <am3d:pos x="0" y="0" z="52685678"/>
                    <am3d:up dx="0" dy="36000000" dz="0"/>
                    <am3d:lookAt x="0" y="0" z="0"/>
                    <am3d:perspective fov="2700000"/>
                  </am3d:camera>
                  <am3d:trans>
                    <am3d:meterPerModelUnit n="288082" d="1000000"/>
                    <am3d:preTrans dx="0" dy="-8254282" dz="0"/>
                    <am3d:scale>
                      <am3d:sx n="1000000" d="1000000"/>
                      <am3d:sy n="1000000" d="1000000"/>
                      <am3d:sz n="1000000" d="1000000"/>
                    </am3d:scale>
                    <am3d:rot ax="17400000" ay="633571" az="14400000"/>
                    <am3d:postTrans dx="0" dy="0" dz="0"/>
                  </am3d:trans>
                  <am3d:raster rName="Office3DRenderer" rVer="16.0.8326">
                    <am3d:blip r:embed="rId6"/>
                  </am3d:raster>
                  <am3d:objViewport viewportSz="29185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atellite">
                <a:extLst>
                  <a:ext uri="{FF2B5EF4-FFF2-40B4-BE49-F238E27FC236}">
                    <a16:creationId xmlns:a16="http://schemas.microsoft.com/office/drawing/2014/main" id="{1A6FC491-3ADB-4EFD-AEBA-72779658DB32}"/>
                  </a:ext>
                </a:extLst>
              </p:cNvPr>
              <p:cNvPicPr>
                <a:picLocks noGrp="1" noRot="1" noChangeAspect="1" noMove="1" noResize="1" noEditPoints="1" noAdjustHandles="1" noChangeArrowheads="1" noChangeShapeType="1" noCrop="1"/>
              </p:cNvPicPr>
              <p:nvPr/>
            </p:nvPicPr>
            <p:blipFill>
              <a:blip r:embed="rId6"/>
              <a:stretch>
                <a:fillRect/>
              </a:stretch>
            </p:blipFill>
            <p:spPr>
              <a:xfrm rot="14533062">
                <a:off x="8733997" y="4567088"/>
                <a:ext cx="1700368" cy="2563240"/>
              </a:xfrm>
              <a:prstGeom prst="rect">
                <a:avLst/>
              </a:prstGeom>
            </p:spPr>
          </p:pic>
        </mc:Fallback>
      </mc:AlternateContent>
      <p:pic>
        <p:nvPicPr>
          <p:cNvPr id="9" name="Picture 8">
            <a:extLst>
              <a:ext uri="{FF2B5EF4-FFF2-40B4-BE49-F238E27FC236}">
                <a16:creationId xmlns:a16="http://schemas.microsoft.com/office/drawing/2014/main" id="{1229C679-63F3-32D6-F467-91BFA30C87A9}"/>
              </a:ext>
            </a:extLst>
          </p:cNvPr>
          <p:cNvPicPr>
            <a:picLocks noChangeAspect="1"/>
          </p:cNvPicPr>
          <p:nvPr/>
        </p:nvPicPr>
        <p:blipFill rotWithShape="1">
          <a:blip r:embed="rId7"/>
          <a:srcRect l="31064" t="12268" r="32431" b="19305"/>
          <a:stretch/>
        </p:blipFill>
        <p:spPr>
          <a:xfrm>
            <a:off x="350582" y="1171322"/>
            <a:ext cx="6162978" cy="4698236"/>
          </a:xfrm>
          <a:prstGeom prst="rect">
            <a:avLst/>
          </a:prstGeom>
        </p:spPr>
      </p:pic>
      <p:sp>
        <p:nvSpPr>
          <p:cNvPr id="3" name="Oval 2">
            <a:extLst>
              <a:ext uri="{FF2B5EF4-FFF2-40B4-BE49-F238E27FC236}">
                <a16:creationId xmlns:a16="http://schemas.microsoft.com/office/drawing/2014/main" id="{9F480E87-52FA-BBEE-5E2D-E13962D48AF2}"/>
              </a:ext>
            </a:extLst>
          </p:cNvPr>
          <p:cNvSpPr/>
          <p:nvPr/>
        </p:nvSpPr>
        <p:spPr>
          <a:xfrm>
            <a:off x="2946011" y="2238950"/>
            <a:ext cx="615568" cy="615568"/>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descr="Satellite dish with solid fill">
            <a:extLst>
              <a:ext uri="{FF2B5EF4-FFF2-40B4-BE49-F238E27FC236}">
                <a16:creationId xmlns:a16="http://schemas.microsoft.com/office/drawing/2014/main" id="{5EF2096E-EECC-2506-575D-9649BC3016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26917" y="2301295"/>
            <a:ext cx="490879" cy="490879"/>
          </a:xfrm>
          <a:prstGeom prst="rect">
            <a:avLst/>
          </a:prstGeom>
        </p:spPr>
      </p:pic>
      <p:grpSp>
        <p:nvGrpSpPr>
          <p:cNvPr id="11" name="Group 10">
            <a:extLst>
              <a:ext uri="{FF2B5EF4-FFF2-40B4-BE49-F238E27FC236}">
                <a16:creationId xmlns:a16="http://schemas.microsoft.com/office/drawing/2014/main" id="{A930C551-734F-077A-A117-75A09A7B7C18}"/>
              </a:ext>
            </a:extLst>
          </p:cNvPr>
          <p:cNvGrpSpPr/>
          <p:nvPr/>
        </p:nvGrpSpPr>
        <p:grpSpPr>
          <a:xfrm>
            <a:off x="591927" y="2390772"/>
            <a:ext cx="553223" cy="553223"/>
            <a:chOff x="1288173" y="4193943"/>
            <a:chExt cx="553223" cy="553223"/>
          </a:xfrm>
        </p:grpSpPr>
        <p:sp>
          <p:nvSpPr>
            <p:cNvPr id="5" name="Oval 4">
              <a:extLst>
                <a:ext uri="{FF2B5EF4-FFF2-40B4-BE49-F238E27FC236}">
                  <a16:creationId xmlns:a16="http://schemas.microsoft.com/office/drawing/2014/main" id="{8431CBC9-FC70-481B-C4B8-937A55952BD0}"/>
                </a:ext>
              </a:extLst>
            </p:cNvPr>
            <p:cNvSpPr/>
            <p:nvPr/>
          </p:nvSpPr>
          <p:spPr>
            <a:xfrm>
              <a:off x="1288173" y="4193943"/>
              <a:ext cx="553223" cy="55322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Satellite dish with solid fill">
              <a:extLst>
                <a:ext uri="{FF2B5EF4-FFF2-40B4-BE49-F238E27FC236}">
                  <a16:creationId xmlns:a16="http://schemas.microsoft.com/office/drawing/2014/main" id="{650EE8F5-645D-BA1F-5231-35911C6E0D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0517" y="4229155"/>
              <a:ext cx="490879" cy="490879"/>
            </a:xfrm>
            <a:prstGeom prst="rect">
              <a:avLst/>
            </a:prstGeom>
          </p:spPr>
        </p:pic>
      </p:grpSp>
      <p:grpSp>
        <p:nvGrpSpPr>
          <p:cNvPr id="15" name="Group 14">
            <a:extLst>
              <a:ext uri="{FF2B5EF4-FFF2-40B4-BE49-F238E27FC236}">
                <a16:creationId xmlns:a16="http://schemas.microsoft.com/office/drawing/2014/main" id="{71D6DE51-F0A8-2BFC-9DD3-B39848B346DD}"/>
              </a:ext>
            </a:extLst>
          </p:cNvPr>
          <p:cNvGrpSpPr/>
          <p:nvPr/>
        </p:nvGrpSpPr>
        <p:grpSpPr>
          <a:xfrm>
            <a:off x="1026366" y="2645121"/>
            <a:ext cx="553223" cy="553223"/>
            <a:chOff x="1288173" y="4193943"/>
            <a:chExt cx="553223" cy="553223"/>
          </a:xfrm>
        </p:grpSpPr>
        <p:sp>
          <p:nvSpPr>
            <p:cNvPr id="16" name="Oval 15">
              <a:extLst>
                <a:ext uri="{FF2B5EF4-FFF2-40B4-BE49-F238E27FC236}">
                  <a16:creationId xmlns:a16="http://schemas.microsoft.com/office/drawing/2014/main" id="{B58089D8-845B-4650-E6AC-BE0CF7511D7E}"/>
                </a:ext>
              </a:extLst>
            </p:cNvPr>
            <p:cNvSpPr/>
            <p:nvPr/>
          </p:nvSpPr>
          <p:spPr>
            <a:xfrm>
              <a:off x="1288173" y="4193943"/>
              <a:ext cx="553223" cy="55322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Satellite dish with solid fill">
              <a:extLst>
                <a:ext uri="{FF2B5EF4-FFF2-40B4-BE49-F238E27FC236}">
                  <a16:creationId xmlns:a16="http://schemas.microsoft.com/office/drawing/2014/main" id="{35042EC1-B14C-E116-0569-121FECC375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0517" y="4229155"/>
              <a:ext cx="490879" cy="490879"/>
            </a:xfrm>
            <a:prstGeom prst="rect">
              <a:avLst/>
            </a:prstGeom>
          </p:spPr>
        </p:pic>
      </p:grpSp>
      <p:grpSp>
        <p:nvGrpSpPr>
          <p:cNvPr id="18" name="Group 17">
            <a:extLst>
              <a:ext uri="{FF2B5EF4-FFF2-40B4-BE49-F238E27FC236}">
                <a16:creationId xmlns:a16="http://schemas.microsoft.com/office/drawing/2014/main" id="{C9F4BEF1-6005-36C7-D4F9-EC50E4594992}"/>
              </a:ext>
            </a:extLst>
          </p:cNvPr>
          <p:cNvGrpSpPr/>
          <p:nvPr/>
        </p:nvGrpSpPr>
        <p:grpSpPr>
          <a:xfrm>
            <a:off x="1184193" y="2972376"/>
            <a:ext cx="553223" cy="553223"/>
            <a:chOff x="1288173" y="4193943"/>
            <a:chExt cx="553223" cy="553223"/>
          </a:xfrm>
        </p:grpSpPr>
        <p:sp>
          <p:nvSpPr>
            <p:cNvPr id="19" name="Oval 18">
              <a:extLst>
                <a:ext uri="{FF2B5EF4-FFF2-40B4-BE49-F238E27FC236}">
                  <a16:creationId xmlns:a16="http://schemas.microsoft.com/office/drawing/2014/main" id="{2C5146C1-AF03-8C16-FAF1-A704FFE99962}"/>
                </a:ext>
              </a:extLst>
            </p:cNvPr>
            <p:cNvSpPr/>
            <p:nvPr/>
          </p:nvSpPr>
          <p:spPr>
            <a:xfrm>
              <a:off x="1288173" y="4193943"/>
              <a:ext cx="553223" cy="55322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Satellite dish with solid fill">
              <a:extLst>
                <a:ext uri="{FF2B5EF4-FFF2-40B4-BE49-F238E27FC236}">
                  <a16:creationId xmlns:a16="http://schemas.microsoft.com/office/drawing/2014/main" id="{FF106013-B179-C63F-59D8-50C8A76503B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0517" y="4229155"/>
              <a:ext cx="490879" cy="490879"/>
            </a:xfrm>
            <a:prstGeom prst="rect">
              <a:avLst/>
            </a:prstGeom>
          </p:spPr>
        </p:pic>
      </p:grpSp>
      <p:grpSp>
        <p:nvGrpSpPr>
          <p:cNvPr id="21" name="Group 20">
            <a:extLst>
              <a:ext uri="{FF2B5EF4-FFF2-40B4-BE49-F238E27FC236}">
                <a16:creationId xmlns:a16="http://schemas.microsoft.com/office/drawing/2014/main" id="{863EABBE-72C4-6E30-C9AC-7BC71E5EB098}"/>
              </a:ext>
            </a:extLst>
          </p:cNvPr>
          <p:cNvGrpSpPr/>
          <p:nvPr/>
        </p:nvGrpSpPr>
        <p:grpSpPr>
          <a:xfrm>
            <a:off x="470809" y="3171212"/>
            <a:ext cx="553223" cy="553223"/>
            <a:chOff x="1288173" y="4193943"/>
            <a:chExt cx="553223" cy="553223"/>
          </a:xfrm>
        </p:grpSpPr>
        <p:sp>
          <p:nvSpPr>
            <p:cNvPr id="22" name="Oval 21">
              <a:extLst>
                <a:ext uri="{FF2B5EF4-FFF2-40B4-BE49-F238E27FC236}">
                  <a16:creationId xmlns:a16="http://schemas.microsoft.com/office/drawing/2014/main" id="{9C172355-7F59-1B8D-062B-71E02C8CADAF}"/>
                </a:ext>
              </a:extLst>
            </p:cNvPr>
            <p:cNvSpPr/>
            <p:nvPr/>
          </p:nvSpPr>
          <p:spPr>
            <a:xfrm>
              <a:off x="1288173" y="4193943"/>
              <a:ext cx="553223" cy="55322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Satellite dish with solid fill">
              <a:extLst>
                <a:ext uri="{FF2B5EF4-FFF2-40B4-BE49-F238E27FC236}">
                  <a16:creationId xmlns:a16="http://schemas.microsoft.com/office/drawing/2014/main" id="{DF5D6334-DD22-29F4-CF89-C186E09A6F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0517" y="4229155"/>
              <a:ext cx="490879" cy="490879"/>
            </a:xfrm>
            <a:prstGeom prst="rect">
              <a:avLst/>
            </a:prstGeom>
          </p:spPr>
        </p:pic>
      </p:grpSp>
      <p:grpSp>
        <p:nvGrpSpPr>
          <p:cNvPr id="24" name="Group 23">
            <a:extLst>
              <a:ext uri="{FF2B5EF4-FFF2-40B4-BE49-F238E27FC236}">
                <a16:creationId xmlns:a16="http://schemas.microsoft.com/office/drawing/2014/main" id="{362016D5-6A4D-F01C-323D-EC878B9B15C0}"/>
              </a:ext>
            </a:extLst>
          </p:cNvPr>
          <p:cNvGrpSpPr/>
          <p:nvPr/>
        </p:nvGrpSpPr>
        <p:grpSpPr>
          <a:xfrm>
            <a:off x="5927853" y="4057647"/>
            <a:ext cx="553223" cy="553223"/>
            <a:chOff x="1288173" y="4193943"/>
            <a:chExt cx="553223" cy="553223"/>
          </a:xfrm>
        </p:grpSpPr>
        <p:sp>
          <p:nvSpPr>
            <p:cNvPr id="25" name="Oval 24">
              <a:extLst>
                <a:ext uri="{FF2B5EF4-FFF2-40B4-BE49-F238E27FC236}">
                  <a16:creationId xmlns:a16="http://schemas.microsoft.com/office/drawing/2014/main" id="{B87DC195-949F-2BEE-0C60-E4C4EC42DD6C}"/>
                </a:ext>
              </a:extLst>
            </p:cNvPr>
            <p:cNvSpPr/>
            <p:nvPr/>
          </p:nvSpPr>
          <p:spPr>
            <a:xfrm>
              <a:off x="1288173" y="4193943"/>
              <a:ext cx="553223" cy="55322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Satellite dish with solid fill">
              <a:extLst>
                <a:ext uri="{FF2B5EF4-FFF2-40B4-BE49-F238E27FC236}">
                  <a16:creationId xmlns:a16="http://schemas.microsoft.com/office/drawing/2014/main" id="{1A8B65AB-9ABE-8EFB-4E8E-BF3D76B876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0517" y="4229155"/>
              <a:ext cx="490879" cy="490879"/>
            </a:xfrm>
            <a:prstGeom prst="rect">
              <a:avLst/>
            </a:prstGeom>
          </p:spPr>
        </p:pic>
      </p:grpSp>
      <p:grpSp>
        <p:nvGrpSpPr>
          <p:cNvPr id="27" name="Group 26">
            <a:extLst>
              <a:ext uri="{FF2B5EF4-FFF2-40B4-BE49-F238E27FC236}">
                <a16:creationId xmlns:a16="http://schemas.microsoft.com/office/drawing/2014/main" id="{934D4833-C78D-86EA-70E9-7640937CACF8}"/>
              </a:ext>
            </a:extLst>
          </p:cNvPr>
          <p:cNvGrpSpPr/>
          <p:nvPr/>
        </p:nvGrpSpPr>
        <p:grpSpPr>
          <a:xfrm>
            <a:off x="3208723" y="2515562"/>
            <a:ext cx="553223" cy="553223"/>
            <a:chOff x="1288173" y="4193943"/>
            <a:chExt cx="553223" cy="553223"/>
          </a:xfrm>
        </p:grpSpPr>
        <p:sp>
          <p:nvSpPr>
            <p:cNvPr id="28" name="Oval 27">
              <a:extLst>
                <a:ext uri="{FF2B5EF4-FFF2-40B4-BE49-F238E27FC236}">
                  <a16:creationId xmlns:a16="http://schemas.microsoft.com/office/drawing/2014/main" id="{D414DB5F-F217-329C-589A-F365A56C8888}"/>
                </a:ext>
              </a:extLst>
            </p:cNvPr>
            <p:cNvSpPr/>
            <p:nvPr/>
          </p:nvSpPr>
          <p:spPr>
            <a:xfrm>
              <a:off x="1288173" y="4193943"/>
              <a:ext cx="553223" cy="55322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Satellite dish with solid fill">
              <a:extLst>
                <a:ext uri="{FF2B5EF4-FFF2-40B4-BE49-F238E27FC236}">
                  <a16:creationId xmlns:a16="http://schemas.microsoft.com/office/drawing/2014/main" id="{72F7891B-671D-E092-5264-FBC5C4F175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0517" y="4229155"/>
              <a:ext cx="490879" cy="490879"/>
            </a:xfrm>
            <a:prstGeom prst="rect">
              <a:avLst/>
            </a:prstGeom>
          </p:spPr>
        </p:pic>
      </p:grpSp>
      <p:grpSp>
        <p:nvGrpSpPr>
          <p:cNvPr id="30" name="Group 29">
            <a:extLst>
              <a:ext uri="{FF2B5EF4-FFF2-40B4-BE49-F238E27FC236}">
                <a16:creationId xmlns:a16="http://schemas.microsoft.com/office/drawing/2014/main" id="{28E70040-02C8-0421-8841-0F7E8C6744F8}"/>
              </a:ext>
            </a:extLst>
          </p:cNvPr>
          <p:cNvGrpSpPr/>
          <p:nvPr/>
        </p:nvGrpSpPr>
        <p:grpSpPr>
          <a:xfrm>
            <a:off x="3503896" y="2591473"/>
            <a:ext cx="553223" cy="553223"/>
            <a:chOff x="1288173" y="4193943"/>
            <a:chExt cx="553223" cy="553223"/>
          </a:xfrm>
        </p:grpSpPr>
        <p:sp>
          <p:nvSpPr>
            <p:cNvPr id="31" name="Oval 30">
              <a:extLst>
                <a:ext uri="{FF2B5EF4-FFF2-40B4-BE49-F238E27FC236}">
                  <a16:creationId xmlns:a16="http://schemas.microsoft.com/office/drawing/2014/main" id="{28D6B23E-A7A6-553E-B362-2B922DC81310}"/>
                </a:ext>
              </a:extLst>
            </p:cNvPr>
            <p:cNvSpPr/>
            <p:nvPr/>
          </p:nvSpPr>
          <p:spPr>
            <a:xfrm>
              <a:off x="1288173" y="4193943"/>
              <a:ext cx="553223" cy="55322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Satellite dish with solid fill">
              <a:extLst>
                <a:ext uri="{FF2B5EF4-FFF2-40B4-BE49-F238E27FC236}">
                  <a16:creationId xmlns:a16="http://schemas.microsoft.com/office/drawing/2014/main" id="{860FCADC-BB26-05F6-069E-870912FAEA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0517" y="4229155"/>
              <a:ext cx="490879" cy="490879"/>
            </a:xfrm>
            <a:prstGeom prst="rect">
              <a:avLst/>
            </a:prstGeom>
          </p:spPr>
        </p:pic>
      </p:grpSp>
      <p:grpSp>
        <p:nvGrpSpPr>
          <p:cNvPr id="33" name="Group 32">
            <a:extLst>
              <a:ext uri="{FF2B5EF4-FFF2-40B4-BE49-F238E27FC236}">
                <a16:creationId xmlns:a16="http://schemas.microsoft.com/office/drawing/2014/main" id="{AE3140B5-A9D4-A430-6B1F-6DEF3587A552}"/>
              </a:ext>
            </a:extLst>
          </p:cNvPr>
          <p:cNvGrpSpPr/>
          <p:nvPr/>
        </p:nvGrpSpPr>
        <p:grpSpPr>
          <a:xfrm>
            <a:off x="1564468" y="2765041"/>
            <a:ext cx="553223" cy="553223"/>
            <a:chOff x="1288173" y="4193943"/>
            <a:chExt cx="553223" cy="553223"/>
          </a:xfrm>
        </p:grpSpPr>
        <p:sp>
          <p:nvSpPr>
            <p:cNvPr id="34" name="Oval 33">
              <a:extLst>
                <a:ext uri="{FF2B5EF4-FFF2-40B4-BE49-F238E27FC236}">
                  <a16:creationId xmlns:a16="http://schemas.microsoft.com/office/drawing/2014/main" id="{6B5560B0-29D2-E282-7548-0E4EC2EAF6D9}"/>
                </a:ext>
              </a:extLst>
            </p:cNvPr>
            <p:cNvSpPr/>
            <p:nvPr/>
          </p:nvSpPr>
          <p:spPr>
            <a:xfrm>
              <a:off x="1288173" y="4193943"/>
              <a:ext cx="553223" cy="55322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Satellite dish with solid fill">
              <a:extLst>
                <a:ext uri="{FF2B5EF4-FFF2-40B4-BE49-F238E27FC236}">
                  <a16:creationId xmlns:a16="http://schemas.microsoft.com/office/drawing/2014/main" id="{232DCEAB-FDB9-2448-5A75-36F850E0F0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0517" y="4229155"/>
              <a:ext cx="490879" cy="490879"/>
            </a:xfrm>
            <a:prstGeom prst="rect">
              <a:avLst/>
            </a:prstGeom>
          </p:spPr>
        </p:pic>
      </p:grpSp>
      <p:grpSp>
        <p:nvGrpSpPr>
          <p:cNvPr id="36" name="Group 35">
            <a:extLst>
              <a:ext uri="{FF2B5EF4-FFF2-40B4-BE49-F238E27FC236}">
                <a16:creationId xmlns:a16="http://schemas.microsoft.com/office/drawing/2014/main" id="{2936D54A-5451-95B3-5597-9950604F4F09}"/>
              </a:ext>
            </a:extLst>
          </p:cNvPr>
          <p:cNvGrpSpPr/>
          <p:nvPr/>
        </p:nvGrpSpPr>
        <p:grpSpPr>
          <a:xfrm>
            <a:off x="1771313" y="2800253"/>
            <a:ext cx="553223" cy="553223"/>
            <a:chOff x="1288173" y="4193943"/>
            <a:chExt cx="553223" cy="553223"/>
          </a:xfrm>
        </p:grpSpPr>
        <p:sp>
          <p:nvSpPr>
            <p:cNvPr id="37" name="Oval 36">
              <a:extLst>
                <a:ext uri="{FF2B5EF4-FFF2-40B4-BE49-F238E27FC236}">
                  <a16:creationId xmlns:a16="http://schemas.microsoft.com/office/drawing/2014/main" id="{7519736B-E1EB-829E-E838-1A3BFA25015F}"/>
                </a:ext>
              </a:extLst>
            </p:cNvPr>
            <p:cNvSpPr/>
            <p:nvPr/>
          </p:nvSpPr>
          <p:spPr>
            <a:xfrm>
              <a:off x="1288173" y="4193943"/>
              <a:ext cx="553223" cy="55322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Satellite dish with solid fill">
              <a:extLst>
                <a:ext uri="{FF2B5EF4-FFF2-40B4-BE49-F238E27FC236}">
                  <a16:creationId xmlns:a16="http://schemas.microsoft.com/office/drawing/2014/main" id="{56C2B6CD-272E-8DE7-1112-DC57136CD2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0517" y="4229155"/>
              <a:ext cx="490879" cy="490879"/>
            </a:xfrm>
            <a:prstGeom prst="rect">
              <a:avLst/>
            </a:prstGeom>
          </p:spPr>
        </p:pic>
      </p:grpSp>
      <p:grpSp>
        <p:nvGrpSpPr>
          <p:cNvPr id="39" name="Group 38">
            <a:extLst>
              <a:ext uri="{FF2B5EF4-FFF2-40B4-BE49-F238E27FC236}">
                <a16:creationId xmlns:a16="http://schemas.microsoft.com/office/drawing/2014/main" id="{F725F09C-DAFD-EED9-D071-CB878A3A305C}"/>
              </a:ext>
            </a:extLst>
          </p:cNvPr>
          <p:cNvGrpSpPr/>
          <p:nvPr/>
        </p:nvGrpSpPr>
        <p:grpSpPr>
          <a:xfrm>
            <a:off x="1554715" y="3122433"/>
            <a:ext cx="553223" cy="553223"/>
            <a:chOff x="1288173" y="4193943"/>
            <a:chExt cx="553223" cy="553223"/>
          </a:xfrm>
        </p:grpSpPr>
        <p:sp>
          <p:nvSpPr>
            <p:cNvPr id="40" name="Oval 39">
              <a:extLst>
                <a:ext uri="{FF2B5EF4-FFF2-40B4-BE49-F238E27FC236}">
                  <a16:creationId xmlns:a16="http://schemas.microsoft.com/office/drawing/2014/main" id="{C419FA5C-4DA8-B1B5-482A-F5534EE61B92}"/>
                </a:ext>
              </a:extLst>
            </p:cNvPr>
            <p:cNvSpPr/>
            <p:nvPr/>
          </p:nvSpPr>
          <p:spPr>
            <a:xfrm>
              <a:off x="1288173" y="4193943"/>
              <a:ext cx="553223" cy="55322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descr="Satellite dish with solid fill">
              <a:extLst>
                <a:ext uri="{FF2B5EF4-FFF2-40B4-BE49-F238E27FC236}">
                  <a16:creationId xmlns:a16="http://schemas.microsoft.com/office/drawing/2014/main" id="{503B4C84-9421-83E9-A51F-FE539B04C0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0517" y="4229155"/>
              <a:ext cx="490879" cy="490879"/>
            </a:xfrm>
            <a:prstGeom prst="rect">
              <a:avLst/>
            </a:prstGeom>
          </p:spPr>
        </p:pic>
      </p:grpSp>
      <p:grpSp>
        <p:nvGrpSpPr>
          <p:cNvPr id="42" name="Group 41">
            <a:extLst>
              <a:ext uri="{FF2B5EF4-FFF2-40B4-BE49-F238E27FC236}">
                <a16:creationId xmlns:a16="http://schemas.microsoft.com/office/drawing/2014/main" id="{C7ADD64D-E50A-7590-3FD9-911095D5A3F0}"/>
              </a:ext>
            </a:extLst>
          </p:cNvPr>
          <p:cNvGrpSpPr/>
          <p:nvPr/>
        </p:nvGrpSpPr>
        <p:grpSpPr>
          <a:xfrm>
            <a:off x="101048" y="4222536"/>
            <a:ext cx="553223" cy="553223"/>
            <a:chOff x="1288173" y="4193943"/>
            <a:chExt cx="553223" cy="553223"/>
          </a:xfrm>
        </p:grpSpPr>
        <p:sp>
          <p:nvSpPr>
            <p:cNvPr id="43" name="Oval 42">
              <a:extLst>
                <a:ext uri="{FF2B5EF4-FFF2-40B4-BE49-F238E27FC236}">
                  <a16:creationId xmlns:a16="http://schemas.microsoft.com/office/drawing/2014/main" id="{DE13E369-878B-5F35-99D7-E5CE8CDE451C}"/>
                </a:ext>
              </a:extLst>
            </p:cNvPr>
            <p:cNvSpPr/>
            <p:nvPr/>
          </p:nvSpPr>
          <p:spPr>
            <a:xfrm>
              <a:off x="1288173" y="4193943"/>
              <a:ext cx="553223" cy="553223"/>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descr="Satellite dish with solid fill">
              <a:extLst>
                <a:ext uri="{FF2B5EF4-FFF2-40B4-BE49-F238E27FC236}">
                  <a16:creationId xmlns:a16="http://schemas.microsoft.com/office/drawing/2014/main" id="{22229EE7-DF24-8859-9369-AB38EC8F0C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50517" y="4229155"/>
              <a:ext cx="490879" cy="490879"/>
            </a:xfrm>
            <a:prstGeom prst="rect">
              <a:avLst/>
            </a:prstGeom>
          </p:spPr>
        </p:pic>
      </p:grpSp>
      <p:sp>
        <p:nvSpPr>
          <p:cNvPr id="4" name="Title 1">
            <a:extLst>
              <a:ext uri="{FF2B5EF4-FFF2-40B4-BE49-F238E27FC236}">
                <a16:creationId xmlns:a16="http://schemas.microsoft.com/office/drawing/2014/main" id="{BD8969F5-343A-96D9-1E28-07AD0A7FDFF6}"/>
              </a:ext>
            </a:extLst>
          </p:cNvPr>
          <p:cNvSpPr>
            <a:spLocks noGrp="1"/>
          </p:cNvSpPr>
          <p:nvPr>
            <p:ph type="title"/>
          </p:nvPr>
        </p:nvSpPr>
        <p:spPr>
          <a:xfrm>
            <a:off x="605932" y="394659"/>
            <a:ext cx="10449784" cy="760321"/>
          </a:xfrm>
        </p:spPr>
        <p:txBody>
          <a:bodyPr/>
          <a:lstStyle/>
          <a:p>
            <a:r>
              <a:rPr lang="en-US"/>
              <a:t>Problem: intermittent connectivity</a:t>
            </a:r>
          </a:p>
        </p:txBody>
      </p:sp>
    </p:spTree>
    <p:extLst>
      <p:ext uri="{BB962C8B-B14F-4D97-AF65-F5344CB8AC3E}">
        <p14:creationId xmlns:p14="http://schemas.microsoft.com/office/powerpoint/2010/main" val="404448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accel="10000" decel="10000" fill="hold" nodeType="withEffect">
                                  <p:stCondLst>
                                    <p:cond delay="0"/>
                                  </p:stCondLst>
                                  <p:childTnLst>
                                    <p:animRot by="21600000">
                                      <p:cBhvr>
                                        <p:cTn id="6" dur="50000" fill="hold"/>
                                        <p:tgtEl>
                                          <p:spTgt spid="7"/>
                                        </p:tgtEl>
                                        <p:attrNameLst>
                                          <p:attrName>3d.view.rotation.y</p:attrName>
                                        </p:attrNameLst>
                                      </p:cBhvr>
                                    </p:animRot>
                                  </p:childTnLst>
                                </p:cTn>
                              </p:par>
                              <p:par>
                                <p:cTn id="7" presetID="0" presetClass="path" presetSubtype="0" repeatCount="indefinite" fill="hold" nodeType="withEffect">
                                  <p:stCondLst>
                                    <p:cond delay="0"/>
                                  </p:stCondLst>
                                  <p:childTnLst>
                                    <p:animMotion origin="layout" path="M -0.00248 0.00347 L -0.01758 -0.74514 " pathEditMode="relative" rAng="0" ptsTypes="AA">
                                      <p:cBhvr>
                                        <p:cTn id="8" dur="8000" fill="hold"/>
                                        <p:tgtEl>
                                          <p:spTgt spid="8"/>
                                        </p:tgtEl>
                                        <p:attrNameLst>
                                          <p:attrName>ppt_x</p:attrName>
                                          <p:attrName>ppt_y</p:attrName>
                                        </p:attrNameLst>
                                      </p:cBhvr>
                                      <p:rCtr x="-755" y="-37431"/>
                                    </p:animMotion>
                                  </p:childTnLst>
                                </p:cTn>
                              </p:par>
                              <p:par>
                                <p:cTn id="9" presetID="37" presetClass="emph" presetSubtype="128" repeatCount="indefinite" fill="hold" nodeType="withEffect">
                                  <p:stCondLst>
                                    <p:cond delay="0"/>
                                  </p:stCondLst>
                                  <p:childTnLst>
                                    <p:animRot by="5400000">
                                      <p:cBhvr>
                                        <p:cTn id="10" dur="8000" fill="hold"/>
                                        <p:tgtEl>
                                          <p:spTgt spid="8"/>
                                        </p:tgtEl>
                                        <p:attrNameLst>
                                          <p:attrName>3d.view.rotation.y</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par>
                                <p:cTn id="52" presetID="10" presetClass="entr" presetSubtype="0"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nodeType="with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fade">
                                      <p:cBhvr>
                                        <p:cTn id="6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BohoVogueVTI">
  <a:themeElements>
    <a:clrScheme name="AnalogousFromDarkSeed_2SEEDS">
      <a:dk1>
        <a:srgbClr val="000000"/>
      </a:dk1>
      <a:lt1>
        <a:srgbClr val="FFFFFF"/>
      </a:lt1>
      <a:dk2>
        <a:srgbClr val="1B1C38"/>
      </a:dk2>
      <a:lt2>
        <a:srgbClr val="E8E8E2"/>
      </a:lt2>
      <a:accent1>
        <a:srgbClr val="3B41B1"/>
      </a:accent1>
      <a:accent2>
        <a:srgbClr val="4D84C3"/>
      </a:accent2>
      <a:accent3>
        <a:srgbClr val="784DC3"/>
      </a:accent3>
      <a:accent4>
        <a:srgbClr val="B13B84"/>
      </a:accent4>
      <a:accent5>
        <a:srgbClr val="C34D65"/>
      </a:accent5>
      <a:accent6>
        <a:srgbClr val="B1543B"/>
      </a:accent6>
      <a:hlink>
        <a:srgbClr val="BF3F85"/>
      </a:hlink>
      <a:folHlink>
        <a:srgbClr val="7F7F7F"/>
      </a:folHlink>
    </a:clrScheme>
    <a:fontScheme name="Walbaum Display_Aptos">
      <a:majorFont>
        <a:latin typeface="Walbaum Display"/>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ohoVogueVTI" id="{8022F7FC-316B-4DD9-B9EB-BB68CC0DFA6F}" vid="{544DD2C6-9D23-4092-AACF-F55CEAA658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nalogousFromDarkSeed_2SEEDS">
    <a:dk1>
      <a:srgbClr val="000000"/>
    </a:dk1>
    <a:lt1>
      <a:srgbClr val="FFFFFF"/>
    </a:lt1>
    <a:dk2>
      <a:srgbClr val="1B1C38"/>
    </a:dk2>
    <a:lt2>
      <a:srgbClr val="E8E8E2"/>
    </a:lt2>
    <a:accent1>
      <a:srgbClr val="3B41B1"/>
    </a:accent1>
    <a:accent2>
      <a:srgbClr val="4D84C3"/>
    </a:accent2>
    <a:accent3>
      <a:srgbClr val="784DC3"/>
    </a:accent3>
    <a:accent4>
      <a:srgbClr val="B13B84"/>
    </a:accent4>
    <a:accent5>
      <a:srgbClr val="C34D65"/>
    </a:accent5>
    <a:accent6>
      <a:srgbClr val="B1543B"/>
    </a:accent6>
    <a:hlink>
      <a:srgbClr val="BF3F85"/>
    </a:hlink>
    <a:folHlink>
      <a:srgbClr val="7F7F7F"/>
    </a:folHlink>
  </a:clrScheme>
</a:themeOverride>
</file>

<file path=ppt/theme/themeOverride2.xml><?xml version="1.0" encoding="utf-8"?>
<a:themeOverride xmlns:a="http://schemas.openxmlformats.org/drawingml/2006/main">
  <a:clrScheme name="AnalogousFromDarkSeed_2SEEDS">
    <a:dk1>
      <a:srgbClr val="000000"/>
    </a:dk1>
    <a:lt1>
      <a:srgbClr val="FFFFFF"/>
    </a:lt1>
    <a:dk2>
      <a:srgbClr val="1B1C38"/>
    </a:dk2>
    <a:lt2>
      <a:srgbClr val="E8E8E2"/>
    </a:lt2>
    <a:accent1>
      <a:srgbClr val="3B41B1"/>
    </a:accent1>
    <a:accent2>
      <a:srgbClr val="4D84C3"/>
    </a:accent2>
    <a:accent3>
      <a:srgbClr val="784DC3"/>
    </a:accent3>
    <a:accent4>
      <a:srgbClr val="B13B84"/>
    </a:accent4>
    <a:accent5>
      <a:srgbClr val="C34D65"/>
    </a:accent5>
    <a:accent6>
      <a:srgbClr val="B1543B"/>
    </a:accent6>
    <a:hlink>
      <a:srgbClr val="BF3F85"/>
    </a:hlink>
    <a:folHlink>
      <a:srgbClr val="7F7F7F"/>
    </a:folHlink>
  </a:clrScheme>
</a:themeOverride>
</file>

<file path=ppt/theme/themeOverride3.xml><?xml version="1.0" encoding="utf-8"?>
<a:themeOverride xmlns:a="http://schemas.openxmlformats.org/drawingml/2006/main">
  <a:clrScheme name="AnalogousFromDarkSeed_2SEEDS">
    <a:dk1>
      <a:srgbClr val="000000"/>
    </a:dk1>
    <a:lt1>
      <a:srgbClr val="FFFFFF"/>
    </a:lt1>
    <a:dk2>
      <a:srgbClr val="1B1C38"/>
    </a:dk2>
    <a:lt2>
      <a:srgbClr val="E8E8E2"/>
    </a:lt2>
    <a:accent1>
      <a:srgbClr val="3B41B1"/>
    </a:accent1>
    <a:accent2>
      <a:srgbClr val="4D84C3"/>
    </a:accent2>
    <a:accent3>
      <a:srgbClr val="784DC3"/>
    </a:accent3>
    <a:accent4>
      <a:srgbClr val="B13B84"/>
    </a:accent4>
    <a:accent5>
      <a:srgbClr val="C34D65"/>
    </a:accent5>
    <a:accent6>
      <a:srgbClr val="B1543B"/>
    </a:accent6>
    <a:hlink>
      <a:srgbClr val="BF3F85"/>
    </a:hlink>
    <a:folHlink>
      <a:srgbClr val="7F7F7F"/>
    </a:folHlink>
  </a:clrScheme>
</a:themeOverride>
</file>

<file path=ppt/theme/themeOverride4.xml><?xml version="1.0" encoding="utf-8"?>
<a:themeOverride xmlns:a="http://schemas.openxmlformats.org/drawingml/2006/main">
  <a:clrScheme name="AnalogousFromDarkSeed_2SEEDS">
    <a:dk1>
      <a:srgbClr val="000000"/>
    </a:dk1>
    <a:lt1>
      <a:srgbClr val="FFFFFF"/>
    </a:lt1>
    <a:dk2>
      <a:srgbClr val="1B1C38"/>
    </a:dk2>
    <a:lt2>
      <a:srgbClr val="E8E8E2"/>
    </a:lt2>
    <a:accent1>
      <a:srgbClr val="3B41B1"/>
    </a:accent1>
    <a:accent2>
      <a:srgbClr val="4D84C3"/>
    </a:accent2>
    <a:accent3>
      <a:srgbClr val="784DC3"/>
    </a:accent3>
    <a:accent4>
      <a:srgbClr val="B13B84"/>
    </a:accent4>
    <a:accent5>
      <a:srgbClr val="C34D65"/>
    </a:accent5>
    <a:accent6>
      <a:srgbClr val="B1543B"/>
    </a:accent6>
    <a:hlink>
      <a:srgbClr val="BF3F85"/>
    </a:hlink>
    <a:folHlink>
      <a:srgbClr val="7F7F7F"/>
    </a:folHlink>
  </a:clrScheme>
</a:themeOverride>
</file>

<file path=docProps/app.xml><?xml version="1.0" encoding="utf-8"?>
<Properties xmlns="http://schemas.openxmlformats.org/officeDocument/2006/extended-properties" xmlns:vt="http://schemas.openxmlformats.org/officeDocument/2006/docPropsVTypes">
  <Template/>
  <TotalTime>19</TotalTime>
  <Words>3124</Words>
  <Application>Microsoft Office PowerPoint</Application>
  <PresentationFormat>Widescreen</PresentationFormat>
  <Paragraphs>272</Paragraphs>
  <Slides>36</Slides>
  <Notes>36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Aptos Light</vt:lpstr>
      <vt:lpstr>Arial</vt:lpstr>
      <vt:lpstr>Calibri</vt:lpstr>
      <vt:lpstr>Monospac821 BT</vt:lpstr>
      <vt:lpstr>Walbaum Display</vt:lpstr>
      <vt:lpstr>BohoVogueVTI</vt:lpstr>
      <vt:lpstr>Real-time LEO satellite imagery insights with Serval</vt:lpstr>
      <vt:lpstr>PowerPoint Presentation</vt:lpstr>
      <vt:lpstr>PowerPoint Presentation</vt:lpstr>
      <vt:lpstr>PowerPoint Presentation</vt:lpstr>
      <vt:lpstr>PowerPoint Presentation</vt:lpstr>
      <vt:lpstr>Real-time Earth Monitoring</vt:lpstr>
      <vt:lpstr>In this talk: Near Real-time Earth Monitoring</vt:lpstr>
      <vt:lpstr>Approach 1: processing on ground</vt:lpstr>
      <vt:lpstr>Problem: intermittent connectivity</vt:lpstr>
      <vt:lpstr>Network delay in LEO satellites</vt:lpstr>
      <vt:lpstr>PowerPoint Presentation</vt:lpstr>
      <vt:lpstr>PowerPoint Presentation</vt:lpstr>
      <vt:lpstr>Approach 2: discard images on satellites</vt:lpstr>
      <vt:lpstr>PowerPoint Presentation</vt:lpstr>
      <vt:lpstr>Limited compute vs. excessive image</vt:lpstr>
      <vt:lpstr>Challenges with status quo</vt:lpstr>
      <vt:lpstr>In this talk: near real-time earth monitoring</vt:lpstr>
      <vt:lpstr>PowerPoint Presentation</vt:lpstr>
      <vt:lpstr>PowerPoint Presentation</vt:lpstr>
      <vt:lpstr>Solution 2: exploit satellite predictability</vt:lpstr>
      <vt:lpstr>Solution 2: exploit satellite predictability</vt:lpstr>
      <vt:lpstr>Serval: query bifurcation</vt:lpstr>
      <vt:lpstr>Serval: query bifurcation</vt:lpstr>
      <vt:lpstr>Serval: query bifurcation</vt:lpstr>
      <vt:lpstr>Serval: distribute compute</vt:lpstr>
      <vt:lpstr>Serval: use external information</vt:lpstr>
      <vt:lpstr>Serval: system design</vt:lpstr>
      <vt:lpstr>In this talk: Near Real-time Earth Monitoring</vt:lpstr>
      <vt:lpstr>Evaluation: satellite images</vt:lpstr>
      <vt:lpstr>Evaluation: testbed</vt:lpstr>
      <vt:lpstr>Evaluation: end-to-end latency</vt:lpstr>
      <vt:lpstr>Evaluation: scale up</vt:lpstr>
      <vt:lpstr>What’s next</vt:lpstr>
      <vt:lpstr>What’s next</vt:lpstr>
      <vt:lpstr>What’s next</vt:lpstr>
      <vt:lpstr>Serval: Near real-time insights from Earth imagery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Tao, Bill</dc:creator>
  <cp:lastModifiedBy>Tao, Bill</cp:lastModifiedBy>
  <cp:revision>1</cp:revision>
  <dcterms:created xsi:type="dcterms:W3CDTF">2024-02-09T04:08:41Z</dcterms:created>
  <dcterms:modified xsi:type="dcterms:W3CDTF">2024-04-17T14:39:47Z</dcterms:modified>
</cp:coreProperties>
</file>