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99" r:id="rId6"/>
    <p:sldId id="305" r:id="rId7"/>
    <p:sldId id="301" r:id="rId8"/>
    <p:sldId id="302" r:id="rId9"/>
    <p:sldId id="303" r:id="rId10"/>
    <p:sldId id="304" r:id="rId11"/>
    <p:sldId id="306" r:id="rId12"/>
    <p:sldId id="264" r:id="rId13"/>
    <p:sldId id="270" r:id="rId14"/>
    <p:sldId id="271" r:id="rId15"/>
    <p:sldId id="286" r:id="rId16"/>
    <p:sldId id="284" r:id="rId17"/>
    <p:sldId id="290" r:id="rId18"/>
    <p:sldId id="277" r:id="rId19"/>
    <p:sldId id="267" r:id="rId20"/>
    <p:sldId id="272" r:id="rId21"/>
    <p:sldId id="310" r:id="rId22"/>
    <p:sldId id="275" r:id="rId23"/>
    <p:sldId id="296"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620C4-7F2C-4E99-81FE-02837F353DAE}" v="2" dt="2023-10-08T19:26:20.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o, Bill" userId="8bec7c3f-9b66-413c-b82f-fdf7bc0f8617" providerId="ADAL" clId="{AC9620C4-7F2C-4E99-81FE-02837F353DAE}"/>
    <pc:docChg chg="undo redo custSel addSld delSld modSld sldOrd">
      <pc:chgData name="Tao, Bill" userId="8bec7c3f-9b66-413c-b82f-fdf7bc0f8617" providerId="ADAL" clId="{AC9620C4-7F2C-4E99-81FE-02837F353DAE}" dt="2023-10-08T19:26:36.267" v="5882" actId="47"/>
      <pc:docMkLst>
        <pc:docMk/>
      </pc:docMkLst>
      <pc:sldChg chg="addSp delSp modSp mod">
        <pc:chgData name="Tao, Bill" userId="8bec7c3f-9b66-413c-b82f-fdf7bc0f8617" providerId="ADAL" clId="{AC9620C4-7F2C-4E99-81FE-02837F353DAE}" dt="2023-09-28T17:14:53.516" v="5014" actId="1076"/>
        <pc:sldMkLst>
          <pc:docMk/>
          <pc:sldMk cId="1276328212" sldId="256"/>
        </pc:sldMkLst>
        <pc:picChg chg="add del mod">
          <ac:chgData name="Tao, Bill" userId="8bec7c3f-9b66-413c-b82f-fdf7bc0f8617" providerId="ADAL" clId="{AC9620C4-7F2C-4E99-81FE-02837F353DAE}" dt="2023-09-28T17:14:47.647" v="5011" actId="478"/>
          <ac:picMkLst>
            <pc:docMk/>
            <pc:sldMk cId="1276328212" sldId="256"/>
            <ac:picMk id="4" creationId="{47836C84-B622-4CF4-B24F-9FED6AF816DD}"/>
          </ac:picMkLst>
        </pc:picChg>
        <pc:picChg chg="add mod">
          <ac:chgData name="Tao, Bill" userId="8bec7c3f-9b66-413c-b82f-fdf7bc0f8617" providerId="ADAL" clId="{AC9620C4-7F2C-4E99-81FE-02837F353DAE}" dt="2023-09-28T17:14:53.516" v="5014" actId="1076"/>
          <ac:picMkLst>
            <pc:docMk/>
            <pc:sldMk cId="1276328212" sldId="256"/>
            <ac:picMk id="5" creationId="{88B3B23C-EDA2-1F6B-BAF2-393C9123B6B6}"/>
          </ac:picMkLst>
        </pc:picChg>
      </pc:sldChg>
      <pc:sldChg chg="addSp modSp mod modAnim">
        <pc:chgData name="Tao, Bill" userId="8bec7c3f-9b66-413c-b82f-fdf7bc0f8617" providerId="ADAL" clId="{AC9620C4-7F2C-4E99-81FE-02837F353DAE}" dt="2023-09-28T17:23:03.320" v="5135"/>
        <pc:sldMkLst>
          <pc:docMk/>
          <pc:sldMk cId="123017951" sldId="257"/>
        </pc:sldMkLst>
        <pc:spChg chg="add mod">
          <ac:chgData name="Tao, Bill" userId="8bec7c3f-9b66-413c-b82f-fdf7bc0f8617" providerId="ADAL" clId="{AC9620C4-7F2C-4E99-81FE-02837F353DAE}" dt="2023-09-25T13:43:37.909" v="3045" actId="1076"/>
          <ac:spMkLst>
            <pc:docMk/>
            <pc:sldMk cId="123017951" sldId="257"/>
            <ac:spMk id="2" creationId="{CFA17D4F-FCF4-4A16-BB2E-2AD0D6BD21F5}"/>
          </ac:spMkLst>
        </pc:spChg>
      </pc:sldChg>
      <pc:sldChg chg="addSp delSp modSp mod delAnim modAnim">
        <pc:chgData name="Tao, Bill" userId="8bec7c3f-9b66-413c-b82f-fdf7bc0f8617" providerId="ADAL" clId="{AC9620C4-7F2C-4E99-81FE-02837F353DAE}" dt="2023-09-28T17:15:55.924" v="5019"/>
        <pc:sldMkLst>
          <pc:docMk/>
          <pc:sldMk cId="1946722197" sldId="258"/>
        </pc:sldMkLst>
        <pc:spChg chg="add del mod">
          <ac:chgData name="Tao, Bill" userId="8bec7c3f-9b66-413c-b82f-fdf7bc0f8617" providerId="ADAL" clId="{AC9620C4-7F2C-4E99-81FE-02837F353DAE}" dt="2023-09-25T13:40:20.113" v="3002" actId="478"/>
          <ac:spMkLst>
            <pc:docMk/>
            <pc:sldMk cId="1946722197" sldId="258"/>
            <ac:spMk id="5" creationId="{3E108991-B722-252F-064E-62462ACD062B}"/>
          </ac:spMkLst>
        </pc:spChg>
        <pc:spChg chg="add mod">
          <ac:chgData name="Tao, Bill" userId="8bec7c3f-9b66-413c-b82f-fdf7bc0f8617" providerId="ADAL" clId="{AC9620C4-7F2C-4E99-81FE-02837F353DAE}" dt="2023-09-25T13:41:44.601" v="3015" actId="693"/>
          <ac:spMkLst>
            <pc:docMk/>
            <pc:sldMk cId="1946722197" sldId="258"/>
            <ac:spMk id="10" creationId="{F6B5BFFB-0B87-7EE3-7559-5665504BD730}"/>
          </ac:spMkLst>
        </pc:spChg>
        <pc:spChg chg="add mod">
          <ac:chgData name="Tao, Bill" userId="8bec7c3f-9b66-413c-b82f-fdf7bc0f8617" providerId="ADAL" clId="{AC9620C4-7F2C-4E99-81FE-02837F353DAE}" dt="2023-09-25T13:42:07.796" v="3021" actId="255"/>
          <ac:spMkLst>
            <pc:docMk/>
            <pc:sldMk cId="1946722197" sldId="258"/>
            <ac:spMk id="12" creationId="{0AE67C9E-2D7B-E0B6-20ED-E189B64934AA}"/>
          </ac:spMkLst>
        </pc:spChg>
        <pc:spChg chg="add del mod">
          <ac:chgData name="Tao, Bill" userId="8bec7c3f-9b66-413c-b82f-fdf7bc0f8617" providerId="ADAL" clId="{AC9620C4-7F2C-4E99-81FE-02837F353DAE}" dt="2023-09-25T13:40:20.113" v="3002" actId="478"/>
          <ac:spMkLst>
            <pc:docMk/>
            <pc:sldMk cId="1946722197" sldId="258"/>
            <ac:spMk id="14" creationId="{BD6A6927-7F84-F229-DDCC-8C18B481E1F5}"/>
          </ac:spMkLst>
        </pc:spChg>
        <pc:spChg chg="add mod">
          <ac:chgData name="Tao, Bill" userId="8bec7c3f-9b66-413c-b82f-fdf7bc0f8617" providerId="ADAL" clId="{AC9620C4-7F2C-4E99-81FE-02837F353DAE}" dt="2023-09-25T13:42:17.724" v="3026" actId="20577"/>
          <ac:spMkLst>
            <pc:docMk/>
            <pc:sldMk cId="1946722197" sldId="258"/>
            <ac:spMk id="15" creationId="{C208C6C7-A980-3F68-CD05-E7BB6EB32D81}"/>
          </ac:spMkLst>
        </pc:spChg>
        <pc:picChg chg="add mod">
          <ac:chgData name="Tao, Bill" userId="8bec7c3f-9b66-413c-b82f-fdf7bc0f8617" providerId="ADAL" clId="{AC9620C4-7F2C-4E99-81FE-02837F353DAE}" dt="2023-09-25T13:40:27.738" v="3006" actId="1076"/>
          <ac:picMkLst>
            <pc:docMk/>
            <pc:sldMk cId="1946722197" sldId="258"/>
            <ac:picMk id="3" creationId="{2F650F0A-AA5F-416A-8DB6-A67E14176FC3}"/>
          </ac:picMkLst>
        </pc:picChg>
        <pc:picChg chg="add del mod modCrop">
          <ac:chgData name="Tao, Bill" userId="8bec7c3f-9b66-413c-b82f-fdf7bc0f8617" providerId="ADAL" clId="{AC9620C4-7F2C-4E99-81FE-02837F353DAE}" dt="2023-09-25T13:40:20.113" v="3002" actId="478"/>
          <ac:picMkLst>
            <pc:docMk/>
            <pc:sldMk cId="1946722197" sldId="258"/>
            <ac:picMk id="4" creationId="{B2E0C70B-1BA7-51C1-93E1-F49AFD22C29A}"/>
          </ac:picMkLst>
        </pc:picChg>
        <pc:picChg chg="add mod">
          <ac:chgData name="Tao, Bill" userId="8bec7c3f-9b66-413c-b82f-fdf7bc0f8617" providerId="ADAL" clId="{AC9620C4-7F2C-4E99-81FE-02837F353DAE}" dt="2023-09-28T17:15:50.133" v="5018" actId="1076"/>
          <ac:picMkLst>
            <pc:docMk/>
            <pc:sldMk cId="1946722197" sldId="258"/>
            <ac:picMk id="5" creationId="{6B79A606-B2DC-7B9F-33B7-729268C85E62}"/>
          </ac:picMkLst>
        </pc:picChg>
        <pc:picChg chg="add del mod">
          <ac:chgData name="Tao, Bill" userId="8bec7c3f-9b66-413c-b82f-fdf7bc0f8617" providerId="ADAL" clId="{AC9620C4-7F2C-4E99-81FE-02837F353DAE}" dt="2023-09-25T13:40:22.118" v="3003" actId="478"/>
          <ac:picMkLst>
            <pc:docMk/>
            <pc:sldMk cId="1946722197" sldId="258"/>
            <ac:picMk id="7" creationId="{C7C546CD-17DC-BCE6-C0DB-E0F86D15E6A8}"/>
          </ac:picMkLst>
        </pc:picChg>
        <pc:picChg chg="add del mod ord">
          <ac:chgData name="Tao, Bill" userId="8bec7c3f-9b66-413c-b82f-fdf7bc0f8617" providerId="ADAL" clId="{AC9620C4-7F2C-4E99-81FE-02837F353DAE}" dt="2023-09-25T13:40:20.113" v="3002" actId="478"/>
          <ac:picMkLst>
            <pc:docMk/>
            <pc:sldMk cId="1946722197" sldId="258"/>
            <ac:picMk id="9" creationId="{EB5A984C-A494-ADD5-D7F8-BC2D3E8190BA}"/>
          </ac:picMkLst>
        </pc:picChg>
        <pc:picChg chg="add del mod ord">
          <ac:chgData name="Tao, Bill" userId="8bec7c3f-9b66-413c-b82f-fdf7bc0f8617" providerId="ADAL" clId="{AC9620C4-7F2C-4E99-81FE-02837F353DAE}" dt="2023-09-25T13:40:20.113" v="3002" actId="478"/>
          <ac:picMkLst>
            <pc:docMk/>
            <pc:sldMk cId="1946722197" sldId="258"/>
            <ac:picMk id="11" creationId="{5999EB18-DD97-D20D-61FC-A5AA4F15ECFB}"/>
          </ac:picMkLst>
        </pc:picChg>
        <pc:picChg chg="add del mod ord">
          <ac:chgData name="Tao, Bill" userId="8bec7c3f-9b66-413c-b82f-fdf7bc0f8617" providerId="ADAL" clId="{AC9620C4-7F2C-4E99-81FE-02837F353DAE}" dt="2023-09-25T13:40:20.113" v="3002" actId="478"/>
          <ac:picMkLst>
            <pc:docMk/>
            <pc:sldMk cId="1946722197" sldId="258"/>
            <ac:picMk id="13" creationId="{882B331B-1DD8-84AA-CD61-47EB1A4BF045}"/>
          </ac:picMkLst>
        </pc:picChg>
        <pc:cxnChg chg="add del mod">
          <ac:chgData name="Tao, Bill" userId="8bec7c3f-9b66-413c-b82f-fdf7bc0f8617" providerId="ADAL" clId="{AC9620C4-7F2C-4E99-81FE-02837F353DAE}" dt="2023-09-25T13:41:16.088" v="3010" actId="478"/>
          <ac:cxnSpMkLst>
            <pc:docMk/>
            <pc:sldMk cId="1946722197" sldId="258"/>
            <ac:cxnSpMk id="8" creationId="{0C1F65F0-21EF-CAC3-B7EE-F6F9E5B82B86}"/>
          </ac:cxnSpMkLst>
        </pc:cxnChg>
      </pc:sldChg>
      <pc:sldChg chg="addSp delSp modSp add del mod modTransition modAnim modShow">
        <pc:chgData name="Tao, Bill" userId="8bec7c3f-9b66-413c-b82f-fdf7bc0f8617" providerId="ADAL" clId="{AC9620C4-7F2C-4E99-81FE-02837F353DAE}" dt="2023-09-25T15:43:07.649" v="4194" actId="47"/>
        <pc:sldMkLst>
          <pc:docMk/>
          <pc:sldMk cId="4003448100" sldId="259"/>
        </pc:sldMkLst>
        <pc:spChg chg="add del mod">
          <ac:chgData name="Tao, Bill" userId="8bec7c3f-9b66-413c-b82f-fdf7bc0f8617" providerId="ADAL" clId="{AC9620C4-7F2C-4E99-81FE-02837F353DAE}" dt="2023-09-19T21:28:17.264" v="106" actId="478"/>
          <ac:spMkLst>
            <pc:docMk/>
            <pc:sldMk cId="4003448100" sldId="259"/>
            <ac:spMk id="8" creationId="{4E927319-F07D-6533-1886-8ED63569EBB6}"/>
          </ac:spMkLst>
        </pc:spChg>
        <pc:spChg chg="del mod">
          <ac:chgData name="Tao, Bill" userId="8bec7c3f-9b66-413c-b82f-fdf7bc0f8617" providerId="ADAL" clId="{AC9620C4-7F2C-4E99-81FE-02837F353DAE}" dt="2023-09-19T21:23:01.552" v="82" actId="478"/>
          <ac:spMkLst>
            <pc:docMk/>
            <pc:sldMk cId="4003448100" sldId="259"/>
            <ac:spMk id="14" creationId="{BD6A6927-7F84-F229-DDCC-8C18B481E1F5}"/>
          </ac:spMkLst>
        </pc:spChg>
        <pc:spChg chg="add mod">
          <ac:chgData name="Tao, Bill" userId="8bec7c3f-9b66-413c-b82f-fdf7bc0f8617" providerId="ADAL" clId="{AC9620C4-7F2C-4E99-81FE-02837F353DAE}" dt="2023-09-22T20:50:36.629" v="2712" actId="1038"/>
          <ac:spMkLst>
            <pc:docMk/>
            <pc:sldMk cId="4003448100" sldId="259"/>
            <ac:spMk id="17" creationId="{984877BF-AF58-061D-7EFD-BFDF5E746EC8}"/>
          </ac:spMkLst>
        </pc:spChg>
        <pc:picChg chg="mod">
          <ac:chgData name="Tao, Bill" userId="8bec7c3f-9b66-413c-b82f-fdf7bc0f8617" providerId="ADAL" clId="{AC9620C4-7F2C-4E99-81FE-02837F353DAE}" dt="2023-09-22T20:50:36.629" v="2712" actId="1038"/>
          <ac:picMkLst>
            <pc:docMk/>
            <pc:sldMk cId="4003448100" sldId="259"/>
            <ac:picMk id="4" creationId="{B2E0C70B-1BA7-51C1-93E1-F49AFD22C29A}"/>
          </ac:picMkLst>
        </pc:picChg>
        <pc:picChg chg="add mod">
          <ac:chgData name="Tao, Bill" userId="8bec7c3f-9b66-413c-b82f-fdf7bc0f8617" providerId="ADAL" clId="{AC9620C4-7F2C-4E99-81FE-02837F353DAE}" dt="2023-09-22T20:50:36.629" v="2712" actId="1038"/>
          <ac:picMkLst>
            <pc:docMk/>
            <pc:sldMk cId="4003448100" sldId="259"/>
            <ac:picMk id="6" creationId="{3473E630-E2D5-944E-F532-975F2EE1C564}"/>
          </ac:picMkLst>
        </pc:picChg>
        <pc:picChg chg="del">
          <ac:chgData name="Tao, Bill" userId="8bec7c3f-9b66-413c-b82f-fdf7bc0f8617" providerId="ADAL" clId="{AC9620C4-7F2C-4E99-81FE-02837F353DAE}" dt="2023-09-19T21:30:59.485" v="148" actId="478"/>
          <ac:picMkLst>
            <pc:docMk/>
            <pc:sldMk cId="4003448100" sldId="259"/>
            <ac:picMk id="7" creationId="{C7C546CD-17DC-BCE6-C0DB-E0F86D15E6A8}"/>
          </ac:picMkLst>
        </pc:picChg>
        <pc:picChg chg="add del mod modCrop">
          <ac:chgData name="Tao, Bill" userId="8bec7c3f-9b66-413c-b82f-fdf7bc0f8617" providerId="ADAL" clId="{AC9620C4-7F2C-4E99-81FE-02837F353DAE}" dt="2023-09-25T13:40:14.063" v="3000" actId="21"/>
          <ac:picMkLst>
            <pc:docMk/>
            <pc:sldMk cId="4003448100" sldId="259"/>
            <ac:picMk id="7" creationId="{DBF54017-D0E1-A72D-CCEC-1D674E8EA783}"/>
          </ac:picMkLst>
        </pc:picChg>
        <pc:picChg chg="del">
          <ac:chgData name="Tao, Bill" userId="8bec7c3f-9b66-413c-b82f-fdf7bc0f8617" providerId="ADAL" clId="{AC9620C4-7F2C-4E99-81FE-02837F353DAE}" dt="2023-09-19T21:21:12.015" v="66" actId="478"/>
          <ac:picMkLst>
            <pc:docMk/>
            <pc:sldMk cId="4003448100" sldId="259"/>
            <ac:picMk id="9" creationId="{EB5A984C-A494-ADD5-D7F8-BC2D3E8190BA}"/>
          </ac:picMkLst>
        </pc:picChg>
        <pc:picChg chg="del">
          <ac:chgData name="Tao, Bill" userId="8bec7c3f-9b66-413c-b82f-fdf7bc0f8617" providerId="ADAL" clId="{AC9620C4-7F2C-4E99-81FE-02837F353DAE}" dt="2023-09-19T21:21:10.758" v="64" actId="478"/>
          <ac:picMkLst>
            <pc:docMk/>
            <pc:sldMk cId="4003448100" sldId="259"/>
            <ac:picMk id="11" creationId="{5999EB18-DD97-D20D-61FC-A5AA4F15ECFB}"/>
          </ac:picMkLst>
        </pc:picChg>
        <pc:picChg chg="del">
          <ac:chgData name="Tao, Bill" userId="8bec7c3f-9b66-413c-b82f-fdf7bc0f8617" providerId="ADAL" clId="{AC9620C4-7F2C-4E99-81FE-02837F353DAE}" dt="2023-09-19T21:21:11.455" v="65" actId="478"/>
          <ac:picMkLst>
            <pc:docMk/>
            <pc:sldMk cId="4003448100" sldId="259"/>
            <ac:picMk id="13" creationId="{882B331B-1DD8-84AA-CD61-47EB1A4BF045}"/>
          </ac:picMkLst>
        </pc:picChg>
        <pc:cxnChg chg="add mod">
          <ac:chgData name="Tao, Bill" userId="8bec7c3f-9b66-413c-b82f-fdf7bc0f8617" providerId="ADAL" clId="{AC9620C4-7F2C-4E99-81FE-02837F353DAE}" dt="2023-09-22T20:50:36.629" v="2712" actId="1038"/>
          <ac:cxnSpMkLst>
            <pc:docMk/>
            <pc:sldMk cId="4003448100" sldId="259"/>
            <ac:cxnSpMk id="12" creationId="{B685D91C-ECE3-6355-30AE-83CA20A08C24}"/>
          </ac:cxnSpMkLst>
        </pc:cxnChg>
        <pc:cxnChg chg="add mod">
          <ac:chgData name="Tao, Bill" userId="8bec7c3f-9b66-413c-b82f-fdf7bc0f8617" providerId="ADAL" clId="{AC9620C4-7F2C-4E99-81FE-02837F353DAE}" dt="2023-09-22T20:50:36.629" v="2712" actId="1038"/>
          <ac:cxnSpMkLst>
            <pc:docMk/>
            <pc:sldMk cId="4003448100" sldId="259"/>
            <ac:cxnSpMk id="16" creationId="{8B32F596-D897-483D-2B9C-C478B1E66F92}"/>
          </ac:cxnSpMkLst>
        </pc:cxnChg>
      </pc:sldChg>
      <pc:sldChg chg="addSp delSp modSp new mod modTransition delAnim modAnim">
        <pc:chgData name="Tao, Bill" userId="8bec7c3f-9b66-413c-b82f-fdf7bc0f8617" providerId="ADAL" clId="{AC9620C4-7F2C-4E99-81FE-02837F353DAE}" dt="2023-09-25T16:39:31.091" v="4326" actId="1076"/>
        <pc:sldMkLst>
          <pc:docMk/>
          <pc:sldMk cId="2551020923" sldId="260"/>
        </pc:sldMkLst>
        <pc:spChg chg="mod">
          <ac:chgData name="Tao, Bill" userId="8bec7c3f-9b66-413c-b82f-fdf7bc0f8617" providerId="ADAL" clId="{AC9620C4-7F2C-4E99-81FE-02837F353DAE}" dt="2023-09-19T21:30:32.686" v="147" actId="20577"/>
          <ac:spMkLst>
            <pc:docMk/>
            <pc:sldMk cId="2551020923" sldId="260"/>
            <ac:spMk id="2" creationId="{2AA5127B-C14B-75C8-1740-3F80A4421E76}"/>
          </ac:spMkLst>
        </pc:spChg>
        <pc:spChg chg="del">
          <ac:chgData name="Tao, Bill" userId="8bec7c3f-9b66-413c-b82f-fdf7bc0f8617" providerId="ADAL" clId="{AC9620C4-7F2C-4E99-81FE-02837F353DAE}" dt="2023-09-19T21:51:20.470" v="149" actId="478"/>
          <ac:spMkLst>
            <pc:docMk/>
            <pc:sldMk cId="2551020923" sldId="260"/>
            <ac:spMk id="3" creationId="{94C554AC-D832-3185-FC0F-0EDD4468259C}"/>
          </ac:spMkLst>
        </pc:spChg>
        <pc:spChg chg="add del mod">
          <ac:chgData name="Tao, Bill" userId="8bec7c3f-9b66-413c-b82f-fdf7bc0f8617" providerId="ADAL" clId="{AC9620C4-7F2C-4E99-81FE-02837F353DAE}" dt="2023-09-19T21:52:49.166" v="151" actId="478"/>
          <ac:spMkLst>
            <pc:docMk/>
            <pc:sldMk cId="2551020923" sldId="260"/>
            <ac:spMk id="6" creationId="{FE6C5366-EAD6-B041-BF5C-FAE68E0EC46D}"/>
          </ac:spMkLst>
        </pc:spChg>
        <pc:spChg chg="add mod">
          <ac:chgData name="Tao, Bill" userId="8bec7c3f-9b66-413c-b82f-fdf7bc0f8617" providerId="ADAL" clId="{AC9620C4-7F2C-4E99-81FE-02837F353DAE}" dt="2023-09-19T21:52:58.409" v="152" actId="164"/>
          <ac:spMkLst>
            <pc:docMk/>
            <pc:sldMk cId="2551020923" sldId="260"/>
            <ac:spMk id="11" creationId="{41594ECE-3570-EC4B-95D8-EC40E9F6111C}"/>
          </ac:spMkLst>
        </pc:spChg>
        <pc:spChg chg="add del mod">
          <ac:chgData name="Tao, Bill" userId="8bec7c3f-9b66-413c-b82f-fdf7bc0f8617" providerId="ADAL" clId="{AC9620C4-7F2C-4E99-81FE-02837F353DAE}" dt="2023-09-22T17:02:10.947" v="355" actId="478"/>
          <ac:spMkLst>
            <pc:docMk/>
            <pc:sldMk cId="2551020923" sldId="260"/>
            <ac:spMk id="15" creationId="{9BF55831-604E-0827-BC6D-D1ED06B381CF}"/>
          </ac:spMkLst>
        </pc:spChg>
        <pc:spChg chg="add del mod topLvl">
          <ac:chgData name="Tao, Bill" userId="8bec7c3f-9b66-413c-b82f-fdf7bc0f8617" providerId="ADAL" clId="{AC9620C4-7F2C-4E99-81FE-02837F353DAE}" dt="2023-09-22T17:50:11.897" v="1187" actId="478"/>
          <ac:spMkLst>
            <pc:docMk/>
            <pc:sldMk cId="2551020923" sldId="260"/>
            <ac:spMk id="16" creationId="{F7B773AF-830B-CC24-B12D-7FEE657F0AAF}"/>
          </ac:spMkLst>
        </pc:spChg>
        <pc:spChg chg="add del mod topLvl">
          <ac:chgData name="Tao, Bill" userId="8bec7c3f-9b66-413c-b82f-fdf7bc0f8617" providerId="ADAL" clId="{AC9620C4-7F2C-4E99-81FE-02837F353DAE}" dt="2023-09-22T17:50:11.897" v="1187" actId="478"/>
          <ac:spMkLst>
            <pc:docMk/>
            <pc:sldMk cId="2551020923" sldId="260"/>
            <ac:spMk id="17" creationId="{7B1E3C63-9F71-121E-B944-3ECC2BC85C25}"/>
          </ac:spMkLst>
        </pc:spChg>
        <pc:spChg chg="add del mod topLvl">
          <ac:chgData name="Tao, Bill" userId="8bec7c3f-9b66-413c-b82f-fdf7bc0f8617" providerId="ADAL" clId="{AC9620C4-7F2C-4E99-81FE-02837F353DAE}" dt="2023-09-22T17:50:11.897" v="1187" actId="478"/>
          <ac:spMkLst>
            <pc:docMk/>
            <pc:sldMk cId="2551020923" sldId="260"/>
            <ac:spMk id="18" creationId="{95C91BD7-00CB-9493-80C5-C1C278A73187}"/>
          </ac:spMkLst>
        </pc:spChg>
        <pc:spChg chg="add del mod topLvl">
          <ac:chgData name="Tao, Bill" userId="8bec7c3f-9b66-413c-b82f-fdf7bc0f8617" providerId="ADAL" clId="{AC9620C4-7F2C-4E99-81FE-02837F353DAE}" dt="2023-09-22T17:50:11.897" v="1187" actId="478"/>
          <ac:spMkLst>
            <pc:docMk/>
            <pc:sldMk cId="2551020923" sldId="260"/>
            <ac:spMk id="20" creationId="{0938712B-498D-8F91-CAC3-739A3686EFCD}"/>
          </ac:spMkLst>
        </pc:spChg>
        <pc:spChg chg="add del mod topLvl">
          <ac:chgData name="Tao, Bill" userId="8bec7c3f-9b66-413c-b82f-fdf7bc0f8617" providerId="ADAL" clId="{AC9620C4-7F2C-4E99-81FE-02837F353DAE}" dt="2023-09-22T17:50:11.897" v="1187" actId="478"/>
          <ac:spMkLst>
            <pc:docMk/>
            <pc:sldMk cId="2551020923" sldId="260"/>
            <ac:spMk id="22" creationId="{D544B5E3-069F-DFA8-DF65-1E98EEBE72CE}"/>
          </ac:spMkLst>
        </pc:spChg>
        <pc:spChg chg="add del mod topLvl">
          <ac:chgData name="Tao, Bill" userId="8bec7c3f-9b66-413c-b82f-fdf7bc0f8617" providerId="ADAL" clId="{AC9620C4-7F2C-4E99-81FE-02837F353DAE}" dt="2023-09-22T17:50:11.897" v="1187" actId="478"/>
          <ac:spMkLst>
            <pc:docMk/>
            <pc:sldMk cId="2551020923" sldId="260"/>
            <ac:spMk id="23" creationId="{165AB77E-3488-CFAF-DDC4-B8BEFD8550E7}"/>
          </ac:spMkLst>
        </pc:spChg>
        <pc:spChg chg="add del mod topLvl">
          <ac:chgData name="Tao, Bill" userId="8bec7c3f-9b66-413c-b82f-fdf7bc0f8617" providerId="ADAL" clId="{AC9620C4-7F2C-4E99-81FE-02837F353DAE}" dt="2023-09-22T17:50:11.897" v="1187" actId="478"/>
          <ac:spMkLst>
            <pc:docMk/>
            <pc:sldMk cId="2551020923" sldId="260"/>
            <ac:spMk id="24" creationId="{E4D1BBCF-D755-35FB-84F3-A4C5BACDC498}"/>
          </ac:spMkLst>
        </pc:spChg>
        <pc:spChg chg="add del mod topLvl">
          <ac:chgData name="Tao, Bill" userId="8bec7c3f-9b66-413c-b82f-fdf7bc0f8617" providerId="ADAL" clId="{AC9620C4-7F2C-4E99-81FE-02837F353DAE}" dt="2023-09-22T17:50:11.897" v="1187" actId="478"/>
          <ac:spMkLst>
            <pc:docMk/>
            <pc:sldMk cId="2551020923" sldId="260"/>
            <ac:spMk id="25" creationId="{567A9309-8DFA-5B34-B295-AA6C6AB32902}"/>
          </ac:spMkLst>
        </pc:spChg>
        <pc:spChg chg="add del mod topLvl">
          <ac:chgData name="Tao, Bill" userId="8bec7c3f-9b66-413c-b82f-fdf7bc0f8617" providerId="ADAL" clId="{AC9620C4-7F2C-4E99-81FE-02837F353DAE}" dt="2023-09-19T21:54:23.336" v="168" actId="478"/>
          <ac:spMkLst>
            <pc:docMk/>
            <pc:sldMk cId="2551020923" sldId="260"/>
            <ac:spMk id="26" creationId="{B36DCDD0-BA83-24D7-6D0A-D4E951A828AE}"/>
          </ac:spMkLst>
        </pc:spChg>
        <pc:spChg chg="add del mod topLvl">
          <ac:chgData name="Tao, Bill" userId="8bec7c3f-9b66-413c-b82f-fdf7bc0f8617" providerId="ADAL" clId="{AC9620C4-7F2C-4E99-81FE-02837F353DAE}" dt="2023-09-19T21:54:21.824" v="167" actId="478"/>
          <ac:spMkLst>
            <pc:docMk/>
            <pc:sldMk cId="2551020923" sldId="260"/>
            <ac:spMk id="27" creationId="{CBAE920A-ECB5-6ED0-B020-E43525D2F16F}"/>
          </ac:spMkLst>
        </pc:spChg>
        <pc:spChg chg="add del mod">
          <ac:chgData name="Tao, Bill" userId="8bec7c3f-9b66-413c-b82f-fdf7bc0f8617" providerId="ADAL" clId="{AC9620C4-7F2C-4E99-81FE-02837F353DAE}" dt="2023-09-22T16:47:06.235" v="249" actId="931"/>
          <ac:spMkLst>
            <pc:docMk/>
            <pc:sldMk cId="2551020923" sldId="260"/>
            <ac:spMk id="28" creationId="{3C760C91-C7E9-94EB-97FC-5FE30D5A3241}"/>
          </ac:spMkLst>
        </pc:spChg>
        <pc:spChg chg="add del mod topLvl">
          <ac:chgData name="Tao, Bill" userId="8bec7c3f-9b66-413c-b82f-fdf7bc0f8617" providerId="ADAL" clId="{AC9620C4-7F2C-4E99-81FE-02837F353DAE}" dt="2023-09-19T21:54:19.945" v="166" actId="478"/>
          <ac:spMkLst>
            <pc:docMk/>
            <pc:sldMk cId="2551020923" sldId="260"/>
            <ac:spMk id="28" creationId="{A9F0C87E-E003-CA2E-75F2-6E4055833011}"/>
          </ac:spMkLst>
        </pc:spChg>
        <pc:spChg chg="add del mod topLvl">
          <ac:chgData name="Tao, Bill" userId="8bec7c3f-9b66-413c-b82f-fdf7bc0f8617" providerId="ADAL" clId="{AC9620C4-7F2C-4E99-81FE-02837F353DAE}" dt="2023-09-19T21:54:18.440" v="165" actId="478"/>
          <ac:spMkLst>
            <pc:docMk/>
            <pc:sldMk cId="2551020923" sldId="260"/>
            <ac:spMk id="29" creationId="{A9CD959B-7ED8-D6E2-86F7-874C11E49F1B}"/>
          </ac:spMkLst>
        </pc:spChg>
        <pc:spChg chg="add mod">
          <ac:chgData name="Tao, Bill" userId="8bec7c3f-9b66-413c-b82f-fdf7bc0f8617" providerId="ADAL" clId="{AC9620C4-7F2C-4E99-81FE-02837F353DAE}" dt="2023-09-20T00:29:09.089" v="189" actId="1076"/>
          <ac:spMkLst>
            <pc:docMk/>
            <pc:sldMk cId="2551020923" sldId="260"/>
            <ac:spMk id="43" creationId="{F1C631D1-E598-636C-93B9-80DED7FBF9B7}"/>
          </ac:spMkLst>
        </pc:spChg>
        <pc:spChg chg="add del mod">
          <ac:chgData name="Tao, Bill" userId="8bec7c3f-9b66-413c-b82f-fdf7bc0f8617" providerId="ADAL" clId="{AC9620C4-7F2C-4E99-81FE-02837F353DAE}" dt="2023-09-22T16:47:06.235" v="249" actId="931"/>
          <ac:spMkLst>
            <pc:docMk/>
            <pc:sldMk cId="2551020923" sldId="260"/>
            <ac:spMk id="44" creationId="{B3011386-E469-00FE-1A75-79DD95581116}"/>
          </ac:spMkLst>
        </pc:spChg>
        <pc:spChg chg="add">
          <ac:chgData name="Tao, Bill" userId="8bec7c3f-9b66-413c-b82f-fdf7bc0f8617" providerId="ADAL" clId="{AC9620C4-7F2C-4E99-81FE-02837F353DAE}" dt="2023-09-22T16:47:54.238" v="277" actId="11529"/>
          <ac:spMkLst>
            <pc:docMk/>
            <pc:sldMk cId="2551020923" sldId="260"/>
            <ac:spMk id="45" creationId="{3F4F8A08-1BB0-0017-A8F2-6116D46B84B2}"/>
          </ac:spMkLst>
        </pc:spChg>
        <pc:spChg chg="add del mod">
          <ac:chgData name="Tao, Bill" userId="8bec7c3f-9b66-413c-b82f-fdf7bc0f8617" providerId="ADAL" clId="{AC9620C4-7F2C-4E99-81FE-02837F353DAE}" dt="2023-09-22T17:02:57.323" v="414" actId="478"/>
          <ac:spMkLst>
            <pc:docMk/>
            <pc:sldMk cId="2551020923" sldId="260"/>
            <ac:spMk id="49" creationId="{775C92C9-AC45-9486-E197-9891BA519FA7}"/>
          </ac:spMkLst>
        </pc:spChg>
        <pc:spChg chg="add del mod">
          <ac:chgData name="Tao, Bill" userId="8bec7c3f-9b66-413c-b82f-fdf7bc0f8617" providerId="ADAL" clId="{AC9620C4-7F2C-4E99-81FE-02837F353DAE}" dt="2023-09-22T17:23:11.531" v="837" actId="21"/>
          <ac:spMkLst>
            <pc:docMk/>
            <pc:sldMk cId="2551020923" sldId="260"/>
            <ac:spMk id="50" creationId="{E5204DD5-FA71-3DB7-02DA-CAF30C1B285F}"/>
          </ac:spMkLst>
        </pc:spChg>
        <pc:spChg chg="add del mod">
          <ac:chgData name="Tao, Bill" userId="8bec7c3f-9b66-413c-b82f-fdf7bc0f8617" providerId="ADAL" clId="{AC9620C4-7F2C-4E99-81FE-02837F353DAE}" dt="2023-09-22T17:23:11.531" v="837" actId="21"/>
          <ac:spMkLst>
            <pc:docMk/>
            <pc:sldMk cId="2551020923" sldId="260"/>
            <ac:spMk id="51" creationId="{6073B44B-5610-178A-5F4C-2E58A2DD6CE7}"/>
          </ac:spMkLst>
        </pc:spChg>
        <pc:spChg chg="add del mod">
          <ac:chgData name="Tao, Bill" userId="8bec7c3f-9b66-413c-b82f-fdf7bc0f8617" providerId="ADAL" clId="{AC9620C4-7F2C-4E99-81FE-02837F353DAE}" dt="2023-09-22T17:23:11.531" v="837" actId="21"/>
          <ac:spMkLst>
            <pc:docMk/>
            <pc:sldMk cId="2551020923" sldId="260"/>
            <ac:spMk id="52" creationId="{6236A55D-73D6-7B03-C081-5D03B6A698DA}"/>
          </ac:spMkLst>
        </pc:spChg>
        <pc:spChg chg="add del mod">
          <ac:chgData name="Tao, Bill" userId="8bec7c3f-9b66-413c-b82f-fdf7bc0f8617" providerId="ADAL" clId="{AC9620C4-7F2C-4E99-81FE-02837F353DAE}" dt="2023-09-22T17:12:03.238" v="458"/>
          <ac:spMkLst>
            <pc:docMk/>
            <pc:sldMk cId="2551020923" sldId="260"/>
            <ac:spMk id="53" creationId="{39577B10-82A8-A633-5264-CAACBC48C436}"/>
          </ac:spMkLst>
        </pc:spChg>
        <pc:spChg chg="add del mod">
          <ac:chgData name="Tao, Bill" userId="8bec7c3f-9b66-413c-b82f-fdf7bc0f8617" providerId="ADAL" clId="{AC9620C4-7F2C-4E99-81FE-02837F353DAE}" dt="2023-09-22T17:23:11.531" v="837" actId="21"/>
          <ac:spMkLst>
            <pc:docMk/>
            <pc:sldMk cId="2551020923" sldId="260"/>
            <ac:spMk id="54" creationId="{2EA7D033-FAB4-3C26-2CBE-2F3D8A57FDB9}"/>
          </ac:spMkLst>
        </pc:spChg>
        <pc:spChg chg="add del mod">
          <ac:chgData name="Tao, Bill" userId="8bec7c3f-9b66-413c-b82f-fdf7bc0f8617" providerId="ADAL" clId="{AC9620C4-7F2C-4E99-81FE-02837F353DAE}" dt="2023-09-22T17:23:11.531" v="837" actId="21"/>
          <ac:spMkLst>
            <pc:docMk/>
            <pc:sldMk cId="2551020923" sldId="260"/>
            <ac:spMk id="55" creationId="{108864AB-640D-3764-9A0E-0CDC41F8958E}"/>
          </ac:spMkLst>
        </pc:spChg>
        <pc:spChg chg="add del mod">
          <ac:chgData name="Tao, Bill" userId="8bec7c3f-9b66-413c-b82f-fdf7bc0f8617" providerId="ADAL" clId="{AC9620C4-7F2C-4E99-81FE-02837F353DAE}" dt="2023-09-22T17:23:11.531" v="837" actId="21"/>
          <ac:spMkLst>
            <pc:docMk/>
            <pc:sldMk cId="2551020923" sldId="260"/>
            <ac:spMk id="56" creationId="{1BBDCB34-EA9C-AA53-2C63-30835A01E30C}"/>
          </ac:spMkLst>
        </pc:spChg>
        <pc:spChg chg="add del mod">
          <ac:chgData name="Tao, Bill" userId="8bec7c3f-9b66-413c-b82f-fdf7bc0f8617" providerId="ADAL" clId="{AC9620C4-7F2C-4E99-81FE-02837F353DAE}" dt="2023-09-22T17:23:11.531" v="837" actId="21"/>
          <ac:spMkLst>
            <pc:docMk/>
            <pc:sldMk cId="2551020923" sldId="260"/>
            <ac:spMk id="57" creationId="{B0564C5D-2243-359E-F99B-85C655E35E82}"/>
          </ac:spMkLst>
        </pc:spChg>
        <pc:spChg chg="add del mod">
          <ac:chgData name="Tao, Bill" userId="8bec7c3f-9b66-413c-b82f-fdf7bc0f8617" providerId="ADAL" clId="{AC9620C4-7F2C-4E99-81FE-02837F353DAE}" dt="2023-09-22T17:23:11.531" v="837" actId="21"/>
          <ac:spMkLst>
            <pc:docMk/>
            <pc:sldMk cId="2551020923" sldId="260"/>
            <ac:spMk id="58" creationId="{A55843C9-6371-12CE-BD7F-2880E37767D8}"/>
          </ac:spMkLst>
        </pc:spChg>
        <pc:spChg chg="add del mod">
          <ac:chgData name="Tao, Bill" userId="8bec7c3f-9b66-413c-b82f-fdf7bc0f8617" providerId="ADAL" clId="{AC9620C4-7F2C-4E99-81FE-02837F353DAE}" dt="2023-09-22T17:23:11.531" v="837" actId="21"/>
          <ac:spMkLst>
            <pc:docMk/>
            <pc:sldMk cId="2551020923" sldId="260"/>
            <ac:spMk id="61" creationId="{5F24B606-8A83-C391-47D2-8FE96037590E}"/>
          </ac:spMkLst>
        </pc:spChg>
        <pc:spChg chg="add del mod">
          <ac:chgData name="Tao, Bill" userId="8bec7c3f-9b66-413c-b82f-fdf7bc0f8617" providerId="ADAL" clId="{AC9620C4-7F2C-4E99-81FE-02837F353DAE}" dt="2023-09-22T17:49:45.393" v="1185" actId="478"/>
          <ac:spMkLst>
            <pc:docMk/>
            <pc:sldMk cId="2551020923" sldId="260"/>
            <ac:spMk id="64" creationId="{631F023C-2BA5-9CAD-9C15-C61C45BF6BD0}"/>
          </ac:spMkLst>
        </pc:spChg>
        <pc:spChg chg="add mod">
          <ac:chgData name="Tao, Bill" userId="8bec7c3f-9b66-413c-b82f-fdf7bc0f8617" providerId="ADAL" clId="{AC9620C4-7F2C-4E99-81FE-02837F353DAE}" dt="2023-09-25T16:39:31.091" v="4326" actId="1076"/>
          <ac:spMkLst>
            <pc:docMk/>
            <pc:sldMk cId="2551020923" sldId="260"/>
            <ac:spMk id="67" creationId="{67370A69-78CF-DF27-DBB1-3E2C3597C06D}"/>
          </ac:spMkLst>
        </pc:spChg>
        <pc:spChg chg="mod">
          <ac:chgData name="Tao, Bill" userId="8bec7c3f-9b66-413c-b82f-fdf7bc0f8617" providerId="ADAL" clId="{AC9620C4-7F2C-4E99-81FE-02837F353DAE}" dt="2023-09-22T17:50:15.971" v="1188"/>
          <ac:spMkLst>
            <pc:docMk/>
            <pc:sldMk cId="2551020923" sldId="260"/>
            <ac:spMk id="69" creationId="{FCF7F308-BAFF-2F91-61FA-CE3E75F604D9}"/>
          </ac:spMkLst>
        </pc:spChg>
        <pc:spChg chg="mod">
          <ac:chgData name="Tao, Bill" userId="8bec7c3f-9b66-413c-b82f-fdf7bc0f8617" providerId="ADAL" clId="{AC9620C4-7F2C-4E99-81FE-02837F353DAE}" dt="2023-09-22T17:50:15.971" v="1188"/>
          <ac:spMkLst>
            <pc:docMk/>
            <pc:sldMk cId="2551020923" sldId="260"/>
            <ac:spMk id="70" creationId="{10565621-D1A9-6C5A-458A-5C4F1054C48A}"/>
          </ac:spMkLst>
        </pc:spChg>
        <pc:spChg chg="mod">
          <ac:chgData name="Tao, Bill" userId="8bec7c3f-9b66-413c-b82f-fdf7bc0f8617" providerId="ADAL" clId="{AC9620C4-7F2C-4E99-81FE-02837F353DAE}" dt="2023-09-22T17:50:15.971" v="1188"/>
          <ac:spMkLst>
            <pc:docMk/>
            <pc:sldMk cId="2551020923" sldId="260"/>
            <ac:spMk id="71" creationId="{5CFB2D85-C025-9B8F-53F6-6ACF9F656CDC}"/>
          </ac:spMkLst>
        </pc:spChg>
        <pc:spChg chg="mod">
          <ac:chgData name="Tao, Bill" userId="8bec7c3f-9b66-413c-b82f-fdf7bc0f8617" providerId="ADAL" clId="{AC9620C4-7F2C-4E99-81FE-02837F353DAE}" dt="2023-09-22T17:50:15.971" v="1188"/>
          <ac:spMkLst>
            <pc:docMk/>
            <pc:sldMk cId="2551020923" sldId="260"/>
            <ac:spMk id="73" creationId="{1CB32556-2167-EAA9-BA40-EC4D3963B9CC}"/>
          </ac:spMkLst>
        </pc:spChg>
        <pc:spChg chg="mod">
          <ac:chgData name="Tao, Bill" userId="8bec7c3f-9b66-413c-b82f-fdf7bc0f8617" providerId="ADAL" clId="{AC9620C4-7F2C-4E99-81FE-02837F353DAE}" dt="2023-09-22T17:50:15.971" v="1188"/>
          <ac:spMkLst>
            <pc:docMk/>
            <pc:sldMk cId="2551020923" sldId="260"/>
            <ac:spMk id="75" creationId="{3F494186-BC36-9F87-89FF-7DBC0924DA06}"/>
          </ac:spMkLst>
        </pc:spChg>
        <pc:spChg chg="mod">
          <ac:chgData name="Tao, Bill" userId="8bec7c3f-9b66-413c-b82f-fdf7bc0f8617" providerId="ADAL" clId="{AC9620C4-7F2C-4E99-81FE-02837F353DAE}" dt="2023-09-22T17:50:15.971" v="1188"/>
          <ac:spMkLst>
            <pc:docMk/>
            <pc:sldMk cId="2551020923" sldId="260"/>
            <ac:spMk id="76" creationId="{CC993E3B-4525-687D-D6AB-9649BAFC9433}"/>
          </ac:spMkLst>
        </pc:spChg>
        <pc:spChg chg="mod">
          <ac:chgData name="Tao, Bill" userId="8bec7c3f-9b66-413c-b82f-fdf7bc0f8617" providerId="ADAL" clId="{AC9620C4-7F2C-4E99-81FE-02837F353DAE}" dt="2023-09-22T17:50:15.971" v="1188"/>
          <ac:spMkLst>
            <pc:docMk/>
            <pc:sldMk cId="2551020923" sldId="260"/>
            <ac:spMk id="77" creationId="{0ADEAF02-F4E1-3A1F-43B3-ED9DB9DE8A8A}"/>
          </ac:spMkLst>
        </pc:spChg>
        <pc:spChg chg="mod">
          <ac:chgData name="Tao, Bill" userId="8bec7c3f-9b66-413c-b82f-fdf7bc0f8617" providerId="ADAL" clId="{AC9620C4-7F2C-4E99-81FE-02837F353DAE}" dt="2023-09-22T17:50:15.971" v="1188"/>
          <ac:spMkLst>
            <pc:docMk/>
            <pc:sldMk cId="2551020923" sldId="260"/>
            <ac:spMk id="78" creationId="{C81E8395-27DA-2C58-8550-6ACCFF25644B}"/>
          </ac:spMkLst>
        </pc:spChg>
        <pc:grpChg chg="add mod">
          <ac:chgData name="Tao, Bill" userId="8bec7c3f-9b66-413c-b82f-fdf7bc0f8617" providerId="ADAL" clId="{AC9620C4-7F2C-4E99-81FE-02837F353DAE}" dt="2023-09-19T21:53:13.194" v="157" actId="1076"/>
          <ac:grpSpMkLst>
            <pc:docMk/>
            <pc:sldMk cId="2551020923" sldId="260"/>
            <ac:grpSpMk id="14" creationId="{33811C73-D91D-0887-CA17-33D7D98EC551}"/>
          </ac:grpSpMkLst>
        </pc:grpChg>
        <pc:grpChg chg="add del mod ord">
          <ac:chgData name="Tao, Bill" userId="8bec7c3f-9b66-413c-b82f-fdf7bc0f8617" providerId="ADAL" clId="{AC9620C4-7F2C-4E99-81FE-02837F353DAE}" dt="2023-09-25T16:39:00.069" v="4320" actId="165"/>
          <ac:grpSpMkLst>
            <pc:docMk/>
            <pc:sldMk cId="2551020923" sldId="260"/>
            <ac:grpSpMk id="20" creationId="{684F4089-682C-9010-9D92-271B3EDB437A}"/>
          </ac:grpSpMkLst>
        </pc:grpChg>
        <pc:grpChg chg="add del mod">
          <ac:chgData name="Tao, Bill" userId="8bec7c3f-9b66-413c-b82f-fdf7bc0f8617" providerId="ADAL" clId="{AC9620C4-7F2C-4E99-81FE-02837F353DAE}" dt="2023-09-19T21:54:14.484" v="164" actId="165"/>
          <ac:grpSpMkLst>
            <pc:docMk/>
            <pc:sldMk cId="2551020923" sldId="260"/>
            <ac:grpSpMk id="42" creationId="{6F7E1051-67C4-0B6E-4B1C-D344ACAD9479}"/>
          </ac:grpSpMkLst>
        </pc:grpChg>
        <pc:grpChg chg="add mod ord">
          <ac:chgData name="Tao, Bill" userId="8bec7c3f-9b66-413c-b82f-fdf7bc0f8617" providerId="ADAL" clId="{AC9620C4-7F2C-4E99-81FE-02837F353DAE}" dt="2023-09-22T17:50:25.978" v="1192" actId="167"/>
          <ac:grpSpMkLst>
            <pc:docMk/>
            <pc:sldMk cId="2551020923" sldId="260"/>
            <ac:grpSpMk id="68" creationId="{42B5FC14-5334-9E5B-90DC-82D25CB28C23}"/>
          </ac:grpSpMkLst>
        </pc:grpChg>
        <pc:graphicFrameChg chg="add del mod modGraphic">
          <ac:chgData name="Tao, Bill" userId="8bec7c3f-9b66-413c-b82f-fdf7bc0f8617" providerId="ADAL" clId="{AC9620C4-7F2C-4E99-81FE-02837F353DAE}" dt="2023-09-22T17:02:01.624" v="328" actId="478"/>
          <ac:graphicFrameMkLst>
            <pc:docMk/>
            <pc:sldMk cId="2551020923" sldId="260"/>
            <ac:graphicFrameMk id="46" creationId="{B2ED394C-89B7-E6D7-1059-22F46F5F1359}"/>
          </ac:graphicFrameMkLst>
        </pc:graphicFrameChg>
        <pc:picChg chg="add mod topLvl">
          <ac:chgData name="Tao, Bill" userId="8bec7c3f-9b66-413c-b82f-fdf7bc0f8617" providerId="ADAL" clId="{AC9620C4-7F2C-4E99-81FE-02837F353DAE}" dt="2023-09-25T16:39:00.069" v="4320" actId="165"/>
          <ac:picMkLst>
            <pc:docMk/>
            <pc:sldMk cId="2551020923" sldId="260"/>
            <ac:picMk id="3" creationId="{3583BFF3-A925-4142-4626-702622D33CDC}"/>
          </ac:picMkLst>
        </pc:picChg>
        <pc:picChg chg="add mod">
          <ac:chgData name="Tao, Bill" userId="8bec7c3f-9b66-413c-b82f-fdf7bc0f8617" providerId="ADAL" clId="{AC9620C4-7F2C-4E99-81FE-02837F353DAE}" dt="2023-09-19T21:52:58.409" v="152" actId="164"/>
          <ac:picMkLst>
            <pc:docMk/>
            <pc:sldMk cId="2551020923" sldId="260"/>
            <ac:picMk id="4" creationId="{A6E91D26-A2C9-6E42-B940-F9C49F7C8886}"/>
          </ac:picMkLst>
        </pc:picChg>
        <pc:picChg chg="add mod">
          <ac:chgData name="Tao, Bill" userId="8bec7c3f-9b66-413c-b82f-fdf7bc0f8617" providerId="ADAL" clId="{AC9620C4-7F2C-4E99-81FE-02837F353DAE}" dt="2023-09-19T21:52:58.409" v="152" actId="164"/>
          <ac:picMkLst>
            <pc:docMk/>
            <pc:sldMk cId="2551020923" sldId="260"/>
            <ac:picMk id="5" creationId="{261B1E65-F1AD-684D-967B-E67E99A1D8AA}"/>
          </ac:picMkLst>
        </pc:picChg>
        <pc:picChg chg="add del mod">
          <ac:chgData name="Tao, Bill" userId="8bec7c3f-9b66-413c-b82f-fdf7bc0f8617" providerId="ADAL" clId="{AC9620C4-7F2C-4E99-81FE-02837F353DAE}" dt="2023-09-22T17:02:10.947" v="355" actId="478"/>
          <ac:picMkLst>
            <pc:docMk/>
            <pc:sldMk cId="2551020923" sldId="260"/>
            <ac:picMk id="6" creationId="{4AFFC26E-4D4A-DEE0-38E1-B91DABD35B7F}"/>
          </ac:picMkLst>
        </pc:picChg>
        <pc:picChg chg="add mod topLvl">
          <ac:chgData name="Tao, Bill" userId="8bec7c3f-9b66-413c-b82f-fdf7bc0f8617" providerId="ADAL" clId="{AC9620C4-7F2C-4E99-81FE-02837F353DAE}" dt="2023-09-25T16:39:00.069" v="4320" actId="165"/>
          <ac:picMkLst>
            <pc:docMk/>
            <pc:sldMk cId="2551020923" sldId="260"/>
            <ac:picMk id="6" creationId="{811B285B-2D08-FD95-5020-5FA1736646C1}"/>
          </ac:picMkLst>
        </pc:picChg>
        <pc:picChg chg="add mod">
          <ac:chgData name="Tao, Bill" userId="8bec7c3f-9b66-413c-b82f-fdf7bc0f8617" providerId="ADAL" clId="{AC9620C4-7F2C-4E99-81FE-02837F353DAE}" dt="2023-09-19T21:52:58.409" v="152" actId="164"/>
          <ac:picMkLst>
            <pc:docMk/>
            <pc:sldMk cId="2551020923" sldId="260"/>
            <ac:picMk id="12" creationId="{F75F0D37-3B05-BB48-AF0D-955FDDB46CB3}"/>
          </ac:picMkLst>
        </pc:picChg>
        <pc:picChg chg="add mod">
          <ac:chgData name="Tao, Bill" userId="8bec7c3f-9b66-413c-b82f-fdf7bc0f8617" providerId="ADAL" clId="{AC9620C4-7F2C-4E99-81FE-02837F353DAE}" dt="2023-09-19T21:52:58.409" v="152" actId="164"/>
          <ac:picMkLst>
            <pc:docMk/>
            <pc:sldMk cId="2551020923" sldId="260"/>
            <ac:picMk id="13" creationId="{B597A2FF-D767-204B-B227-512718405398}"/>
          </ac:picMkLst>
        </pc:picChg>
        <pc:picChg chg="add del mod">
          <ac:chgData name="Tao, Bill" userId="8bec7c3f-9b66-413c-b82f-fdf7bc0f8617" providerId="ADAL" clId="{AC9620C4-7F2C-4E99-81FE-02837F353DAE}" dt="2023-09-19T21:53:35.366" v="159" actId="478"/>
          <ac:picMkLst>
            <pc:docMk/>
            <pc:sldMk cId="2551020923" sldId="260"/>
            <ac:picMk id="15" creationId="{7B318142-512B-3149-9CF3-5C69D3F03B11}"/>
          </ac:picMkLst>
        </pc:picChg>
        <pc:picChg chg="add mod topLvl">
          <ac:chgData name="Tao, Bill" userId="8bec7c3f-9b66-413c-b82f-fdf7bc0f8617" providerId="ADAL" clId="{AC9620C4-7F2C-4E99-81FE-02837F353DAE}" dt="2023-09-25T16:39:00.069" v="4320" actId="165"/>
          <ac:picMkLst>
            <pc:docMk/>
            <pc:sldMk cId="2551020923" sldId="260"/>
            <ac:picMk id="16" creationId="{042DDCF0-31C4-B52F-5FDB-0D843015F604}"/>
          </ac:picMkLst>
        </pc:picChg>
        <pc:picChg chg="add mod topLvl">
          <ac:chgData name="Tao, Bill" userId="8bec7c3f-9b66-413c-b82f-fdf7bc0f8617" providerId="ADAL" clId="{AC9620C4-7F2C-4E99-81FE-02837F353DAE}" dt="2023-09-25T16:39:00.069" v="4320" actId="165"/>
          <ac:picMkLst>
            <pc:docMk/>
            <pc:sldMk cId="2551020923" sldId="260"/>
            <ac:picMk id="17" creationId="{DBA9BF92-8B30-F1AE-F596-F6DD9E4E00F4}"/>
          </ac:picMkLst>
        </pc:picChg>
        <pc:picChg chg="add mod topLvl">
          <ac:chgData name="Tao, Bill" userId="8bec7c3f-9b66-413c-b82f-fdf7bc0f8617" providerId="ADAL" clId="{AC9620C4-7F2C-4E99-81FE-02837F353DAE}" dt="2023-09-25T16:39:00.069" v="4320" actId="165"/>
          <ac:picMkLst>
            <pc:docMk/>
            <pc:sldMk cId="2551020923" sldId="260"/>
            <ac:picMk id="18" creationId="{678FE0B8-F865-50C5-0A71-657A4FE81951}"/>
          </ac:picMkLst>
        </pc:picChg>
        <pc:picChg chg="add mod topLvl">
          <ac:chgData name="Tao, Bill" userId="8bec7c3f-9b66-413c-b82f-fdf7bc0f8617" providerId="ADAL" clId="{AC9620C4-7F2C-4E99-81FE-02837F353DAE}" dt="2023-09-25T16:39:00.069" v="4320" actId="165"/>
          <ac:picMkLst>
            <pc:docMk/>
            <pc:sldMk cId="2551020923" sldId="260"/>
            <ac:picMk id="19" creationId="{0E1A6EF9-C4FB-0367-8F3C-42F24BEA8858}"/>
          </ac:picMkLst>
        </pc:picChg>
        <pc:picChg chg="add del mod topLvl">
          <ac:chgData name="Tao, Bill" userId="8bec7c3f-9b66-413c-b82f-fdf7bc0f8617" providerId="ADAL" clId="{AC9620C4-7F2C-4E99-81FE-02837F353DAE}" dt="2023-09-22T17:50:11.897" v="1187" actId="478"/>
          <ac:picMkLst>
            <pc:docMk/>
            <pc:sldMk cId="2551020923" sldId="260"/>
            <ac:picMk id="19" creationId="{6A9DF433-F6E6-57BD-1423-2B6796FA2E1E}"/>
          </ac:picMkLst>
        </pc:picChg>
        <pc:picChg chg="add del mod">
          <ac:chgData name="Tao, Bill" userId="8bec7c3f-9b66-413c-b82f-fdf7bc0f8617" providerId="ADAL" clId="{AC9620C4-7F2C-4E99-81FE-02837F353DAE}" dt="2023-09-22T16:47:06.235" v="249" actId="931"/>
          <ac:picMkLst>
            <pc:docMk/>
            <pc:sldMk cId="2551020923" sldId="260"/>
            <ac:picMk id="27" creationId="{ABA29E6D-4BAD-0D59-7046-12154BE448A0}"/>
          </ac:picMkLst>
        </pc:picChg>
        <pc:picChg chg="add del mod topLvl">
          <ac:chgData name="Tao, Bill" userId="8bec7c3f-9b66-413c-b82f-fdf7bc0f8617" providerId="ADAL" clId="{AC9620C4-7F2C-4E99-81FE-02837F353DAE}" dt="2023-09-22T17:50:11.897" v="1187" actId="478"/>
          <ac:picMkLst>
            <pc:docMk/>
            <pc:sldMk cId="2551020923" sldId="260"/>
            <ac:picMk id="30" creationId="{F9828653-9A5A-ED61-961A-9F7DED428ACC}"/>
          </ac:picMkLst>
        </pc:picChg>
        <pc:picChg chg="add del mod topLvl">
          <ac:chgData name="Tao, Bill" userId="8bec7c3f-9b66-413c-b82f-fdf7bc0f8617" providerId="ADAL" clId="{AC9620C4-7F2C-4E99-81FE-02837F353DAE}" dt="2023-09-22T17:50:11.897" v="1187" actId="478"/>
          <ac:picMkLst>
            <pc:docMk/>
            <pc:sldMk cId="2551020923" sldId="260"/>
            <ac:picMk id="32" creationId="{6DBB7F84-5DE1-E77B-A25F-5C6D350ECB58}"/>
          </ac:picMkLst>
        </pc:picChg>
        <pc:picChg chg="add del mod">
          <ac:chgData name="Tao, Bill" userId="8bec7c3f-9b66-413c-b82f-fdf7bc0f8617" providerId="ADAL" clId="{AC9620C4-7F2C-4E99-81FE-02837F353DAE}" dt="2023-09-22T16:47:06.235" v="249" actId="931"/>
          <ac:picMkLst>
            <pc:docMk/>
            <pc:sldMk cId="2551020923" sldId="260"/>
            <ac:picMk id="42" creationId="{3EC52FAF-14DC-9BFC-DA1C-06A322CE5571}"/>
          </ac:picMkLst>
        </pc:picChg>
        <pc:picChg chg="add del mod">
          <ac:chgData name="Tao, Bill" userId="8bec7c3f-9b66-413c-b82f-fdf7bc0f8617" providerId="ADAL" clId="{AC9620C4-7F2C-4E99-81FE-02837F353DAE}" dt="2023-09-22T17:02:57.323" v="414" actId="478"/>
          <ac:picMkLst>
            <pc:docMk/>
            <pc:sldMk cId="2551020923" sldId="260"/>
            <ac:picMk id="48" creationId="{67573B38-3C01-6AE1-C1EA-8E9F2120274A}"/>
          </ac:picMkLst>
        </pc:picChg>
        <pc:picChg chg="add del mod">
          <ac:chgData name="Tao, Bill" userId="8bec7c3f-9b66-413c-b82f-fdf7bc0f8617" providerId="ADAL" clId="{AC9620C4-7F2C-4E99-81FE-02837F353DAE}" dt="2023-09-25T15:01:59.145" v="3775" actId="478"/>
          <ac:picMkLst>
            <pc:docMk/>
            <pc:sldMk cId="2551020923" sldId="260"/>
            <ac:picMk id="63" creationId="{7F99C1AA-C45F-1438-4249-202E2C836F82}"/>
          </ac:picMkLst>
        </pc:picChg>
        <pc:picChg chg="add del mod">
          <ac:chgData name="Tao, Bill" userId="8bec7c3f-9b66-413c-b82f-fdf7bc0f8617" providerId="ADAL" clId="{AC9620C4-7F2C-4E99-81FE-02837F353DAE}" dt="2023-09-25T14:53:25.197" v="3653" actId="478"/>
          <ac:picMkLst>
            <pc:docMk/>
            <pc:sldMk cId="2551020923" sldId="260"/>
            <ac:picMk id="66" creationId="{73002B22-0BB3-B9FA-66D1-FAABE6AC2665}"/>
          </ac:picMkLst>
        </pc:picChg>
        <pc:picChg chg="mod">
          <ac:chgData name="Tao, Bill" userId="8bec7c3f-9b66-413c-b82f-fdf7bc0f8617" providerId="ADAL" clId="{AC9620C4-7F2C-4E99-81FE-02837F353DAE}" dt="2023-09-22T17:50:15.971" v="1188"/>
          <ac:picMkLst>
            <pc:docMk/>
            <pc:sldMk cId="2551020923" sldId="260"/>
            <ac:picMk id="72" creationId="{F3B78483-7B70-5F22-C632-05AF132EF3D3}"/>
          </ac:picMkLst>
        </pc:picChg>
        <pc:picChg chg="mod">
          <ac:chgData name="Tao, Bill" userId="8bec7c3f-9b66-413c-b82f-fdf7bc0f8617" providerId="ADAL" clId="{AC9620C4-7F2C-4E99-81FE-02837F353DAE}" dt="2023-09-22T17:50:15.971" v="1188"/>
          <ac:picMkLst>
            <pc:docMk/>
            <pc:sldMk cId="2551020923" sldId="260"/>
            <ac:picMk id="79" creationId="{EAAF65FC-1239-DFC5-84DD-C5E926BA0C19}"/>
          </ac:picMkLst>
        </pc:picChg>
        <pc:picChg chg="mod">
          <ac:chgData name="Tao, Bill" userId="8bec7c3f-9b66-413c-b82f-fdf7bc0f8617" providerId="ADAL" clId="{AC9620C4-7F2C-4E99-81FE-02837F353DAE}" dt="2023-09-22T17:50:15.971" v="1188"/>
          <ac:picMkLst>
            <pc:docMk/>
            <pc:sldMk cId="2551020923" sldId="260"/>
            <ac:picMk id="81" creationId="{D34FACD8-629E-974E-A60A-45EB58AABABD}"/>
          </ac:picMkLst>
        </pc:picChg>
        <pc:cxnChg chg="add mod">
          <ac:chgData name="Tao, Bill" userId="8bec7c3f-9b66-413c-b82f-fdf7bc0f8617" providerId="ADAL" clId="{AC9620C4-7F2C-4E99-81FE-02837F353DAE}" dt="2023-09-19T21:52:58.409" v="152" actId="164"/>
          <ac:cxnSpMkLst>
            <pc:docMk/>
            <pc:sldMk cId="2551020923" sldId="260"/>
            <ac:cxnSpMk id="7" creationId="{44C2380C-9506-684B-A5AA-A3A97C5C2B3F}"/>
          </ac:cxnSpMkLst>
        </pc:cxnChg>
        <pc:cxnChg chg="add mod">
          <ac:chgData name="Tao, Bill" userId="8bec7c3f-9b66-413c-b82f-fdf7bc0f8617" providerId="ADAL" clId="{AC9620C4-7F2C-4E99-81FE-02837F353DAE}" dt="2023-09-19T21:52:58.409" v="152" actId="164"/>
          <ac:cxnSpMkLst>
            <pc:docMk/>
            <pc:sldMk cId="2551020923" sldId="260"/>
            <ac:cxnSpMk id="8" creationId="{19678535-DD45-EA43-84BA-41971ED6F9AE}"/>
          </ac:cxnSpMkLst>
        </pc:cxnChg>
        <pc:cxnChg chg="add mod">
          <ac:chgData name="Tao, Bill" userId="8bec7c3f-9b66-413c-b82f-fdf7bc0f8617" providerId="ADAL" clId="{AC9620C4-7F2C-4E99-81FE-02837F353DAE}" dt="2023-09-19T21:52:58.409" v="152" actId="164"/>
          <ac:cxnSpMkLst>
            <pc:docMk/>
            <pc:sldMk cId="2551020923" sldId="260"/>
            <ac:cxnSpMk id="9" creationId="{F39CC31D-4BCC-7247-81B0-8332D0B492D5}"/>
          </ac:cxnSpMkLst>
        </pc:cxnChg>
        <pc:cxnChg chg="add mod">
          <ac:chgData name="Tao, Bill" userId="8bec7c3f-9b66-413c-b82f-fdf7bc0f8617" providerId="ADAL" clId="{AC9620C4-7F2C-4E99-81FE-02837F353DAE}" dt="2023-09-19T21:52:58.409" v="152" actId="164"/>
          <ac:cxnSpMkLst>
            <pc:docMk/>
            <pc:sldMk cId="2551020923" sldId="260"/>
            <ac:cxnSpMk id="10" creationId="{D656305F-86E4-3445-B8DB-8B306ABD1307}"/>
          </ac:cxnSpMkLst>
        </pc:cxnChg>
        <pc:cxnChg chg="add del mod topLvl">
          <ac:chgData name="Tao, Bill" userId="8bec7c3f-9b66-413c-b82f-fdf7bc0f8617" providerId="ADAL" clId="{AC9620C4-7F2C-4E99-81FE-02837F353DAE}" dt="2023-09-22T17:50:11.897" v="1187" actId="478"/>
          <ac:cxnSpMkLst>
            <pc:docMk/>
            <pc:sldMk cId="2551020923" sldId="260"/>
            <ac:cxnSpMk id="21" creationId="{2DDC88E4-9268-A229-B8B1-2791F7E78C93}"/>
          </ac:cxnSpMkLst>
        </pc:cxnChg>
        <pc:cxnChg chg="add del mod topLvl">
          <ac:chgData name="Tao, Bill" userId="8bec7c3f-9b66-413c-b82f-fdf7bc0f8617" providerId="ADAL" clId="{AC9620C4-7F2C-4E99-81FE-02837F353DAE}" dt="2023-09-22T17:50:11.897" v="1187" actId="478"/>
          <ac:cxnSpMkLst>
            <pc:docMk/>
            <pc:sldMk cId="2551020923" sldId="260"/>
            <ac:cxnSpMk id="31" creationId="{EE34028B-4F47-C8CE-067F-685BAA095B7A}"/>
          </ac:cxnSpMkLst>
        </pc:cxnChg>
        <pc:cxnChg chg="add del mod topLvl">
          <ac:chgData name="Tao, Bill" userId="8bec7c3f-9b66-413c-b82f-fdf7bc0f8617" providerId="ADAL" clId="{AC9620C4-7F2C-4E99-81FE-02837F353DAE}" dt="2023-09-22T17:50:11.897" v="1187" actId="478"/>
          <ac:cxnSpMkLst>
            <pc:docMk/>
            <pc:sldMk cId="2551020923" sldId="260"/>
            <ac:cxnSpMk id="33" creationId="{709D06DD-2A35-559C-E15A-C1C5DFD05F7F}"/>
          </ac:cxnSpMkLst>
        </pc:cxnChg>
        <pc:cxnChg chg="add del mod topLvl">
          <ac:chgData name="Tao, Bill" userId="8bec7c3f-9b66-413c-b82f-fdf7bc0f8617" providerId="ADAL" clId="{AC9620C4-7F2C-4E99-81FE-02837F353DAE}" dt="2023-09-22T17:50:11.897" v="1187" actId="478"/>
          <ac:cxnSpMkLst>
            <pc:docMk/>
            <pc:sldMk cId="2551020923" sldId="260"/>
            <ac:cxnSpMk id="34" creationId="{A232C183-B7F8-91D0-056E-CE5B528D448D}"/>
          </ac:cxnSpMkLst>
        </pc:cxnChg>
        <pc:cxnChg chg="add del mod topLvl">
          <ac:chgData name="Tao, Bill" userId="8bec7c3f-9b66-413c-b82f-fdf7bc0f8617" providerId="ADAL" clId="{AC9620C4-7F2C-4E99-81FE-02837F353DAE}" dt="2023-09-22T17:50:11.897" v="1187" actId="478"/>
          <ac:cxnSpMkLst>
            <pc:docMk/>
            <pc:sldMk cId="2551020923" sldId="260"/>
            <ac:cxnSpMk id="35" creationId="{6D18CF9B-674C-6D8D-ED69-DAC8F79EC0AC}"/>
          </ac:cxnSpMkLst>
        </pc:cxnChg>
        <pc:cxnChg chg="add del mod topLvl">
          <ac:chgData name="Tao, Bill" userId="8bec7c3f-9b66-413c-b82f-fdf7bc0f8617" providerId="ADAL" clId="{AC9620C4-7F2C-4E99-81FE-02837F353DAE}" dt="2023-09-22T17:50:11.897" v="1187" actId="478"/>
          <ac:cxnSpMkLst>
            <pc:docMk/>
            <pc:sldMk cId="2551020923" sldId="260"/>
            <ac:cxnSpMk id="36" creationId="{8E63DBB4-B7B7-25CF-29A0-2A4D85233788}"/>
          </ac:cxnSpMkLst>
        </pc:cxnChg>
        <pc:cxnChg chg="add del mod topLvl">
          <ac:chgData name="Tao, Bill" userId="8bec7c3f-9b66-413c-b82f-fdf7bc0f8617" providerId="ADAL" clId="{AC9620C4-7F2C-4E99-81FE-02837F353DAE}" dt="2023-09-22T17:50:11.897" v="1187" actId="478"/>
          <ac:cxnSpMkLst>
            <pc:docMk/>
            <pc:sldMk cId="2551020923" sldId="260"/>
            <ac:cxnSpMk id="37" creationId="{BF18DAC2-D470-5A54-0533-56611CA7F5AE}"/>
          </ac:cxnSpMkLst>
        </pc:cxnChg>
        <pc:cxnChg chg="add del mod topLvl">
          <ac:chgData name="Tao, Bill" userId="8bec7c3f-9b66-413c-b82f-fdf7bc0f8617" providerId="ADAL" clId="{AC9620C4-7F2C-4E99-81FE-02837F353DAE}" dt="2023-09-22T17:50:11.897" v="1187" actId="478"/>
          <ac:cxnSpMkLst>
            <pc:docMk/>
            <pc:sldMk cId="2551020923" sldId="260"/>
            <ac:cxnSpMk id="38" creationId="{1D55D994-C653-5C5A-E9BF-67424345C15A}"/>
          </ac:cxnSpMkLst>
        </pc:cxnChg>
        <pc:cxnChg chg="add del mod topLvl">
          <ac:chgData name="Tao, Bill" userId="8bec7c3f-9b66-413c-b82f-fdf7bc0f8617" providerId="ADAL" clId="{AC9620C4-7F2C-4E99-81FE-02837F353DAE}" dt="2023-09-22T17:50:11.897" v="1187" actId="478"/>
          <ac:cxnSpMkLst>
            <pc:docMk/>
            <pc:sldMk cId="2551020923" sldId="260"/>
            <ac:cxnSpMk id="39" creationId="{14803E27-3696-3891-C92C-2008FB4344D6}"/>
          </ac:cxnSpMkLst>
        </pc:cxnChg>
        <pc:cxnChg chg="add del mod topLvl">
          <ac:chgData name="Tao, Bill" userId="8bec7c3f-9b66-413c-b82f-fdf7bc0f8617" providerId="ADAL" clId="{AC9620C4-7F2C-4E99-81FE-02837F353DAE}" dt="2023-09-22T17:50:11.897" v="1187" actId="478"/>
          <ac:cxnSpMkLst>
            <pc:docMk/>
            <pc:sldMk cId="2551020923" sldId="260"/>
            <ac:cxnSpMk id="40" creationId="{91573631-064D-7B76-5A0A-3B7A2CB7D9A3}"/>
          </ac:cxnSpMkLst>
        </pc:cxnChg>
        <pc:cxnChg chg="add del mod topLvl">
          <ac:chgData name="Tao, Bill" userId="8bec7c3f-9b66-413c-b82f-fdf7bc0f8617" providerId="ADAL" clId="{AC9620C4-7F2C-4E99-81FE-02837F353DAE}" dt="2023-09-22T17:50:11.897" v="1187" actId="478"/>
          <ac:cxnSpMkLst>
            <pc:docMk/>
            <pc:sldMk cId="2551020923" sldId="260"/>
            <ac:cxnSpMk id="41" creationId="{94601A11-D037-E143-3D6D-0796492CB7B5}"/>
          </ac:cxnSpMkLst>
        </pc:cxnChg>
        <pc:cxnChg chg="add del mod">
          <ac:chgData name="Tao, Bill" userId="8bec7c3f-9b66-413c-b82f-fdf7bc0f8617" providerId="ADAL" clId="{AC9620C4-7F2C-4E99-81FE-02837F353DAE}" dt="2023-09-22T17:23:11.531" v="837" actId="21"/>
          <ac:cxnSpMkLst>
            <pc:docMk/>
            <pc:sldMk cId="2551020923" sldId="260"/>
            <ac:cxnSpMk id="60" creationId="{31FA60E2-E085-D5E4-5CB9-945EB3DF8ACE}"/>
          </ac:cxnSpMkLst>
        </pc:cxnChg>
        <pc:cxnChg chg="mod">
          <ac:chgData name="Tao, Bill" userId="8bec7c3f-9b66-413c-b82f-fdf7bc0f8617" providerId="ADAL" clId="{AC9620C4-7F2C-4E99-81FE-02837F353DAE}" dt="2023-09-22T17:50:15.971" v="1188"/>
          <ac:cxnSpMkLst>
            <pc:docMk/>
            <pc:sldMk cId="2551020923" sldId="260"/>
            <ac:cxnSpMk id="74" creationId="{417DA621-C2F9-EFB3-3AA4-5B95D20ED149}"/>
          </ac:cxnSpMkLst>
        </pc:cxnChg>
        <pc:cxnChg chg="mod">
          <ac:chgData name="Tao, Bill" userId="8bec7c3f-9b66-413c-b82f-fdf7bc0f8617" providerId="ADAL" clId="{AC9620C4-7F2C-4E99-81FE-02837F353DAE}" dt="2023-09-22T17:50:15.971" v="1188"/>
          <ac:cxnSpMkLst>
            <pc:docMk/>
            <pc:sldMk cId="2551020923" sldId="260"/>
            <ac:cxnSpMk id="80" creationId="{B49CA6C4-CC3B-14A8-3D65-37241C174E2A}"/>
          </ac:cxnSpMkLst>
        </pc:cxnChg>
        <pc:cxnChg chg="mod">
          <ac:chgData name="Tao, Bill" userId="8bec7c3f-9b66-413c-b82f-fdf7bc0f8617" providerId="ADAL" clId="{AC9620C4-7F2C-4E99-81FE-02837F353DAE}" dt="2023-09-22T17:50:15.971" v="1188"/>
          <ac:cxnSpMkLst>
            <pc:docMk/>
            <pc:sldMk cId="2551020923" sldId="260"/>
            <ac:cxnSpMk id="82" creationId="{8B45AD57-76EF-55F2-BB9D-6C73DBCA2F97}"/>
          </ac:cxnSpMkLst>
        </pc:cxnChg>
        <pc:cxnChg chg="mod">
          <ac:chgData name="Tao, Bill" userId="8bec7c3f-9b66-413c-b82f-fdf7bc0f8617" providerId="ADAL" clId="{AC9620C4-7F2C-4E99-81FE-02837F353DAE}" dt="2023-09-22T17:50:15.971" v="1188"/>
          <ac:cxnSpMkLst>
            <pc:docMk/>
            <pc:sldMk cId="2551020923" sldId="260"/>
            <ac:cxnSpMk id="83" creationId="{117ABDB6-FB5F-5FD8-19E8-F7FB38382B20}"/>
          </ac:cxnSpMkLst>
        </pc:cxnChg>
        <pc:cxnChg chg="mod">
          <ac:chgData name="Tao, Bill" userId="8bec7c3f-9b66-413c-b82f-fdf7bc0f8617" providerId="ADAL" clId="{AC9620C4-7F2C-4E99-81FE-02837F353DAE}" dt="2023-09-22T17:50:15.971" v="1188"/>
          <ac:cxnSpMkLst>
            <pc:docMk/>
            <pc:sldMk cId="2551020923" sldId="260"/>
            <ac:cxnSpMk id="84" creationId="{49A211CB-88B1-6678-C2D2-A82D974C0AE7}"/>
          </ac:cxnSpMkLst>
        </pc:cxnChg>
        <pc:cxnChg chg="mod">
          <ac:chgData name="Tao, Bill" userId="8bec7c3f-9b66-413c-b82f-fdf7bc0f8617" providerId="ADAL" clId="{AC9620C4-7F2C-4E99-81FE-02837F353DAE}" dt="2023-09-22T17:50:15.971" v="1188"/>
          <ac:cxnSpMkLst>
            <pc:docMk/>
            <pc:sldMk cId="2551020923" sldId="260"/>
            <ac:cxnSpMk id="85" creationId="{B782B8A6-3C40-F4DA-82BF-98ED4948EC88}"/>
          </ac:cxnSpMkLst>
        </pc:cxnChg>
        <pc:cxnChg chg="mod">
          <ac:chgData name="Tao, Bill" userId="8bec7c3f-9b66-413c-b82f-fdf7bc0f8617" providerId="ADAL" clId="{AC9620C4-7F2C-4E99-81FE-02837F353DAE}" dt="2023-09-22T17:50:15.971" v="1188"/>
          <ac:cxnSpMkLst>
            <pc:docMk/>
            <pc:sldMk cId="2551020923" sldId="260"/>
            <ac:cxnSpMk id="86" creationId="{85791CBD-364A-AC00-498B-DD712D73B7BB}"/>
          </ac:cxnSpMkLst>
        </pc:cxnChg>
        <pc:cxnChg chg="mod">
          <ac:chgData name="Tao, Bill" userId="8bec7c3f-9b66-413c-b82f-fdf7bc0f8617" providerId="ADAL" clId="{AC9620C4-7F2C-4E99-81FE-02837F353DAE}" dt="2023-09-22T17:50:15.971" v="1188"/>
          <ac:cxnSpMkLst>
            <pc:docMk/>
            <pc:sldMk cId="2551020923" sldId="260"/>
            <ac:cxnSpMk id="87" creationId="{C90CE41E-6236-4339-D77E-5023722CA4D6}"/>
          </ac:cxnSpMkLst>
        </pc:cxnChg>
        <pc:cxnChg chg="mod">
          <ac:chgData name="Tao, Bill" userId="8bec7c3f-9b66-413c-b82f-fdf7bc0f8617" providerId="ADAL" clId="{AC9620C4-7F2C-4E99-81FE-02837F353DAE}" dt="2023-09-22T17:50:15.971" v="1188"/>
          <ac:cxnSpMkLst>
            <pc:docMk/>
            <pc:sldMk cId="2551020923" sldId="260"/>
            <ac:cxnSpMk id="88" creationId="{83B6B465-E28C-4F8E-879B-8E960F5F27EA}"/>
          </ac:cxnSpMkLst>
        </pc:cxnChg>
        <pc:cxnChg chg="mod">
          <ac:chgData name="Tao, Bill" userId="8bec7c3f-9b66-413c-b82f-fdf7bc0f8617" providerId="ADAL" clId="{AC9620C4-7F2C-4E99-81FE-02837F353DAE}" dt="2023-09-22T17:50:15.971" v="1188"/>
          <ac:cxnSpMkLst>
            <pc:docMk/>
            <pc:sldMk cId="2551020923" sldId="260"/>
            <ac:cxnSpMk id="89" creationId="{9EEC06E7-572D-C5BB-B5C5-EE23961629C1}"/>
          </ac:cxnSpMkLst>
        </pc:cxnChg>
        <pc:cxnChg chg="mod">
          <ac:chgData name="Tao, Bill" userId="8bec7c3f-9b66-413c-b82f-fdf7bc0f8617" providerId="ADAL" clId="{AC9620C4-7F2C-4E99-81FE-02837F353DAE}" dt="2023-09-22T17:50:15.971" v="1188"/>
          <ac:cxnSpMkLst>
            <pc:docMk/>
            <pc:sldMk cId="2551020923" sldId="260"/>
            <ac:cxnSpMk id="90" creationId="{AFA989EB-D453-4632-E033-3F245D921F9D}"/>
          </ac:cxnSpMkLst>
        </pc:cxnChg>
      </pc:sldChg>
      <pc:sldChg chg="addSp modSp add mod ord modAnim">
        <pc:chgData name="Tao, Bill" userId="8bec7c3f-9b66-413c-b82f-fdf7bc0f8617" providerId="ADAL" clId="{AC9620C4-7F2C-4E99-81FE-02837F353DAE}" dt="2023-09-28T17:22:52.009" v="5134"/>
        <pc:sldMkLst>
          <pc:docMk/>
          <pc:sldMk cId="3353278724" sldId="261"/>
        </pc:sldMkLst>
        <pc:spChg chg="mod">
          <ac:chgData name="Tao, Bill" userId="8bec7c3f-9b66-413c-b82f-fdf7bc0f8617" providerId="ADAL" clId="{AC9620C4-7F2C-4E99-81FE-02837F353DAE}" dt="2023-09-25T14:39:44.427" v="3460" actId="20577"/>
          <ac:spMkLst>
            <pc:docMk/>
            <pc:sldMk cId="3353278724" sldId="261"/>
            <ac:spMk id="2" creationId="{2AA5127B-C14B-75C8-1740-3F80A4421E76}"/>
          </ac:spMkLst>
        </pc:spChg>
        <pc:spChg chg="add mod">
          <ac:chgData name="Tao, Bill" userId="8bec7c3f-9b66-413c-b82f-fdf7bc0f8617" providerId="ADAL" clId="{AC9620C4-7F2C-4E99-81FE-02837F353DAE}" dt="2023-09-22T17:51:15.069" v="1197" actId="20577"/>
          <ac:spMkLst>
            <pc:docMk/>
            <pc:sldMk cId="3353278724" sldId="261"/>
            <ac:spMk id="6" creationId="{C4537D16-B8E0-4BD4-9F55-F187B3AD3303}"/>
          </ac:spMkLst>
        </pc:spChg>
        <pc:spChg chg="add mod">
          <ac:chgData name="Tao, Bill" userId="8bec7c3f-9b66-413c-b82f-fdf7bc0f8617" providerId="ADAL" clId="{AC9620C4-7F2C-4E99-81FE-02837F353DAE}" dt="2023-09-22T17:51:27.244" v="1199" actId="1076"/>
          <ac:spMkLst>
            <pc:docMk/>
            <pc:sldMk cId="3353278724" sldId="261"/>
            <ac:spMk id="15" creationId="{EA449123-33F0-07DB-90C1-FC3AB1963D70}"/>
          </ac:spMkLst>
        </pc:spChg>
        <pc:spChg chg="mod">
          <ac:chgData name="Tao, Bill" userId="8bec7c3f-9b66-413c-b82f-fdf7bc0f8617" providerId="ADAL" clId="{AC9620C4-7F2C-4E99-81FE-02837F353DAE}" dt="2023-09-22T17:48:30.128" v="1090" actId="164"/>
          <ac:spMkLst>
            <pc:docMk/>
            <pc:sldMk cId="3353278724" sldId="261"/>
            <ac:spMk id="16" creationId="{F7B773AF-830B-CC24-B12D-7FEE657F0AAF}"/>
          </ac:spMkLst>
        </pc:spChg>
        <pc:spChg chg="mod">
          <ac:chgData name="Tao, Bill" userId="8bec7c3f-9b66-413c-b82f-fdf7bc0f8617" providerId="ADAL" clId="{AC9620C4-7F2C-4E99-81FE-02837F353DAE}" dt="2023-09-22T17:48:30.128" v="1090" actId="164"/>
          <ac:spMkLst>
            <pc:docMk/>
            <pc:sldMk cId="3353278724" sldId="261"/>
            <ac:spMk id="17" creationId="{7B1E3C63-9F71-121E-B944-3ECC2BC85C25}"/>
          </ac:spMkLst>
        </pc:spChg>
        <pc:spChg chg="mod">
          <ac:chgData name="Tao, Bill" userId="8bec7c3f-9b66-413c-b82f-fdf7bc0f8617" providerId="ADAL" clId="{AC9620C4-7F2C-4E99-81FE-02837F353DAE}" dt="2023-09-22T17:48:30.128" v="1090" actId="164"/>
          <ac:spMkLst>
            <pc:docMk/>
            <pc:sldMk cId="3353278724" sldId="261"/>
            <ac:spMk id="18" creationId="{95C91BD7-00CB-9493-80C5-C1C278A73187}"/>
          </ac:spMkLst>
        </pc:spChg>
        <pc:spChg chg="mod">
          <ac:chgData name="Tao, Bill" userId="8bec7c3f-9b66-413c-b82f-fdf7bc0f8617" providerId="ADAL" clId="{AC9620C4-7F2C-4E99-81FE-02837F353DAE}" dt="2023-09-22T17:48:30.128" v="1090" actId="164"/>
          <ac:spMkLst>
            <pc:docMk/>
            <pc:sldMk cId="3353278724" sldId="261"/>
            <ac:spMk id="20" creationId="{0938712B-498D-8F91-CAC3-739A3686EFCD}"/>
          </ac:spMkLst>
        </pc:spChg>
        <pc:spChg chg="mod">
          <ac:chgData name="Tao, Bill" userId="8bec7c3f-9b66-413c-b82f-fdf7bc0f8617" providerId="ADAL" clId="{AC9620C4-7F2C-4E99-81FE-02837F353DAE}" dt="2023-09-22T17:48:30.128" v="1090" actId="164"/>
          <ac:spMkLst>
            <pc:docMk/>
            <pc:sldMk cId="3353278724" sldId="261"/>
            <ac:spMk id="22" creationId="{D544B5E3-069F-DFA8-DF65-1E98EEBE72CE}"/>
          </ac:spMkLst>
        </pc:spChg>
        <pc:spChg chg="mod">
          <ac:chgData name="Tao, Bill" userId="8bec7c3f-9b66-413c-b82f-fdf7bc0f8617" providerId="ADAL" clId="{AC9620C4-7F2C-4E99-81FE-02837F353DAE}" dt="2023-09-22T17:48:30.128" v="1090" actId="164"/>
          <ac:spMkLst>
            <pc:docMk/>
            <pc:sldMk cId="3353278724" sldId="261"/>
            <ac:spMk id="23" creationId="{165AB77E-3488-CFAF-DDC4-B8BEFD8550E7}"/>
          </ac:spMkLst>
        </pc:spChg>
        <pc:spChg chg="mod">
          <ac:chgData name="Tao, Bill" userId="8bec7c3f-9b66-413c-b82f-fdf7bc0f8617" providerId="ADAL" clId="{AC9620C4-7F2C-4E99-81FE-02837F353DAE}" dt="2023-09-22T17:48:30.128" v="1090" actId="164"/>
          <ac:spMkLst>
            <pc:docMk/>
            <pc:sldMk cId="3353278724" sldId="261"/>
            <ac:spMk id="24" creationId="{E4D1BBCF-D755-35FB-84F3-A4C5BACDC498}"/>
          </ac:spMkLst>
        </pc:spChg>
        <pc:spChg chg="mod">
          <ac:chgData name="Tao, Bill" userId="8bec7c3f-9b66-413c-b82f-fdf7bc0f8617" providerId="ADAL" clId="{AC9620C4-7F2C-4E99-81FE-02837F353DAE}" dt="2023-09-22T17:48:30.128" v="1090" actId="164"/>
          <ac:spMkLst>
            <pc:docMk/>
            <pc:sldMk cId="3353278724" sldId="261"/>
            <ac:spMk id="25" creationId="{567A9309-8DFA-5B34-B295-AA6C6AB32902}"/>
          </ac:spMkLst>
        </pc:spChg>
        <pc:spChg chg="add mod">
          <ac:chgData name="Tao, Bill" userId="8bec7c3f-9b66-413c-b82f-fdf7bc0f8617" providerId="ADAL" clId="{AC9620C4-7F2C-4E99-81FE-02837F353DAE}" dt="2023-09-22T17:57:10.656" v="1228" actId="14100"/>
          <ac:spMkLst>
            <pc:docMk/>
            <pc:sldMk cId="3353278724" sldId="261"/>
            <ac:spMk id="26" creationId="{EF029439-A00A-6509-6B8A-BCD07148E815}"/>
          </ac:spMkLst>
        </pc:spChg>
        <pc:spChg chg="add mod">
          <ac:chgData name="Tao, Bill" userId="8bec7c3f-9b66-413c-b82f-fdf7bc0f8617" providerId="ADAL" clId="{AC9620C4-7F2C-4E99-81FE-02837F353DAE}" dt="2023-09-22T17:57:07.485" v="1227" actId="14100"/>
          <ac:spMkLst>
            <pc:docMk/>
            <pc:sldMk cId="3353278724" sldId="261"/>
            <ac:spMk id="27" creationId="{86CEBF3E-5D20-B47D-BA74-E2E838FEA168}"/>
          </ac:spMkLst>
        </pc:spChg>
        <pc:spChg chg="add mod">
          <ac:chgData name="Tao, Bill" userId="8bec7c3f-9b66-413c-b82f-fdf7bc0f8617" providerId="ADAL" clId="{AC9620C4-7F2C-4E99-81FE-02837F353DAE}" dt="2023-09-22T17:55:05.907" v="1221" actId="1582"/>
          <ac:spMkLst>
            <pc:docMk/>
            <pc:sldMk cId="3353278724" sldId="261"/>
            <ac:spMk id="28" creationId="{2325F21E-02F0-4998-CE52-3539EBEC792E}"/>
          </ac:spMkLst>
        </pc:spChg>
        <pc:spChg chg="mod">
          <ac:chgData name="Tao, Bill" userId="8bec7c3f-9b66-413c-b82f-fdf7bc0f8617" providerId="ADAL" clId="{AC9620C4-7F2C-4E99-81FE-02837F353DAE}" dt="2023-09-22T17:48:54.679" v="1178" actId="1076"/>
          <ac:spMkLst>
            <pc:docMk/>
            <pc:sldMk cId="3353278724" sldId="261"/>
            <ac:spMk id="43" creationId="{F1C631D1-E598-636C-93B9-80DED7FBF9B7}"/>
          </ac:spMkLst>
        </pc:spChg>
        <pc:grpChg chg="add mod">
          <ac:chgData name="Tao, Bill" userId="8bec7c3f-9b66-413c-b82f-fdf7bc0f8617" providerId="ADAL" clId="{AC9620C4-7F2C-4E99-81FE-02837F353DAE}" dt="2023-09-22T17:48:33.283" v="1091" actId="14100"/>
          <ac:grpSpMkLst>
            <pc:docMk/>
            <pc:sldMk cId="3353278724" sldId="261"/>
            <ac:grpSpMk id="3" creationId="{A635D903-B9F3-BB01-84DE-6A5EE78DDAB2}"/>
          </ac:grpSpMkLst>
        </pc:grpChg>
        <pc:grpChg chg="mod">
          <ac:chgData name="Tao, Bill" userId="8bec7c3f-9b66-413c-b82f-fdf7bc0f8617" providerId="ADAL" clId="{AC9620C4-7F2C-4E99-81FE-02837F353DAE}" dt="2023-09-22T17:48:51.841" v="1177" actId="14100"/>
          <ac:grpSpMkLst>
            <pc:docMk/>
            <pc:sldMk cId="3353278724" sldId="261"/>
            <ac:grpSpMk id="14" creationId="{33811C73-D91D-0887-CA17-33D7D98EC551}"/>
          </ac:grpSpMkLst>
        </pc:grpChg>
        <pc:picChg chg="mod">
          <ac:chgData name="Tao, Bill" userId="8bec7c3f-9b66-413c-b82f-fdf7bc0f8617" providerId="ADAL" clId="{AC9620C4-7F2C-4E99-81FE-02837F353DAE}" dt="2023-09-22T17:48:30.128" v="1090" actId="164"/>
          <ac:picMkLst>
            <pc:docMk/>
            <pc:sldMk cId="3353278724" sldId="261"/>
            <ac:picMk id="19" creationId="{6A9DF433-F6E6-57BD-1423-2B6796FA2E1E}"/>
          </ac:picMkLst>
        </pc:picChg>
        <pc:picChg chg="mod">
          <ac:chgData name="Tao, Bill" userId="8bec7c3f-9b66-413c-b82f-fdf7bc0f8617" providerId="ADAL" clId="{AC9620C4-7F2C-4E99-81FE-02837F353DAE}" dt="2023-09-22T17:48:30.128" v="1090" actId="164"/>
          <ac:picMkLst>
            <pc:docMk/>
            <pc:sldMk cId="3353278724" sldId="261"/>
            <ac:picMk id="30" creationId="{F9828653-9A5A-ED61-961A-9F7DED428ACC}"/>
          </ac:picMkLst>
        </pc:picChg>
        <pc:picChg chg="mod">
          <ac:chgData name="Tao, Bill" userId="8bec7c3f-9b66-413c-b82f-fdf7bc0f8617" providerId="ADAL" clId="{AC9620C4-7F2C-4E99-81FE-02837F353DAE}" dt="2023-09-22T17:48:30.128" v="1090" actId="164"/>
          <ac:picMkLst>
            <pc:docMk/>
            <pc:sldMk cId="3353278724" sldId="261"/>
            <ac:picMk id="32" creationId="{6DBB7F84-5DE1-E77B-A25F-5C6D350ECB58}"/>
          </ac:picMkLst>
        </pc:picChg>
        <pc:cxnChg chg="mod">
          <ac:chgData name="Tao, Bill" userId="8bec7c3f-9b66-413c-b82f-fdf7bc0f8617" providerId="ADAL" clId="{AC9620C4-7F2C-4E99-81FE-02837F353DAE}" dt="2023-09-22T17:48:30.128" v="1090" actId="164"/>
          <ac:cxnSpMkLst>
            <pc:docMk/>
            <pc:sldMk cId="3353278724" sldId="261"/>
            <ac:cxnSpMk id="21" creationId="{2DDC88E4-9268-A229-B8B1-2791F7E78C93}"/>
          </ac:cxnSpMkLst>
        </pc:cxnChg>
        <pc:cxnChg chg="mod">
          <ac:chgData name="Tao, Bill" userId="8bec7c3f-9b66-413c-b82f-fdf7bc0f8617" providerId="ADAL" clId="{AC9620C4-7F2C-4E99-81FE-02837F353DAE}" dt="2023-09-22T17:48:30.128" v="1090" actId="164"/>
          <ac:cxnSpMkLst>
            <pc:docMk/>
            <pc:sldMk cId="3353278724" sldId="261"/>
            <ac:cxnSpMk id="31" creationId="{EE34028B-4F47-C8CE-067F-685BAA095B7A}"/>
          </ac:cxnSpMkLst>
        </pc:cxnChg>
        <pc:cxnChg chg="mod">
          <ac:chgData name="Tao, Bill" userId="8bec7c3f-9b66-413c-b82f-fdf7bc0f8617" providerId="ADAL" clId="{AC9620C4-7F2C-4E99-81FE-02837F353DAE}" dt="2023-09-22T17:48:30.128" v="1090" actId="164"/>
          <ac:cxnSpMkLst>
            <pc:docMk/>
            <pc:sldMk cId="3353278724" sldId="261"/>
            <ac:cxnSpMk id="33" creationId="{709D06DD-2A35-559C-E15A-C1C5DFD05F7F}"/>
          </ac:cxnSpMkLst>
        </pc:cxnChg>
        <pc:cxnChg chg="mod">
          <ac:chgData name="Tao, Bill" userId="8bec7c3f-9b66-413c-b82f-fdf7bc0f8617" providerId="ADAL" clId="{AC9620C4-7F2C-4E99-81FE-02837F353DAE}" dt="2023-09-22T17:48:30.128" v="1090" actId="164"/>
          <ac:cxnSpMkLst>
            <pc:docMk/>
            <pc:sldMk cId="3353278724" sldId="261"/>
            <ac:cxnSpMk id="34" creationId="{A232C183-B7F8-91D0-056E-CE5B528D448D}"/>
          </ac:cxnSpMkLst>
        </pc:cxnChg>
        <pc:cxnChg chg="mod">
          <ac:chgData name="Tao, Bill" userId="8bec7c3f-9b66-413c-b82f-fdf7bc0f8617" providerId="ADAL" clId="{AC9620C4-7F2C-4E99-81FE-02837F353DAE}" dt="2023-09-22T17:48:30.128" v="1090" actId="164"/>
          <ac:cxnSpMkLst>
            <pc:docMk/>
            <pc:sldMk cId="3353278724" sldId="261"/>
            <ac:cxnSpMk id="35" creationId="{6D18CF9B-674C-6D8D-ED69-DAC8F79EC0AC}"/>
          </ac:cxnSpMkLst>
        </pc:cxnChg>
        <pc:cxnChg chg="mod">
          <ac:chgData name="Tao, Bill" userId="8bec7c3f-9b66-413c-b82f-fdf7bc0f8617" providerId="ADAL" clId="{AC9620C4-7F2C-4E99-81FE-02837F353DAE}" dt="2023-09-22T17:48:30.128" v="1090" actId="164"/>
          <ac:cxnSpMkLst>
            <pc:docMk/>
            <pc:sldMk cId="3353278724" sldId="261"/>
            <ac:cxnSpMk id="36" creationId="{8E63DBB4-B7B7-25CF-29A0-2A4D85233788}"/>
          </ac:cxnSpMkLst>
        </pc:cxnChg>
        <pc:cxnChg chg="mod">
          <ac:chgData name="Tao, Bill" userId="8bec7c3f-9b66-413c-b82f-fdf7bc0f8617" providerId="ADAL" clId="{AC9620C4-7F2C-4E99-81FE-02837F353DAE}" dt="2023-09-22T17:48:30.128" v="1090" actId="164"/>
          <ac:cxnSpMkLst>
            <pc:docMk/>
            <pc:sldMk cId="3353278724" sldId="261"/>
            <ac:cxnSpMk id="37" creationId="{BF18DAC2-D470-5A54-0533-56611CA7F5AE}"/>
          </ac:cxnSpMkLst>
        </pc:cxnChg>
        <pc:cxnChg chg="mod">
          <ac:chgData name="Tao, Bill" userId="8bec7c3f-9b66-413c-b82f-fdf7bc0f8617" providerId="ADAL" clId="{AC9620C4-7F2C-4E99-81FE-02837F353DAE}" dt="2023-09-22T17:48:30.128" v="1090" actId="164"/>
          <ac:cxnSpMkLst>
            <pc:docMk/>
            <pc:sldMk cId="3353278724" sldId="261"/>
            <ac:cxnSpMk id="38" creationId="{1D55D994-C653-5C5A-E9BF-67424345C15A}"/>
          </ac:cxnSpMkLst>
        </pc:cxnChg>
        <pc:cxnChg chg="mod">
          <ac:chgData name="Tao, Bill" userId="8bec7c3f-9b66-413c-b82f-fdf7bc0f8617" providerId="ADAL" clId="{AC9620C4-7F2C-4E99-81FE-02837F353DAE}" dt="2023-09-22T17:48:30.128" v="1090" actId="164"/>
          <ac:cxnSpMkLst>
            <pc:docMk/>
            <pc:sldMk cId="3353278724" sldId="261"/>
            <ac:cxnSpMk id="39" creationId="{14803E27-3696-3891-C92C-2008FB4344D6}"/>
          </ac:cxnSpMkLst>
        </pc:cxnChg>
        <pc:cxnChg chg="mod">
          <ac:chgData name="Tao, Bill" userId="8bec7c3f-9b66-413c-b82f-fdf7bc0f8617" providerId="ADAL" clId="{AC9620C4-7F2C-4E99-81FE-02837F353DAE}" dt="2023-09-22T17:48:30.128" v="1090" actId="164"/>
          <ac:cxnSpMkLst>
            <pc:docMk/>
            <pc:sldMk cId="3353278724" sldId="261"/>
            <ac:cxnSpMk id="40" creationId="{91573631-064D-7B76-5A0A-3B7A2CB7D9A3}"/>
          </ac:cxnSpMkLst>
        </pc:cxnChg>
        <pc:cxnChg chg="mod">
          <ac:chgData name="Tao, Bill" userId="8bec7c3f-9b66-413c-b82f-fdf7bc0f8617" providerId="ADAL" clId="{AC9620C4-7F2C-4E99-81FE-02837F353DAE}" dt="2023-09-22T17:48:30.128" v="1090" actId="164"/>
          <ac:cxnSpMkLst>
            <pc:docMk/>
            <pc:sldMk cId="3353278724" sldId="261"/>
            <ac:cxnSpMk id="41" creationId="{94601A11-D037-E143-3D6D-0796492CB7B5}"/>
          </ac:cxnSpMkLst>
        </pc:cxnChg>
      </pc:sldChg>
      <pc:sldChg chg="addSp delSp modSp new del mod modAnim modShow">
        <pc:chgData name="Tao, Bill" userId="8bec7c3f-9b66-413c-b82f-fdf7bc0f8617" providerId="ADAL" clId="{AC9620C4-7F2C-4E99-81FE-02837F353DAE}" dt="2023-10-08T19:26:28.583" v="5874" actId="47"/>
        <pc:sldMkLst>
          <pc:docMk/>
          <pc:sldMk cId="4111874437" sldId="262"/>
        </pc:sldMkLst>
        <pc:spChg chg="mod">
          <ac:chgData name="Tao, Bill" userId="8bec7c3f-9b66-413c-b82f-fdf7bc0f8617" providerId="ADAL" clId="{AC9620C4-7F2C-4E99-81FE-02837F353DAE}" dt="2023-09-22T17:29:22.141" v="932" actId="20577"/>
          <ac:spMkLst>
            <pc:docMk/>
            <pc:sldMk cId="4111874437" sldId="262"/>
            <ac:spMk id="2" creationId="{F3CD1A05-569B-B0E2-00F8-587FF7F225C3}"/>
          </ac:spMkLst>
        </pc:spChg>
        <pc:spChg chg="del">
          <ac:chgData name="Tao, Bill" userId="8bec7c3f-9b66-413c-b82f-fdf7bc0f8617" providerId="ADAL" clId="{AC9620C4-7F2C-4E99-81FE-02837F353DAE}" dt="2023-09-22T17:06:08.175" v="416"/>
          <ac:spMkLst>
            <pc:docMk/>
            <pc:sldMk cId="4111874437" sldId="262"/>
            <ac:spMk id="3" creationId="{535F528B-3F20-E3B7-ECDF-E0FA6D9C9D02}"/>
          </ac:spMkLst>
        </pc:spChg>
        <pc:spChg chg="add mod">
          <ac:chgData name="Tao, Bill" userId="8bec7c3f-9b66-413c-b82f-fdf7bc0f8617" providerId="ADAL" clId="{AC9620C4-7F2C-4E99-81FE-02837F353DAE}" dt="2023-09-22T19:04:31.735" v="1719" actId="207"/>
          <ac:spMkLst>
            <pc:docMk/>
            <pc:sldMk cId="4111874437" sldId="262"/>
            <ac:spMk id="6" creationId="{896AFDCE-973B-B723-F96C-E1C419370B6E}"/>
          </ac:spMkLst>
        </pc:spChg>
        <pc:picChg chg="add mod">
          <ac:chgData name="Tao, Bill" userId="8bec7c3f-9b66-413c-b82f-fdf7bc0f8617" providerId="ADAL" clId="{AC9620C4-7F2C-4E99-81FE-02837F353DAE}" dt="2023-09-22T17:06:08.175" v="416"/>
          <ac:picMkLst>
            <pc:docMk/>
            <pc:sldMk cId="4111874437" sldId="262"/>
            <ac:picMk id="5" creationId="{4027C293-EEAF-0500-D071-EDE4F08C1638}"/>
          </ac:picMkLst>
        </pc:picChg>
      </pc:sldChg>
      <pc:sldChg chg="addSp delSp modSp new add del mod ord modClrScheme modAnim modShow chgLayout">
        <pc:chgData name="Tao, Bill" userId="8bec7c3f-9b66-413c-b82f-fdf7bc0f8617" providerId="ADAL" clId="{AC9620C4-7F2C-4E99-81FE-02837F353DAE}" dt="2023-09-25T15:43:07.868" v="4195" actId="47"/>
        <pc:sldMkLst>
          <pc:docMk/>
          <pc:sldMk cId="3430635114" sldId="263"/>
        </pc:sldMkLst>
        <pc:spChg chg="mod ord">
          <ac:chgData name="Tao, Bill" userId="8bec7c3f-9b66-413c-b82f-fdf7bc0f8617" providerId="ADAL" clId="{AC9620C4-7F2C-4E99-81FE-02837F353DAE}" dt="2023-09-22T20:44:49.673" v="2554" actId="700"/>
          <ac:spMkLst>
            <pc:docMk/>
            <pc:sldMk cId="3430635114" sldId="263"/>
            <ac:spMk id="2" creationId="{D6A073B7-C80E-9EEC-D097-B4AC29497432}"/>
          </ac:spMkLst>
        </pc:spChg>
        <pc:spChg chg="del mod ord">
          <ac:chgData name="Tao, Bill" userId="8bec7c3f-9b66-413c-b82f-fdf7bc0f8617" providerId="ADAL" clId="{AC9620C4-7F2C-4E99-81FE-02837F353DAE}" dt="2023-09-22T17:16:50.911" v="563" actId="700"/>
          <ac:spMkLst>
            <pc:docMk/>
            <pc:sldMk cId="3430635114" sldId="263"/>
            <ac:spMk id="3" creationId="{32425043-7C87-74B1-314B-F72D7565204E}"/>
          </ac:spMkLst>
        </pc:spChg>
        <pc:spChg chg="add del mod ord">
          <ac:chgData name="Tao, Bill" userId="8bec7c3f-9b66-413c-b82f-fdf7bc0f8617" providerId="ADAL" clId="{AC9620C4-7F2C-4E99-81FE-02837F353DAE}" dt="2023-09-22T17:33:32.114" v="997" actId="478"/>
          <ac:spMkLst>
            <pc:docMk/>
            <pc:sldMk cId="3430635114" sldId="263"/>
            <ac:spMk id="4" creationId="{955C131E-4095-8E5A-7C0E-88A801170B5A}"/>
          </ac:spMkLst>
        </pc:spChg>
        <pc:spChg chg="add del mod ord">
          <ac:chgData name="Tao, Bill" userId="8bec7c3f-9b66-413c-b82f-fdf7bc0f8617" providerId="ADAL" clId="{AC9620C4-7F2C-4E99-81FE-02837F353DAE}" dt="2023-09-22T17:33:21.959" v="992" actId="478"/>
          <ac:spMkLst>
            <pc:docMk/>
            <pc:sldMk cId="3430635114" sldId="263"/>
            <ac:spMk id="5" creationId="{524BF1A0-22E4-8079-BCEE-2341D9D89234}"/>
          </ac:spMkLst>
        </pc:spChg>
        <pc:spChg chg="add del mod ord">
          <ac:chgData name="Tao, Bill" userId="8bec7c3f-9b66-413c-b82f-fdf7bc0f8617" providerId="ADAL" clId="{AC9620C4-7F2C-4E99-81FE-02837F353DAE}" dt="2023-09-22T17:33:28.891" v="996" actId="478"/>
          <ac:spMkLst>
            <pc:docMk/>
            <pc:sldMk cId="3430635114" sldId="263"/>
            <ac:spMk id="6" creationId="{C25A96E8-8C40-78D8-535F-4BF8A7C32020}"/>
          </ac:spMkLst>
        </pc:spChg>
        <pc:spChg chg="add del mod ord">
          <ac:chgData name="Tao, Bill" userId="8bec7c3f-9b66-413c-b82f-fdf7bc0f8617" providerId="ADAL" clId="{AC9620C4-7F2C-4E99-81FE-02837F353DAE}" dt="2023-09-22T17:33:25.818" v="994" actId="478"/>
          <ac:spMkLst>
            <pc:docMk/>
            <pc:sldMk cId="3430635114" sldId="263"/>
            <ac:spMk id="7" creationId="{E5824DFB-6338-E97B-466F-A70DEBAB0915}"/>
          </ac:spMkLst>
        </pc:spChg>
        <pc:spChg chg="add del mod">
          <ac:chgData name="Tao, Bill" userId="8bec7c3f-9b66-413c-b82f-fdf7bc0f8617" providerId="ADAL" clId="{AC9620C4-7F2C-4E99-81FE-02837F353DAE}" dt="2023-09-22T17:33:24.132" v="993" actId="478"/>
          <ac:spMkLst>
            <pc:docMk/>
            <pc:sldMk cId="3430635114" sldId="263"/>
            <ac:spMk id="9" creationId="{B2665178-258E-8DB6-1FEC-6889D7258CF4}"/>
          </ac:spMkLst>
        </pc:spChg>
        <pc:spChg chg="add del mod">
          <ac:chgData name="Tao, Bill" userId="8bec7c3f-9b66-413c-b82f-fdf7bc0f8617" providerId="ADAL" clId="{AC9620C4-7F2C-4E99-81FE-02837F353DAE}" dt="2023-09-22T17:33:27.498" v="995" actId="478"/>
          <ac:spMkLst>
            <pc:docMk/>
            <pc:sldMk cId="3430635114" sldId="263"/>
            <ac:spMk id="11" creationId="{119E92EF-02A1-7543-4AA7-10E2A2FA51FB}"/>
          </ac:spMkLst>
        </pc:spChg>
        <pc:spChg chg="add del mod">
          <ac:chgData name="Tao, Bill" userId="8bec7c3f-9b66-413c-b82f-fdf7bc0f8617" providerId="ADAL" clId="{AC9620C4-7F2C-4E99-81FE-02837F353DAE}" dt="2023-09-22T17:33:33.737" v="998" actId="478"/>
          <ac:spMkLst>
            <pc:docMk/>
            <pc:sldMk cId="3430635114" sldId="263"/>
            <ac:spMk id="13" creationId="{67E55DEA-A2A3-24C0-1AF5-98D339F6906E}"/>
          </ac:spMkLst>
        </pc:spChg>
        <pc:spChg chg="add del mod">
          <ac:chgData name="Tao, Bill" userId="8bec7c3f-9b66-413c-b82f-fdf7bc0f8617" providerId="ADAL" clId="{AC9620C4-7F2C-4E99-81FE-02837F353DAE}" dt="2023-09-22T17:33:35.035" v="999" actId="478"/>
          <ac:spMkLst>
            <pc:docMk/>
            <pc:sldMk cId="3430635114" sldId="263"/>
            <ac:spMk id="15" creationId="{5E89CD27-81AB-1653-0C89-8E3BE69C30BC}"/>
          </ac:spMkLst>
        </pc:spChg>
        <pc:spChg chg="add mod ord">
          <ac:chgData name="Tao, Bill" userId="8bec7c3f-9b66-413c-b82f-fdf7bc0f8617" providerId="ADAL" clId="{AC9620C4-7F2C-4E99-81FE-02837F353DAE}" dt="2023-09-22T20:45:05.746" v="2592" actId="20577"/>
          <ac:spMkLst>
            <pc:docMk/>
            <pc:sldMk cId="3430635114" sldId="263"/>
            <ac:spMk id="16" creationId="{C11591F8-8343-4900-2AD4-5D8EFD1F6712}"/>
          </ac:spMkLst>
        </pc:spChg>
      </pc:sldChg>
      <pc:sldChg chg="addSp modSp mod modAnim">
        <pc:chgData name="Tao, Bill" userId="8bec7c3f-9b66-413c-b82f-fdf7bc0f8617" providerId="ADAL" clId="{AC9620C4-7F2C-4E99-81FE-02837F353DAE}" dt="2023-09-29T16:03:58.161" v="5582"/>
        <pc:sldMkLst>
          <pc:docMk/>
          <pc:sldMk cId="42278775" sldId="264"/>
        </pc:sldMkLst>
        <pc:spChg chg="mod">
          <ac:chgData name="Tao, Bill" userId="8bec7c3f-9b66-413c-b82f-fdf7bc0f8617" providerId="ADAL" clId="{AC9620C4-7F2C-4E99-81FE-02837F353DAE}" dt="2023-09-29T13:56:32.018" v="5311" actId="20577"/>
          <ac:spMkLst>
            <pc:docMk/>
            <pc:sldMk cId="42278775" sldId="264"/>
            <ac:spMk id="2" creationId="{552ABB4C-D15A-944B-0F1D-C200008B7363}"/>
          </ac:spMkLst>
        </pc:spChg>
        <pc:spChg chg="add mod">
          <ac:chgData name="Tao, Bill" userId="8bec7c3f-9b66-413c-b82f-fdf7bc0f8617" providerId="ADAL" clId="{AC9620C4-7F2C-4E99-81FE-02837F353DAE}" dt="2023-09-29T16:03:05.666" v="5572" actId="1076"/>
          <ac:spMkLst>
            <pc:docMk/>
            <pc:sldMk cId="42278775" sldId="264"/>
            <ac:spMk id="3" creationId="{70D1A122-6557-0966-412D-A296E039C047}"/>
          </ac:spMkLst>
        </pc:spChg>
        <pc:spChg chg="add mod">
          <ac:chgData name="Tao, Bill" userId="8bec7c3f-9b66-413c-b82f-fdf7bc0f8617" providerId="ADAL" clId="{AC9620C4-7F2C-4E99-81FE-02837F353DAE}" dt="2023-09-29T16:03:50.869" v="5581" actId="1076"/>
          <ac:spMkLst>
            <pc:docMk/>
            <pc:sldMk cId="42278775" sldId="264"/>
            <ac:spMk id="16" creationId="{FB926631-8E98-F1A0-4FB8-873A2100E750}"/>
          </ac:spMkLst>
        </pc:spChg>
      </pc:sldChg>
      <pc:sldChg chg="addSp delSp modSp add mod">
        <pc:chgData name="Tao, Bill" userId="8bec7c3f-9b66-413c-b82f-fdf7bc0f8617" providerId="ADAL" clId="{AC9620C4-7F2C-4E99-81FE-02837F353DAE}" dt="2023-09-28T14:35:40.124" v="4793" actId="21"/>
        <pc:sldMkLst>
          <pc:docMk/>
          <pc:sldMk cId="232817091" sldId="264"/>
        </pc:sldMkLst>
        <pc:picChg chg="add del mod">
          <ac:chgData name="Tao, Bill" userId="8bec7c3f-9b66-413c-b82f-fdf7bc0f8617" providerId="ADAL" clId="{AC9620C4-7F2C-4E99-81FE-02837F353DAE}" dt="2023-09-28T14:35:40.124" v="4793" actId="21"/>
          <ac:picMkLst>
            <pc:docMk/>
            <pc:sldMk cId="232817091" sldId="264"/>
            <ac:picMk id="13" creationId="{BA01CBF6-FD38-FF93-E0A4-B9B4A3B46037}"/>
          </ac:picMkLst>
        </pc:picChg>
      </pc:sldChg>
      <pc:sldChg chg="addSp delSp modSp new del mod ord modAnim">
        <pc:chgData name="Tao, Bill" userId="8bec7c3f-9b66-413c-b82f-fdf7bc0f8617" providerId="ADAL" clId="{AC9620C4-7F2C-4E99-81FE-02837F353DAE}" dt="2023-09-25T15:22:22.097" v="3973" actId="2696"/>
        <pc:sldMkLst>
          <pc:docMk/>
          <pc:sldMk cId="2320103103" sldId="264"/>
        </pc:sldMkLst>
        <pc:spChg chg="mod">
          <ac:chgData name="Tao, Bill" userId="8bec7c3f-9b66-413c-b82f-fdf7bc0f8617" providerId="ADAL" clId="{AC9620C4-7F2C-4E99-81FE-02837F353DAE}" dt="2023-09-22T17:29:14.294" v="917" actId="20577"/>
          <ac:spMkLst>
            <pc:docMk/>
            <pc:sldMk cId="2320103103" sldId="264"/>
            <ac:spMk id="2" creationId="{552ABB4C-D15A-944B-0F1D-C200008B7363}"/>
          </ac:spMkLst>
        </pc:spChg>
        <pc:spChg chg="del">
          <ac:chgData name="Tao, Bill" userId="8bec7c3f-9b66-413c-b82f-fdf7bc0f8617" providerId="ADAL" clId="{AC9620C4-7F2C-4E99-81FE-02837F353DAE}" dt="2023-09-22T17:23:18.235" v="840" actId="478"/>
          <ac:spMkLst>
            <pc:docMk/>
            <pc:sldMk cId="2320103103" sldId="264"/>
            <ac:spMk id="3" creationId="{B74CBE92-B043-C3A6-340E-471D1247F943}"/>
          </ac:spMkLst>
        </pc:spChg>
        <pc:spChg chg="add mod">
          <ac:chgData name="Tao, Bill" userId="8bec7c3f-9b66-413c-b82f-fdf7bc0f8617" providerId="ADAL" clId="{AC9620C4-7F2C-4E99-81FE-02837F353DAE}" dt="2023-09-22T18:47:00.947" v="1622" actId="1037"/>
          <ac:spMkLst>
            <pc:docMk/>
            <pc:sldMk cId="2320103103" sldId="264"/>
            <ac:spMk id="4" creationId="{08731C8B-125F-4295-3596-5B7F6CC2ACDD}"/>
          </ac:spMkLst>
        </pc:spChg>
        <pc:spChg chg="add mod">
          <ac:chgData name="Tao, Bill" userId="8bec7c3f-9b66-413c-b82f-fdf7bc0f8617" providerId="ADAL" clId="{AC9620C4-7F2C-4E99-81FE-02837F353DAE}" dt="2023-09-22T18:50:44.365" v="1654" actId="207"/>
          <ac:spMkLst>
            <pc:docMk/>
            <pc:sldMk cId="2320103103" sldId="264"/>
            <ac:spMk id="5" creationId="{ED1DC4A5-4AC4-E699-3DD0-60B08C93840F}"/>
          </ac:spMkLst>
        </pc:spChg>
        <pc:spChg chg="add mod">
          <ac:chgData name="Tao, Bill" userId="8bec7c3f-9b66-413c-b82f-fdf7bc0f8617" providerId="ADAL" clId="{AC9620C4-7F2C-4E99-81FE-02837F353DAE}" dt="2023-09-22T18:47:00.947" v="1622" actId="1037"/>
          <ac:spMkLst>
            <pc:docMk/>
            <pc:sldMk cId="2320103103" sldId="264"/>
            <ac:spMk id="6" creationId="{867FC5B5-3973-E107-F142-8C93C288CD37}"/>
          </ac:spMkLst>
        </pc:spChg>
        <pc:spChg chg="add mod">
          <ac:chgData name="Tao, Bill" userId="8bec7c3f-9b66-413c-b82f-fdf7bc0f8617" providerId="ADAL" clId="{AC9620C4-7F2C-4E99-81FE-02837F353DAE}" dt="2023-09-22T18:47:00.947" v="1622" actId="1037"/>
          <ac:spMkLst>
            <pc:docMk/>
            <pc:sldMk cId="2320103103" sldId="264"/>
            <ac:spMk id="7" creationId="{C7ED4C4D-C63E-81F1-AF09-4D1ADF9E995D}"/>
          </ac:spMkLst>
        </pc:spChg>
        <pc:spChg chg="add mod">
          <ac:chgData name="Tao, Bill" userId="8bec7c3f-9b66-413c-b82f-fdf7bc0f8617" providerId="ADAL" clId="{AC9620C4-7F2C-4E99-81FE-02837F353DAE}" dt="2023-09-22T18:47:22.013" v="1644" actId="1035"/>
          <ac:spMkLst>
            <pc:docMk/>
            <pc:sldMk cId="2320103103" sldId="264"/>
            <ac:spMk id="8" creationId="{A23C0083-CC78-A698-ECDC-8CDC73D331D7}"/>
          </ac:spMkLst>
        </pc:spChg>
        <pc:spChg chg="add mod">
          <ac:chgData name="Tao, Bill" userId="8bec7c3f-9b66-413c-b82f-fdf7bc0f8617" providerId="ADAL" clId="{AC9620C4-7F2C-4E99-81FE-02837F353DAE}" dt="2023-09-22T18:47:18.399" v="1633" actId="1036"/>
          <ac:spMkLst>
            <pc:docMk/>
            <pc:sldMk cId="2320103103" sldId="264"/>
            <ac:spMk id="9" creationId="{65F1E2EC-FA3C-E4E2-3E74-EE5EB3C5B965}"/>
          </ac:spMkLst>
        </pc:spChg>
        <pc:spChg chg="add mod">
          <ac:chgData name="Tao, Bill" userId="8bec7c3f-9b66-413c-b82f-fdf7bc0f8617" providerId="ADAL" clId="{AC9620C4-7F2C-4E99-81FE-02837F353DAE}" dt="2023-09-22T18:47:00.947" v="1622" actId="1037"/>
          <ac:spMkLst>
            <pc:docMk/>
            <pc:sldMk cId="2320103103" sldId="264"/>
            <ac:spMk id="10" creationId="{3B9B5033-11AC-5D26-C904-0084BFFBF855}"/>
          </ac:spMkLst>
        </pc:spChg>
        <pc:spChg chg="add mod">
          <ac:chgData name="Tao, Bill" userId="8bec7c3f-9b66-413c-b82f-fdf7bc0f8617" providerId="ADAL" clId="{AC9620C4-7F2C-4E99-81FE-02837F353DAE}" dt="2023-09-22T18:47:00.947" v="1622" actId="1037"/>
          <ac:spMkLst>
            <pc:docMk/>
            <pc:sldMk cId="2320103103" sldId="264"/>
            <ac:spMk id="11" creationId="{89090BEC-DE84-1F75-A49B-B81FB8E8F2FE}"/>
          </ac:spMkLst>
        </pc:spChg>
        <pc:spChg chg="add del mod">
          <ac:chgData name="Tao, Bill" userId="8bec7c3f-9b66-413c-b82f-fdf7bc0f8617" providerId="ADAL" clId="{AC9620C4-7F2C-4E99-81FE-02837F353DAE}" dt="2023-09-22T17:29:28.600" v="933" actId="478"/>
          <ac:spMkLst>
            <pc:docMk/>
            <pc:sldMk cId="2320103103" sldId="264"/>
            <ac:spMk id="13" creationId="{8C46D299-310B-9F2E-4CF9-17B8F3722106}"/>
          </ac:spMkLst>
        </pc:spChg>
        <pc:spChg chg="add mod">
          <ac:chgData name="Tao, Bill" userId="8bec7c3f-9b66-413c-b82f-fdf7bc0f8617" providerId="ADAL" clId="{AC9620C4-7F2C-4E99-81FE-02837F353DAE}" dt="2023-09-22T18:50:19.725" v="1653" actId="688"/>
          <ac:spMkLst>
            <pc:docMk/>
            <pc:sldMk cId="2320103103" sldId="264"/>
            <ac:spMk id="14" creationId="{76094ABC-4454-DB1F-B0F6-A7E55C27804A}"/>
          </ac:spMkLst>
        </pc:spChg>
        <pc:spChg chg="add mod">
          <ac:chgData name="Tao, Bill" userId="8bec7c3f-9b66-413c-b82f-fdf7bc0f8617" providerId="ADAL" clId="{AC9620C4-7F2C-4E99-81FE-02837F353DAE}" dt="2023-09-22T18:50:15.218" v="1652" actId="1076"/>
          <ac:spMkLst>
            <pc:docMk/>
            <pc:sldMk cId="2320103103" sldId="264"/>
            <ac:spMk id="15" creationId="{7031D08A-8838-1597-9C08-BA138DD684FB}"/>
          </ac:spMkLst>
        </pc:spChg>
        <pc:cxnChg chg="add mod">
          <ac:chgData name="Tao, Bill" userId="8bec7c3f-9b66-413c-b82f-fdf7bc0f8617" providerId="ADAL" clId="{AC9620C4-7F2C-4E99-81FE-02837F353DAE}" dt="2023-09-22T18:47:00.947" v="1622" actId="1037"/>
          <ac:cxnSpMkLst>
            <pc:docMk/>
            <pc:sldMk cId="2320103103" sldId="264"/>
            <ac:cxnSpMk id="12" creationId="{822E37A5-410C-F088-1351-EA62E28EBDCB}"/>
          </ac:cxnSpMkLst>
        </pc:cxnChg>
      </pc:sldChg>
      <pc:sldChg chg="addSp delSp modSp new add del mod modClrScheme modAnim modShow chgLayout">
        <pc:chgData name="Tao, Bill" userId="8bec7c3f-9b66-413c-b82f-fdf7bc0f8617" providerId="ADAL" clId="{AC9620C4-7F2C-4E99-81FE-02837F353DAE}" dt="2023-09-25T15:43:09.437" v="4196" actId="47"/>
        <pc:sldMkLst>
          <pc:docMk/>
          <pc:sldMk cId="2006157640" sldId="265"/>
        </pc:sldMkLst>
        <pc:spChg chg="del mod ord">
          <ac:chgData name="Tao, Bill" userId="8bec7c3f-9b66-413c-b82f-fdf7bc0f8617" providerId="ADAL" clId="{AC9620C4-7F2C-4E99-81FE-02837F353DAE}" dt="2023-09-22T17:30:12.175" v="935" actId="700"/>
          <ac:spMkLst>
            <pc:docMk/>
            <pc:sldMk cId="2006157640" sldId="265"/>
            <ac:spMk id="2" creationId="{6FEAC58E-371B-876A-1DED-F6E4FAAB1D87}"/>
          </ac:spMkLst>
        </pc:spChg>
        <pc:spChg chg="del">
          <ac:chgData name="Tao, Bill" userId="8bec7c3f-9b66-413c-b82f-fdf7bc0f8617" providerId="ADAL" clId="{AC9620C4-7F2C-4E99-81FE-02837F353DAE}" dt="2023-09-22T17:30:12.175" v="935" actId="700"/>
          <ac:spMkLst>
            <pc:docMk/>
            <pc:sldMk cId="2006157640" sldId="265"/>
            <ac:spMk id="3" creationId="{80631ECF-6357-19D8-510F-4C561431CFAA}"/>
          </ac:spMkLst>
        </pc:spChg>
        <pc:spChg chg="del mod ord">
          <ac:chgData name="Tao, Bill" userId="8bec7c3f-9b66-413c-b82f-fdf7bc0f8617" providerId="ADAL" clId="{AC9620C4-7F2C-4E99-81FE-02837F353DAE}" dt="2023-09-22T17:30:12.175" v="935" actId="700"/>
          <ac:spMkLst>
            <pc:docMk/>
            <pc:sldMk cId="2006157640" sldId="265"/>
            <ac:spMk id="4" creationId="{577C8E67-EFC0-4E66-966B-6B6B37835998}"/>
          </ac:spMkLst>
        </pc:spChg>
        <pc:spChg chg="del">
          <ac:chgData name="Tao, Bill" userId="8bec7c3f-9b66-413c-b82f-fdf7bc0f8617" providerId="ADAL" clId="{AC9620C4-7F2C-4E99-81FE-02837F353DAE}" dt="2023-09-22T17:30:12.175" v="935" actId="700"/>
          <ac:spMkLst>
            <pc:docMk/>
            <pc:sldMk cId="2006157640" sldId="265"/>
            <ac:spMk id="5" creationId="{A150FC3E-4CFD-F944-EE76-5747AE56D8EA}"/>
          </ac:spMkLst>
        </pc:spChg>
        <pc:spChg chg="del">
          <ac:chgData name="Tao, Bill" userId="8bec7c3f-9b66-413c-b82f-fdf7bc0f8617" providerId="ADAL" clId="{AC9620C4-7F2C-4E99-81FE-02837F353DAE}" dt="2023-09-22T17:30:12.175" v="935" actId="700"/>
          <ac:spMkLst>
            <pc:docMk/>
            <pc:sldMk cId="2006157640" sldId="265"/>
            <ac:spMk id="6" creationId="{3705B0AF-E5E5-0D48-DA97-A8E0603A8265}"/>
          </ac:spMkLst>
        </pc:spChg>
        <pc:spChg chg="add mod ord">
          <ac:chgData name="Tao, Bill" userId="8bec7c3f-9b66-413c-b82f-fdf7bc0f8617" providerId="ADAL" clId="{AC9620C4-7F2C-4E99-81FE-02837F353DAE}" dt="2023-09-22T17:30:18.114" v="955" actId="20577"/>
          <ac:spMkLst>
            <pc:docMk/>
            <pc:sldMk cId="2006157640" sldId="265"/>
            <ac:spMk id="7" creationId="{7896D02F-9923-A84C-9263-FF9DEC6DC22D}"/>
          </ac:spMkLst>
        </pc:spChg>
        <pc:spChg chg="add del mod ord">
          <ac:chgData name="Tao, Bill" userId="8bec7c3f-9b66-413c-b82f-fdf7bc0f8617" providerId="ADAL" clId="{AC9620C4-7F2C-4E99-81FE-02837F353DAE}" dt="2023-09-22T20:48:15.538" v="2637" actId="478"/>
          <ac:spMkLst>
            <pc:docMk/>
            <pc:sldMk cId="2006157640" sldId="265"/>
            <ac:spMk id="8" creationId="{B3E30BD9-403C-D975-DDB8-8E9F26D15BD4}"/>
          </ac:spMkLst>
        </pc:spChg>
        <pc:spChg chg="add mod">
          <ac:chgData name="Tao, Bill" userId="8bec7c3f-9b66-413c-b82f-fdf7bc0f8617" providerId="ADAL" clId="{AC9620C4-7F2C-4E99-81FE-02837F353DAE}" dt="2023-09-22T20:56:56.300" v="2763" actId="1076"/>
          <ac:spMkLst>
            <pc:docMk/>
            <pc:sldMk cId="2006157640" sldId="265"/>
            <ac:spMk id="15" creationId="{26F99C36-9195-568E-D027-1475FADB378D}"/>
          </ac:spMkLst>
        </pc:spChg>
        <pc:spChg chg="add mod">
          <ac:chgData name="Tao, Bill" userId="8bec7c3f-9b66-413c-b82f-fdf7bc0f8617" providerId="ADAL" clId="{AC9620C4-7F2C-4E99-81FE-02837F353DAE}" dt="2023-09-22T20:58:55.629" v="2779" actId="1076"/>
          <ac:spMkLst>
            <pc:docMk/>
            <pc:sldMk cId="2006157640" sldId="265"/>
            <ac:spMk id="17" creationId="{6017EE17-C5C7-1E70-5A2A-7BE4E3AC4112}"/>
          </ac:spMkLst>
        </pc:spChg>
        <pc:spChg chg="add mod">
          <ac:chgData name="Tao, Bill" userId="8bec7c3f-9b66-413c-b82f-fdf7bc0f8617" providerId="ADAL" clId="{AC9620C4-7F2C-4E99-81FE-02837F353DAE}" dt="2023-09-22T20:59:08.026" v="2784" actId="20577"/>
          <ac:spMkLst>
            <pc:docMk/>
            <pc:sldMk cId="2006157640" sldId="265"/>
            <ac:spMk id="18" creationId="{28B39D48-C9BB-9E10-AB49-8313D6FAE76B}"/>
          </ac:spMkLst>
        </pc:spChg>
        <pc:spChg chg="add mod">
          <ac:chgData name="Tao, Bill" userId="8bec7c3f-9b66-413c-b82f-fdf7bc0f8617" providerId="ADAL" clId="{AC9620C4-7F2C-4E99-81FE-02837F353DAE}" dt="2023-09-22T21:04:35.408" v="2951" actId="1076"/>
          <ac:spMkLst>
            <pc:docMk/>
            <pc:sldMk cId="2006157640" sldId="265"/>
            <ac:spMk id="19" creationId="{0054707B-FF98-C61A-9449-7D035F90421F}"/>
          </ac:spMkLst>
        </pc:spChg>
        <pc:picChg chg="add mod">
          <ac:chgData name="Tao, Bill" userId="8bec7c3f-9b66-413c-b82f-fdf7bc0f8617" providerId="ADAL" clId="{AC9620C4-7F2C-4E99-81FE-02837F353DAE}" dt="2023-09-22T20:48:16.176" v="2638"/>
          <ac:picMkLst>
            <pc:docMk/>
            <pc:sldMk cId="2006157640" sldId="265"/>
            <ac:picMk id="9" creationId="{21D44CC0-5B70-6ACA-1442-3CF5014D3EB3}"/>
          </ac:picMkLst>
        </pc:picChg>
        <pc:picChg chg="add mod">
          <ac:chgData name="Tao, Bill" userId="8bec7c3f-9b66-413c-b82f-fdf7bc0f8617" providerId="ADAL" clId="{AC9620C4-7F2C-4E99-81FE-02837F353DAE}" dt="2023-09-22T20:48:16.176" v="2638"/>
          <ac:picMkLst>
            <pc:docMk/>
            <pc:sldMk cId="2006157640" sldId="265"/>
            <ac:picMk id="10" creationId="{4FB4942E-3C91-97F1-875B-A6AB0FA7F379}"/>
          </ac:picMkLst>
        </pc:picChg>
        <pc:picChg chg="add mod">
          <ac:chgData name="Tao, Bill" userId="8bec7c3f-9b66-413c-b82f-fdf7bc0f8617" providerId="ADAL" clId="{AC9620C4-7F2C-4E99-81FE-02837F353DAE}" dt="2023-09-22T20:48:16.176" v="2638"/>
          <ac:picMkLst>
            <pc:docMk/>
            <pc:sldMk cId="2006157640" sldId="265"/>
            <ac:picMk id="11" creationId="{B81ED7AF-275D-AC4E-8CD4-484F54AC3FFF}"/>
          </ac:picMkLst>
        </pc:picChg>
        <pc:picChg chg="add mod">
          <ac:chgData name="Tao, Bill" userId="8bec7c3f-9b66-413c-b82f-fdf7bc0f8617" providerId="ADAL" clId="{AC9620C4-7F2C-4E99-81FE-02837F353DAE}" dt="2023-09-22T20:48:16.176" v="2638"/>
          <ac:picMkLst>
            <pc:docMk/>
            <pc:sldMk cId="2006157640" sldId="265"/>
            <ac:picMk id="12" creationId="{BA2DE863-993C-A7DB-C014-7787A21BC38B}"/>
          </ac:picMkLst>
        </pc:picChg>
        <pc:picChg chg="add del mod">
          <ac:chgData name="Tao, Bill" userId="8bec7c3f-9b66-413c-b82f-fdf7bc0f8617" providerId="ADAL" clId="{AC9620C4-7F2C-4E99-81FE-02837F353DAE}" dt="2023-09-22T20:49:05.635" v="2644" actId="478"/>
          <ac:picMkLst>
            <pc:docMk/>
            <pc:sldMk cId="2006157640" sldId="265"/>
            <ac:picMk id="14" creationId="{22FCEFD1-8BF9-B327-EFC1-26CDCF9F6FAD}"/>
          </ac:picMkLst>
        </pc:picChg>
        <pc:picChg chg="add mod ord">
          <ac:chgData name="Tao, Bill" userId="8bec7c3f-9b66-413c-b82f-fdf7bc0f8617" providerId="ADAL" clId="{AC9620C4-7F2C-4E99-81FE-02837F353DAE}" dt="2023-09-22T20:58:02.840" v="2771" actId="167"/>
          <ac:picMkLst>
            <pc:docMk/>
            <pc:sldMk cId="2006157640" sldId="265"/>
            <ac:picMk id="16" creationId="{134D2468-2371-04B8-B50C-87B68DFC690A}"/>
          </ac:picMkLst>
        </pc:picChg>
      </pc:sldChg>
      <pc:sldChg chg="addSp delSp modSp new mod delAnim modAnim">
        <pc:chgData name="Tao, Bill" userId="8bec7c3f-9b66-413c-b82f-fdf7bc0f8617" providerId="ADAL" clId="{AC9620C4-7F2C-4E99-81FE-02837F353DAE}" dt="2023-09-25T15:11:56.497" v="3844" actId="478"/>
        <pc:sldMkLst>
          <pc:docMk/>
          <pc:sldMk cId="3769739086" sldId="266"/>
        </pc:sldMkLst>
        <pc:spChg chg="mod">
          <ac:chgData name="Tao, Bill" userId="8bec7c3f-9b66-413c-b82f-fdf7bc0f8617" providerId="ADAL" clId="{AC9620C4-7F2C-4E99-81FE-02837F353DAE}" dt="2023-09-22T17:30:33.764" v="991" actId="20577"/>
          <ac:spMkLst>
            <pc:docMk/>
            <pc:sldMk cId="3769739086" sldId="266"/>
            <ac:spMk id="2" creationId="{168B9C1C-C37F-B406-760C-15F42C204EE4}"/>
          </ac:spMkLst>
        </pc:spChg>
        <pc:spChg chg="add del">
          <ac:chgData name="Tao, Bill" userId="8bec7c3f-9b66-413c-b82f-fdf7bc0f8617" providerId="ADAL" clId="{AC9620C4-7F2C-4E99-81FE-02837F353DAE}" dt="2023-09-22T18:26:04.242" v="1304" actId="478"/>
          <ac:spMkLst>
            <pc:docMk/>
            <pc:sldMk cId="3769739086" sldId="266"/>
            <ac:spMk id="3" creationId="{2B43DE5C-AF74-543C-380F-B1A25F0919E1}"/>
          </ac:spMkLst>
        </pc:spChg>
        <pc:spChg chg="add mod">
          <ac:chgData name="Tao, Bill" userId="8bec7c3f-9b66-413c-b82f-fdf7bc0f8617" providerId="ADAL" clId="{AC9620C4-7F2C-4E99-81FE-02837F353DAE}" dt="2023-09-22T18:33:09.835" v="1405" actId="1037"/>
          <ac:spMkLst>
            <pc:docMk/>
            <pc:sldMk cId="3769739086" sldId="266"/>
            <ac:spMk id="4" creationId="{3F42E174-B4FB-3ECD-B3B2-A1FDB0E9DE3F}"/>
          </ac:spMkLst>
        </pc:spChg>
        <pc:spChg chg="add del">
          <ac:chgData name="Tao, Bill" userId="8bec7c3f-9b66-413c-b82f-fdf7bc0f8617" providerId="ADAL" clId="{AC9620C4-7F2C-4E99-81FE-02837F353DAE}" dt="2023-09-22T18:26:58.019" v="1311" actId="478"/>
          <ac:spMkLst>
            <pc:docMk/>
            <pc:sldMk cId="3769739086" sldId="266"/>
            <ac:spMk id="5" creationId="{262DE34C-8C21-9E91-B248-E89AA9E56026}"/>
          </ac:spMkLst>
        </pc:spChg>
        <pc:spChg chg="add mod">
          <ac:chgData name="Tao, Bill" userId="8bec7c3f-9b66-413c-b82f-fdf7bc0f8617" providerId="ADAL" clId="{AC9620C4-7F2C-4E99-81FE-02837F353DAE}" dt="2023-09-22T18:28:32.308" v="1326" actId="164"/>
          <ac:spMkLst>
            <pc:docMk/>
            <pc:sldMk cId="3769739086" sldId="266"/>
            <ac:spMk id="6" creationId="{24572A6E-8C5A-A497-0700-580AFC3D2800}"/>
          </ac:spMkLst>
        </pc:spChg>
        <pc:spChg chg="add mod">
          <ac:chgData name="Tao, Bill" userId="8bec7c3f-9b66-413c-b82f-fdf7bc0f8617" providerId="ADAL" clId="{AC9620C4-7F2C-4E99-81FE-02837F353DAE}" dt="2023-09-22T18:28:32.308" v="1326" actId="164"/>
          <ac:spMkLst>
            <pc:docMk/>
            <pc:sldMk cId="3769739086" sldId="266"/>
            <ac:spMk id="7" creationId="{39C38477-0F7F-B743-0DF3-62D47E04FEA2}"/>
          </ac:spMkLst>
        </pc:spChg>
        <pc:spChg chg="add mod">
          <ac:chgData name="Tao, Bill" userId="8bec7c3f-9b66-413c-b82f-fdf7bc0f8617" providerId="ADAL" clId="{AC9620C4-7F2C-4E99-81FE-02837F353DAE}" dt="2023-09-22T18:28:32.308" v="1326" actId="164"/>
          <ac:spMkLst>
            <pc:docMk/>
            <pc:sldMk cId="3769739086" sldId="266"/>
            <ac:spMk id="8" creationId="{73B879E6-079E-6B16-C5F9-5FA465816C15}"/>
          </ac:spMkLst>
        </pc:spChg>
        <pc:spChg chg="add mod">
          <ac:chgData name="Tao, Bill" userId="8bec7c3f-9b66-413c-b82f-fdf7bc0f8617" providerId="ADAL" clId="{AC9620C4-7F2C-4E99-81FE-02837F353DAE}" dt="2023-09-22T18:28:32.308" v="1326" actId="164"/>
          <ac:spMkLst>
            <pc:docMk/>
            <pc:sldMk cId="3769739086" sldId="266"/>
            <ac:spMk id="9" creationId="{FF20C6BD-6D18-F000-127A-404644B674CD}"/>
          </ac:spMkLst>
        </pc:spChg>
        <pc:spChg chg="add mod">
          <ac:chgData name="Tao, Bill" userId="8bec7c3f-9b66-413c-b82f-fdf7bc0f8617" providerId="ADAL" clId="{AC9620C4-7F2C-4E99-81FE-02837F353DAE}" dt="2023-09-22T18:28:32.308" v="1326" actId="164"/>
          <ac:spMkLst>
            <pc:docMk/>
            <pc:sldMk cId="3769739086" sldId="266"/>
            <ac:spMk id="10" creationId="{CF7D5069-5C85-9F69-8F44-19AC3CE4F907}"/>
          </ac:spMkLst>
        </pc:spChg>
        <pc:spChg chg="add mod">
          <ac:chgData name="Tao, Bill" userId="8bec7c3f-9b66-413c-b82f-fdf7bc0f8617" providerId="ADAL" clId="{AC9620C4-7F2C-4E99-81FE-02837F353DAE}" dt="2023-09-22T18:28:32.308" v="1326" actId="164"/>
          <ac:spMkLst>
            <pc:docMk/>
            <pc:sldMk cId="3769739086" sldId="266"/>
            <ac:spMk id="11" creationId="{7B77D5C0-21F1-DDA7-2018-CAAAA33D4317}"/>
          </ac:spMkLst>
        </pc:spChg>
        <pc:spChg chg="add mod">
          <ac:chgData name="Tao, Bill" userId="8bec7c3f-9b66-413c-b82f-fdf7bc0f8617" providerId="ADAL" clId="{AC9620C4-7F2C-4E99-81FE-02837F353DAE}" dt="2023-09-22T18:28:32.308" v="1326" actId="164"/>
          <ac:spMkLst>
            <pc:docMk/>
            <pc:sldMk cId="3769739086" sldId="266"/>
            <ac:spMk id="12" creationId="{F7D9DC37-CCC3-B197-6EAF-22B9031DFF30}"/>
          </ac:spMkLst>
        </pc:spChg>
        <pc:spChg chg="add mod">
          <ac:chgData name="Tao, Bill" userId="8bec7c3f-9b66-413c-b82f-fdf7bc0f8617" providerId="ADAL" clId="{AC9620C4-7F2C-4E99-81FE-02837F353DAE}" dt="2023-09-22T18:28:32.308" v="1326" actId="164"/>
          <ac:spMkLst>
            <pc:docMk/>
            <pc:sldMk cId="3769739086" sldId="266"/>
            <ac:spMk id="13" creationId="{7C5EA6EF-9BCB-A053-7DA8-1E781CAED79F}"/>
          </ac:spMkLst>
        </pc:spChg>
        <pc:spChg chg="add mod">
          <ac:chgData name="Tao, Bill" userId="8bec7c3f-9b66-413c-b82f-fdf7bc0f8617" providerId="ADAL" clId="{AC9620C4-7F2C-4E99-81FE-02837F353DAE}" dt="2023-09-22T18:28:32.308" v="1326" actId="164"/>
          <ac:spMkLst>
            <pc:docMk/>
            <pc:sldMk cId="3769739086" sldId="266"/>
            <ac:spMk id="14" creationId="{9E3E7911-948A-9C5A-BCD1-495538228814}"/>
          </ac:spMkLst>
        </pc:spChg>
        <pc:spChg chg="add mod">
          <ac:chgData name="Tao, Bill" userId="8bec7c3f-9b66-413c-b82f-fdf7bc0f8617" providerId="ADAL" clId="{AC9620C4-7F2C-4E99-81FE-02837F353DAE}" dt="2023-09-22T18:28:32.308" v="1326" actId="164"/>
          <ac:spMkLst>
            <pc:docMk/>
            <pc:sldMk cId="3769739086" sldId="266"/>
            <ac:spMk id="15" creationId="{FB180E1A-3A48-B6DB-BE89-8F1608F69070}"/>
          </ac:spMkLst>
        </pc:spChg>
        <pc:spChg chg="add mod">
          <ac:chgData name="Tao, Bill" userId="8bec7c3f-9b66-413c-b82f-fdf7bc0f8617" providerId="ADAL" clId="{AC9620C4-7F2C-4E99-81FE-02837F353DAE}" dt="2023-09-22T18:28:32.308" v="1326" actId="164"/>
          <ac:spMkLst>
            <pc:docMk/>
            <pc:sldMk cId="3769739086" sldId="266"/>
            <ac:spMk id="16" creationId="{3A43BE13-29FD-7846-D884-8ACF9A33B476}"/>
          </ac:spMkLst>
        </pc:spChg>
        <pc:spChg chg="add mod">
          <ac:chgData name="Tao, Bill" userId="8bec7c3f-9b66-413c-b82f-fdf7bc0f8617" providerId="ADAL" clId="{AC9620C4-7F2C-4E99-81FE-02837F353DAE}" dt="2023-09-22T18:28:32.308" v="1326" actId="164"/>
          <ac:spMkLst>
            <pc:docMk/>
            <pc:sldMk cId="3769739086" sldId="266"/>
            <ac:spMk id="17" creationId="{0699565E-FDBB-F48F-C437-3C2AED6DAD31}"/>
          </ac:spMkLst>
        </pc:spChg>
        <pc:spChg chg="add mod">
          <ac:chgData name="Tao, Bill" userId="8bec7c3f-9b66-413c-b82f-fdf7bc0f8617" providerId="ADAL" clId="{AC9620C4-7F2C-4E99-81FE-02837F353DAE}" dt="2023-09-22T18:28:32.308" v="1326" actId="164"/>
          <ac:spMkLst>
            <pc:docMk/>
            <pc:sldMk cId="3769739086" sldId="266"/>
            <ac:spMk id="18" creationId="{567569B4-6DAD-F208-E6F3-20DCA7F0C79D}"/>
          </ac:spMkLst>
        </pc:spChg>
        <pc:spChg chg="add mod">
          <ac:chgData name="Tao, Bill" userId="8bec7c3f-9b66-413c-b82f-fdf7bc0f8617" providerId="ADAL" clId="{AC9620C4-7F2C-4E99-81FE-02837F353DAE}" dt="2023-09-22T18:28:32.308" v="1326" actId="164"/>
          <ac:spMkLst>
            <pc:docMk/>
            <pc:sldMk cId="3769739086" sldId="266"/>
            <ac:spMk id="19" creationId="{94345A26-7E54-0A4C-8B54-25CCF57E09D1}"/>
          </ac:spMkLst>
        </pc:spChg>
        <pc:spChg chg="add mod">
          <ac:chgData name="Tao, Bill" userId="8bec7c3f-9b66-413c-b82f-fdf7bc0f8617" providerId="ADAL" clId="{AC9620C4-7F2C-4E99-81FE-02837F353DAE}" dt="2023-09-22T18:28:32.308" v="1326" actId="164"/>
          <ac:spMkLst>
            <pc:docMk/>
            <pc:sldMk cId="3769739086" sldId="266"/>
            <ac:spMk id="20" creationId="{E82BA4AC-9078-0A42-6C1C-25D08445F430}"/>
          </ac:spMkLst>
        </pc:spChg>
        <pc:spChg chg="add mod">
          <ac:chgData name="Tao, Bill" userId="8bec7c3f-9b66-413c-b82f-fdf7bc0f8617" providerId="ADAL" clId="{AC9620C4-7F2C-4E99-81FE-02837F353DAE}" dt="2023-09-22T18:28:32.308" v="1326" actId="164"/>
          <ac:spMkLst>
            <pc:docMk/>
            <pc:sldMk cId="3769739086" sldId="266"/>
            <ac:spMk id="21" creationId="{6FBFEEE8-1D39-277E-71CA-C5ED4EBC9FF9}"/>
          </ac:spMkLst>
        </pc:spChg>
        <pc:spChg chg="add mod">
          <ac:chgData name="Tao, Bill" userId="8bec7c3f-9b66-413c-b82f-fdf7bc0f8617" providerId="ADAL" clId="{AC9620C4-7F2C-4E99-81FE-02837F353DAE}" dt="2023-09-22T18:28:32.308" v="1326" actId="164"/>
          <ac:spMkLst>
            <pc:docMk/>
            <pc:sldMk cId="3769739086" sldId="266"/>
            <ac:spMk id="22" creationId="{CE1EE291-ADEB-109B-5CE5-52F97AC5615C}"/>
          </ac:spMkLst>
        </pc:spChg>
        <pc:spChg chg="add mod">
          <ac:chgData name="Tao, Bill" userId="8bec7c3f-9b66-413c-b82f-fdf7bc0f8617" providerId="ADAL" clId="{AC9620C4-7F2C-4E99-81FE-02837F353DAE}" dt="2023-09-22T18:28:32.308" v="1326" actId="164"/>
          <ac:spMkLst>
            <pc:docMk/>
            <pc:sldMk cId="3769739086" sldId="266"/>
            <ac:spMk id="23" creationId="{56E78603-9BAD-D59D-2542-DE97C82945D4}"/>
          </ac:spMkLst>
        </pc:spChg>
        <pc:spChg chg="add mod">
          <ac:chgData name="Tao, Bill" userId="8bec7c3f-9b66-413c-b82f-fdf7bc0f8617" providerId="ADAL" clId="{AC9620C4-7F2C-4E99-81FE-02837F353DAE}" dt="2023-09-22T18:28:32.308" v="1326" actId="164"/>
          <ac:spMkLst>
            <pc:docMk/>
            <pc:sldMk cId="3769739086" sldId="266"/>
            <ac:spMk id="24" creationId="{79CE5B73-D402-0493-E8F8-171C32DDB565}"/>
          </ac:spMkLst>
        </pc:spChg>
        <pc:spChg chg="add mod">
          <ac:chgData name="Tao, Bill" userId="8bec7c3f-9b66-413c-b82f-fdf7bc0f8617" providerId="ADAL" clId="{AC9620C4-7F2C-4E99-81FE-02837F353DAE}" dt="2023-09-22T18:28:32.308" v="1326" actId="164"/>
          <ac:spMkLst>
            <pc:docMk/>
            <pc:sldMk cId="3769739086" sldId="266"/>
            <ac:spMk id="25" creationId="{5B91A0A4-0B88-2880-E6A0-95E9C386155B}"/>
          </ac:spMkLst>
        </pc:spChg>
        <pc:spChg chg="add mod">
          <ac:chgData name="Tao, Bill" userId="8bec7c3f-9b66-413c-b82f-fdf7bc0f8617" providerId="ADAL" clId="{AC9620C4-7F2C-4E99-81FE-02837F353DAE}" dt="2023-09-22T18:28:32.308" v="1326" actId="164"/>
          <ac:spMkLst>
            <pc:docMk/>
            <pc:sldMk cId="3769739086" sldId="266"/>
            <ac:spMk id="26" creationId="{33F2965C-7877-A6DC-06F7-4D5AF50BEA8D}"/>
          </ac:spMkLst>
        </pc:spChg>
        <pc:spChg chg="add mod">
          <ac:chgData name="Tao, Bill" userId="8bec7c3f-9b66-413c-b82f-fdf7bc0f8617" providerId="ADAL" clId="{AC9620C4-7F2C-4E99-81FE-02837F353DAE}" dt="2023-09-22T18:28:32.308" v="1326" actId="164"/>
          <ac:spMkLst>
            <pc:docMk/>
            <pc:sldMk cId="3769739086" sldId="266"/>
            <ac:spMk id="27" creationId="{B6B8AB7E-D74D-86D9-ADD1-406C75B3E48E}"/>
          </ac:spMkLst>
        </pc:spChg>
        <pc:spChg chg="add mod">
          <ac:chgData name="Tao, Bill" userId="8bec7c3f-9b66-413c-b82f-fdf7bc0f8617" providerId="ADAL" clId="{AC9620C4-7F2C-4E99-81FE-02837F353DAE}" dt="2023-09-22T18:28:32.308" v="1326" actId="164"/>
          <ac:spMkLst>
            <pc:docMk/>
            <pc:sldMk cId="3769739086" sldId="266"/>
            <ac:spMk id="28" creationId="{A6B994DD-C5F1-B501-810C-6CD72B29777E}"/>
          </ac:spMkLst>
        </pc:spChg>
        <pc:spChg chg="add mod">
          <ac:chgData name="Tao, Bill" userId="8bec7c3f-9b66-413c-b82f-fdf7bc0f8617" providerId="ADAL" clId="{AC9620C4-7F2C-4E99-81FE-02837F353DAE}" dt="2023-09-22T18:28:32.308" v="1326" actId="164"/>
          <ac:spMkLst>
            <pc:docMk/>
            <pc:sldMk cId="3769739086" sldId="266"/>
            <ac:spMk id="29" creationId="{E5C51E1E-4E90-78FA-1E92-7B0BD83E6BF2}"/>
          </ac:spMkLst>
        </pc:spChg>
        <pc:spChg chg="add mod">
          <ac:chgData name="Tao, Bill" userId="8bec7c3f-9b66-413c-b82f-fdf7bc0f8617" providerId="ADAL" clId="{AC9620C4-7F2C-4E99-81FE-02837F353DAE}" dt="2023-09-22T18:28:32.308" v="1326" actId="164"/>
          <ac:spMkLst>
            <pc:docMk/>
            <pc:sldMk cId="3769739086" sldId="266"/>
            <ac:spMk id="30" creationId="{AA93C903-E9DD-378B-E48B-934DB6B83ADE}"/>
          </ac:spMkLst>
        </pc:spChg>
        <pc:spChg chg="add mod">
          <ac:chgData name="Tao, Bill" userId="8bec7c3f-9b66-413c-b82f-fdf7bc0f8617" providerId="ADAL" clId="{AC9620C4-7F2C-4E99-81FE-02837F353DAE}" dt="2023-09-22T18:28:32.308" v="1326" actId="164"/>
          <ac:spMkLst>
            <pc:docMk/>
            <pc:sldMk cId="3769739086" sldId="266"/>
            <ac:spMk id="31" creationId="{41EB43EA-A5BF-B2FD-54FB-3B54CFFFD84D}"/>
          </ac:spMkLst>
        </pc:spChg>
        <pc:spChg chg="add mod">
          <ac:chgData name="Tao, Bill" userId="8bec7c3f-9b66-413c-b82f-fdf7bc0f8617" providerId="ADAL" clId="{AC9620C4-7F2C-4E99-81FE-02837F353DAE}" dt="2023-09-22T18:28:32.308" v="1326" actId="164"/>
          <ac:spMkLst>
            <pc:docMk/>
            <pc:sldMk cId="3769739086" sldId="266"/>
            <ac:spMk id="32" creationId="{10EF640C-C49E-1DF4-6A49-697B42EAB921}"/>
          </ac:spMkLst>
        </pc:spChg>
        <pc:spChg chg="add mod">
          <ac:chgData name="Tao, Bill" userId="8bec7c3f-9b66-413c-b82f-fdf7bc0f8617" providerId="ADAL" clId="{AC9620C4-7F2C-4E99-81FE-02837F353DAE}" dt="2023-09-22T18:28:32.308" v="1326" actId="164"/>
          <ac:spMkLst>
            <pc:docMk/>
            <pc:sldMk cId="3769739086" sldId="266"/>
            <ac:spMk id="33" creationId="{DF0C59F5-01F6-0ED9-1C9A-DAB4F5756FDA}"/>
          </ac:spMkLst>
        </pc:spChg>
        <pc:spChg chg="add mod">
          <ac:chgData name="Tao, Bill" userId="8bec7c3f-9b66-413c-b82f-fdf7bc0f8617" providerId="ADAL" clId="{AC9620C4-7F2C-4E99-81FE-02837F353DAE}" dt="2023-09-22T18:28:32.308" v="1326" actId="164"/>
          <ac:spMkLst>
            <pc:docMk/>
            <pc:sldMk cId="3769739086" sldId="266"/>
            <ac:spMk id="34" creationId="{09FB25E0-2426-C169-CB68-05252061B40E}"/>
          </ac:spMkLst>
        </pc:spChg>
        <pc:spChg chg="add mod">
          <ac:chgData name="Tao, Bill" userId="8bec7c3f-9b66-413c-b82f-fdf7bc0f8617" providerId="ADAL" clId="{AC9620C4-7F2C-4E99-81FE-02837F353DAE}" dt="2023-09-22T18:28:32.308" v="1326" actId="164"/>
          <ac:spMkLst>
            <pc:docMk/>
            <pc:sldMk cId="3769739086" sldId="266"/>
            <ac:spMk id="35" creationId="{AF447414-A9A3-999D-334C-021C983E0627}"/>
          </ac:spMkLst>
        </pc:spChg>
        <pc:spChg chg="add mod">
          <ac:chgData name="Tao, Bill" userId="8bec7c3f-9b66-413c-b82f-fdf7bc0f8617" providerId="ADAL" clId="{AC9620C4-7F2C-4E99-81FE-02837F353DAE}" dt="2023-09-22T18:28:32.308" v="1326" actId="164"/>
          <ac:spMkLst>
            <pc:docMk/>
            <pc:sldMk cId="3769739086" sldId="266"/>
            <ac:spMk id="36" creationId="{C6A0F146-04B6-360A-106A-7A117134F104}"/>
          </ac:spMkLst>
        </pc:spChg>
        <pc:spChg chg="add mod">
          <ac:chgData name="Tao, Bill" userId="8bec7c3f-9b66-413c-b82f-fdf7bc0f8617" providerId="ADAL" clId="{AC9620C4-7F2C-4E99-81FE-02837F353DAE}" dt="2023-09-22T18:28:32.308" v="1326" actId="164"/>
          <ac:spMkLst>
            <pc:docMk/>
            <pc:sldMk cId="3769739086" sldId="266"/>
            <ac:spMk id="37" creationId="{42D37A18-F7FB-E925-CC00-6AC00F06A748}"/>
          </ac:spMkLst>
        </pc:spChg>
        <pc:spChg chg="add mod">
          <ac:chgData name="Tao, Bill" userId="8bec7c3f-9b66-413c-b82f-fdf7bc0f8617" providerId="ADAL" clId="{AC9620C4-7F2C-4E99-81FE-02837F353DAE}" dt="2023-09-22T18:28:32.308" v="1326" actId="164"/>
          <ac:spMkLst>
            <pc:docMk/>
            <pc:sldMk cId="3769739086" sldId="266"/>
            <ac:spMk id="38" creationId="{795D5B8E-4FE2-676A-B1CB-31A5BDF11196}"/>
          </ac:spMkLst>
        </pc:spChg>
        <pc:spChg chg="add mod">
          <ac:chgData name="Tao, Bill" userId="8bec7c3f-9b66-413c-b82f-fdf7bc0f8617" providerId="ADAL" clId="{AC9620C4-7F2C-4E99-81FE-02837F353DAE}" dt="2023-09-22T18:28:32.308" v="1326" actId="164"/>
          <ac:spMkLst>
            <pc:docMk/>
            <pc:sldMk cId="3769739086" sldId="266"/>
            <ac:spMk id="39" creationId="{2ED5F1CD-CBB2-2337-09B6-9DEFD39B68CF}"/>
          </ac:spMkLst>
        </pc:spChg>
        <pc:spChg chg="add mod">
          <ac:chgData name="Tao, Bill" userId="8bec7c3f-9b66-413c-b82f-fdf7bc0f8617" providerId="ADAL" clId="{AC9620C4-7F2C-4E99-81FE-02837F353DAE}" dt="2023-09-22T18:28:32.308" v="1326" actId="164"/>
          <ac:spMkLst>
            <pc:docMk/>
            <pc:sldMk cId="3769739086" sldId="266"/>
            <ac:spMk id="40" creationId="{834420E8-6FDA-89B8-2A39-7D874A139F9F}"/>
          </ac:spMkLst>
        </pc:spChg>
        <pc:spChg chg="add mod">
          <ac:chgData name="Tao, Bill" userId="8bec7c3f-9b66-413c-b82f-fdf7bc0f8617" providerId="ADAL" clId="{AC9620C4-7F2C-4E99-81FE-02837F353DAE}" dt="2023-09-22T18:28:32.308" v="1326" actId="164"/>
          <ac:spMkLst>
            <pc:docMk/>
            <pc:sldMk cId="3769739086" sldId="266"/>
            <ac:spMk id="41" creationId="{F693B344-909E-FC0A-E841-95E476BDA1A5}"/>
          </ac:spMkLst>
        </pc:spChg>
        <pc:spChg chg="add mod">
          <ac:chgData name="Tao, Bill" userId="8bec7c3f-9b66-413c-b82f-fdf7bc0f8617" providerId="ADAL" clId="{AC9620C4-7F2C-4E99-81FE-02837F353DAE}" dt="2023-09-22T18:28:32.308" v="1326" actId="164"/>
          <ac:spMkLst>
            <pc:docMk/>
            <pc:sldMk cId="3769739086" sldId="266"/>
            <ac:spMk id="42" creationId="{AD33081A-968D-5291-2E65-E37C53E643F8}"/>
          </ac:spMkLst>
        </pc:spChg>
        <pc:spChg chg="add mod">
          <ac:chgData name="Tao, Bill" userId="8bec7c3f-9b66-413c-b82f-fdf7bc0f8617" providerId="ADAL" clId="{AC9620C4-7F2C-4E99-81FE-02837F353DAE}" dt="2023-09-22T18:28:32.308" v="1326" actId="164"/>
          <ac:spMkLst>
            <pc:docMk/>
            <pc:sldMk cId="3769739086" sldId="266"/>
            <ac:spMk id="43" creationId="{74908195-E73C-FC82-5796-0B56A555DE2E}"/>
          </ac:spMkLst>
        </pc:spChg>
        <pc:spChg chg="add mod">
          <ac:chgData name="Tao, Bill" userId="8bec7c3f-9b66-413c-b82f-fdf7bc0f8617" providerId="ADAL" clId="{AC9620C4-7F2C-4E99-81FE-02837F353DAE}" dt="2023-09-22T18:28:32.308" v="1326" actId="164"/>
          <ac:spMkLst>
            <pc:docMk/>
            <pc:sldMk cId="3769739086" sldId="266"/>
            <ac:spMk id="44" creationId="{9B6CDAA0-907B-F7E4-E7C2-DD9476ED6718}"/>
          </ac:spMkLst>
        </pc:spChg>
        <pc:spChg chg="add mod">
          <ac:chgData name="Tao, Bill" userId="8bec7c3f-9b66-413c-b82f-fdf7bc0f8617" providerId="ADAL" clId="{AC9620C4-7F2C-4E99-81FE-02837F353DAE}" dt="2023-09-22T18:28:32.308" v="1326" actId="164"/>
          <ac:spMkLst>
            <pc:docMk/>
            <pc:sldMk cId="3769739086" sldId="266"/>
            <ac:spMk id="45" creationId="{76505896-6E1A-0835-681B-A38CFEDECF11}"/>
          </ac:spMkLst>
        </pc:spChg>
        <pc:spChg chg="add mod">
          <ac:chgData name="Tao, Bill" userId="8bec7c3f-9b66-413c-b82f-fdf7bc0f8617" providerId="ADAL" clId="{AC9620C4-7F2C-4E99-81FE-02837F353DAE}" dt="2023-09-22T18:28:32.308" v="1326" actId="164"/>
          <ac:spMkLst>
            <pc:docMk/>
            <pc:sldMk cId="3769739086" sldId="266"/>
            <ac:spMk id="46" creationId="{03453D93-34F4-2B4C-1424-ECFAED7D2BB6}"/>
          </ac:spMkLst>
        </pc:spChg>
        <pc:spChg chg="add mod">
          <ac:chgData name="Tao, Bill" userId="8bec7c3f-9b66-413c-b82f-fdf7bc0f8617" providerId="ADAL" clId="{AC9620C4-7F2C-4E99-81FE-02837F353DAE}" dt="2023-09-22T18:28:32.308" v="1326" actId="164"/>
          <ac:spMkLst>
            <pc:docMk/>
            <pc:sldMk cId="3769739086" sldId="266"/>
            <ac:spMk id="47" creationId="{D0EC9271-5957-0391-1763-2FBDEB0FC75D}"/>
          </ac:spMkLst>
        </pc:spChg>
        <pc:spChg chg="add mod">
          <ac:chgData name="Tao, Bill" userId="8bec7c3f-9b66-413c-b82f-fdf7bc0f8617" providerId="ADAL" clId="{AC9620C4-7F2C-4E99-81FE-02837F353DAE}" dt="2023-09-22T18:28:32.308" v="1326" actId="164"/>
          <ac:spMkLst>
            <pc:docMk/>
            <pc:sldMk cId="3769739086" sldId="266"/>
            <ac:spMk id="48" creationId="{0A5A4278-56FB-D9A0-773F-A79537A2A6D3}"/>
          </ac:spMkLst>
        </pc:spChg>
        <pc:spChg chg="add mod">
          <ac:chgData name="Tao, Bill" userId="8bec7c3f-9b66-413c-b82f-fdf7bc0f8617" providerId="ADAL" clId="{AC9620C4-7F2C-4E99-81FE-02837F353DAE}" dt="2023-09-22T18:28:32.308" v="1326" actId="164"/>
          <ac:spMkLst>
            <pc:docMk/>
            <pc:sldMk cId="3769739086" sldId="266"/>
            <ac:spMk id="49" creationId="{EF198A5F-4136-2BA2-6206-238AE586AF5B}"/>
          </ac:spMkLst>
        </pc:spChg>
        <pc:spChg chg="add mod">
          <ac:chgData name="Tao, Bill" userId="8bec7c3f-9b66-413c-b82f-fdf7bc0f8617" providerId="ADAL" clId="{AC9620C4-7F2C-4E99-81FE-02837F353DAE}" dt="2023-09-22T18:28:32.308" v="1326" actId="164"/>
          <ac:spMkLst>
            <pc:docMk/>
            <pc:sldMk cId="3769739086" sldId="266"/>
            <ac:spMk id="50" creationId="{7A28042D-E7A3-58A2-C519-BC531CB9A842}"/>
          </ac:spMkLst>
        </pc:spChg>
        <pc:spChg chg="add mod">
          <ac:chgData name="Tao, Bill" userId="8bec7c3f-9b66-413c-b82f-fdf7bc0f8617" providerId="ADAL" clId="{AC9620C4-7F2C-4E99-81FE-02837F353DAE}" dt="2023-09-22T18:28:32.308" v="1326" actId="164"/>
          <ac:spMkLst>
            <pc:docMk/>
            <pc:sldMk cId="3769739086" sldId="266"/>
            <ac:spMk id="51" creationId="{72B2E139-AB44-C120-649F-17B9F26909D9}"/>
          </ac:spMkLst>
        </pc:spChg>
        <pc:spChg chg="add mod">
          <ac:chgData name="Tao, Bill" userId="8bec7c3f-9b66-413c-b82f-fdf7bc0f8617" providerId="ADAL" clId="{AC9620C4-7F2C-4E99-81FE-02837F353DAE}" dt="2023-09-22T18:28:32.308" v="1326" actId="164"/>
          <ac:spMkLst>
            <pc:docMk/>
            <pc:sldMk cId="3769739086" sldId="266"/>
            <ac:spMk id="52" creationId="{59DC3187-70E1-6FB6-43D6-47FAED770EB9}"/>
          </ac:spMkLst>
        </pc:spChg>
        <pc:spChg chg="add mod">
          <ac:chgData name="Tao, Bill" userId="8bec7c3f-9b66-413c-b82f-fdf7bc0f8617" providerId="ADAL" clId="{AC9620C4-7F2C-4E99-81FE-02837F353DAE}" dt="2023-09-22T18:28:32.308" v="1326" actId="164"/>
          <ac:spMkLst>
            <pc:docMk/>
            <pc:sldMk cId="3769739086" sldId="266"/>
            <ac:spMk id="53" creationId="{DDC20285-E8F7-5D3B-064A-B006EC678360}"/>
          </ac:spMkLst>
        </pc:spChg>
        <pc:spChg chg="add mod">
          <ac:chgData name="Tao, Bill" userId="8bec7c3f-9b66-413c-b82f-fdf7bc0f8617" providerId="ADAL" clId="{AC9620C4-7F2C-4E99-81FE-02837F353DAE}" dt="2023-09-22T18:28:32.308" v="1326" actId="164"/>
          <ac:spMkLst>
            <pc:docMk/>
            <pc:sldMk cId="3769739086" sldId="266"/>
            <ac:spMk id="54" creationId="{8BF9976C-1583-9797-611A-B7F782DA2A48}"/>
          </ac:spMkLst>
        </pc:spChg>
        <pc:spChg chg="add mod">
          <ac:chgData name="Tao, Bill" userId="8bec7c3f-9b66-413c-b82f-fdf7bc0f8617" providerId="ADAL" clId="{AC9620C4-7F2C-4E99-81FE-02837F353DAE}" dt="2023-09-22T18:28:32.308" v="1326" actId="164"/>
          <ac:spMkLst>
            <pc:docMk/>
            <pc:sldMk cId="3769739086" sldId="266"/>
            <ac:spMk id="55" creationId="{36C9C768-35BE-90C4-6B21-F589A43D1139}"/>
          </ac:spMkLst>
        </pc:spChg>
        <pc:spChg chg="add mod">
          <ac:chgData name="Tao, Bill" userId="8bec7c3f-9b66-413c-b82f-fdf7bc0f8617" providerId="ADAL" clId="{AC9620C4-7F2C-4E99-81FE-02837F353DAE}" dt="2023-09-22T18:28:32.308" v="1326" actId="164"/>
          <ac:spMkLst>
            <pc:docMk/>
            <pc:sldMk cId="3769739086" sldId="266"/>
            <ac:spMk id="56" creationId="{45A10F26-733B-9EBD-3A63-626A66ECD6C2}"/>
          </ac:spMkLst>
        </pc:spChg>
        <pc:spChg chg="add mod">
          <ac:chgData name="Tao, Bill" userId="8bec7c3f-9b66-413c-b82f-fdf7bc0f8617" providerId="ADAL" clId="{AC9620C4-7F2C-4E99-81FE-02837F353DAE}" dt="2023-09-22T18:28:32.308" v="1326" actId="164"/>
          <ac:spMkLst>
            <pc:docMk/>
            <pc:sldMk cId="3769739086" sldId="266"/>
            <ac:spMk id="57" creationId="{C85D7E3E-9378-26DA-6483-064DE2AB4283}"/>
          </ac:spMkLst>
        </pc:spChg>
        <pc:spChg chg="add mod">
          <ac:chgData name="Tao, Bill" userId="8bec7c3f-9b66-413c-b82f-fdf7bc0f8617" providerId="ADAL" clId="{AC9620C4-7F2C-4E99-81FE-02837F353DAE}" dt="2023-09-22T18:28:32.308" v="1326" actId="164"/>
          <ac:spMkLst>
            <pc:docMk/>
            <pc:sldMk cId="3769739086" sldId="266"/>
            <ac:spMk id="58" creationId="{3224382E-0BD6-962B-A97A-7A07C7A2DBF4}"/>
          </ac:spMkLst>
        </pc:spChg>
        <pc:spChg chg="add mod">
          <ac:chgData name="Tao, Bill" userId="8bec7c3f-9b66-413c-b82f-fdf7bc0f8617" providerId="ADAL" clId="{AC9620C4-7F2C-4E99-81FE-02837F353DAE}" dt="2023-09-22T18:28:32.308" v="1326" actId="164"/>
          <ac:spMkLst>
            <pc:docMk/>
            <pc:sldMk cId="3769739086" sldId="266"/>
            <ac:spMk id="59" creationId="{29BB98F4-5911-1F9F-FCF8-0CF60A8F3461}"/>
          </ac:spMkLst>
        </pc:spChg>
        <pc:spChg chg="add mod">
          <ac:chgData name="Tao, Bill" userId="8bec7c3f-9b66-413c-b82f-fdf7bc0f8617" providerId="ADAL" clId="{AC9620C4-7F2C-4E99-81FE-02837F353DAE}" dt="2023-09-22T18:28:32.308" v="1326" actId="164"/>
          <ac:spMkLst>
            <pc:docMk/>
            <pc:sldMk cId="3769739086" sldId="266"/>
            <ac:spMk id="60" creationId="{CF05E864-4EA4-0376-69FB-EEECBE5640A7}"/>
          </ac:spMkLst>
        </pc:spChg>
        <pc:spChg chg="add mod">
          <ac:chgData name="Tao, Bill" userId="8bec7c3f-9b66-413c-b82f-fdf7bc0f8617" providerId="ADAL" clId="{AC9620C4-7F2C-4E99-81FE-02837F353DAE}" dt="2023-09-22T18:28:32.308" v="1326" actId="164"/>
          <ac:spMkLst>
            <pc:docMk/>
            <pc:sldMk cId="3769739086" sldId="266"/>
            <ac:spMk id="61" creationId="{7744A858-69D3-116F-6A91-E0D4DCF210E4}"/>
          </ac:spMkLst>
        </pc:spChg>
        <pc:spChg chg="add mod">
          <ac:chgData name="Tao, Bill" userId="8bec7c3f-9b66-413c-b82f-fdf7bc0f8617" providerId="ADAL" clId="{AC9620C4-7F2C-4E99-81FE-02837F353DAE}" dt="2023-09-22T18:28:32.308" v="1326" actId="164"/>
          <ac:spMkLst>
            <pc:docMk/>
            <pc:sldMk cId="3769739086" sldId="266"/>
            <ac:spMk id="62" creationId="{F03E64DC-52A0-F2AB-8F1D-B4F7071F5887}"/>
          </ac:spMkLst>
        </pc:spChg>
        <pc:spChg chg="add mod">
          <ac:chgData name="Tao, Bill" userId="8bec7c3f-9b66-413c-b82f-fdf7bc0f8617" providerId="ADAL" clId="{AC9620C4-7F2C-4E99-81FE-02837F353DAE}" dt="2023-09-22T18:28:32.308" v="1326" actId="164"/>
          <ac:spMkLst>
            <pc:docMk/>
            <pc:sldMk cId="3769739086" sldId="266"/>
            <ac:spMk id="63" creationId="{F187AE15-7617-C249-17A0-D2DF19340C70}"/>
          </ac:spMkLst>
        </pc:spChg>
        <pc:spChg chg="add mod">
          <ac:chgData name="Tao, Bill" userId="8bec7c3f-9b66-413c-b82f-fdf7bc0f8617" providerId="ADAL" clId="{AC9620C4-7F2C-4E99-81FE-02837F353DAE}" dt="2023-09-22T18:28:32.308" v="1326" actId="164"/>
          <ac:spMkLst>
            <pc:docMk/>
            <pc:sldMk cId="3769739086" sldId="266"/>
            <ac:spMk id="64" creationId="{D32987EB-2BF8-3181-2FCB-637A90E21414}"/>
          </ac:spMkLst>
        </pc:spChg>
        <pc:spChg chg="add mod">
          <ac:chgData name="Tao, Bill" userId="8bec7c3f-9b66-413c-b82f-fdf7bc0f8617" providerId="ADAL" clId="{AC9620C4-7F2C-4E99-81FE-02837F353DAE}" dt="2023-09-22T18:28:32.308" v="1326" actId="164"/>
          <ac:spMkLst>
            <pc:docMk/>
            <pc:sldMk cId="3769739086" sldId="266"/>
            <ac:spMk id="65" creationId="{89350D19-2C71-F0F1-9AE4-C9DD47BC35B0}"/>
          </ac:spMkLst>
        </pc:spChg>
        <pc:spChg chg="add mod">
          <ac:chgData name="Tao, Bill" userId="8bec7c3f-9b66-413c-b82f-fdf7bc0f8617" providerId="ADAL" clId="{AC9620C4-7F2C-4E99-81FE-02837F353DAE}" dt="2023-09-22T18:28:32.308" v="1326" actId="164"/>
          <ac:spMkLst>
            <pc:docMk/>
            <pc:sldMk cId="3769739086" sldId="266"/>
            <ac:spMk id="66" creationId="{C89BC2F8-7697-D7B1-1DE0-DE3BBC33C214}"/>
          </ac:spMkLst>
        </pc:spChg>
        <pc:spChg chg="add mod">
          <ac:chgData name="Tao, Bill" userId="8bec7c3f-9b66-413c-b82f-fdf7bc0f8617" providerId="ADAL" clId="{AC9620C4-7F2C-4E99-81FE-02837F353DAE}" dt="2023-09-22T18:28:32.308" v="1326" actId="164"/>
          <ac:spMkLst>
            <pc:docMk/>
            <pc:sldMk cId="3769739086" sldId="266"/>
            <ac:spMk id="67" creationId="{AC95F2F9-4645-DAF9-AA6C-A680DB1D890B}"/>
          </ac:spMkLst>
        </pc:spChg>
        <pc:spChg chg="add mod">
          <ac:chgData name="Tao, Bill" userId="8bec7c3f-9b66-413c-b82f-fdf7bc0f8617" providerId="ADAL" clId="{AC9620C4-7F2C-4E99-81FE-02837F353DAE}" dt="2023-09-22T18:28:32.308" v="1326" actId="164"/>
          <ac:spMkLst>
            <pc:docMk/>
            <pc:sldMk cId="3769739086" sldId="266"/>
            <ac:spMk id="68" creationId="{A9CC77D6-CD90-5800-9DC5-7F06B52B131A}"/>
          </ac:spMkLst>
        </pc:spChg>
        <pc:spChg chg="add mod">
          <ac:chgData name="Tao, Bill" userId="8bec7c3f-9b66-413c-b82f-fdf7bc0f8617" providerId="ADAL" clId="{AC9620C4-7F2C-4E99-81FE-02837F353DAE}" dt="2023-09-22T18:28:32.308" v="1326" actId="164"/>
          <ac:spMkLst>
            <pc:docMk/>
            <pc:sldMk cId="3769739086" sldId="266"/>
            <ac:spMk id="69" creationId="{A29D412F-EEF4-FBB3-D2CB-540F9A993028}"/>
          </ac:spMkLst>
        </pc:spChg>
        <pc:spChg chg="mod">
          <ac:chgData name="Tao, Bill" userId="8bec7c3f-9b66-413c-b82f-fdf7bc0f8617" providerId="ADAL" clId="{AC9620C4-7F2C-4E99-81FE-02837F353DAE}" dt="2023-09-22T18:28:33.977" v="1327"/>
          <ac:spMkLst>
            <pc:docMk/>
            <pc:sldMk cId="3769739086" sldId="266"/>
            <ac:spMk id="72" creationId="{7094CED7-0287-8E68-53DE-1E568A6485AD}"/>
          </ac:spMkLst>
        </pc:spChg>
        <pc:spChg chg="mod">
          <ac:chgData name="Tao, Bill" userId="8bec7c3f-9b66-413c-b82f-fdf7bc0f8617" providerId="ADAL" clId="{AC9620C4-7F2C-4E99-81FE-02837F353DAE}" dt="2023-09-22T18:28:33.977" v="1327"/>
          <ac:spMkLst>
            <pc:docMk/>
            <pc:sldMk cId="3769739086" sldId="266"/>
            <ac:spMk id="73" creationId="{232BAD54-9995-7C33-3255-507EDF5F5D34}"/>
          </ac:spMkLst>
        </pc:spChg>
        <pc:spChg chg="mod">
          <ac:chgData name="Tao, Bill" userId="8bec7c3f-9b66-413c-b82f-fdf7bc0f8617" providerId="ADAL" clId="{AC9620C4-7F2C-4E99-81FE-02837F353DAE}" dt="2023-09-22T18:28:33.977" v="1327"/>
          <ac:spMkLst>
            <pc:docMk/>
            <pc:sldMk cId="3769739086" sldId="266"/>
            <ac:spMk id="74" creationId="{45E2ACD4-6B18-CEAC-1EC3-DFA770D063F9}"/>
          </ac:spMkLst>
        </pc:spChg>
        <pc:spChg chg="mod">
          <ac:chgData name="Tao, Bill" userId="8bec7c3f-9b66-413c-b82f-fdf7bc0f8617" providerId="ADAL" clId="{AC9620C4-7F2C-4E99-81FE-02837F353DAE}" dt="2023-09-22T18:28:33.977" v="1327"/>
          <ac:spMkLst>
            <pc:docMk/>
            <pc:sldMk cId="3769739086" sldId="266"/>
            <ac:spMk id="75" creationId="{1AB7FEF6-677D-3A2A-E316-86D268D4C82D}"/>
          </ac:spMkLst>
        </pc:spChg>
        <pc:spChg chg="mod">
          <ac:chgData name="Tao, Bill" userId="8bec7c3f-9b66-413c-b82f-fdf7bc0f8617" providerId="ADAL" clId="{AC9620C4-7F2C-4E99-81FE-02837F353DAE}" dt="2023-09-22T18:28:33.977" v="1327"/>
          <ac:spMkLst>
            <pc:docMk/>
            <pc:sldMk cId="3769739086" sldId="266"/>
            <ac:spMk id="76" creationId="{76AC0861-E0B9-964B-0124-E0809F5C9B82}"/>
          </ac:spMkLst>
        </pc:spChg>
        <pc:spChg chg="mod">
          <ac:chgData name="Tao, Bill" userId="8bec7c3f-9b66-413c-b82f-fdf7bc0f8617" providerId="ADAL" clId="{AC9620C4-7F2C-4E99-81FE-02837F353DAE}" dt="2023-09-22T18:28:33.977" v="1327"/>
          <ac:spMkLst>
            <pc:docMk/>
            <pc:sldMk cId="3769739086" sldId="266"/>
            <ac:spMk id="77" creationId="{0AE2EA28-FFB5-E9AA-9EF7-68D0CDB2AAE2}"/>
          </ac:spMkLst>
        </pc:spChg>
        <pc:spChg chg="mod">
          <ac:chgData name="Tao, Bill" userId="8bec7c3f-9b66-413c-b82f-fdf7bc0f8617" providerId="ADAL" clId="{AC9620C4-7F2C-4E99-81FE-02837F353DAE}" dt="2023-09-22T18:28:33.977" v="1327"/>
          <ac:spMkLst>
            <pc:docMk/>
            <pc:sldMk cId="3769739086" sldId="266"/>
            <ac:spMk id="78" creationId="{9EDF932B-D78F-8986-32ED-F79320AA725D}"/>
          </ac:spMkLst>
        </pc:spChg>
        <pc:spChg chg="mod">
          <ac:chgData name="Tao, Bill" userId="8bec7c3f-9b66-413c-b82f-fdf7bc0f8617" providerId="ADAL" clId="{AC9620C4-7F2C-4E99-81FE-02837F353DAE}" dt="2023-09-22T18:28:33.977" v="1327"/>
          <ac:spMkLst>
            <pc:docMk/>
            <pc:sldMk cId="3769739086" sldId="266"/>
            <ac:spMk id="79" creationId="{D469324A-AA0D-2F3A-3939-7F75D4F8CB5C}"/>
          </ac:spMkLst>
        </pc:spChg>
        <pc:spChg chg="mod">
          <ac:chgData name="Tao, Bill" userId="8bec7c3f-9b66-413c-b82f-fdf7bc0f8617" providerId="ADAL" clId="{AC9620C4-7F2C-4E99-81FE-02837F353DAE}" dt="2023-09-22T18:28:33.977" v="1327"/>
          <ac:spMkLst>
            <pc:docMk/>
            <pc:sldMk cId="3769739086" sldId="266"/>
            <ac:spMk id="80" creationId="{1B1431B2-9F41-2AF1-F0F3-ABCA66CA1194}"/>
          </ac:spMkLst>
        </pc:spChg>
        <pc:spChg chg="mod">
          <ac:chgData name="Tao, Bill" userId="8bec7c3f-9b66-413c-b82f-fdf7bc0f8617" providerId="ADAL" clId="{AC9620C4-7F2C-4E99-81FE-02837F353DAE}" dt="2023-09-22T18:28:33.977" v="1327"/>
          <ac:spMkLst>
            <pc:docMk/>
            <pc:sldMk cId="3769739086" sldId="266"/>
            <ac:spMk id="81" creationId="{38602620-3A7F-1B23-DCF0-F833D140F3BE}"/>
          </ac:spMkLst>
        </pc:spChg>
        <pc:spChg chg="mod">
          <ac:chgData name="Tao, Bill" userId="8bec7c3f-9b66-413c-b82f-fdf7bc0f8617" providerId="ADAL" clId="{AC9620C4-7F2C-4E99-81FE-02837F353DAE}" dt="2023-09-22T18:28:33.977" v="1327"/>
          <ac:spMkLst>
            <pc:docMk/>
            <pc:sldMk cId="3769739086" sldId="266"/>
            <ac:spMk id="82" creationId="{067A09CD-1601-B63D-F254-F098D4C1200F}"/>
          </ac:spMkLst>
        </pc:spChg>
        <pc:spChg chg="mod">
          <ac:chgData name="Tao, Bill" userId="8bec7c3f-9b66-413c-b82f-fdf7bc0f8617" providerId="ADAL" clId="{AC9620C4-7F2C-4E99-81FE-02837F353DAE}" dt="2023-09-22T18:28:33.977" v="1327"/>
          <ac:spMkLst>
            <pc:docMk/>
            <pc:sldMk cId="3769739086" sldId="266"/>
            <ac:spMk id="83" creationId="{B828A462-6386-430B-07BA-A41BB1E48B3C}"/>
          </ac:spMkLst>
        </pc:spChg>
        <pc:spChg chg="mod">
          <ac:chgData name="Tao, Bill" userId="8bec7c3f-9b66-413c-b82f-fdf7bc0f8617" providerId="ADAL" clId="{AC9620C4-7F2C-4E99-81FE-02837F353DAE}" dt="2023-09-22T18:28:33.977" v="1327"/>
          <ac:spMkLst>
            <pc:docMk/>
            <pc:sldMk cId="3769739086" sldId="266"/>
            <ac:spMk id="84" creationId="{6102F906-21DE-7AE5-C5EB-944FFBF3FDDC}"/>
          </ac:spMkLst>
        </pc:spChg>
        <pc:spChg chg="mod">
          <ac:chgData name="Tao, Bill" userId="8bec7c3f-9b66-413c-b82f-fdf7bc0f8617" providerId="ADAL" clId="{AC9620C4-7F2C-4E99-81FE-02837F353DAE}" dt="2023-09-22T18:28:33.977" v="1327"/>
          <ac:spMkLst>
            <pc:docMk/>
            <pc:sldMk cId="3769739086" sldId="266"/>
            <ac:spMk id="85" creationId="{9D9FC20D-FEB4-D587-D5F4-973ACEA726FD}"/>
          </ac:spMkLst>
        </pc:spChg>
        <pc:spChg chg="mod">
          <ac:chgData name="Tao, Bill" userId="8bec7c3f-9b66-413c-b82f-fdf7bc0f8617" providerId="ADAL" clId="{AC9620C4-7F2C-4E99-81FE-02837F353DAE}" dt="2023-09-22T18:28:33.977" v="1327"/>
          <ac:spMkLst>
            <pc:docMk/>
            <pc:sldMk cId="3769739086" sldId="266"/>
            <ac:spMk id="86" creationId="{104EE066-A5D6-ABB4-B6CA-32B2891AB5E6}"/>
          </ac:spMkLst>
        </pc:spChg>
        <pc:spChg chg="mod">
          <ac:chgData name="Tao, Bill" userId="8bec7c3f-9b66-413c-b82f-fdf7bc0f8617" providerId="ADAL" clId="{AC9620C4-7F2C-4E99-81FE-02837F353DAE}" dt="2023-09-22T18:28:33.977" v="1327"/>
          <ac:spMkLst>
            <pc:docMk/>
            <pc:sldMk cId="3769739086" sldId="266"/>
            <ac:spMk id="87" creationId="{A9BE312B-004B-862D-71BE-A64999570279}"/>
          </ac:spMkLst>
        </pc:spChg>
        <pc:spChg chg="mod">
          <ac:chgData name="Tao, Bill" userId="8bec7c3f-9b66-413c-b82f-fdf7bc0f8617" providerId="ADAL" clId="{AC9620C4-7F2C-4E99-81FE-02837F353DAE}" dt="2023-09-22T18:28:33.977" v="1327"/>
          <ac:spMkLst>
            <pc:docMk/>
            <pc:sldMk cId="3769739086" sldId="266"/>
            <ac:spMk id="88" creationId="{BB66BC78-132C-1159-C644-4AD510923153}"/>
          </ac:spMkLst>
        </pc:spChg>
        <pc:spChg chg="mod">
          <ac:chgData name="Tao, Bill" userId="8bec7c3f-9b66-413c-b82f-fdf7bc0f8617" providerId="ADAL" clId="{AC9620C4-7F2C-4E99-81FE-02837F353DAE}" dt="2023-09-22T18:28:33.977" v="1327"/>
          <ac:spMkLst>
            <pc:docMk/>
            <pc:sldMk cId="3769739086" sldId="266"/>
            <ac:spMk id="89" creationId="{0CAB8A3B-55B3-5D54-58F8-05CA491BEF5C}"/>
          </ac:spMkLst>
        </pc:spChg>
        <pc:spChg chg="mod">
          <ac:chgData name="Tao, Bill" userId="8bec7c3f-9b66-413c-b82f-fdf7bc0f8617" providerId="ADAL" clId="{AC9620C4-7F2C-4E99-81FE-02837F353DAE}" dt="2023-09-22T18:28:33.977" v="1327"/>
          <ac:spMkLst>
            <pc:docMk/>
            <pc:sldMk cId="3769739086" sldId="266"/>
            <ac:spMk id="90" creationId="{8A74C5DF-BE17-773E-09C5-1F8FFC68F2D9}"/>
          </ac:spMkLst>
        </pc:spChg>
        <pc:spChg chg="mod">
          <ac:chgData name="Tao, Bill" userId="8bec7c3f-9b66-413c-b82f-fdf7bc0f8617" providerId="ADAL" clId="{AC9620C4-7F2C-4E99-81FE-02837F353DAE}" dt="2023-09-22T18:28:33.977" v="1327"/>
          <ac:spMkLst>
            <pc:docMk/>
            <pc:sldMk cId="3769739086" sldId="266"/>
            <ac:spMk id="91" creationId="{3E2E00EF-0673-77B2-61B8-1F8728243354}"/>
          </ac:spMkLst>
        </pc:spChg>
        <pc:spChg chg="mod">
          <ac:chgData name="Tao, Bill" userId="8bec7c3f-9b66-413c-b82f-fdf7bc0f8617" providerId="ADAL" clId="{AC9620C4-7F2C-4E99-81FE-02837F353DAE}" dt="2023-09-22T18:28:33.977" v="1327"/>
          <ac:spMkLst>
            <pc:docMk/>
            <pc:sldMk cId="3769739086" sldId="266"/>
            <ac:spMk id="92" creationId="{A5C387E6-17DF-1C6F-C206-C4D40EE47B80}"/>
          </ac:spMkLst>
        </pc:spChg>
        <pc:spChg chg="mod">
          <ac:chgData name="Tao, Bill" userId="8bec7c3f-9b66-413c-b82f-fdf7bc0f8617" providerId="ADAL" clId="{AC9620C4-7F2C-4E99-81FE-02837F353DAE}" dt="2023-09-22T18:28:33.977" v="1327"/>
          <ac:spMkLst>
            <pc:docMk/>
            <pc:sldMk cId="3769739086" sldId="266"/>
            <ac:spMk id="93" creationId="{95742DA6-B25B-B5FC-D3DF-FAA2C11BBFC5}"/>
          </ac:spMkLst>
        </pc:spChg>
        <pc:spChg chg="mod">
          <ac:chgData name="Tao, Bill" userId="8bec7c3f-9b66-413c-b82f-fdf7bc0f8617" providerId="ADAL" clId="{AC9620C4-7F2C-4E99-81FE-02837F353DAE}" dt="2023-09-22T18:28:33.977" v="1327"/>
          <ac:spMkLst>
            <pc:docMk/>
            <pc:sldMk cId="3769739086" sldId="266"/>
            <ac:spMk id="94" creationId="{AA388537-D0CC-BCA0-7009-3DBDFB73287D}"/>
          </ac:spMkLst>
        </pc:spChg>
        <pc:spChg chg="mod">
          <ac:chgData name="Tao, Bill" userId="8bec7c3f-9b66-413c-b82f-fdf7bc0f8617" providerId="ADAL" clId="{AC9620C4-7F2C-4E99-81FE-02837F353DAE}" dt="2023-09-22T18:28:33.977" v="1327"/>
          <ac:spMkLst>
            <pc:docMk/>
            <pc:sldMk cId="3769739086" sldId="266"/>
            <ac:spMk id="95" creationId="{BC0BB72A-82B9-73B4-853A-A9E95E5BAB57}"/>
          </ac:spMkLst>
        </pc:spChg>
        <pc:spChg chg="mod">
          <ac:chgData name="Tao, Bill" userId="8bec7c3f-9b66-413c-b82f-fdf7bc0f8617" providerId="ADAL" clId="{AC9620C4-7F2C-4E99-81FE-02837F353DAE}" dt="2023-09-22T18:28:33.977" v="1327"/>
          <ac:spMkLst>
            <pc:docMk/>
            <pc:sldMk cId="3769739086" sldId="266"/>
            <ac:spMk id="96" creationId="{B8AB81FE-A12B-0126-3626-46A220C67A40}"/>
          </ac:spMkLst>
        </pc:spChg>
        <pc:spChg chg="mod">
          <ac:chgData name="Tao, Bill" userId="8bec7c3f-9b66-413c-b82f-fdf7bc0f8617" providerId="ADAL" clId="{AC9620C4-7F2C-4E99-81FE-02837F353DAE}" dt="2023-09-22T18:28:33.977" v="1327"/>
          <ac:spMkLst>
            <pc:docMk/>
            <pc:sldMk cId="3769739086" sldId="266"/>
            <ac:spMk id="97" creationId="{D34E407D-B762-5FC3-1FF7-922B2C8E7995}"/>
          </ac:spMkLst>
        </pc:spChg>
        <pc:spChg chg="mod">
          <ac:chgData name="Tao, Bill" userId="8bec7c3f-9b66-413c-b82f-fdf7bc0f8617" providerId="ADAL" clId="{AC9620C4-7F2C-4E99-81FE-02837F353DAE}" dt="2023-09-22T18:28:33.977" v="1327"/>
          <ac:spMkLst>
            <pc:docMk/>
            <pc:sldMk cId="3769739086" sldId="266"/>
            <ac:spMk id="98" creationId="{3C70C041-7F5D-30C2-B8FB-D037396CA930}"/>
          </ac:spMkLst>
        </pc:spChg>
        <pc:spChg chg="mod">
          <ac:chgData name="Tao, Bill" userId="8bec7c3f-9b66-413c-b82f-fdf7bc0f8617" providerId="ADAL" clId="{AC9620C4-7F2C-4E99-81FE-02837F353DAE}" dt="2023-09-22T18:28:33.977" v="1327"/>
          <ac:spMkLst>
            <pc:docMk/>
            <pc:sldMk cId="3769739086" sldId="266"/>
            <ac:spMk id="99" creationId="{A4A2AC38-7F62-0715-CA84-E1CBC9DCD7EC}"/>
          </ac:spMkLst>
        </pc:spChg>
        <pc:spChg chg="mod">
          <ac:chgData name="Tao, Bill" userId="8bec7c3f-9b66-413c-b82f-fdf7bc0f8617" providerId="ADAL" clId="{AC9620C4-7F2C-4E99-81FE-02837F353DAE}" dt="2023-09-22T18:28:33.977" v="1327"/>
          <ac:spMkLst>
            <pc:docMk/>
            <pc:sldMk cId="3769739086" sldId="266"/>
            <ac:spMk id="100" creationId="{994D4A68-428B-8FB1-B856-B292E4435260}"/>
          </ac:spMkLst>
        </pc:spChg>
        <pc:spChg chg="mod">
          <ac:chgData name="Tao, Bill" userId="8bec7c3f-9b66-413c-b82f-fdf7bc0f8617" providerId="ADAL" clId="{AC9620C4-7F2C-4E99-81FE-02837F353DAE}" dt="2023-09-22T18:28:33.977" v="1327"/>
          <ac:spMkLst>
            <pc:docMk/>
            <pc:sldMk cId="3769739086" sldId="266"/>
            <ac:spMk id="101" creationId="{C67A5B8E-F082-524F-7AD0-BE148C11D230}"/>
          </ac:spMkLst>
        </pc:spChg>
        <pc:spChg chg="mod">
          <ac:chgData name="Tao, Bill" userId="8bec7c3f-9b66-413c-b82f-fdf7bc0f8617" providerId="ADAL" clId="{AC9620C4-7F2C-4E99-81FE-02837F353DAE}" dt="2023-09-22T18:28:33.977" v="1327"/>
          <ac:spMkLst>
            <pc:docMk/>
            <pc:sldMk cId="3769739086" sldId="266"/>
            <ac:spMk id="102" creationId="{4D500F1F-3CC9-099F-DB03-7D6BCDCDA272}"/>
          </ac:spMkLst>
        </pc:spChg>
        <pc:spChg chg="mod">
          <ac:chgData name="Tao, Bill" userId="8bec7c3f-9b66-413c-b82f-fdf7bc0f8617" providerId="ADAL" clId="{AC9620C4-7F2C-4E99-81FE-02837F353DAE}" dt="2023-09-22T18:28:33.977" v="1327"/>
          <ac:spMkLst>
            <pc:docMk/>
            <pc:sldMk cId="3769739086" sldId="266"/>
            <ac:spMk id="103" creationId="{65045522-8276-51EF-7DE2-34196C0C8E0A}"/>
          </ac:spMkLst>
        </pc:spChg>
        <pc:spChg chg="mod">
          <ac:chgData name="Tao, Bill" userId="8bec7c3f-9b66-413c-b82f-fdf7bc0f8617" providerId="ADAL" clId="{AC9620C4-7F2C-4E99-81FE-02837F353DAE}" dt="2023-09-22T18:28:33.977" v="1327"/>
          <ac:spMkLst>
            <pc:docMk/>
            <pc:sldMk cId="3769739086" sldId="266"/>
            <ac:spMk id="104" creationId="{4920FB8B-9BD5-7865-3383-F201326FC6D6}"/>
          </ac:spMkLst>
        </pc:spChg>
        <pc:spChg chg="mod">
          <ac:chgData name="Tao, Bill" userId="8bec7c3f-9b66-413c-b82f-fdf7bc0f8617" providerId="ADAL" clId="{AC9620C4-7F2C-4E99-81FE-02837F353DAE}" dt="2023-09-22T18:28:33.977" v="1327"/>
          <ac:spMkLst>
            <pc:docMk/>
            <pc:sldMk cId="3769739086" sldId="266"/>
            <ac:spMk id="105" creationId="{27C9624B-7592-E27D-33E1-CAB4DC963D67}"/>
          </ac:spMkLst>
        </pc:spChg>
        <pc:spChg chg="mod">
          <ac:chgData name="Tao, Bill" userId="8bec7c3f-9b66-413c-b82f-fdf7bc0f8617" providerId="ADAL" clId="{AC9620C4-7F2C-4E99-81FE-02837F353DAE}" dt="2023-09-22T18:28:33.977" v="1327"/>
          <ac:spMkLst>
            <pc:docMk/>
            <pc:sldMk cId="3769739086" sldId="266"/>
            <ac:spMk id="106" creationId="{46A2AE1A-2159-F048-0C34-C9796D5FDC0F}"/>
          </ac:spMkLst>
        </pc:spChg>
        <pc:spChg chg="mod">
          <ac:chgData name="Tao, Bill" userId="8bec7c3f-9b66-413c-b82f-fdf7bc0f8617" providerId="ADAL" clId="{AC9620C4-7F2C-4E99-81FE-02837F353DAE}" dt="2023-09-22T18:28:33.977" v="1327"/>
          <ac:spMkLst>
            <pc:docMk/>
            <pc:sldMk cId="3769739086" sldId="266"/>
            <ac:spMk id="107" creationId="{2607AC7B-BF54-6489-C7AF-4E01B0AC41DC}"/>
          </ac:spMkLst>
        </pc:spChg>
        <pc:spChg chg="mod">
          <ac:chgData name="Tao, Bill" userId="8bec7c3f-9b66-413c-b82f-fdf7bc0f8617" providerId="ADAL" clId="{AC9620C4-7F2C-4E99-81FE-02837F353DAE}" dt="2023-09-22T18:28:33.977" v="1327"/>
          <ac:spMkLst>
            <pc:docMk/>
            <pc:sldMk cId="3769739086" sldId="266"/>
            <ac:spMk id="108" creationId="{52226E5E-B388-6349-AF1B-25C86355778E}"/>
          </ac:spMkLst>
        </pc:spChg>
        <pc:spChg chg="mod">
          <ac:chgData name="Tao, Bill" userId="8bec7c3f-9b66-413c-b82f-fdf7bc0f8617" providerId="ADAL" clId="{AC9620C4-7F2C-4E99-81FE-02837F353DAE}" dt="2023-09-22T18:28:33.977" v="1327"/>
          <ac:spMkLst>
            <pc:docMk/>
            <pc:sldMk cId="3769739086" sldId="266"/>
            <ac:spMk id="109" creationId="{DF7AF994-CDAE-F30E-54D8-5E637B6B796E}"/>
          </ac:spMkLst>
        </pc:spChg>
        <pc:spChg chg="mod">
          <ac:chgData name="Tao, Bill" userId="8bec7c3f-9b66-413c-b82f-fdf7bc0f8617" providerId="ADAL" clId="{AC9620C4-7F2C-4E99-81FE-02837F353DAE}" dt="2023-09-22T18:28:33.977" v="1327"/>
          <ac:spMkLst>
            <pc:docMk/>
            <pc:sldMk cId="3769739086" sldId="266"/>
            <ac:spMk id="110" creationId="{BB48D709-0E4D-45E5-8A75-D2DB54DF7329}"/>
          </ac:spMkLst>
        </pc:spChg>
        <pc:spChg chg="mod">
          <ac:chgData name="Tao, Bill" userId="8bec7c3f-9b66-413c-b82f-fdf7bc0f8617" providerId="ADAL" clId="{AC9620C4-7F2C-4E99-81FE-02837F353DAE}" dt="2023-09-22T18:28:33.977" v="1327"/>
          <ac:spMkLst>
            <pc:docMk/>
            <pc:sldMk cId="3769739086" sldId="266"/>
            <ac:spMk id="111" creationId="{23D715E1-6025-229F-3CBB-D14BC40F7B85}"/>
          </ac:spMkLst>
        </pc:spChg>
        <pc:spChg chg="mod">
          <ac:chgData name="Tao, Bill" userId="8bec7c3f-9b66-413c-b82f-fdf7bc0f8617" providerId="ADAL" clId="{AC9620C4-7F2C-4E99-81FE-02837F353DAE}" dt="2023-09-22T18:28:33.977" v="1327"/>
          <ac:spMkLst>
            <pc:docMk/>
            <pc:sldMk cId="3769739086" sldId="266"/>
            <ac:spMk id="112" creationId="{65B176F0-8810-A0FC-74E0-807AE298AAD3}"/>
          </ac:spMkLst>
        </pc:spChg>
        <pc:spChg chg="mod">
          <ac:chgData name="Tao, Bill" userId="8bec7c3f-9b66-413c-b82f-fdf7bc0f8617" providerId="ADAL" clId="{AC9620C4-7F2C-4E99-81FE-02837F353DAE}" dt="2023-09-22T18:28:33.977" v="1327"/>
          <ac:spMkLst>
            <pc:docMk/>
            <pc:sldMk cId="3769739086" sldId="266"/>
            <ac:spMk id="113" creationId="{1B7E6542-B84A-A77F-2A2B-0E6A7B79343C}"/>
          </ac:spMkLst>
        </pc:spChg>
        <pc:spChg chg="mod">
          <ac:chgData name="Tao, Bill" userId="8bec7c3f-9b66-413c-b82f-fdf7bc0f8617" providerId="ADAL" clId="{AC9620C4-7F2C-4E99-81FE-02837F353DAE}" dt="2023-09-22T18:28:33.977" v="1327"/>
          <ac:spMkLst>
            <pc:docMk/>
            <pc:sldMk cId="3769739086" sldId="266"/>
            <ac:spMk id="114" creationId="{6197CF2E-1588-5DA8-0E9E-6C31EE764BC3}"/>
          </ac:spMkLst>
        </pc:spChg>
        <pc:spChg chg="mod">
          <ac:chgData name="Tao, Bill" userId="8bec7c3f-9b66-413c-b82f-fdf7bc0f8617" providerId="ADAL" clId="{AC9620C4-7F2C-4E99-81FE-02837F353DAE}" dt="2023-09-22T18:28:33.977" v="1327"/>
          <ac:spMkLst>
            <pc:docMk/>
            <pc:sldMk cId="3769739086" sldId="266"/>
            <ac:spMk id="115" creationId="{0579BA14-C818-CDC9-1496-3A41009B9A94}"/>
          </ac:spMkLst>
        </pc:spChg>
        <pc:spChg chg="mod">
          <ac:chgData name="Tao, Bill" userId="8bec7c3f-9b66-413c-b82f-fdf7bc0f8617" providerId="ADAL" clId="{AC9620C4-7F2C-4E99-81FE-02837F353DAE}" dt="2023-09-22T18:28:33.977" v="1327"/>
          <ac:spMkLst>
            <pc:docMk/>
            <pc:sldMk cId="3769739086" sldId="266"/>
            <ac:spMk id="116" creationId="{8EE600DC-3F8F-4B3D-0A06-79B0B8BB5563}"/>
          </ac:spMkLst>
        </pc:spChg>
        <pc:spChg chg="mod">
          <ac:chgData name="Tao, Bill" userId="8bec7c3f-9b66-413c-b82f-fdf7bc0f8617" providerId="ADAL" clId="{AC9620C4-7F2C-4E99-81FE-02837F353DAE}" dt="2023-09-22T18:28:33.977" v="1327"/>
          <ac:spMkLst>
            <pc:docMk/>
            <pc:sldMk cId="3769739086" sldId="266"/>
            <ac:spMk id="117" creationId="{D0821B25-AF82-8914-BA6A-79BA07E1ECCD}"/>
          </ac:spMkLst>
        </pc:spChg>
        <pc:spChg chg="mod">
          <ac:chgData name="Tao, Bill" userId="8bec7c3f-9b66-413c-b82f-fdf7bc0f8617" providerId="ADAL" clId="{AC9620C4-7F2C-4E99-81FE-02837F353DAE}" dt="2023-09-22T18:28:33.977" v="1327"/>
          <ac:spMkLst>
            <pc:docMk/>
            <pc:sldMk cId="3769739086" sldId="266"/>
            <ac:spMk id="118" creationId="{4ADACC2E-D34E-E483-438B-A8AE1D57D81D}"/>
          </ac:spMkLst>
        </pc:spChg>
        <pc:spChg chg="mod">
          <ac:chgData name="Tao, Bill" userId="8bec7c3f-9b66-413c-b82f-fdf7bc0f8617" providerId="ADAL" clId="{AC9620C4-7F2C-4E99-81FE-02837F353DAE}" dt="2023-09-22T18:28:33.977" v="1327"/>
          <ac:spMkLst>
            <pc:docMk/>
            <pc:sldMk cId="3769739086" sldId="266"/>
            <ac:spMk id="119" creationId="{76DF192A-CEFC-2A00-0775-43F930B20FFD}"/>
          </ac:spMkLst>
        </pc:spChg>
        <pc:spChg chg="mod">
          <ac:chgData name="Tao, Bill" userId="8bec7c3f-9b66-413c-b82f-fdf7bc0f8617" providerId="ADAL" clId="{AC9620C4-7F2C-4E99-81FE-02837F353DAE}" dt="2023-09-22T18:28:33.977" v="1327"/>
          <ac:spMkLst>
            <pc:docMk/>
            <pc:sldMk cId="3769739086" sldId="266"/>
            <ac:spMk id="120" creationId="{13EEFCB7-ECBC-1D01-2396-D0A7F581E701}"/>
          </ac:spMkLst>
        </pc:spChg>
        <pc:spChg chg="mod">
          <ac:chgData name="Tao, Bill" userId="8bec7c3f-9b66-413c-b82f-fdf7bc0f8617" providerId="ADAL" clId="{AC9620C4-7F2C-4E99-81FE-02837F353DAE}" dt="2023-09-22T18:28:33.977" v="1327"/>
          <ac:spMkLst>
            <pc:docMk/>
            <pc:sldMk cId="3769739086" sldId="266"/>
            <ac:spMk id="121" creationId="{B8286D2C-7B67-E767-4561-6A97A08DA0B2}"/>
          </ac:spMkLst>
        </pc:spChg>
        <pc:spChg chg="mod">
          <ac:chgData name="Tao, Bill" userId="8bec7c3f-9b66-413c-b82f-fdf7bc0f8617" providerId="ADAL" clId="{AC9620C4-7F2C-4E99-81FE-02837F353DAE}" dt="2023-09-22T18:28:33.977" v="1327"/>
          <ac:spMkLst>
            <pc:docMk/>
            <pc:sldMk cId="3769739086" sldId="266"/>
            <ac:spMk id="122" creationId="{84DAEBC3-54D6-6A29-158F-CF05D06C8FC9}"/>
          </ac:spMkLst>
        </pc:spChg>
        <pc:spChg chg="mod">
          <ac:chgData name="Tao, Bill" userId="8bec7c3f-9b66-413c-b82f-fdf7bc0f8617" providerId="ADAL" clId="{AC9620C4-7F2C-4E99-81FE-02837F353DAE}" dt="2023-09-22T18:28:33.977" v="1327"/>
          <ac:spMkLst>
            <pc:docMk/>
            <pc:sldMk cId="3769739086" sldId="266"/>
            <ac:spMk id="123" creationId="{07C7971D-DD55-4D06-1105-6E1505115CF9}"/>
          </ac:spMkLst>
        </pc:spChg>
        <pc:spChg chg="mod">
          <ac:chgData name="Tao, Bill" userId="8bec7c3f-9b66-413c-b82f-fdf7bc0f8617" providerId="ADAL" clId="{AC9620C4-7F2C-4E99-81FE-02837F353DAE}" dt="2023-09-22T18:28:33.977" v="1327"/>
          <ac:spMkLst>
            <pc:docMk/>
            <pc:sldMk cId="3769739086" sldId="266"/>
            <ac:spMk id="124" creationId="{B3296A02-8F3F-F008-7287-824CDD676361}"/>
          </ac:spMkLst>
        </pc:spChg>
        <pc:spChg chg="mod">
          <ac:chgData name="Tao, Bill" userId="8bec7c3f-9b66-413c-b82f-fdf7bc0f8617" providerId="ADAL" clId="{AC9620C4-7F2C-4E99-81FE-02837F353DAE}" dt="2023-09-22T18:28:33.977" v="1327"/>
          <ac:spMkLst>
            <pc:docMk/>
            <pc:sldMk cId="3769739086" sldId="266"/>
            <ac:spMk id="125" creationId="{728C3261-3327-84F9-06CC-E34E5DB3555B}"/>
          </ac:spMkLst>
        </pc:spChg>
        <pc:spChg chg="mod">
          <ac:chgData name="Tao, Bill" userId="8bec7c3f-9b66-413c-b82f-fdf7bc0f8617" providerId="ADAL" clId="{AC9620C4-7F2C-4E99-81FE-02837F353DAE}" dt="2023-09-22T18:28:33.977" v="1327"/>
          <ac:spMkLst>
            <pc:docMk/>
            <pc:sldMk cId="3769739086" sldId="266"/>
            <ac:spMk id="126" creationId="{D12E7D46-F358-47B3-DF9A-426E8CEC9474}"/>
          </ac:spMkLst>
        </pc:spChg>
        <pc:spChg chg="mod">
          <ac:chgData name="Tao, Bill" userId="8bec7c3f-9b66-413c-b82f-fdf7bc0f8617" providerId="ADAL" clId="{AC9620C4-7F2C-4E99-81FE-02837F353DAE}" dt="2023-09-22T18:28:33.977" v="1327"/>
          <ac:spMkLst>
            <pc:docMk/>
            <pc:sldMk cId="3769739086" sldId="266"/>
            <ac:spMk id="127" creationId="{18B47749-8D36-7E26-5FCF-5000FAF6542E}"/>
          </ac:spMkLst>
        </pc:spChg>
        <pc:spChg chg="mod">
          <ac:chgData name="Tao, Bill" userId="8bec7c3f-9b66-413c-b82f-fdf7bc0f8617" providerId="ADAL" clId="{AC9620C4-7F2C-4E99-81FE-02837F353DAE}" dt="2023-09-22T18:28:33.977" v="1327"/>
          <ac:spMkLst>
            <pc:docMk/>
            <pc:sldMk cId="3769739086" sldId="266"/>
            <ac:spMk id="128" creationId="{D43BA6BA-BF3F-3C2F-0256-F95750ACCD27}"/>
          </ac:spMkLst>
        </pc:spChg>
        <pc:spChg chg="mod">
          <ac:chgData name="Tao, Bill" userId="8bec7c3f-9b66-413c-b82f-fdf7bc0f8617" providerId="ADAL" clId="{AC9620C4-7F2C-4E99-81FE-02837F353DAE}" dt="2023-09-22T18:28:33.977" v="1327"/>
          <ac:spMkLst>
            <pc:docMk/>
            <pc:sldMk cId="3769739086" sldId="266"/>
            <ac:spMk id="129" creationId="{9560999C-DD27-D929-36F8-624415D21D52}"/>
          </ac:spMkLst>
        </pc:spChg>
        <pc:spChg chg="mod">
          <ac:chgData name="Tao, Bill" userId="8bec7c3f-9b66-413c-b82f-fdf7bc0f8617" providerId="ADAL" clId="{AC9620C4-7F2C-4E99-81FE-02837F353DAE}" dt="2023-09-22T18:28:33.977" v="1327"/>
          <ac:spMkLst>
            <pc:docMk/>
            <pc:sldMk cId="3769739086" sldId="266"/>
            <ac:spMk id="130" creationId="{2EB43E24-0EFD-E327-BD4A-286DDFFAFCAF}"/>
          </ac:spMkLst>
        </pc:spChg>
        <pc:spChg chg="mod">
          <ac:chgData name="Tao, Bill" userId="8bec7c3f-9b66-413c-b82f-fdf7bc0f8617" providerId="ADAL" clId="{AC9620C4-7F2C-4E99-81FE-02837F353DAE}" dt="2023-09-22T18:28:33.977" v="1327"/>
          <ac:spMkLst>
            <pc:docMk/>
            <pc:sldMk cId="3769739086" sldId="266"/>
            <ac:spMk id="131" creationId="{1C88B54F-12CB-406F-D3B9-26A221F85741}"/>
          </ac:spMkLst>
        </pc:spChg>
        <pc:spChg chg="mod">
          <ac:chgData name="Tao, Bill" userId="8bec7c3f-9b66-413c-b82f-fdf7bc0f8617" providerId="ADAL" clId="{AC9620C4-7F2C-4E99-81FE-02837F353DAE}" dt="2023-09-22T18:28:33.977" v="1327"/>
          <ac:spMkLst>
            <pc:docMk/>
            <pc:sldMk cId="3769739086" sldId="266"/>
            <ac:spMk id="132" creationId="{237ABDF3-BAFF-4D59-6CA1-447C1B377191}"/>
          </ac:spMkLst>
        </pc:spChg>
        <pc:spChg chg="mod">
          <ac:chgData name="Tao, Bill" userId="8bec7c3f-9b66-413c-b82f-fdf7bc0f8617" providerId="ADAL" clId="{AC9620C4-7F2C-4E99-81FE-02837F353DAE}" dt="2023-09-22T18:28:33.977" v="1327"/>
          <ac:spMkLst>
            <pc:docMk/>
            <pc:sldMk cId="3769739086" sldId="266"/>
            <ac:spMk id="133" creationId="{D1F7FF37-2D7F-9A4C-9FBF-767146DAD371}"/>
          </ac:spMkLst>
        </pc:spChg>
        <pc:spChg chg="mod">
          <ac:chgData name="Tao, Bill" userId="8bec7c3f-9b66-413c-b82f-fdf7bc0f8617" providerId="ADAL" clId="{AC9620C4-7F2C-4E99-81FE-02837F353DAE}" dt="2023-09-22T18:28:33.977" v="1327"/>
          <ac:spMkLst>
            <pc:docMk/>
            <pc:sldMk cId="3769739086" sldId="266"/>
            <ac:spMk id="134" creationId="{718EA199-FD82-E6FF-8084-8C342C4B9DA9}"/>
          </ac:spMkLst>
        </pc:spChg>
        <pc:spChg chg="mod">
          <ac:chgData name="Tao, Bill" userId="8bec7c3f-9b66-413c-b82f-fdf7bc0f8617" providerId="ADAL" clId="{AC9620C4-7F2C-4E99-81FE-02837F353DAE}" dt="2023-09-22T18:28:33.977" v="1327"/>
          <ac:spMkLst>
            <pc:docMk/>
            <pc:sldMk cId="3769739086" sldId="266"/>
            <ac:spMk id="135" creationId="{1B03BCE3-6164-784F-3781-5D08206C4C33}"/>
          </ac:spMkLst>
        </pc:spChg>
        <pc:spChg chg="mod">
          <ac:chgData name="Tao, Bill" userId="8bec7c3f-9b66-413c-b82f-fdf7bc0f8617" providerId="ADAL" clId="{AC9620C4-7F2C-4E99-81FE-02837F353DAE}" dt="2023-09-22T18:28:41.126" v="1329"/>
          <ac:spMkLst>
            <pc:docMk/>
            <pc:sldMk cId="3769739086" sldId="266"/>
            <ac:spMk id="137" creationId="{8D3D0688-544C-7C66-1CB0-13BB6C989917}"/>
          </ac:spMkLst>
        </pc:spChg>
        <pc:spChg chg="mod">
          <ac:chgData name="Tao, Bill" userId="8bec7c3f-9b66-413c-b82f-fdf7bc0f8617" providerId="ADAL" clId="{AC9620C4-7F2C-4E99-81FE-02837F353DAE}" dt="2023-09-22T18:28:41.126" v="1329"/>
          <ac:spMkLst>
            <pc:docMk/>
            <pc:sldMk cId="3769739086" sldId="266"/>
            <ac:spMk id="138" creationId="{A85B2C26-D380-02D6-F4EA-3697D9452CEA}"/>
          </ac:spMkLst>
        </pc:spChg>
        <pc:spChg chg="mod">
          <ac:chgData name="Tao, Bill" userId="8bec7c3f-9b66-413c-b82f-fdf7bc0f8617" providerId="ADAL" clId="{AC9620C4-7F2C-4E99-81FE-02837F353DAE}" dt="2023-09-22T18:28:41.126" v="1329"/>
          <ac:spMkLst>
            <pc:docMk/>
            <pc:sldMk cId="3769739086" sldId="266"/>
            <ac:spMk id="139" creationId="{2718DC69-CEDD-9EBA-AB7D-D189E56D3062}"/>
          </ac:spMkLst>
        </pc:spChg>
        <pc:spChg chg="mod">
          <ac:chgData name="Tao, Bill" userId="8bec7c3f-9b66-413c-b82f-fdf7bc0f8617" providerId="ADAL" clId="{AC9620C4-7F2C-4E99-81FE-02837F353DAE}" dt="2023-09-22T18:28:41.126" v="1329"/>
          <ac:spMkLst>
            <pc:docMk/>
            <pc:sldMk cId="3769739086" sldId="266"/>
            <ac:spMk id="140" creationId="{BF4FF1DD-070B-75F8-3491-5FAF41FC7460}"/>
          </ac:spMkLst>
        </pc:spChg>
        <pc:spChg chg="mod">
          <ac:chgData name="Tao, Bill" userId="8bec7c3f-9b66-413c-b82f-fdf7bc0f8617" providerId="ADAL" clId="{AC9620C4-7F2C-4E99-81FE-02837F353DAE}" dt="2023-09-22T18:28:41.126" v="1329"/>
          <ac:spMkLst>
            <pc:docMk/>
            <pc:sldMk cId="3769739086" sldId="266"/>
            <ac:spMk id="141" creationId="{4AA9B75A-E026-46F2-A89D-C469A3E7A769}"/>
          </ac:spMkLst>
        </pc:spChg>
        <pc:spChg chg="mod">
          <ac:chgData name="Tao, Bill" userId="8bec7c3f-9b66-413c-b82f-fdf7bc0f8617" providerId="ADAL" clId="{AC9620C4-7F2C-4E99-81FE-02837F353DAE}" dt="2023-09-22T18:28:41.126" v="1329"/>
          <ac:spMkLst>
            <pc:docMk/>
            <pc:sldMk cId="3769739086" sldId="266"/>
            <ac:spMk id="142" creationId="{1C8E4339-CD6E-4253-DF6B-FF033A38DB9C}"/>
          </ac:spMkLst>
        </pc:spChg>
        <pc:spChg chg="mod">
          <ac:chgData name="Tao, Bill" userId="8bec7c3f-9b66-413c-b82f-fdf7bc0f8617" providerId="ADAL" clId="{AC9620C4-7F2C-4E99-81FE-02837F353DAE}" dt="2023-09-22T18:28:41.126" v="1329"/>
          <ac:spMkLst>
            <pc:docMk/>
            <pc:sldMk cId="3769739086" sldId="266"/>
            <ac:spMk id="143" creationId="{23C8690B-3266-C4E0-0DE3-D82850A67D81}"/>
          </ac:spMkLst>
        </pc:spChg>
        <pc:spChg chg="mod">
          <ac:chgData name="Tao, Bill" userId="8bec7c3f-9b66-413c-b82f-fdf7bc0f8617" providerId="ADAL" clId="{AC9620C4-7F2C-4E99-81FE-02837F353DAE}" dt="2023-09-22T18:28:41.126" v="1329"/>
          <ac:spMkLst>
            <pc:docMk/>
            <pc:sldMk cId="3769739086" sldId="266"/>
            <ac:spMk id="144" creationId="{46BA20BE-9CB2-D6BF-7CB1-846BA6171FB7}"/>
          </ac:spMkLst>
        </pc:spChg>
        <pc:spChg chg="mod">
          <ac:chgData name="Tao, Bill" userId="8bec7c3f-9b66-413c-b82f-fdf7bc0f8617" providerId="ADAL" clId="{AC9620C4-7F2C-4E99-81FE-02837F353DAE}" dt="2023-09-22T18:28:41.126" v="1329"/>
          <ac:spMkLst>
            <pc:docMk/>
            <pc:sldMk cId="3769739086" sldId="266"/>
            <ac:spMk id="145" creationId="{C93E3C0A-7F98-7FAB-E9A2-41CD4C06959C}"/>
          </ac:spMkLst>
        </pc:spChg>
        <pc:spChg chg="mod">
          <ac:chgData name="Tao, Bill" userId="8bec7c3f-9b66-413c-b82f-fdf7bc0f8617" providerId="ADAL" clId="{AC9620C4-7F2C-4E99-81FE-02837F353DAE}" dt="2023-09-22T18:28:41.126" v="1329"/>
          <ac:spMkLst>
            <pc:docMk/>
            <pc:sldMk cId="3769739086" sldId="266"/>
            <ac:spMk id="146" creationId="{9AB682A3-5B05-77B5-EB56-D36BEC7F5EB8}"/>
          </ac:spMkLst>
        </pc:spChg>
        <pc:spChg chg="mod">
          <ac:chgData name="Tao, Bill" userId="8bec7c3f-9b66-413c-b82f-fdf7bc0f8617" providerId="ADAL" clId="{AC9620C4-7F2C-4E99-81FE-02837F353DAE}" dt="2023-09-22T18:28:41.126" v="1329"/>
          <ac:spMkLst>
            <pc:docMk/>
            <pc:sldMk cId="3769739086" sldId="266"/>
            <ac:spMk id="147" creationId="{148F5471-725C-F1CB-E249-AEAA09E899DF}"/>
          </ac:spMkLst>
        </pc:spChg>
        <pc:spChg chg="mod">
          <ac:chgData name="Tao, Bill" userId="8bec7c3f-9b66-413c-b82f-fdf7bc0f8617" providerId="ADAL" clId="{AC9620C4-7F2C-4E99-81FE-02837F353DAE}" dt="2023-09-22T18:28:41.126" v="1329"/>
          <ac:spMkLst>
            <pc:docMk/>
            <pc:sldMk cId="3769739086" sldId="266"/>
            <ac:spMk id="148" creationId="{9D94626D-DB1E-DF42-E255-4CE9151916BF}"/>
          </ac:spMkLst>
        </pc:spChg>
        <pc:spChg chg="mod">
          <ac:chgData name="Tao, Bill" userId="8bec7c3f-9b66-413c-b82f-fdf7bc0f8617" providerId="ADAL" clId="{AC9620C4-7F2C-4E99-81FE-02837F353DAE}" dt="2023-09-22T18:28:41.126" v="1329"/>
          <ac:spMkLst>
            <pc:docMk/>
            <pc:sldMk cId="3769739086" sldId="266"/>
            <ac:spMk id="149" creationId="{C24E3ECD-2509-3494-4033-7A0DC76F9F7F}"/>
          </ac:spMkLst>
        </pc:spChg>
        <pc:spChg chg="mod">
          <ac:chgData name="Tao, Bill" userId="8bec7c3f-9b66-413c-b82f-fdf7bc0f8617" providerId="ADAL" clId="{AC9620C4-7F2C-4E99-81FE-02837F353DAE}" dt="2023-09-22T18:28:41.126" v="1329"/>
          <ac:spMkLst>
            <pc:docMk/>
            <pc:sldMk cId="3769739086" sldId="266"/>
            <ac:spMk id="150" creationId="{F8D3A9CA-C93B-8F55-D149-2A97A9561EF0}"/>
          </ac:spMkLst>
        </pc:spChg>
        <pc:spChg chg="mod">
          <ac:chgData name="Tao, Bill" userId="8bec7c3f-9b66-413c-b82f-fdf7bc0f8617" providerId="ADAL" clId="{AC9620C4-7F2C-4E99-81FE-02837F353DAE}" dt="2023-09-22T18:28:41.126" v="1329"/>
          <ac:spMkLst>
            <pc:docMk/>
            <pc:sldMk cId="3769739086" sldId="266"/>
            <ac:spMk id="151" creationId="{58B0A17B-217B-6AD8-42FD-0244AAD36A24}"/>
          </ac:spMkLst>
        </pc:spChg>
        <pc:spChg chg="mod">
          <ac:chgData name="Tao, Bill" userId="8bec7c3f-9b66-413c-b82f-fdf7bc0f8617" providerId="ADAL" clId="{AC9620C4-7F2C-4E99-81FE-02837F353DAE}" dt="2023-09-22T18:28:41.126" v="1329"/>
          <ac:spMkLst>
            <pc:docMk/>
            <pc:sldMk cId="3769739086" sldId="266"/>
            <ac:spMk id="152" creationId="{95533EBB-23CE-52F2-C788-C67A167EA720}"/>
          </ac:spMkLst>
        </pc:spChg>
        <pc:spChg chg="mod">
          <ac:chgData name="Tao, Bill" userId="8bec7c3f-9b66-413c-b82f-fdf7bc0f8617" providerId="ADAL" clId="{AC9620C4-7F2C-4E99-81FE-02837F353DAE}" dt="2023-09-22T18:28:41.126" v="1329"/>
          <ac:spMkLst>
            <pc:docMk/>
            <pc:sldMk cId="3769739086" sldId="266"/>
            <ac:spMk id="153" creationId="{8995E8CC-64D6-F21C-3FDD-53272A35CB52}"/>
          </ac:spMkLst>
        </pc:spChg>
        <pc:spChg chg="mod">
          <ac:chgData name="Tao, Bill" userId="8bec7c3f-9b66-413c-b82f-fdf7bc0f8617" providerId="ADAL" clId="{AC9620C4-7F2C-4E99-81FE-02837F353DAE}" dt="2023-09-22T18:28:41.126" v="1329"/>
          <ac:spMkLst>
            <pc:docMk/>
            <pc:sldMk cId="3769739086" sldId="266"/>
            <ac:spMk id="154" creationId="{62248996-4E9A-F852-171C-54068937B58B}"/>
          </ac:spMkLst>
        </pc:spChg>
        <pc:spChg chg="mod">
          <ac:chgData name="Tao, Bill" userId="8bec7c3f-9b66-413c-b82f-fdf7bc0f8617" providerId="ADAL" clId="{AC9620C4-7F2C-4E99-81FE-02837F353DAE}" dt="2023-09-22T18:28:41.126" v="1329"/>
          <ac:spMkLst>
            <pc:docMk/>
            <pc:sldMk cId="3769739086" sldId="266"/>
            <ac:spMk id="155" creationId="{1A5E062C-0F47-4AF6-2CA7-525E112A1CE8}"/>
          </ac:spMkLst>
        </pc:spChg>
        <pc:spChg chg="mod">
          <ac:chgData name="Tao, Bill" userId="8bec7c3f-9b66-413c-b82f-fdf7bc0f8617" providerId="ADAL" clId="{AC9620C4-7F2C-4E99-81FE-02837F353DAE}" dt="2023-09-22T18:28:41.126" v="1329"/>
          <ac:spMkLst>
            <pc:docMk/>
            <pc:sldMk cId="3769739086" sldId="266"/>
            <ac:spMk id="156" creationId="{6CC12B70-BB11-5DFF-CA32-923F5FB9C895}"/>
          </ac:spMkLst>
        </pc:spChg>
        <pc:spChg chg="mod">
          <ac:chgData name="Tao, Bill" userId="8bec7c3f-9b66-413c-b82f-fdf7bc0f8617" providerId="ADAL" clId="{AC9620C4-7F2C-4E99-81FE-02837F353DAE}" dt="2023-09-22T18:28:41.126" v="1329"/>
          <ac:spMkLst>
            <pc:docMk/>
            <pc:sldMk cId="3769739086" sldId="266"/>
            <ac:spMk id="157" creationId="{3845F473-E0C9-FA6A-7897-924DB14AC690}"/>
          </ac:spMkLst>
        </pc:spChg>
        <pc:spChg chg="mod">
          <ac:chgData name="Tao, Bill" userId="8bec7c3f-9b66-413c-b82f-fdf7bc0f8617" providerId="ADAL" clId="{AC9620C4-7F2C-4E99-81FE-02837F353DAE}" dt="2023-09-22T18:28:41.126" v="1329"/>
          <ac:spMkLst>
            <pc:docMk/>
            <pc:sldMk cId="3769739086" sldId="266"/>
            <ac:spMk id="158" creationId="{130CCA84-175A-9565-EFE8-0BE480419B8D}"/>
          </ac:spMkLst>
        </pc:spChg>
        <pc:spChg chg="mod">
          <ac:chgData name="Tao, Bill" userId="8bec7c3f-9b66-413c-b82f-fdf7bc0f8617" providerId="ADAL" clId="{AC9620C4-7F2C-4E99-81FE-02837F353DAE}" dt="2023-09-22T18:28:41.126" v="1329"/>
          <ac:spMkLst>
            <pc:docMk/>
            <pc:sldMk cId="3769739086" sldId="266"/>
            <ac:spMk id="159" creationId="{3E38661E-90A4-C5A1-BFC0-ED7719440717}"/>
          </ac:spMkLst>
        </pc:spChg>
        <pc:spChg chg="mod">
          <ac:chgData name="Tao, Bill" userId="8bec7c3f-9b66-413c-b82f-fdf7bc0f8617" providerId="ADAL" clId="{AC9620C4-7F2C-4E99-81FE-02837F353DAE}" dt="2023-09-22T18:28:41.126" v="1329"/>
          <ac:spMkLst>
            <pc:docMk/>
            <pc:sldMk cId="3769739086" sldId="266"/>
            <ac:spMk id="160" creationId="{7A32056A-393A-3B5D-5FF3-D8FF0C6732D5}"/>
          </ac:spMkLst>
        </pc:spChg>
        <pc:spChg chg="mod">
          <ac:chgData name="Tao, Bill" userId="8bec7c3f-9b66-413c-b82f-fdf7bc0f8617" providerId="ADAL" clId="{AC9620C4-7F2C-4E99-81FE-02837F353DAE}" dt="2023-09-22T18:28:41.126" v="1329"/>
          <ac:spMkLst>
            <pc:docMk/>
            <pc:sldMk cId="3769739086" sldId="266"/>
            <ac:spMk id="161" creationId="{3A064FA8-7896-1541-C53A-608515C5FE04}"/>
          </ac:spMkLst>
        </pc:spChg>
        <pc:spChg chg="mod">
          <ac:chgData name="Tao, Bill" userId="8bec7c3f-9b66-413c-b82f-fdf7bc0f8617" providerId="ADAL" clId="{AC9620C4-7F2C-4E99-81FE-02837F353DAE}" dt="2023-09-22T18:28:41.126" v="1329"/>
          <ac:spMkLst>
            <pc:docMk/>
            <pc:sldMk cId="3769739086" sldId="266"/>
            <ac:spMk id="162" creationId="{83A9090A-8918-487D-38A4-C894A1100866}"/>
          </ac:spMkLst>
        </pc:spChg>
        <pc:spChg chg="mod">
          <ac:chgData name="Tao, Bill" userId="8bec7c3f-9b66-413c-b82f-fdf7bc0f8617" providerId="ADAL" clId="{AC9620C4-7F2C-4E99-81FE-02837F353DAE}" dt="2023-09-22T18:28:41.126" v="1329"/>
          <ac:spMkLst>
            <pc:docMk/>
            <pc:sldMk cId="3769739086" sldId="266"/>
            <ac:spMk id="163" creationId="{7E09583D-F90A-C23E-CB79-E65686213014}"/>
          </ac:spMkLst>
        </pc:spChg>
        <pc:spChg chg="mod">
          <ac:chgData name="Tao, Bill" userId="8bec7c3f-9b66-413c-b82f-fdf7bc0f8617" providerId="ADAL" clId="{AC9620C4-7F2C-4E99-81FE-02837F353DAE}" dt="2023-09-22T18:28:41.126" v="1329"/>
          <ac:spMkLst>
            <pc:docMk/>
            <pc:sldMk cId="3769739086" sldId="266"/>
            <ac:spMk id="164" creationId="{A124D059-004C-FA3C-67DF-480E9155529C}"/>
          </ac:spMkLst>
        </pc:spChg>
        <pc:spChg chg="mod">
          <ac:chgData name="Tao, Bill" userId="8bec7c3f-9b66-413c-b82f-fdf7bc0f8617" providerId="ADAL" clId="{AC9620C4-7F2C-4E99-81FE-02837F353DAE}" dt="2023-09-22T18:28:41.126" v="1329"/>
          <ac:spMkLst>
            <pc:docMk/>
            <pc:sldMk cId="3769739086" sldId="266"/>
            <ac:spMk id="165" creationId="{18470199-9892-FCD5-DC7C-30C23BA53120}"/>
          </ac:spMkLst>
        </pc:spChg>
        <pc:spChg chg="mod">
          <ac:chgData name="Tao, Bill" userId="8bec7c3f-9b66-413c-b82f-fdf7bc0f8617" providerId="ADAL" clId="{AC9620C4-7F2C-4E99-81FE-02837F353DAE}" dt="2023-09-22T18:28:41.126" v="1329"/>
          <ac:spMkLst>
            <pc:docMk/>
            <pc:sldMk cId="3769739086" sldId="266"/>
            <ac:spMk id="166" creationId="{E0868544-22FF-5E1B-F9F1-C399D686BF5B}"/>
          </ac:spMkLst>
        </pc:spChg>
        <pc:spChg chg="mod">
          <ac:chgData name="Tao, Bill" userId="8bec7c3f-9b66-413c-b82f-fdf7bc0f8617" providerId="ADAL" clId="{AC9620C4-7F2C-4E99-81FE-02837F353DAE}" dt="2023-09-22T18:28:41.126" v="1329"/>
          <ac:spMkLst>
            <pc:docMk/>
            <pc:sldMk cId="3769739086" sldId="266"/>
            <ac:spMk id="167" creationId="{A5C89D98-110C-F445-4384-3877B23F7560}"/>
          </ac:spMkLst>
        </pc:spChg>
        <pc:spChg chg="mod">
          <ac:chgData name="Tao, Bill" userId="8bec7c3f-9b66-413c-b82f-fdf7bc0f8617" providerId="ADAL" clId="{AC9620C4-7F2C-4E99-81FE-02837F353DAE}" dt="2023-09-22T18:28:41.126" v="1329"/>
          <ac:spMkLst>
            <pc:docMk/>
            <pc:sldMk cId="3769739086" sldId="266"/>
            <ac:spMk id="168" creationId="{7B1B7C88-E5ED-896B-E39F-DBEDD68754D5}"/>
          </ac:spMkLst>
        </pc:spChg>
        <pc:spChg chg="mod">
          <ac:chgData name="Tao, Bill" userId="8bec7c3f-9b66-413c-b82f-fdf7bc0f8617" providerId="ADAL" clId="{AC9620C4-7F2C-4E99-81FE-02837F353DAE}" dt="2023-09-22T18:28:41.126" v="1329"/>
          <ac:spMkLst>
            <pc:docMk/>
            <pc:sldMk cId="3769739086" sldId="266"/>
            <ac:spMk id="169" creationId="{110943EB-6A37-DD69-B8A9-588BF089A179}"/>
          </ac:spMkLst>
        </pc:spChg>
        <pc:spChg chg="mod">
          <ac:chgData name="Tao, Bill" userId="8bec7c3f-9b66-413c-b82f-fdf7bc0f8617" providerId="ADAL" clId="{AC9620C4-7F2C-4E99-81FE-02837F353DAE}" dt="2023-09-22T18:28:41.126" v="1329"/>
          <ac:spMkLst>
            <pc:docMk/>
            <pc:sldMk cId="3769739086" sldId="266"/>
            <ac:spMk id="170" creationId="{FF928915-7EB3-28A3-B561-3D6D367FD930}"/>
          </ac:spMkLst>
        </pc:spChg>
        <pc:spChg chg="mod">
          <ac:chgData name="Tao, Bill" userId="8bec7c3f-9b66-413c-b82f-fdf7bc0f8617" providerId="ADAL" clId="{AC9620C4-7F2C-4E99-81FE-02837F353DAE}" dt="2023-09-22T18:28:41.126" v="1329"/>
          <ac:spMkLst>
            <pc:docMk/>
            <pc:sldMk cId="3769739086" sldId="266"/>
            <ac:spMk id="171" creationId="{B2DE8F90-C519-7B8D-BD52-0315468FE3C6}"/>
          </ac:spMkLst>
        </pc:spChg>
        <pc:spChg chg="mod">
          <ac:chgData name="Tao, Bill" userId="8bec7c3f-9b66-413c-b82f-fdf7bc0f8617" providerId="ADAL" clId="{AC9620C4-7F2C-4E99-81FE-02837F353DAE}" dt="2023-09-22T18:28:41.126" v="1329"/>
          <ac:spMkLst>
            <pc:docMk/>
            <pc:sldMk cId="3769739086" sldId="266"/>
            <ac:spMk id="172" creationId="{CAB69A20-F3A4-25D9-0641-048CB348CB01}"/>
          </ac:spMkLst>
        </pc:spChg>
        <pc:spChg chg="mod">
          <ac:chgData name="Tao, Bill" userId="8bec7c3f-9b66-413c-b82f-fdf7bc0f8617" providerId="ADAL" clId="{AC9620C4-7F2C-4E99-81FE-02837F353DAE}" dt="2023-09-22T18:28:41.126" v="1329"/>
          <ac:spMkLst>
            <pc:docMk/>
            <pc:sldMk cId="3769739086" sldId="266"/>
            <ac:spMk id="173" creationId="{B736D116-F47B-4289-35FC-E1972AAA22B8}"/>
          </ac:spMkLst>
        </pc:spChg>
        <pc:spChg chg="mod">
          <ac:chgData name="Tao, Bill" userId="8bec7c3f-9b66-413c-b82f-fdf7bc0f8617" providerId="ADAL" clId="{AC9620C4-7F2C-4E99-81FE-02837F353DAE}" dt="2023-09-22T18:28:41.126" v="1329"/>
          <ac:spMkLst>
            <pc:docMk/>
            <pc:sldMk cId="3769739086" sldId="266"/>
            <ac:spMk id="174" creationId="{6A23D38F-EA5C-0C62-875C-B9197B07665E}"/>
          </ac:spMkLst>
        </pc:spChg>
        <pc:spChg chg="mod">
          <ac:chgData name="Tao, Bill" userId="8bec7c3f-9b66-413c-b82f-fdf7bc0f8617" providerId="ADAL" clId="{AC9620C4-7F2C-4E99-81FE-02837F353DAE}" dt="2023-09-22T18:28:41.126" v="1329"/>
          <ac:spMkLst>
            <pc:docMk/>
            <pc:sldMk cId="3769739086" sldId="266"/>
            <ac:spMk id="175" creationId="{DF0AFD2A-4858-C83C-E4F3-F5CAFBD465F8}"/>
          </ac:spMkLst>
        </pc:spChg>
        <pc:spChg chg="mod">
          <ac:chgData name="Tao, Bill" userId="8bec7c3f-9b66-413c-b82f-fdf7bc0f8617" providerId="ADAL" clId="{AC9620C4-7F2C-4E99-81FE-02837F353DAE}" dt="2023-09-22T18:28:41.126" v="1329"/>
          <ac:spMkLst>
            <pc:docMk/>
            <pc:sldMk cId="3769739086" sldId="266"/>
            <ac:spMk id="176" creationId="{73CFF918-FF25-5E2E-C872-66E0439E6884}"/>
          </ac:spMkLst>
        </pc:spChg>
        <pc:spChg chg="mod">
          <ac:chgData name="Tao, Bill" userId="8bec7c3f-9b66-413c-b82f-fdf7bc0f8617" providerId="ADAL" clId="{AC9620C4-7F2C-4E99-81FE-02837F353DAE}" dt="2023-09-22T18:28:41.126" v="1329"/>
          <ac:spMkLst>
            <pc:docMk/>
            <pc:sldMk cId="3769739086" sldId="266"/>
            <ac:spMk id="177" creationId="{3F150075-875D-6DA6-BBBB-E3594DC77029}"/>
          </ac:spMkLst>
        </pc:spChg>
        <pc:spChg chg="mod">
          <ac:chgData name="Tao, Bill" userId="8bec7c3f-9b66-413c-b82f-fdf7bc0f8617" providerId="ADAL" clId="{AC9620C4-7F2C-4E99-81FE-02837F353DAE}" dt="2023-09-22T18:28:41.126" v="1329"/>
          <ac:spMkLst>
            <pc:docMk/>
            <pc:sldMk cId="3769739086" sldId="266"/>
            <ac:spMk id="178" creationId="{8712D762-6AE7-B74A-75ED-343EF845BA34}"/>
          </ac:spMkLst>
        </pc:spChg>
        <pc:spChg chg="mod">
          <ac:chgData name="Tao, Bill" userId="8bec7c3f-9b66-413c-b82f-fdf7bc0f8617" providerId="ADAL" clId="{AC9620C4-7F2C-4E99-81FE-02837F353DAE}" dt="2023-09-22T18:28:41.126" v="1329"/>
          <ac:spMkLst>
            <pc:docMk/>
            <pc:sldMk cId="3769739086" sldId="266"/>
            <ac:spMk id="179" creationId="{DDA06186-62B7-0D98-8169-8E6872296723}"/>
          </ac:spMkLst>
        </pc:spChg>
        <pc:spChg chg="mod">
          <ac:chgData name="Tao, Bill" userId="8bec7c3f-9b66-413c-b82f-fdf7bc0f8617" providerId="ADAL" clId="{AC9620C4-7F2C-4E99-81FE-02837F353DAE}" dt="2023-09-22T18:28:41.126" v="1329"/>
          <ac:spMkLst>
            <pc:docMk/>
            <pc:sldMk cId="3769739086" sldId="266"/>
            <ac:spMk id="180" creationId="{0AC6FFB0-BCF5-A8A0-9FCA-48596FC79707}"/>
          </ac:spMkLst>
        </pc:spChg>
        <pc:spChg chg="mod">
          <ac:chgData name="Tao, Bill" userId="8bec7c3f-9b66-413c-b82f-fdf7bc0f8617" providerId="ADAL" clId="{AC9620C4-7F2C-4E99-81FE-02837F353DAE}" dt="2023-09-22T18:28:41.126" v="1329"/>
          <ac:spMkLst>
            <pc:docMk/>
            <pc:sldMk cId="3769739086" sldId="266"/>
            <ac:spMk id="181" creationId="{15B93B9A-33FF-68C1-E12B-8DB5FF294C7B}"/>
          </ac:spMkLst>
        </pc:spChg>
        <pc:spChg chg="mod">
          <ac:chgData name="Tao, Bill" userId="8bec7c3f-9b66-413c-b82f-fdf7bc0f8617" providerId="ADAL" clId="{AC9620C4-7F2C-4E99-81FE-02837F353DAE}" dt="2023-09-22T18:28:41.126" v="1329"/>
          <ac:spMkLst>
            <pc:docMk/>
            <pc:sldMk cId="3769739086" sldId="266"/>
            <ac:spMk id="182" creationId="{EBD24A0A-D246-666B-9773-513DC61D8E93}"/>
          </ac:spMkLst>
        </pc:spChg>
        <pc:spChg chg="mod">
          <ac:chgData name="Tao, Bill" userId="8bec7c3f-9b66-413c-b82f-fdf7bc0f8617" providerId="ADAL" clId="{AC9620C4-7F2C-4E99-81FE-02837F353DAE}" dt="2023-09-22T18:28:41.126" v="1329"/>
          <ac:spMkLst>
            <pc:docMk/>
            <pc:sldMk cId="3769739086" sldId="266"/>
            <ac:spMk id="183" creationId="{54D8984A-E320-527B-93E9-C5304800AC61}"/>
          </ac:spMkLst>
        </pc:spChg>
        <pc:spChg chg="mod">
          <ac:chgData name="Tao, Bill" userId="8bec7c3f-9b66-413c-b82f-fdf7bc0f8617" providerId="ADAL" clId="{AC9620C4-7F2C-4E99-81FE-02837F353DAE}" dt="2023-09-22T18:28:41.126" v="1329"/>
          <ac:spMkLst>
            <pc:docMk/>
            <pc:sldMk cId="3769739086" sldId="266"/>
            <ac:spMk id="184" creationId="{7C46BAD2-1269-CBA7-D0F3-A82E44F2F716}"/>
          </ac:spMkLst>
        </pc:spChg>
        <pc:spChg chg="mod">
          <ac:chgData name="Tao, Bill" userId="8bec7c3f-9b66-413c-b82f-fdf7bc0f8617" providerId="ADAL" clId="{AC9620C4-7F2C-4E99-81FE-02837F353DAE}" dt="2023-09-22T18:28:41.126" v="1329"/>
          <ac:spMkLst>
            <pc:docMk/>
            <pc:sldMk cId="3769739086" sldId="266"/>
            <ac:spMk id="185" creationId="{81A31226-056B-4CC0-E350-242FF2400924}"/>
          </ac:spMkLst>
        </pc:spChg>
        <pc:spChg chg="mod">
          <ac:chgData name="Tao, Bill" userId="8bec7c3f-9b66-413c-b82f-fdf7bc0f8617" providerId="ADAL" clId="{AC9620C4-7F2C-4E99-81FE-02837F353DAE}" dt="2023-09-22T18:28:41.126" v="1329"/>
          <ac:spMkLst>
            <pc:docMk/>
            <pc:sldMk cId="3769739086" sldId="266"/>
            <ac:spMk id="186" creationId="{6F24C630-E5F0-C6F9-5EF4-D9B351AAC8CB}"/>
          </ac:spMkLst>
        </pc:spChg>
        <pc:spChg chg="mod">
          <ac:chgData name="Tao, Bill" userId="8bec7c3f-9b66-413c-b82f-fdf7bc0f8617" providerId="ADAL" clId="{AC9620C4-7F2C-4E99-81FE-02837F353DAE}" dt="2023-09-22T18:28:41.126" v="1329"/>
          <ac:spMkLst>
            <pc:docMk/>
            <pc:sldMk cId="3769739086" sldId="266"/>
            <ac:spMk id="187" creationId="{C80D678A-C8AF-F722-79DA-CFE7191BF8E7}"/>
          </ac:spMkLst>
        </pc:spChg>
        <pc:spChg chg="mod">
          <ac:chgData name="Tao, Bill" userId="8bec7c3f-9b66-413c-b82f-fdf7bc0f8617" providerId="ADAL" clId="{AC9620C4-7F2C-4E99-81FE-02837F353DAE}" dt="2023-09-22T18:28:41.126" v="1329"/>
          <ac:spMkLst>
            <pc:docMk/>
            <pc:sldMk cId="3769739086" sldId="266"/>
            <ac:spMk id="188" creationId="{A11FF2CE-EE77-94BD-F35A-0DF103E6391E}"/>
          </ac:spMkLst>
        </pc:spChg>
        <pc:spChg chg="mod">
          <ac:chgData name="Tao, Bill" userId="8bec7c3f-9b66-413c-b82f-fdf7bc0f8617" providerId="ADAL" clId="{AC9620C4-7F2C-4E99-81FE-02837F353DAE}" dt="2023-09-22T18:28:41.126" v="1329"/>
          <ac:spMkLst>
            <pc:docMk/>
            <pc:sldMk cId="3769739086" sldId="266"/>
            <ac:spMk id="189" creationId="{2D71E509-DF47-5A36-B521-0BDE9D422B54}"/>
          </ac:spMkLst>
        </pc:spChg>
        <pc:spChg chg="mod">
          <ac:chgData name="Tao, Bill" userId="8bec7c3f-9b66-413c-b82f-fdf7bc0f8617" providerId="ADAL" clId="{AC9620C4-7F2C-4E99-81FE-02837F353DAE}" dt="2023-09-22T18:28:41.126" v="1329"/>
          <ac:spMkLst>
            <pc:docMk/>
            <pc:sldMk cId="3769739086" sldId="266"/>
            <ac:spMk id="190" creationId="{7FA3D97A-93B6-0542-8643-722B84AA76BB}"/>
          </ac:spMkLst>
        </pc:spChg>
        <pc:spChg chg="mod">
          <ac:chgData name="Tao, Bill" userId="8bec7c3f-9b66-413c-b82f-fdf7bc0f8617" providerId="ADAL" clId="{AC9620C4-7F2C-4E99-81FE-02837F353DAE}" dt="2023-09-22T18:28:41.126" v="1329"/>
          <ac:spMkLst>
            <pc:docMk/>
            <pc:sldMk cId="3769739086" sldId="266"/>
            <ac:spMk id="191" creationId="{31D07D61-97D5-B773-C6E9-7982A294A8D7}"/>
          </ac:spMkLst>
        </pc:spChg>
        <pc:spChg chg="mod">
          <ac:chgData name="Tao, Bill" userId="8bec7c3f-9b66-413c-b82f-fdf7bc0f8617" providerId="ADAL" clId="{AC9620C4-7F2C-4E99-81FE-02837F353DAE}" dt="2023-09-22T18:28:41.126" v="1329"/>
          <ac:spMkLst>
            <pc:docMk/>
            <pc:sldMk cId="3769739086" sldId="266"/>
            <ac:spMk id="192" creationId="{1A97E0D3-55E9-AAC5-76C2-E3787D4AF697}"/>
          </ac:spMkLst>
        </pc:spChg>
        <pc:spChg chg="mod">
          <ac:chgData name="Tao, Bill" userId="8bec7c3f-9b66-413c-b82f-fdf7bc0f8617" providerId="ADAL" clId="{AC9620C4-7F2C-4E99-81FE-02837F353DAE}" dt="2023-09-22T18:28:41.126" v="1329"/>
          <ac:spMkLst>
            <pc:docMk/>
            <pc:sldMk cId="3769739086" sldId="266"/>
            <ac:spMk id="193" creationId="{086A1F76-D724-4B6E-1AD4-F12B69A0032F}"/>
          </ac:spMkLst>
        </pc:spChg>
        <pc:spChg chg="mod">
          <ac:chgData name="Tao, Bill" userId="8bec7c3f-9b66-413c-b82f-fdf7bc0f8617" providerId="ADAL" clId="{AC9620C4-7F2C-4E99-81FE-02837F353DAE}" dt="2023-09-22T18:28:41.126" v="1329"/>
          <ac:spMkLst>
            <pc:docMk/>
            <pc:sldMk cId="3769739086" sldId="266"/>
            <ac:spMk id="194" creationId="{BE116067-E209-98FB-75B6-AC18DF2E4959}"/>
          </ac:spMkLst>
        </pc:spChg>
        <pc:spChg chg="mod">
          <ac:chgData name="Tao, Bill" userId="8bec7c3f-9b66-413c-b82f-fdf7bc0f8617" providerId="ADAL" clId="{AC9620C4-7F2C-4E99-81FE-02837F353DAE}" dt="2023-09-22T18:28:41.126" v="1329"/>
          <ac:spMkLst>
            <pc:docMk/>
            <pc:sldMk cId="3769739086" sldId="266"/>
            <ac:spMk id="195" creationId="{8C4D5995-95E8-7A58-C62E-0B8956DC57E8}"/>
          </ac:spMkLst>
        </pc:spChg>
        <pc:spChg chg="mod">
          <ac:chgData name="Tao, Bill" userId="8bec7c3f-9b66-413c-b82f-fdf7bc0f8617" providerId="ADAL" clId="{AC9620C4-7F2C-4E99-81FE-02837F353DAE}" dt="2023-09-22T18:28:41.126" v="1329"/>
          <ac:spMkLst>
            <pc:docMk/>
            <pc:sldMk cId="3769739086" sldId="266"/>
            <ac:spMk id="196" creationId="{D83E37D6-2C6C-3C54-9BD3-E43BFF663D63}"/>
          </ac:spMkLst>
        </pc:spChg>
        <pc:spChg chg="mod">
          <ac:chgData name="Tao, Bill" userId="8bec7c3f-9b66-413c-b82f-fdf7bc0f8617" providerId="ADAL" clId="{AC9620C4-7F2C-4E99-81FE-02837F353DAE}" dt="2023-09-22T18:28:41.126" v="1329"/>
          <ac:spMkLst>
            <pc:docMk/>
            <pc:sldMk cId="3769739086" sldId="266"/>
            <ac:spMk id="197" creationId="{CD20B55B-2FA3-2BEC-EBC4-9572DD6D55DC}"/>
          </ac:spMkLst>
        </pc:spChg>
        <pc:spChg chg="mod">
          <ac:chgData name="Tao, Bill" userId="8bec7c3f-9b66-413c-b82f-fdf7bc0f8617" providerId="ADAL" clId="{AC9620C4-7F2C-4E99-81FE-02837F353DAE}" dt="2023-09-22T18:28:41.126" v="1329"/>
          <ac:spMkLst>
            <pc:docMk/>
            <pc:sldMk cId="3769739086" sldId="266"/>
            <ac:spMk id="198" creationId="{C257744E-04D4-5620-0EE2-987E3C4583C7}"/>
          </ac:spMkLst>
        </pc:spChg>
        <pc:spChg chg="mod">
          <ac:chgData name="Tao, Bill" userId="8bec7c3f-9b66-413c-b82f-fdf7bc0f8617" providerId="ADAL" clId="{AC9620C4-7F2C-4E99-81FE-02837F353DAE}" dt="2023-09-22T18:28:41.126" v="1329"/>
          <ac:spMkLst>
            <pc:docMk/>
            <pc:sldMk cId="3769739086" sldId="266"/>
            <ac:spMk id="199" creationId="{6205CDB1-0B70-213A-A445-42187E42047F}"/>
          </ac:spMkLst>
        </pc:spChg>
        <pc:spChg chg="mod">
          <ac:chgData name="Tao, Bill" userId="8bec7c3f-9b66-413c-b82f-fdf7bc0f8617" providerId="ADAL" clId="{AC9620C4-7F2C-4E99-81FE-02837F353DAE}" dt="2023-09-22T18:28:41.126" v="1329"/>
          <ac:spMkLst>
            <pc:docMk/>
            <pc:sldMk cId="3769739086" sldId="266"/>
            <ac:spMk id="200" creationId="{B9D157A9-4685-3E9F-DBD8-84C3B37D56CF}"/>
          </ac:spMkLst>
        </pc:spChg>
        <pc:spChg chg="mod">
          <ac:chgData name="Tao, Bill" userId="8bec7c3f-9b66-413c-b82f-fdf7bc0f8617" providerId="ADAL" clId="{AC9620C4-7F2C-4E99-81FE-02837F353DAE}" dt="2023-09-22T18:29:01.435" v="1332"/>
          <ac:spMkLst>
            <pc:docMk/>
            <pc:sldMk cId="3769739086" sldId="266"/>
            <ac:spMk id="202" creationId="{5DDA9A13-9318-A1B6-448A-A9EAD69D527A}"/>
          </ac:spMkLst>
        </pc:spChg>
        <pc:spChg chg="mod">
          <ac:chgData name="Tao, Bill" userId="8bec7c3f-9b66-413c-b82f-fdf7bc0f8617" providerId="ADAL" clId="{AC9620C4-7F2C-4E99-81FE-02837F353DAE}" dt="2023-09-22T18:29:01.435" v="1332"/>
          <ac:spMkLst>
            <pc:docMk/>
            <pc:sldMk cId="3769739086" sldId="266"/>
            <ac:spMk id="203" creationId="{0872DEC0-B4CF-F6C4-4A3F-5DE3CABC52D4}"/>
          </ac:spMkLst>
        </pc:spChg>
        <pc:spChg chg="mod">
          <ac:chgData name="Tao, Bill" userId="8bec7c3f-9b66-413c-b82f-fdf7bc0f8617" providerId="ADAL" clId="{AC9620C4-7F2C-4E99-81FE-02837F353DAE}" dt="2023-09-22T18:29:01.435" v="1332"/>
          <ac:spMkLst>
            <pc:docMk/>
            <pc:sldMk cId="3769739086" sldId="266"/>
            <ac:spMk id="204" creationId="{D8CB0A9E-0466-87A8-856D-6AA9D7746D3B}"/>
          </ac:spMkLst>
        </pc:spChg>
        <pc:spChg chg="mod">
          <ac:chgData name="Tao, Bill" userId="8bec7c3f-9b66-413c-b82f-fdf7bc0f8617" providerId="ADAL" clId="{AC9620C4-7F2C-4E99-81FE-02837F353DAE}" dt="2023-09-22T18:29:01.435" v="1332"/>
          <ac:spMkLst>
            <pc:docMk/>
            <pc:sldMk cId="3769739086" sldId="266"/>
            <ac:spMk id="205" creationId="{E8B0E32C-CBC0-5741-4DA6-CA48B81F9DA8}"/>
          </ac:spMkLst>
        </pc:spChg>
        <pc:spChg chg="mod">
          <ac:chgData name="Tao, Bill" userId="8bec7c3f-9b66-413c-b82f-fdf7bc0f8617" providerId="ADAL" clId="{AC9620C4-7F2C-4E99-81FE-02837F353DAE}" dt="2023-09-22T18:29:01.435" v="1332"/>
          <ac:spMkLst>
            <pc:docMk/>
            <pc:sldMk cId="3769739086" sldId="266"/>
            <ac:spMk id="206" creationId="{96DDF63B-A016-8E53-BAE3-DB0061B19BDA}"/>
          </ac:spMkLst>
        </pc:spChg>
        <pc:spChg chg="mod">
          <ac:chgData name="Tao, Bill" userId="8bec7c3f-9b66-413c-b82f-fdf7bc0f8617" providerId="ADAL" clId="{AC9620C4-7F2C-4E99-81FE-02837F353DAE}" dt="2023-09-22T18:29:01.435" v="1332"/>
          <ac:spMkLst>
            <pc:docMk/>
            <pc:sldMk cId="3769739086" sldId="266"/>
            <ac:spMk id="207" creationId="{DBD7BD9E-AF78-A6EF-8FB2-7C5EE1555AFB}"/>
          </ac:spMkLst>
        </pc:spChg>
        <pc:spChg chg="mod">
          <ac:chgData name="Tao, Bill" userId="8bec7c3f-9b66-413c-b82f-fdf7bc0f8617" providerId="ADAL" clId="{AC9620C4-7F2C-4E99-81FE-02837F353DAE}" dt="2023-09-22T18:29:01.435" v="1332"/>
          <ac:spMkLst>
            <pc:docMk/>
            <pc:sldMk cId="3769739086" sldId="266"/>
            <ac:spMk id="208" creationId="{CE1D4D43-8C79-1EA8-ECD2-5B623A18C84F}"/>
          </ac:spMkLst>
        </pc:spChg>
        <pc:spChg chg="mod">
          <ac:chgData name="Tao, Bill" userId="8bec7c3f-9b66-413c-b82f-fdf7bc0f8617" providerId="ADAL" clId="{AC9620C4-7F2C-4E99-81FE-02837F353DAE}" dt="2023-09-22T18:29:01.435" v="1332"/>
          <ac:spMkLst>
            <pc:docMk/>
            <pc:sldMk cId="3769739086" sldId="266"/>
            <ac:spMk id="209" creationId="{5C718018-0A7B-66C2-55C3-FB88EB4DE528}"/>
          </ac:spMkLst>
        </pc:spChg>
        <pc:spChg chg="mod">
          <ac:chgData name="Tao, Bill" userId="8bec7c3f-9b66-413c-b82f-fdf7bc0f8617" providerId="ADAL" clId="{AC9620C4-7F2C-4E99-81FE-02837F353DAE}" dt="2023-09-22T18:29:01.435" v="1332"/>
          <ac:spMkLst>
            <pc:docMk/>
            <pc:sldMk cId="3769739086" sldId="266"/>
            <ac:spMk id="210" creationId="{61746E27-DA55-FCAC-7B89-3ABCE78DF031}"/>
          </ac:spMkLst>
        </pc:spChg>
        <pc:spChg chg="mod">
          <ac:chgData name="Tao, Bill" userId="8bec7c3f-9b66-413c-b82f-fdf7bc0f8617" providerId="ADAL" clId="{AC9620C4-7F2C-4E99-81FE-02837F353DAE}" dt="2023-09-22T18:29:01.435" v="1332"/>
          <ac:spMkLst>
            <pc:docMk/>
            <pc:sldMk cId="3769739086" sldId="266"/>
            <ac:spMk id="211" creationId="{F5A55140-48A5-8414-E67B-27898028373F}"/>
          </ac:spMkLst>
        </pc:spChg>
        <pc:spChg chg="mod">
          <ac:chgData name="Tao, Bill" userId="8bec7c3f-9b66-413c-b82f-fdf7bc0f8617" providerId="ADAL" clId="{AC9620C4-7F2C-4E99-81FE-02837F353DAE}" dt="2023-09-22T18:29:01.435" v="1332"/>
          <ac:spMkLst>
            <pc:docMk/>
            <pc:sldMk cId="3769739086" sldId="266"/>
            <ac:spMk id="212" creationId="{803ACD09-3EFD-B64A-6F43-C93B9DB8179C}"/>
          </ac:spMkLst>
        </pc:spChg>
        <pc:spChg chg="mod">
          <ac:chgData name="Tao, Bill" userId="8bec7c3f-9b66-413c-b82f-fdf7bc0f8617" providerId="ADAL" clId="{AC9620C4-7F2C-4E99-81FE-02837F353DAE}" dt="2023-09-22T18:29:01.435" v="1332"/>
          <ac:spMkLst>
            <pc:docMk/>
            <pc:sldMk cId="3769739086" sldId="266"/>
            <ac:spMk id="213" creationId="{3CDAABFE-0D2B-883D-0C65-011E43D7E488}"/>
          </ac:spMkLst>
        </pc:spChg>
        <pc:spChg chg="mod">
          <ac:chgData name="Tao, Bill" userId="8bec7c3f-9b66-413c-b82f-fdf7bc0f8617" providerId="ADAL" clId="{AC9620C4-7F2C-4E99-81FE-02837F353DAE}" dt="2023-09-22T18:29:01.435" v="1332"/>
          <ac:spMkLst>
            <pc:docMk/>
            <pc:sldMk cId="3769739086" sldId="266"/>
            <ac:spMk id="214" creationId="{38184C89-80A1-FC1B-6D34-5CF0A9C69063}"/>
          </ac:spMkLst>
        </pc:spChg>
        <pc:spChg chg="mod">
          <ac:chgData name="Tao, Bill" userId="8bec7c3f-9b66-413c-b82f-fdf7bc0f8617" providerId="ADAL" clId="{AC9620C4-7F2C-4E99-81FE-02837F353DAE}" dt="2023-09-22T18:29:01.435" v="1332"/>
          <ac:spMkLst>
            <pc:docMk/>
            <pc:sldMk cId="3769739086" sldId="266"/>
            <ac:spMk id="215" creationId="{465CD185-2E99-7A72-0855-5DE112F3BA62}"/>
          </ac:spMkLst>
        </pc:spChg>
        <pc:spChg chg="mod">
          <ac:chgData name="Tao, Bill" userId="8bec7c3f-9b66-413c-b82f-fdf7bc0f8617" providerId="ADAL" clId="{AC9620C4-7F2C-4E99-81FE-02837F353DAE}" dt="2023-09-22T18:29:01.435" v="1332"/>
          <ac:spMkLst>
            <pc:docMk/>
            <pc:sldMk cId="3769739086" sldId="266"/>
            <ac:spMk id="216" creationId="{AF276432-0608-3ECA-5634-6152B9A6DFBC}"/>
          </ac:spMkLst>
        </pc:spChg>
        <pc:spChg chg="mod">
          <ac:chgData name="Tao, Bill" userId="8bec7c3f-9b66-413c-b82f-fdf7bc0f8617" providerId="ADAL" clId="{AC9620C4-7F2C-4E99-81FE-02837F353DAE}" dt="2023-09-22T18:29:01.435" v="1332"/>
          <ac:spMkLst>
            <pc:docMk/>
            <pc:sldMk cId="3769739086" sldId="266"/>
            <ac:spMk id="217" creationId="{BCC68AE3-BB0D-BE96-0CC9-A064F2DF4F21}"/>
          </ac:spMkLst>
        </pc:spChg>
        <pc:spChg chg="mod">
          <ac:chgData name="Tao, Bill" userId="8bec7c3f-9b66-413c-b82f-fdf7bc0f8617" providerId="ADAL" clId="{AC9620C4-7F2C-4E99-81FE-02837F353DAE}" dt="2023-09-22T18:29:01.435" v="1332"/>
          <ac:spMkLst>
            <pc:docMk/>
            <pc:sldMk cId="3769739086" sldId="266"/>
            <ac:spMk id="218" creationId="{A200A03F-301D-C5B7-7E29-79B53880C895}"/>
          </ac:spMkLst>
        </pc:spChg>
        <pc:spChg chg="mod">
          <ac:chgData name="Tao, Bill" userId="8bec7c3f-9b66-413c-b82f-fdf7bc0f8617" providerId="ADAL" clId="{AC9620C4-7F2C-4E99-81FE-02837F353DAE}" dt="2023-09-22T18:29:01.435" v="1332"/>
          <ac:spMkLst>
            <pc:docMk/>
            <pc:sldMk cId="3769739086" sldId="266"/>
            <ac:spMk id="219" creationId="{5AD0EB35-D185-8AF6-E61F-1C5667FD12B3}"/>
          </ac:spMkLst>
        </pc:spChg>
        <pc:spChg chg="mod">
          <ac:chgData name="Tao, Bill" userId="8bec7c3f-9b66-413c-b82f-fdf7bc0f8617" providerId="ADAL" clId="{AC9620C4-7F2C-4E99-81FE-02837F353DAE}" dt="2023-09-22T18:29:01.435" v="1332"/>
          <ac:spMkLst>
            <pc:docMk/>
            <pc:sldMk cId="3769739086" sldId="266"/>
            <ac:spMk id="220" creationId="{FE3C0EB4-BB13-357A-5A16-83FD625CCEE6}"/>
          </ac:spMkLst>
        </pc:spChg>
        <pc:spChg chg="mod">
          <ac:chgData name="Tao, Bill" userId="8bec7c3f-9b66-413c-b82f-fdf7bc0f8617" providerId="ADAL" clId="{AC9620C4-7F2C-4E99-81FE-02837F353DAE}" dt="2023-09-22T18:29:01.435" v="1332"/>
          <ac:spMkLst>
            <pc:docMk/>
            <pc:sldMk cId="3769739086" sldId="266"/>
            <ac:spMk id="221" creationId="{B94C278C-F263-787D-11BB-FB94A31F72FA}"/>
          </ac:spMkLst>
        </pc:spChg>
        <pc:spChg chg="mod">
          <ac:chgData name="Tao, Bill" userId="8bec7c3f-9b66-413c-b82f-fdf7bc0f8617" providerId="ADAL" clId="{AC9620C4-7F2C-4E99-81FE-02837F353DAE}" dt="2023-09-22T18:29:01.435" v="1332"/>
          <ac:spMkLst>
            <pc:docMk/>
            <pc:sldMk cId="3769739086" sldId="266"/>
            <ac:spMk id="222" creationId="{94129E42-9AFE-02FA-DCBB-09FA8EA1E775}"/>
          </ac:spMkLst>
        </pc:spChg>
        <pc:spChg chg="mod">
          <ac:chgData name="Tao, Bill" userId="8bec7c3f-9b66-413c-b82f-fdf7bc0f8617" providerId="ADAL" clId="{AC9620C4-7F2C-4E99-81FE-02837F353DAE}" dt="2023-09-22T18:29:01.435" v="1332"/>
          <ac:spMkLst>
            <pc:docMk/>
            <pc:sldMk cId="3769739086" sldId="266"/>
            <ac:spMk id="223" creationId="{A1963978-9B20-38E7-E36D-29EBCDD8F642}"/>
          </ac:spMkLst>
        </pc:spChg>
        <pc:spChg chg="mod">
          <ac:chgData name="Tao, Bill" userId="8bec7c3f-9b66-413c-b82f-fdf7bc0f8617" providerId="ADAL" clId="{AC9620C4-7F2C-4E99-81FE-02837F353DAE}" dt="2023-09-22T18:29:01.435" v="1332"/>
          <ac:spMkLst>
            <pc:docMk/>
            <pc:sldMk cId="3769739086" sldId="266"/>
            <ac:spMk id="224" creationId="{5D36E7BC-8E21-19EB-CFD6-BC9134C270FF}"/>
          </ac:spMkLst>
        </pc:spChg>
        <pc:spChg chg="mod">
          <ac:chgData name="Tao, Bill" userId="8bec7c3f-9b66-413c-b82f-fdf7bc0f8617" providerId="ADAL" clId="{AC9620C4-7F2C-4E99-81FE-02837F353DAE}" dt="2023-09-22T18:29:01.435" v="1332"/>
          <ac:spMkLst>
            <pc:docMk/>
            <pc:sldMk cId="3769739086" sldId="266"/>
            <ac:spMk id="225" creationId="{1110295A-A52C-C454-15A6-6E7DA65B9EF6}"/>
          </ac:spMkLst>
        </pc:spChg>
        <pc:spChg chg="mod">
          <ac:chgData name="Tao, Bill" userId="8bec7c3f-9b66-413c-b82f-fdf7bc0f8617" providerId="ADAL" clId="{AC9620C4-7F2C-4E99-81FE-02837F353DAE}" dt="2023-09-22T18:29:01.435" v="1332"/>
          <ac:spMkLst>
            <pc:docMk/>
            <pc:sldMk cId="3769739086" sldId="266"/>
            <ac:spMk id="226" creationId="{28FF1D27-1424-FF6E-B999-F6FBE593FF65}"/>
          </ac:spMkLst>
        </pc:spChg>
        <pc:spChg chg="mod">
          <ac:chgData name="Tao, Bill" userId="8bec7c3f-9b66-413c-b82f-fdf7bc0f8617" providerId="ADAL" clId="{AC9620C4-7F2C-4E99-81FE-02837F353DAE}" dt="2023-09-22T18:29:01.435" v="1332"/>
          <ac:spMkLst>
            <pc:docMk/>
            <pc:sldMk cId="3769739086" sldId="266"/>
            <ac:spMk id="227" creationId="{4673952E-3350-6C78-53D2-ED25515BF03B}"/>
          </ac:spMkLst>
        </pc:spChg>
        <pc:spChg chg="mod">
          <ac:chgData name="Tao, Bill" userId="8bec7c3f-9b66-413c-b82f-fdf7bc0f8617" providerId="ADAL" clId="{AC9620C4-7F2C-4E99-81FE-02837F353DAE}" dt="2023-09-22T18:29:01.435" v="1332"/>
          <ac:spMkLst>
            <pc:docMk/>
            <pc:sldMk cId="3769739086" sldId="266"/>
            <ac:spMk id="228" creationId="{30C2FA3E-C044-25F7-81B3-76F1323CAE69}"/>
          </ac:spMkLst>
        </pc:spChg>
        <pc:spChg chg="mod">
          <ac:chgData name="Tao, Bill" userId="8bec7c3f-9b66-413c-b82f-fdf7bc0f8617" providerId="ADAL" clId="{AC9620C4-7F2C-4E99-81FE-02837F353DAE}" dt="2023-09-22T18:29:01.435" v="1332"/>
          <ac:spMkLst>
            <pc:docMk/>
            <pc:sldMk cId="3769739086" sldId="266"/>
            <ac:spMk id="229" creationId="{9E1CD8F4-EA9F-DEFD-4477-39AE3D04FD5B}"/>
          </ac:spMkLst>
        </pc:spChg>
        <pc:spChg chg="mod">
          <ac:chgData name="Tao, Bill" userId="8bec7c3f-9b66-413c-b82f-fdf7bc0f8617" providerId="ADAL" clId="{AC9620C4-7F2C-4E99-81FE-02837F353DAE}" dt="2023-09-22T18:29:01.435" v="1332"/>
          <ac:spMkLst>
            <pc:docMk/>
            <pc:sldMk cId="3769739086" sldId="266"/>
            <ac:spMk id="230" creationId="{FF12952C-C6FB-AF03-69FF-BECD66F3D0FB}"/>
          </ac:spMkLst>
        </pc:spChg>
        <pc:spChg chg="mod">
          <ac:chgData name="Tao, Bill" userId="8bec7c3f-9b66-413c-b82f-fdf7bc0f8617" providerId="ADAL" clId="{AC9620C4-7F2C-4E99-81FE-02837F353DAE}" dt="2023-09-22T18:29:01.435" v="1332"/>
          <ac:spMkLst>
            <pc:docMk/>
            <pc:sldMk cId="3769739086" sldId="266"/>
            <ac:spMk id="231" creationId="{9693D813-30CA-8AF3-7A91-699A8EC1A411}"/>
          </ac:spMkLst>
        </pc:spChg>
        <pc:spChg chg="mod">
          <ac:chgData name="Tao, Bill" userId="8bec7c3f-9b66-413c-b82f-fdf7bc0f8617" providerId="ADAL" clId="{AC9620C4-7F2C-4E99-81FE-02837F353DAE}" dt="2023-09-22T18:29:01.435" v="1332"/>
          <ac:spMkLst>
            <pc:docMk/>
            <pc:sldMk cId="3769739086" sldId="266"/>
            <ac:spMk id="232" creationId="{92EDF2C7-0CA3-1620-5295-71282BB93A39}"/>
          </ac:spMkLst>
        </pc:spChg>
        <pc:spChg chg="mod">
          <ac:chgData name="Tao, Bill" userId="8bec7c3f-9b66-413c-b82f-fdf7bc0f8617" providerId="ADAL" clId="{AC9620C4-7F2C-4E99-81FE-02837F353DAE}" dt="2023-09-22T18:29:01.435" v="1332"/>
          <ac:spMkLst>
            <pc:docMk/>
            <pc:sldMk cId="3769739086" sldId="266"/>
            <ac:spMk id="233" creationId="{19105344-8B4C-A161-BE7A-32AE75203AA3}"/>
          </ac:spMkLst>
        </pc:spChg>
        <pc:spChg chg="mod">
          <ac:chgData name="Tao, Bill" userId="8bec7c3f-9b66-413c-b82f-fdf7bc0f8617" providerId="ADAL" clId="{AC9620C4-7F2C-4E99-81FE-02837F353DAE}" dt="2023-09-22T18:29:01.435" v="1332"/>
          <ac:spMkLst>
            <pc:docMk/>
            <pc:sldMk cId="3769739086" sldId="266"/>
            <ac:spMk id="234" creationId="{3D310572-2DAE-0E74-F5A3-758769549129}"/>
          </ac:spMkLst>
        </pc:spChg>
        <pc:spChg chg="mod">
          <ac:chgData name="Tao, Bill" userId="8bec7c3f-9b66-413c-b82f-fdf7bc0f8617" providerId="ADAL" clId="{AC9620C4-7F2C-4E99-81FE-02837F353DAE}" dt="2023-09-22T18:29:01.435" v="1332"/>
          <ac:spMkLst>
            <pc:docMk/>
            <pc:sldMk cId="3769739086" sldId="266"/>
            <ac:spMk id="235" creationId="{4D6BADC7-BA26-0808-0B41-BFACFF5D7308}"/>
          </ac:spMkLst>
        </pc:spChg>
        <pc:spChg chg="mod">
          <ac:chgData name="Tao, Bill" userId="8bec7c3f-9b66-413c-b82f-fdf7bc0f8617" providerId="ADAL" clId="{AC9620C4-7F2C-4E99-81FE-02837F353DAE}" dt="2023-09-22T18:29:01.435" v="1332"/>
          <ac:spMkLst>
            <pc:docMk/>
            <pc:sldMk cId="3769739086" sldId="266"/>
            <ac:spMk id="236" creationId="{4ECB9657-9D52-8E51-9ED8-99A893901C2F}"/>
          </ac:spMkLst>
        </pc:spChg>
        <pc:spChg chg="mod">
          <ac:chgData name="Tao, Bill" userId="8bec7c3f-9b66-413c-b82f-fdf7bc0f8617" providerId="ADAL" clId="{AC9620C4-7F2C-4E99-81FE-02837F353DAE}" dt="2023-09-22T18:29:01.435" v="1332"/>
          <ac:spMkLst>
            <pc:docMk/>
            <pc:sldMk cId="3769739086" sldId="266"/>
            <ac:spMk id="237" creationId="{BCFEC9B7-E763-85BA-0CA0-E492851CC166}"/>
          </ac:spMkLst>
        </pc:spChg>
        <pc:spChg chg="mod">
          <ac:chgData name="Tao, Bill" userId="8bec7c3f-9b66-413c-b82f-fdf7bc0f8617" providerId="ADAL" clId="{AC9620C4-7F2C-4E99-81FE-02837F353DAE}" dt="2023-09-22T18:29:01.435" v="1332"/>
          <ac:spMkLst>
            <pc:docMk/>
            <pc:sldMk cId="3769739086" sldId="266"/>
            <ac:spMk id="238" creationId="{8C52360D-300A-8779-A69D-1E1E0FD846B6}"/>
          </ac:spMkLst>
        </pc:spChg>
        <pc:spChg chg="mod">
          <ac:chgData name="Tao, Bill" userId="8bec7c3f-9b66-413c-b82f-fdf7bc0f8617" providerId="ADAL" clId="{AC9620C4-7F2C-4E99-81FE-02837F353DAE}" dt="2023-09-22T18:29:01.435" v="1332"/>
          <ac:spMkLst>
            <pc:docMk/>
            <pc:sldMk cId="3769739086" sldId="266"/>
            <ac:spMk id="239" creationId="{F525AA53-22B0-DA6B-87F5-CA4065642D2A}"/>
          </ac:spMkLst>
        </pc:spChg>
        <pc:spChg chg="mod">
          <ac:chgData name="Tao, Bill" userId="8bec7c3f-9b66-413c-b82f-fdf7bc0f8617" providerId="ADAL" clId="{AC9620C4-7F2C-4E99-81FE-02837F353DAE}" dt="2023-09-22T18:29:01.435" v="1332"/>
          <ac:spMkLst>
            <pc:docMk/>
            <pc:sldMk cId="3769739086" sldId="266"/>
            <ac:spMk id="240" creationId="{BD95AF2F-5BBA-F93F-315C-E68E961820C4}"/>
          </ac:spMkLst>
        </pc:spChg>
        <pc:spChg chg="mod">
          <ac:chgData name="Tao, Bill" userId="8bec7c3f-9b66-413c-b82f-fdf7bc0f8617" providerId="ADAL" clId="{AC9620C4-7F2C-4E99-81FE-02837F353DAE}" dt="2023-09-22T18:29:01.435" v="1332"/>
          <ac:spMkLst>
            <pc:docMk/>
            <pc:sldMk cId="3769739086" sldId="266"/>
            <ac:spMk id="241" creationId="{B80042DB-BBDD-0CB0-D355-5664E38F0780}"/>
          </ac:spMkLst>
        </pc:spChg>
        <pc:spChg chg="mod">
          <ac:chgData name="Tao, Bill" userId="8bec7c3f-9b66-413c-b82f-fdf7bc0f8617" providerId="ADAL" clId="{AC9620C4-7F2C-4E99-81FE-02837F353DAE}" dt="2023-09-22T18:29:01.435" v="1332"/>
          <ac:spMkLst>
            <pc:docMk/>
            <pc:sldMk cId="3769739086" sldId="266"/>
            <ac:spMk id="242" creationId="{B0DFE511-FCFB-E0DB-CF44-26212D357D15}"/>
          </ac:spMkLst>
        </pc:spChg>
        <pc:spChg chg="mod">
          <ac:chgData name="Tao, Bill" userId="8bec7c3f-9b66-413c-b82f-fdf7bc0f8617" providerId="ADAL" clId="{AC9620C4-7F2C-4E99-81FE-02837F353DAE}" dt="2023-09-22T18:29:01.435" v="1332"/>
          <ac:spMkLst>
            <pc:docMk/>
            <pc:sldMk cId="3769739086" sldId="266"/>
            <ac:spMk id="243" creationId="{100CFF23-AAAA-2B74-2004-B3B0B3D4876F}"/>
          </ac:spMkLst>
        </pc:spChg>
        <pc:spChg chg="mod">
          <ac:chgData name="Tao, Bill" userId="8bec7c3f-9b66-413c-b82f-fdf7bc0f8617" providerId="ADAL" clId="{AC9620C4-7F2C-4E99-81FE-02837F353DAE}" dt="2023-09-22T18:29:01.435" v="1332"/>
          <ac:spMkLst>
            <pc:docMk/>
            <pc:sldMk cId="3769739086" sldId="266"/>
            <ac:spMk id="244" creationId="{92EF8FF3-12DF-BCF6-4F19-5BA0A96B5D91}"/>
          </ac:spMkLst>
        </pc:spChg>
        <pc:spChg chg="mod">
          <ac:chgData name="Tao, Bill" userId="8bec7c3f-9b66-413c-b82f-fdf7bc0f8617" providerId="ADAL" clId="{AC9620C4-7F2C-4E99-81FE-02837F353DAE}" dt="2023-09-22T18:29:01.435" v="1332"/>
          <ac:spMkLst>
            <pc:docMk/>
            <pc:sldMk cId="3769739086" sldId="266"/>
            <ac:spMk id="245" creationId="{B1D4412F-5A1E-859E-6E34-DFC9CDDB01FF}"/>
          </ac:spMkLst>
        </pc:spChg>
        <pc:spChg chg="mod">
          <ac:chgData name="Tao, Bill" userId="8bec7c3f-9b66-413c-b82f-fdf7bc0f8617" providerId="ADAL" clId="{AC9620C4-7F2C-4E99-81FE-02837F353DAE}" dt="2023-09-22T18:29:01.435" v="1332"/>
          <ac:spMkLst>
            <pc:docMk/>
            <pc:sldMk cId="3769739086" sldId="266"/>
            <ac:spMk id="246" creationId="{203249CB-D2B3-46A2-466E-2838FF6D87D4}"/>
          </ac:spMkLst>
        </pc:spChg>
        <pc:spChg chg="mod">
          <ac:chgData name="Tao, Bill" userId="8bec7c3f-9b66-413c-b82f-fdf7bc0f8617" providerId="ADAL" clId="{AC9620C4-7F2C-4E99-81FE-02837F353DAE}" dt="2023-09-22T18:29:01.435" v="1332"/>
          <ac:spMkLst>
            <pc:docMk/>
            <pc:sldMk cId="3769739086" sldId="266"/>
            <ac:spMk id="247" creationId="{081171BB-6DB5-F273-C170-DBE97D59E830}"/>
          </ac:spMkLst>
        </pc:spChg>
        <pc:spChg chg="mod">
          <ac:chgData name="Tao, Bill" userId="8bec7c3f-9b66-413c-b82f-fdf7bc0f8617" providerId="ADAL" clId="{AC9620C4-7F2C-4E99-81FE-02837F353DAE}" dt="2023-09-22T18:29:01.435" v="1332"/>
          <ac:spMkLst>
            <pc:docMk/>
            <pc:sldMk cId="3769739086" sldId="266"/>
            <ac:spMk id="248" creationId="{EE5C2259-0C95-EFAE-5BCD-F214409204A2}"/>
          </ac:spMkLst>
        </pc:spChg>
        <pc:spChg chg="mod">
          <ac:chgData name="Tao, Bill" userId="8bec7c3f-9b66-413c-b82f-fdf7bc0f8617" providerId="ADAL" clId="{AC9620C4-7F2C-4E99-81FE-02837F353DAE}" dt="2023-09-22T18:29:01.435" v="1332"/>
          <ac:spMkLst>
            <pc:docMk/>
            <pc:sldMk cId="3769739086" sldId="266"/>
            <ac:spMk id="249" creationId="{F1849C1E-9FB4-6D47-653A-D7591F7A9127}"/>
          </ac:spMkLst>
        </pc:spChg>
        <pc:spChg chg="mod">
          <ac:chgData name="Tao, Bill" userId="8bec7c3f-9b66-413c-b82f-fdf7bc0f8617" providerId="ADAL" clId="{AC9620C4-7F2C-4E99-81FE-02837F353DAE}" dt="2023-09-22T18:29:01.435" v="1332"/>
          <ac:spMkLst>
            <pc:docMk/>
            <pc:sldMk cId="3769739086" sldId="266"/>
            <ac:spMk id="250" creationId="{15E5673A-937F-02EB-2BD0-0E82CBAA8BF9}"/>
          </ac:spMkLst>
        </pc:spChg>
        <pc:spChg chg="mod">
          <ac:chgData name="Tao, Bill" userId="8bec7c3f-9b66-413c-b82f-fdf7bc0f8617" providerId="ADAL" clId="{AC9620C4-7F2C-4E99-81FE-02837F353DAE}" dt="2023-09-22T18:29:01.435" v="1332"/>
          <ac:spMkLst>
            <pc:docMk/>
            <pc:sldMk cId="3769739086" sldId="266"/>
            <ac:spMk id="251" creationId="{FCFBD50E-76BB-4A83-8B00-839A6E7DC3C9}"/>
          </ac:spMkLst>
        </pc:spChg>
        <pc:spChg chg="mod">
          <ac:chgData name="Tao, Bill" userId="8bec7c3f-9b66-413c-b82f-fdf7bc0f8617" providerId="ADAL" clId="{AC9620C4-7F2C-4E99-81FE-02837F353DAE}" dt="2023-09-22T18:29:01.435" v="1332"/>
          <ac:spMkLst>
            <pc:docMk/>
            <pc:sldMk cId="3769739086" sldId="266"/>
            <ac:spMk id="252" creationId="{3137608A-EF21-F546-972A-E5669653A542}"/>
          </ac:spMkLst>
        </pc:spChg>
        <pc:spChg chg="mod">
          <ac:chgData name="Tao, Bill" userId="8bec7c3f-9b66-413c-b82f-fdf7bc0f8617" providerId="ADAL" clId="{AC9620C4-7F2C-4E99-81FE-02837F353DAE}" dt="2023-09-22T18:29:01.435" v="1332"/>
          <ac:spMkLst>
            <pc:docMk/>
            <pc:sldMk cId="3769739086" sldId="266"/>
            <ac:spMk id="253" creationId="{384786BA-602A-D12F-A537-332EAB442B46}"/>
          </ac:spMkLst>
        </pc:spChg>
        <pc:spChg chg="mod">
          <ac:chgData name="Tao, Bill" userId="8bec7c3f-9b66-413c-b82f-fdf7bc0f8617" providerId="ADAL" clId="{AC9620C4-7F2C-4E99-81FE-02837F353DAE}" dt="2023-09-22T18:29:01.435" v="1332"/>
          <ac:spMkLst>
            <pc:docMk/>
            <pc:sldMk cId="3769739086" sldId="266"/>
            <ac:spMk id="254" creationId="{85654CA9-C01A-4672-B2AC-DCB4DD96EB0D}"/>
          </ac:spMkLst>
        </pc:spChg>
        <pc:spChg chg="mod">
          <ac:chgData name="Tao, Bill" userId="8bec7c3f-9b66-413c-b82f-fdf7bc0f8617" providerId="ADAL" clId="{AC9620C4-7F2C-4E99-81FE-02837F353DAE}" dt="2023-09-22T18:29:01.435" v="1332"/>
          <ac:spMkLst>
            <pc:docMk/>
            <pc:sldMk cId="3769739086" sldId="266"/>
            <ac:spMk id="255" creationId="{74BB6E11-7EC2-E36A-DC6E-F81255BC50E9}"/>
          </ac:spMkLst>
        </pc:spChg>
        <pc:spChg chg="mod">
          <ac:chgData name="Tao, Bill" userId="8bec7c3f-9b66-413c-b82f-fdf7bc0f8617" providerId="ADAL" clId="{AC9620C4-7F2C-4E99-81FE-02837F353DAE}" dt="2023-09-22T18:29:01.435" v="1332"/>
          <ac:spMkLst>
            <pc:docMk/>
            <pc:sldMk cId="3769739086" sldId="266"/>
            <ac:spMk id="256" creationId="{973A3C48-AE76-755D-DE0B-7D368D56B789}"/>
          </ac:spMkLst>
        </pc:spChg>
        <pc:spChg chg="mod">
          <ac:chgData name="Tao, Bill" userId="8bec7c3f-9b66-413c-b82f-fdf7bc0f8617" providerId="ADAL" clId="{AC9620C4-7F2C-4E99-81FE-02837F353DAE}" dt="2023-09-22T18:29:01.435" v="1332"/>
          <ac:spMkLst>
            <pc:docMk/>
            <pc:sldMk cId="3769739086" sldId="266"/>
            <ac:spMk id="257" creationId="{217F5613-E8E3-B505-F231-48DF5FF4840B}"/>
          </ac:spMkLst>
        </pc:spChg>
        <pc:spChg chg="mod">
          <ac:chgData name="Tao, Bill" userId="8bec7c3f-9b66-413c-b82f-fdf7bc0f8617" providerId="ADAL" clId="{AC9620C4-7F2C-4E99-81FE-02837F353DAE}" dt="2023-09-22T18:29:01.435" v="1332"/>
          <ac:spMkLst>
            <pc:docMk/>
            <pc:sldMk cId="3769739086" sldId="266"/>
            <ac:spMk id="258" creationId="{4558E486-9FD3-AE3F-63F4-CF42CD65C1AD}"/>
          </ac:spMkLst>
        </pc:spChg>
        <pc:spChg chg="mod">
          <ac:chgData name="Tao, Bill" userId="8bec7c3f-9b66-413c-b82f-fdf7bc0f8617" providerId="ADAL" clId="{AC9620C4-7F2C-4E99-81FE-02837F353DAE}" dt="2023-09-22T18:29:01.435" v="1332"/>
          <ac:spMkLst>
            <pc:docMk/>
            <pc:sldMk cId="3769739086" sldId="266"/>
            <ac:spMk id="259" creationId="{0AEC1602-41D6-19D4-90F9-B3648BF833FB}"/>
          </ac:spMkLst>
        </pc:spChg>
        <pc:spChg chg="mod">
          <ac:chgData name="Tao, Bill" userId="8bec7c3f-9b66-413c-b82f-fdf7bc0f8617" providerId="ADAL" clId="{AC9620C4-7F2C-4E99-81FE-02837F353DAE}" dt="2023-09-22T18:29:01.435" v="1332"/>
          <ac:spMkLst>
            <pc:docMk/>
            <pc:sldMk cId="3769739086" sldId="266"/>
            <ac:spMk id="260" creationId="{2FF39A33-D6C0-64E4-7680-F3F0E3BFC70F}"/>
          </ac:spMkLst>
        </pc:spChg>
        <pc:spChg chg="mod">
          <ac:chgData name="Tao, Bill" userId="8bec7c3f-9b66-413c-b82f-fdf7bc0f8617" providerId="ADAL" clId="{AC9620C4-7F2C-4E99-81FE-02837F353DAE}" dt="2023-09-22T18:29:01.435" v="1332"/>
          <ac:spMkLst>
            <pc:docMk/>
            <pc:sldMk cId="3769739086" sldId="266"/>
            <ac:spMk id="261" creationId="{B70F02D5-EC27-6C73-7EEB-EBE01D3D3396}"/>
          </ac:spMkLst>
        </pc:spChg>
        <pc:spChg chg="mod">
          <ac:chgData name="Tao, Bill" userId="8bec7c3f-9b66-413c-b82f-fdf7bc0f8617" providerId="ADAL" clId="{AC9620C4-7F2C-4E99-81FE-02837F353DAE}" dt="2023-09-22T18:29:01.435" v="1332"/>
          <ac:spMkLst>
            <pc:docMk/>
            <pc:sldMk cId="3769739086" sldId="266"/>
            <ac:spMk id="262" creationId="{8F534D91-5B70-FB61-1CA3-9A3260E02A96}"/>
          </ac:spMkLst>
        </pc:spChg>
        <pc:spChg chg="mod">
          <ac:chgData name="Tao, Bill" userId="8bec7c3f-9b66-413c-b82f-fdf7bc0f8617" providerId="ADAL" clId="{AC9620C4-7F2C-4E99-81FE-02837F353DAE}" dt="2023-09-22T18:29:01.435" v="1332"/>
          <ac:spMkLst>
            <pc:docMk/>
            <pc:sldMk cId="3769739086" sldId="266"/>
            <ac:spMk id="263" creationId="{F1636F48-92EE-38E5-E887-EB71D42F512B}"/>
          </ac:spMkLst>
        </pc:spChg>
        <pc:spChg chg="mod">
          <ac:chgData name="Tao, Bill" userId="8bec7c3f-9b66-413c-b82f-fdf7bc0f8617" providerId="ADAL" clId="{AC9620C4-7F2C-4E99-81FE-02837F353DAE}" dt="2023-09-22T18:29:01.435" v="1332"/>
          <ac:spMkLst>
            <pc:docMk/>
            <pc:sldMk cId="3769739086" sldId="266"/>
            <ac:spMk id="264" creationId="{6D37803E-2D0C-CC85-1135-EC9DC200A8C9}"/>
          </ac:spMkLst>
        </pc:spChg>
        <pc:spChg chg="mod">
          <ac:chgData name="Tao, Bill" userId="8bec7c3f-9b66-413c-b82f-fdf7bc0f8617" providerId="ADAL" clId="{AC9620C4-7F2C-4E99-81FE-02837F353DAE}" dt="2023-09-22T18:29:01.435" v="1332"/>
          <ac:spMkLst>
            <pc:docMk/>
            <pc:sldMk cId="3769739086" sldId="266"/>
            <ac:spMk id="265" creationId="{191098D6-20E8-FFF6-2A1C-BA16B4792392}"/>
          </ac:spMkLst>
        </pc:spChg>
        <pc:spChg chg="mod">
          <ac:chgData name="Tao, Bill" userId="8bec7c3f-9b66-413c-b82f-fdf7bc0f8617" providerId="ADAL" clId="{AC9620C4-7F2C-4E99-81FE-02837F353DAE}" dt="2023-09-22T18:29:01.435" v="1332"/>
          <ac:spMkLst>
            <pc:docMk/>
            <pc:sldMk cId="3769739086" sldId="266"/>
            <ac:spMk id="267" creationId="{EA3776CD-674A-7BBB-88E0-3AB3636C55E9}"/>
          </ac:spMkLst>
        </pc:spChg>
        <pc:spChg chg="mod">
          <ac:chgData name="Tao, Bill" userId="8bec7c3f-9b66-413c-b82f-fdf7bc0f8617" providerId="ADAL" clId="{AC9620C4-7F2C-4E99-81FE-02837F353DAE}" dt="2023-09-22T18:29:01.435" v="1332"/>
          <ac:spMkLst>
            <pc:docMk/>
            <pc:sldMk cId="3769739086" sldId="266"/>
            <ac:spMk id="268" creationId="{548763C9-CCDB-B0D2-9B8B-6B6984BEEC20}"/>
          </ac:spMkLst>
        </pc:spChg>
        <pc:spChg chg="mod">
          <ac:chgData name="Tao, Bill" userId="8bec7c3f-9b66-413c-b82f-fdf7bc0f8617" providerId="ADAL" clId="{AC9620C4-7F2C-4E99-81FE-02837F353DAE}" dt="2023-09-22T18:29:01.435" v="1332"/>
          <ac:spMkLst>
            <pc:docMk/>
            <pc:sldMk cId="3769739086" sldId="266"/>
            <ac:spMk id="269" creationId="{8B3FD8F8-739A-343D-1B51-7894FA42CDA5}"/>
          </ac:spMkLst>
        </pc:spChg>
        <pc:spChg chg="mod">
          <ac:chgData name="Tao, Bill" userId="8bec7c3f-9b66-413c-b82f-fdf7bc0f8617" providerId="ADAL" clId="{AC9620C4-7F2C-4E99-81FE-02837F353DAE}" dt="2023-09-22T18:29:01.435" v="1332"/>
          <ac:spMkLst>
            <pc:docMk/>
            <pc:sldMk cId="3769739086" sldId="266"/>
            <ac:spMk id="270" creationId="{26424D07-BB7F-AE3D-B785-8A473BC582C0}"/>
          </ac:spMkLst>
        </pc:spChg>
        <pc:spChg chg="mod">
          <ac:chgData name="Tao, Bill" userId="8bec7c3f-9b66-413c-b82f-fdf7bc0f8617" providerId="ADAL" clId="{AC9620C4-7F2C-4E99-81FE-02837F353DAE}" dt="2023-09-22T18:29:01.435" v="1332"/>
          <ac:spMkLst>
            <pc:docMk/>
            <pc:sldMk cId="3769739086" sldId="266"/>
            <ac:spMk id="271" creationId="{B0DB2116-FEC9-0CD1-0B30-90C04AA2FC0B}"/>
          </ac:spMkLst>
        </pc:spChg>
        <pc:spChg chg="mod">
          <ac:chgData name="Tao, Bill" userId="8bec7c3f-9b66-413c-b82f-fdf7bc0f8617" providerId="ADAL" clId="{AC9620C4-7F2C-4E99-81FE-02837F353DAE}" dt="2023-09-22T18:29:01.435" v="1332"/>
          <ac:spMkLst>
            <pc:docMk/>
            <pc:sldMk cId="3769739086" sldId="266"/>
            <ac:spMk id="272" creationId="{3393D3B6-82C8-CE31-600A-F469A1EE89AC}"/>
          </ac:spMkLst>
        </pc:spChg>
        <pc:spChg chg="mod">
          <ac:chgData name="Tao, Bill" userId="8bec7c3f-9b66-413c-b82f-fdf7bc0f8617" providerId="ADAL" clId="{AC9620C4-7F2C-4E99-81FE-02837F353DAE}" dt="2023-09-22T18:29:01.435" v="1332"/>
          <ac:spMkLst>
            <pc:docMk/>
            <pc:sldMk cId="3769739086" sldId="266"/>
            <ac:spMk id="273" creationId="{169FCB4F-745F-0A33-46AE-BD92E8B1A903}"/>
          </ac:spMkLst>
        </pc:spChg>
        <pc:spChg chg="mod">
          <ac:chgData name="Tao, Bill" userId="8bec7c3f-9b66-413c-b82f-fdf7bc0f8617" providerId="ADAL" clId="{AC9620C4-7F2C-4E99-81FE-02837F353DAE}" dt="2023-09-22T18:29:01.435" v="1332"/>
          <ac:spMkLst>
            <pc:docMk/>
            <pc:sldMk cId="3769739086" sldId="266"/>
            <ac:spMk id="274" creationId="{A49EF7BE-F38C-3D29-B13A-281642ED3E09}"/>
          </ac:spMkLst>
        </pc:spChg>
        <pc:spChg chg="mod">
          <ac:chgData name="Tao, Bill" userId="8bec7c3f-9b66-413c-b82f-fdf7bc0f8617" providerId="ADAL" clId="{AC9620C4-7F2C-4E99-81FE-02837F353DAE}" dt="2023-09-22T18:29:01.435" v="1332"/>
          <ac:spMkLst>
            <pc:docMk/>
            <pc:sldMk cId="3769739086" sldId="266"/>
            <ac:spMk id="275" creationId="{024C32F7-35EB-A74C-7000-A4130742B19B}"/>
          </ac:spMkLst>
        </pc:spChg>
        <pc:spChg chg="mod">
          <ac:chgData name="Tao, Bill" userId="8bec7c3f-9b66-413c-b82f-fdf7bc0f8617" providerId="ADAL" clId="{AC9620C4-7F2C-4E99-81FE-02837F353DAE}" dt="2023-09-22T18:29:01.435" v="1332"/>
          <ac:spMkLst>
            <pc:docMk/>
            <pc:sldMk cId="3769739086" sldId="266"/>
            <ac:spMk id="276" creationId="{5D99A518-3B76-6FC7-629D-A1CBA330C73F}"/>
          </ac:spMkLst>
        </pc:spChg>
        <pc:spChg chg="mod">
          <ac:chgData name="Tao, Bill" userId="8bec7c3f-9b66-413c-b82f-fdf7bc0f8617" providerId="ADAL" clId="{AC9620C4-7F2C-4E99-81FE-02837F353DAE}" dt="2023-09-22T18:29:01.435" v="1332"/>
          <ac:spMkLst>
            <pc:docMk/>
            <pc:sldMk cId="3769739086" sldId="266"/>
            <ac:spMk id="277" creationId="{340CB274-3887-B823-B333-AA43C17F0043}"/>
          </ac:spMkLst>
        </pc:spChg>
        <pc:spChg chg="mod">
          <ac:chgData name="Tao, Bill" userId="8bec7c3f-9b66-413c-b82f-fdf7bc0f8617" providerId="ADAL" clId="{AC9620C4-7F2C-4E99-81FE-02837F353DAE}" dt="2023-09-22T18:29:01.435" v="1332"/>
          <ac:spMkLst>
            <pc:docMk/>
            <pc:sldMk cId="3769739086" sldId="266"/>
            <ac:spMk id="278" creationId="{8BEB743C-269E-5E1A-0CF3-DDA63672DFB4}"/>
          </ac:spMkLst>
        </pc:spChg>
        <pc:spChg chg="mod">
          <ac:chgData name="Tao, Bill" userId="8bec7c3f-9b66-413c-b82f-fdf7bc0f8617" providerId="ADAL" clId="{AC9620C4-7F2C-4E99-81FE-02837F353DAE}" dt="2023-09-22T18:29:01.435" v="1332"/>
          <ac:spMkLst>
            <pc:docMk/>
            <pc:sldMk cId="3769739086" sldId="266"/>
            <ac:spMk id="279" creationId="{2903D54F-167F-0241-DB44-1EB785D82027}"/>
          </ac:spMkLst>
        </pc:spChg>
        <pc:spChg chg="mod">
          <ac:chgData name="Tao, Bill" userId="8bec7c3f-9b66-413c-b82f-fdf7bc0f8617" providerId="ADAL" clId="{AC9620C4-7F2C-4E99-81FE-02837F353DAE}" dt="2023-09-22T18:29:01.435" v="1332"/>
          <ac:spMkLst>
            <pc:docMk/>
            <pc:sldMk cId="3769739086" sldId="266"/>
            <ac:spMk id="280" creationId="{84D9F1F0-2491-3EBA-F83B-D0C5D4F1C506}"/>
          </ac:spMkLst>
        </pc:spChg>
        <pc:spChg chg="mod">
          <ac:chgData name="Tao, Bill" userId="8bec7c3f-9b66-413c-b82f-fdf7bc0f8617" providerId="ADAL" clId="{AC9620C4-7F2C-4E99-81FE-02837F353DAE}" dt="2023-09-22T18:29:01.435" v="1332"/>
          <ac:spMkLst>
            <pc:docMk/>
            <pc:sldMk cId="3769739086" sldId="266"/>
            <ac:spMk id="281" creationId="{84CC7D4A-78B0-BBE6-447D-3F36FFD77CEC}"/>
          </ac:spMkLst>
        </pc:spChg>
        <pc:spChg chg="mod">
          <ac:chgData name="Tao, Bill" userId="8bec7c3f-9b66-413c-b82f-fdf7bc0f8617" providerId="ADAL" clId="{AC9620C4-7F2C-4E99-81FE-02837F353DAE}" dt="2023-09-22T18:29:01.435" v="1332"/>
          <ac:spMkLst>
            <pc:docMk/>
            <pc:sldMk cId="3769739086" sldId="266"/>
            <ac:spMk id="282" creationId="{86B100F7-F471-3A58-DE9A-CBE1FD753B6A}"/>
          </ac:spMkLst>
        </pc:spChg>
        <pc:spChg chg="mod">
          <ac:chgData name="Tao, Bill" userId="8bec7c3f-9b66-413c-b82f-fdf7bc0f8617" providerId="ADAL" clId="{AC9620C4-7F2C-4E99-81FE-02837F353DAE}" dt="2023-09-22T18:29:01.435" v="1332"/>
          <ac:spMkLst>
            <pc:docMk/>
            <pc:sldMk cId="3769739086" sldId="266"/>
            <ac:spMk id="283" creationId="{54FEF047-1E0B-5A1E-5A05-75391FE583DA}"/>
          </ac:spMkLst>
        </pc:spChg>
        <pc:spChg chg="mod">
          <ac:chgData name="Tao, Bill" userId="8bec7c3f-9b66-413c-b82f-fdf7bc0f8617" providerId="ADAL" clId="{AC9620C4-7F2C-4E99-81FE-02837F353DAE}" dt="2023-09-22T18:29:01.435" v="1332"/>
          <ac:spMkLst>
            <pc:docMk/>
            <pc:sldMk cId="3769739086" sldId="266"/>
            <ac:spMk id="284" creationId="{7EC1BB39-4E34-B362-0FCC-7464C56644F6}"/>
          </ac:spMkLst>
        </pc:spChg>
        <pc:spChg chg="mod">
          <ac:chgData name="Tao, Bill" userId="8bec7c3f-9b66-413c-b82f-fdf7bc0f8617" providerId="ADAL" clId="{AC9620C4-7F2C-4E99-81FE-02837F353DAE}" dt="2023-09-22T18:29:01.435" v="1332"/>
          <ac:spMkLst>
            <pc:docMk/>
            <pc:sldMk cId="3769739086" sldId="266"/>
            <ac:spMk id="285" creationId="{C6AD9727-C496-62D2-E60E-B50E9204E02E}"/>
          </ac:spMkLst>
        </pc:spChg>
        <pc:spChg chg="mod">
          <ac:chgData name="Tao, Bill" userId="8bec7c3f-9b66-413c-b82f-fdf7bc0f8617" providerId="ADAL" clId="{AC9620C4-7F2C-4E99-81FE-02837F353DAE}" dt="2023-09-22T18:29:01.435" v="1332"/>
          <ac:spMkLst>
            <pc:docMk/>
            <pc:sldMk cId="3769739086" sldId="266"/>
            <ac:spMk id="286" creationId="{527281AB-0F57-4830-9908-18B7CDA4114D}"/>
          </ac:spMkLst>
        </pc:spChg>
        <pc:spChg chg="mod">
          <ac:chgData name="Tao, Bill" userId="8bec7c3f-9b66-413c-b82f-fdf7bc0f8617" providerId="ADAL" clId="{AC9620C4-7F2C-4E99-81FE-02837F353DAE}" dt="2023-09-22T18:29:01.435" v="1332"/>
          <ac:spMkLst>
            <pc:docMk/>
            <pc:sldMk cId="3769739086" sldId="266"/>
            <ac:spMk id="287" creationId="{DB0182F8-54EE-4A8A-B979-097A12344557}"/>
          </ac:spMkLst>
        </pc:spChg>
        <pc:spChg chg="mod">
          <ac:chgData name="Tao, Bill" userId="8bec7c3f-9b66-413c-b82f-fdf7bc0f8617" providerId="ADAL" clId="{AC9620C4-7F2C-4E99-81FE-02837F353DAE}" dt="2023-09-22T18:29:01.435" v="1332"/>
          <ac:spMkLst>
            <pc:docMk/>
            <pc:sldMk cId="3769739086" sldId="266"/>
            <ac:spMk id="288" creationId="{2A83F983-CDB3-A65C-7475-2A4861397D19}"/>
          </ac:spMkLst>
        </pc:spChg>
        <pc:spChg chg="mod">
          <ac:chgData name="Tao, Bill" userId="8bec7c3f-9b66-413c-b82f-fdf7bc0f8617" providerId="ADAL" clId="{AC9620C4-7F2C-4E99-81FE-02837F353DAE}" dt="2023-09-22T18:29:01.435" v="1332"/>
          <ac:spMkLst>
            <pc:docMk/>
            <pc:sldMk cId="3769739086" sldId="266"/>
            <ac:spMk id="289" creationId="{A469DCD3-230C-89B8-5842-A6F2F130256A}"/>
          </ac:spMkLst>
        </pc:spChg>
        <pc:spChg chg="mod">
          <ac:chgData name="Tao, Bill" userId="8bec7c3f-9b66-413c-b82f-fdf7bc0f8617" providerId="ADAL" clId="{AC9620C4-7F2C-4E99-81FE-02837F353DAE}" dt="2023-09-22T18:29:01.435" v="1332"/>
          <ac:spMkLst>
            <pc:docMk/>
            <pc:sldMk cId="3769739086" sldId="266"/>
            <ac:spMk id="290" creationId="{BADF3957-80C8-A2DC-FF10-F594C3E4A8F2}"/>
          </ac:spMkLst>
        </pc:spChg>
        <pc:spChg chg="mod">
          <ac:chgData name="Tao, Bill" userId="8bec7c3f-9b66-413c-b82f-fdf7bc0f8617" providerId="ADAL" clId="{AC9620C4-7F2C-4E99-81FE-02837F353DAE}" dt="2023-09-22T18:29:01.435" v="1332"/>
          <ac:spMkLst>
            <pc:docMk/>
            <pc:sldMk cId="3769739086" sldId="266"/>
            <ac:spMk id="291" creationId="{D1E70F50-E88A-AEA6-AD72-A840071AE188}"/>
          </ac:spMkLst>
        </pc:spChg>
        <pc:spChg chg="mod">
          <ac:chgData name="Tao, Bill" userId="8bec7c3f-9b66-413c-b82f-fdf7bc0f8617" providerId="ADAL" clId="{AC9620C4-7F2C-4E99-81FE-02837F353DAE}" dt="2023-09-22T18:29:01.435" v="1332"/>
          <ac:spMkLst>
            <pc:docMk/>
            <pc:sldMk cId="3769739086" sldId="266"/>
            <ac:spMk id="292" creationId="{05A38900-9F38-382E-9F59-FEF514882F8F}"/>
          </ac:spMkLst>
        </pc:spChg>
        <pc:spChg chg="mod">
          <ac:chgData name="Tao, Bill" userId="8bec7c3f-9b66-413c-b82f-fdf7bc0f8617" providerId="ADAL" clId="{AC9620C4-7F2C-4E99-81FE-02837F353DAE}" dt="2023-09-22T18:29:01.435" v="1332"/>
          <ac:spMkLst>
            <pc:docMk/>
            <pc:sldMk cId="3769739086" sldId="266"/>
            <ac:spMk id="293" creationId="{58EDFAFC-C4DF-3C60-E20B-DB5BEFE8D486}"/>
          </ac:spMkLst>
        </pc:spChg>
        <pc:spChg chg="mod">
          <ac:chgData name="Tao, Bill" userId="8bec7c3f-9b66-413c-b82f-fdf7bc0f8617" providerId="ADAL" clId="{AC9620C4-7F2C-4E99-81FE-02837F353DAE}" dt="2023-09-22T18:29:01.435" v="1332"/>
          <ac:spMkLst>
            <pc:docMk/>
            <pc:sldMk cId="3769739086" sldId="266"/>
            <ac:spMk id="294" creationId="{E6FE0AF6-E5CE-AC8E-6DEE-A4894A5DB62B}"/>
          </ac:spMkLst>
        </pc:spChg>
        <pc:spChg chg="mod">
          <ac:chgData name="Tao, Bill" userId="8bec7c3f-9b66-413c-b82f-fdf7bc0f8617" providerId="ADAL" clId="{AC9620C4-7F2C-4E99-81FE-02837F353DAE}" dt="2023-09-22T18:29:01.435" v="1332"/>
          <ac:spMkLst>
            <pc:docMk/>
            <pc:sldMk cId="3769739086" sldId="266"/>
            <ac:spMk id="295" creationId="{6BD0C3A8-7B9C-C014-694C-4034F08294E9}"/>
          </ac:spMkLst>
        </pc:spChg>
        <pc:spChg chg="mod">
          <ac:chgData name="Tao, Bill" userId="8bec7c3f-9b66-413c-b82f-fdf7bc0f8617" providerId="ADAL" clId="{AC9620C4-7F2C-4E99-81FE-02837F353DAE}" dt="2023-09-22T18:29:01.435" v="1332"/>
          <ac:spMkLst>
            <pc:docMk/>
            <pc:sldMk cId="3769739086" sldId="266"/>
            <ac:spMk id="296" creationId="{B4C957C8-70F7-4221-5943-5B2A13877C2A}"/>
          </ac:spMkLst>
        </pc:spChg>
        <pc:spChg chg="mod">
          <ac:chgData name="Tao, Bill" userId="8bec7c3f-9b66-413c-b82f-fdf7bc0f8617" providerId="ADAL" clId="{AC9620C4-7F2C-4E99-81FE-02837F353DAE}" dt="2023-09-22T18:29:01.435" v="1332"/>
          <ac:spMkLst>
            <pc:docMk/>
            <pc:sldMk cId="3769739086" sldId="266"/>
            <ac:spMk id="297" creationId="{C34C0329-8A49-2A30-1CBD-11BA9708FAF5}"/>
          </ac:spMkLst>
        </pc:spChg>
        <pc:spChg chg="mod">
          <ac:chgData name="Tao, Bill" userId="8bec7c3f-9b66-413c-b82f-fdf7bc0f8617" providerId="ADAL" clId="{AC9620C4-7F2C-4E99-81FE-02837F353DAE}" dt="2023-09-22T18:29:01.435" v="1332"/>
          <ac:spMkLst>
            <pc:docMk/>
            <pc:sldMk cId="3769739086" sldId="266"/>
            <ac:spMk id="298" creationId="{A8CDBF46-830F-5D5C-8ABF-CB2BC916CC3A}"/>
          </ac:spMkLst>
        </pc:spChg>
        <pc:spChg chg="mod">
          <ac:chgData name="Tao, Bill" userId="8bec7c3f-9b66-413c-b82f-fdf7bc0f8617" providerId="ADAL" clId="{AC9620C4-7F2C-4E99-81FE-02837F353DAE}" dt="2023-09-22T18:29:01.435" v="1332"/>
          <ac:spMkLst>
            <pc:docMk/>
            <pc:sldMk cId="3769739086" sldId="266"/>
            <ac:spMk id="299" creationId="{39662D92-4869-AF87-F01B-26E25DEF45A0}"/>
          </ac:spMkLst>
        </pc:spChg>
        <pc:spChg chg="mod">
          <ac:chgData name="Tao, Bill" userId="8bec7c3f-9b66-413c-b82f-fdf7bc0f8617" providerId="ADAL" clId="{AC9620C4-7F2C-4E99-81FE-02837F353DAE}" dt="2023-09-22T18:29:01.435" v="1332"/>
          <ac:spMkLst>
            <pc:docMk/>
            <pc:sldMk cId="3769739086" sldId="266"/>
            <ac:spMk id="300" creationId="{50512D9B-223C-2BAF-9C90-93927B5CD2E7}"/>
          </ac:spMkLst>
        </pc:spChg>
        <pc:spChg chg="mod">
          <ac:chgData name="Tao, Bill" userId="8bec7c3f-9b66-413c-b82f-fdf7bc0f8617" providerId="ADAL" clId="{AC9620C4-7F2C-4E99-81FE-02837F353DAE}" dt="2023-09-22T18:29:01.435" v="1332"/>
          <ac:spMkLst>
            <pc:docMk/>
            <pc:sldMk cId="3769739086" sldId="266"/>
            <ac:spMk id="301" creationId="{F069F7C9-2E63-E049-E871-E0B52CBCACF8}"/>
          </ac:spMkLst>
        </pc:spChg>
        <pc:spChg chg="mod">
          <ac:chgData name="Tao, Bill" userId="8bec7c3f-9b66-413c-b82f-fdf7bc0f8617" providerId="ADAL" clId="{AC9620C4-7F2C-4E99-81FE-02837F353DAE}" dt="2023-09-22T18:29:01.435" v="1332"/>
          <ac:spMkLst>
            <pc:docMk/>
            <pc:sldMk cId="3769739086" sldId="266"/>
            <ac:spMk id="302" creationId="{21EBCB7A-7AF6-C336-3CC5-4CBD0DB187C1}"/>
          </ac:spMkLst>
        </pc:spChg>
        <pc:spChg chg="mod">
          <ac:chgData name="Tao, Bill" userId="8bec7c3f-9b66-413c-b82f-fdf7bc0f8617" providerId="ADAL" clId="{AC9620C4-7F2C-4E99-81FE-02837F353DAE}" dt="2023-09-22T18:29:01.435" v="1332"/>
          <ac:spMkLst>
            <pc:docMk/>
            <pc:sldMk cId="3769739086" sldId="266"/>
            <ac:spMk id="303" creationId="{6010EA0A-70DB-D8F5-A4E2-EEDCE3C6C8EC}"/>
          </ac:spMkLst>
        </pc:spChg>
        <pc:spChg chg="mod">
          <ac:chgData name="Tao, Bill" userId="8bec7c3f-9b66-413c-b82f-fdf7bc0f8617" providerId="ADAL" clId="{AC9620C4-7F2C-4E99-81FE-02837F353DAE}" dt="2023-09-22T18:29:01.435" v="1332"/>
          <ac:spMkLst>
            <pc:docMk/>
            <pc:sldMk cId="3769739086" sldId="266"/>
            <ac:spMk id="304" creationId="{DAC0A563-E853-EDDE-6F0E-3A68A820E709}"/>
          </ac:spMkLst>
        </pc:spChg>
        <pc:spChg chg="mod">
          <ac:chgData name="Tao, Bill" userId="8bec7c3f-9b66-413c-b82f-fdf7bc0f8617" providerId="ADAL" clId="{AC9620C4-7F2C-4E99-81FE-02837F353DAE}" dt="2023-09-22T18:29:01.435" v="1332"/>
          <ac:spMkLst>
            <pc:docMk/>
            <pc:sldMk cId="3769739086" sldId="266"/>
            <ac:spMk id="305" creationId="{1507860C-5392-FA20-F190-05F9D257E883}"/>
          </ac:spMkLst>
        </pc:spChg>
        <pc:spChg chg="mod">
          <ac:chgData name="Tao, Bill" userId="8bec7c3f-9b66-413c-b82f-fdf7bc0f8617" providerId="ADAL" clId="{AC9620C4-7F2C-4E99-81FE-02837F353DAE}" dt="2023-09-22T18:29:01.435" v="1332"/>
          <ac:spMkLst>
            <pc:docMk/>
            <pc:sldMk cId="3769739086" sldId="266"/>
            <ac:spMk id="306" creationId="{CB3FF799-7774-FA83-4ADA-483EBBA9F8EE}"/>
          </ac:spMkLst>
        </pc:spChg>
        <pc:spChg chg="mod">
          <ac:chgData name="Tao, Bill" userId="8bec7c3f-9b66-413c-b82f-fdf7bc0f8617" providerId="ADAL" clId="{AC9620C4-7F2C-4E99-81FE-02837F353DAE}" dt="2023-09-22T18:29:01.435" v="1332"/>
          <ac:spMkLst>
            <pc:docMk/>
            <pc:sldMk cId="3769739086" sldId="266"/>
            <ac:spMk id="307" creationId="{98FAE68A-AF97-CE70-6668-A5614CD293A2}"/>
          </ac:spMkLst>
        </pc:spChg>
        <pc:spChg chg="mod">
          <ac:chgData name="Tao, Bill" userId="8bec7c3f-9b66-413c-b82f-fdf7bc0f8617" providerId="ADAL" clId="{AC9620C4-7F2C-4E99-81FE-02837F353DAE}" dt="2023-09-22T18:29:01.435" v="1332"/>
          <ac:spMkLst>
            <pc:docMk/>
            <pc:sldMk cId="3769739086" sldId="266"/>
            <ac:spMk id="308" creationId="{477B2213-E85E-477E-165F-1087D1106A20}"/>
          </ac:spMkLst>
        </pc:spChg>
        <pc:spChg chg="mod">
          <ac:chgData name="Tao, Bill" userId="8bec7c3f-9b66-413c-b82f-fdf7bc0f8617" providerId="ADAL" clId="{AC9620C4-7F2C-4E99-81FE-02837F353DAE}" dt="2023-09-22T18:29:01.435" v="1332"/>
          <ac:spMkLst>
            <pc:docMk/>
            <pc:sldMk cId="3769739086" sldId="266"/>
            <ac:spMk id="309" creationId="{C903E7D7-1E19-7773-66A4-3A4B03211800}"/>
          </ac:spMkLst>
        </pc:spChg>
        <pc:spChg chg="mod">
          <ac:chgData name="Tao, Bill" userId="8bec7c3f-9b66-413c-b82f-fdf7bc0f8617" providerId="ADAL" clId="{AC9620C4-7F2C-4E99-81FE-02837F353DAE}" dt="2023-09-22T18:29:01.435" v="1332"/>
          <ac:spMkLst>
            <pc:docMk/>
            <pc:sldMk cId="3769739086" sldId="266"/>
            <ac:spMk id="310" creationId="{C3F60AC4-04C3-2C7D-BDBB-CF989995893C}"/>
          </ac:spMkLst>
        </pc:spChg>
        <pc:spChg chg="mod">
          <ac:chgData name="Tao, Bill" userId="8bec7c3f-9b66-413c-b82f-fdf7bc0f8617" providerId="ADAL" clId="{AC9620C4-7F2C-4E99-81FE-02837F353DAE}" dt="2023-09-22T18:29:01.435" v="1332"/>
          <ac:spMkLst>
            <pc:docMk/>
            <pc:sldMk cId="3769739086" sldId="266"/>
            <ac:spMk id="311" creationId="{67381696-253E-067C-E593-AB0FF2D7C459}"/>
          </ac:spMkLst>
        </pc:spChg>
        <pc:spChg chg="mod">
          <ac:chgData name="Tao, Bill" userId="8bec7c3f-9b66-413c-b82f-fdf7bc0f8617" providerId="ADAL" clId="{AC9620C4-7F2C-4E99-81FE-02837F353DAE}" dt="2023-09-22T18:29:01.435" v="1332"/>
          <ac:spMkLst>
            <pc:docMk/>
            <pc:sldMk cId="3769739086" sldId="266"/>
            <ac:spMk id="312" creationId="{FAFBA1C9-D695-CA12-98A9-B05B8B94AE7A}"/>
          </ac:spMkLst>
        </pc:spChg>
        <pc:spChg chg="mod">
          <ac:chgData name="Tao, Bill" userId="8bec7c3f-9b66-413c-b82f-fdf7bc0f8617" providerId="ADAL" clId="{AC9620C4-7F2C-4E99-81FE-02837F353DAE}" dt="2023-09-22T18:29:01.435" v="1332"/>
          <ac:spMkLst>
            <pc:docMk/>
            <pc:sldMk cId="3769739086" sldId="266"/>
            <ac:spMk id="313" creationId="{48AED560-694E-D72B-3461-17B303CEC476}"/>
          </ac:spMkLst>
        </pc:spChg>
        <pc:spChg chg="mod">
          <ac:chgData name="Tao, Bill" userId="8bec7c3f-9b66-413c-b82f-fdf7bc0f8617" providerId="ADAL" clId="{AC9620C4-7F2C-4E99-81FE-02837F353DAE}" dt="2023-09-22T18:29:01.435" v="1332"/>
          <ac:spMkLst>
            <pc:docMk/>
            <pc:sldMk cId="3769739086" sldId="266"/>
            <ac:spMk id="314" creationId="{DDB56ACF-F15B-3FEB-8748-A14B1A473033}"/>
          </ac:spMkLst>
        </pc:spChg>
        <pc:spChg chg="mod">
          <ac:chgData name="Tao, Bill" userId="8bec7c3f-9b66-413c-b82f-fdf7bc0f8617" providerId="ADAL" clId="{AC9620C4-7F2C-4E99-81FE-02837F353DAE}" dt="2023-09-22T18:29:01.435" v="1332"/>
          <ac:spMkLst>
            <pc:docMk/>
            <pc:sldMk cId="3769739086" sldId="266"/>
            <ac:spMk id="315" creationId="{DEBECC17-CD64-D253-8AE4-DC085972EF72}"/>
          </ac:spMkLst>
        </pc:spChg>
        <pc:spChg chg="mod">
          <ac:chgData name="Tao, Bill" userId="8bec7c3f-9b66-413c-b82f-fdf7bc0f8617" providerId="ADAL" clId="{AC9620C4-7F2C-4E99-81FE-02837F353DAE}" dt="2023-09-22T18:29:01.435" v="1332"/>
          <ac:spMkLst>
            <pc:docMk/>
            <pc:sldMk cId="3769739086" sldId="266"/>
            <ac:spMk id="316" creationId="{F32B3910-9FD0-5486-5E8D-1EB6F7294411}"/>
          </ac:spMkLst>
        </pc:spChg>
        <pc:spChg chg="mod">
          <ac:chgData name="Tao, Bill" userId="8bec7c3f-9b66-413c-b82f-fdf7bc0f8617" providerId="ADAL" clId="{AC9620C4-7F2C-4E99-81FE-02837F353DAE}" dt="2023-09-22T18:29:01.435" v="1332"/>
          <ac:spMkLst>
            <pc:docMk/>
            <pc:sldMk cId="3769739086" sldId="266"/>
            <ac:spMk id="317" creationId="{064DBEA7-9428-2F2A-2F4A-2F7AB4B8813B}"/>
          </ac:spMkLst>
        </pc:spChg>
        <pc:spChg chg="mod">
          <ac:chgData name="Tao, Bill" userId="8bec7c3f-9b66-413c-b82f-fdf7bc0f8617" providerId="ADAL" clId="{AC9620C4-7F2C-4E99-81FE-02837F353DAE}" dt="2023-09-22T18:29:01.435" v="1332"/>
          <ac:spMkLst>
            <pc:docMk/>
            <pc:sldMk cId="3769739086" sldId="266"/>
            <ac:spMk id="318" creationId="{58B488E7-709C-EAF7-C4AA-F00874628D50}"/>
          </ac:spMkLst>
        </pc:spChg>
        <pc:spChg chg="mod">
          <ac:chgData name="Tao, Bill" userId="8bec7c3f-9b66-413c-b82f-fdf7bc0f8617" providerId="ADAL" clId="{AC9620C4-7F2C-4E99-81FE-02837F353DAE}" dt="2023-09-22T18:29:01.435" v="1332"/>
          <ac:spMkLst>
            <pc:docMk/>
            <pc:sldMk cId="3769739086" sldId="266"/>
            <ac:spMk id="319" creationId="{D8750246-FE3F-8E68-6EB5-25CE99E9998A}"/>
          </ac:spMkLst>
        </pc:spChg>
        <pc:spChg chg="mod">
          <ac:chgData name="Tao, Bill" userId="8bec7c3f-9b66-413c-b82f-fdf7bc0f8617" providerId="ADAL" clId="{AC9620C4-7F2C-4E99-81FE-02837F353DAE}" dt="2023-09-22T18:29:01.435" v="1332"/>
          <ac:spMkLst>
            <pc:docMk/>
            <pc:sldMk cId="3769739086" sldId="266"/>
            <ac:spMk id="320" creationId="{BFBFF612-FCB3-7B34-37E3-8183F17CCF39}"/>
          </ac:spMkLst>
        </pc:spChg>
        <pc:spChg chg="mod">
          <ac:chgData name="Tao, Bill" userId="8bec7c3f-9b66-413c-b82f-fdf7bc0f8617" providerId="ADAL" clId="{AC9620C4-7F2C-4E99-81FE-02837F353DAE}" dt="2023-09-22T18:29:01.435" v="1332"/>
          <ac:spMkLst>
            <pc:docMk/>
            <pc:sldMk cId="3769739086" sldId="266"/>
            <ac:spMk id="321" creationId="{EE728FE0-2D13-FC56-32A9-4812FFB5BF6C}"/>
          </ac:spMkLst>
        </pc:spChg>
        <pc:spChg chg="mod">
          <ac:chgData name="Tao, Bill" userId="8bec7c3f-9b66-413c-b82f-fdf7bc0f8617" providerId="ADAL" clId="{AC9620C4-7F2C-4E99-81FE-02837F353DAE}" dt="2023-09-22T18:29:01.435" v="1332"/>
          <ac:spMkLst>
            <pc:docMk/>
            <pc:sldMk cId="3769739086" sldId="266"/>
            <ac:spMk id="322" creationId="{D1FA198A-E036-B194-1322-BD8C22EA3F36}"/>
          </ac:spMkLst>
        </pc:spChg>
        <pc:spChg chg="mod">
          <ac:chgData name="Tao, Bill" userId="8bec7c3f-9b66-413c-b82f-fdf7bc0f8617" providerId="ADAL" clId="{AC9620C4-7F2C-4E99-81FE-02837F353DAE}" dt="2023-09-22T18:29:01.435" v="1332"/>
          <ac:spMkLst>
            <pc:docMk/>
            <pc:sldMk cId="3769739086" sldId="266"/>
            <ac:spMk id="323" creationId="{20C08C4D-5021-E82E-2257-AD84403340F5}"/>
          </ac:spMkLst>
        </pc:spChg>
        <pc:spChg chg="mod">
          <ac:chgData name="Tao, Bill" userId="8bec7c3f-9b66-413c-b82f-fdf7bc0f8617" providerId="ADAL" clId="{AC9620C4-7F2C-4E99-81FE-02837F353DAE}" dt="2023-09-22T18:29:01.435" v="1332"/>
          <ac:spMkLst>
            <pc:docMk/>
            <pc:sldMk cId="3769739086" sldId="266"/>
            <ac:spMk id="324" creationId="{0BB0EC98-9CEC-B9C9-FC49-6AAA159672F2}"/>
          </ac:spMkLst>
        </pc:spChg>
        <pc:spChg chg="mod">
          <ac:chgData name="Tao, Bill" userId="8bec7c3f-9b66-413c-b82f-fdf7bc0f8617" providerId="ADAL" clId="{AC9620C4-7F2C-4E99-81FE-02837F353DAE}" dt="2023-09-22T18:29:01.435" v="1332"/>
          <ac:spMkLst>
            <pc:docMk/>
            <pc:sldMk cId="3769739086" sldId="266"/>
            <ac:spMk id="325" creationId="{42529E20-5EA2-617D-DE2C-1CC07525E5C2}"/>
          </ac:spMkLst>
        </pc:spChg>
        <pc:spChg chg="mod">
          <ac:chgData name="Tao, Bill" userId="8bec7c3f-9b66-413c-b82f-fdf7bc0f8617" providerId="ADAL" clId="{AC9620C4-7F2C-4E99-81FE-02837F353DAE}" dt="2023-09-22T18:29:01.435" v="1332"/>
          <ac:spMkLst>
            <pc:docMk/>
            <pc:sldMk cId="3769739086" sldId="266"/>
            <ac:spMk id="326" creationId="{A0B11A63-341C-9CA3-9BE7-4D64558174DD}"/>
          </ac:spMkLst>
        </pc:spChg>
        <pc:spChg chg="mod">
          <ac:chgData name="Tao, Bill" userId="8bec7c3f-9b66-413c-b82f-fdf7bc0f8617" providerId="ADAL" clId="{AC9620C4-7F2C-4E99-81FE-02837F353DAE}" dt="2023-09-22T18:29:01.435" v="1332"/>
          <ac:spMkLst>
            <pc:docMk/>
            <pc:sldMk cId="3769739086" sldId="266"/>
            <ac:spMk id="327" creationId="{17E7F918-611C-67F6-6867-A86F2DA119D1}"/>
          </ac:spMkLst>
        </pc:spChg>
        <pc:spChg chg="mod">
          <ac:chgData name="Tao, Bill" userId="8bec7c3f-9b66-413c-b82f-fdf7bc0f8617" providerId="ADAL" clId="{AC9620C4-7F2C-4E99-81FE-02837F353DAE}" dt="2023-09-22T18:29:01.435" v="1332"/>
          <ac:spMkLst>
            <pc:docMk/>
            <pc:sldMk cId="3769739086" sldId="266"/>
            <ac:spMk id="328" creationId="{C6D10FB4-E3A7-840B-DCAD-F3F249D146A4}"/>
          </ac:spMkLst>
        </pc:spChg>
        <pc:spChg chg="mod">
          <ac:chgData name="Tao, Bill" userId="8bec7c3f-9b66-413c-b82f-fdf7bc0f8617" providerId="ADAL" clId="{AC9620C4-7F2C-4E99-81FE-02837F353DAE}" dt="2023-09-22T18:29:01.435" v="1332"/>
          <ac:spMkLst>
            <pc:docMk/>
            <pc:sldMk cId="3769739086" sldId="266"/>
            <ac:spMk id="329" creationId="{D19169BB-C0AE-865F-A6AD-0C1BF4171FD1}"/>
          </ac:spMkLst>
        </pc:spChg>
        <pc:spChg chg="mod">
          <ac:chgData name="Tao, Bill" userId="8bec7c3f-9b66-413c-b82f-fdf7bc0f8617" providerId="ADAL" clId="{AC9620C4-7F2C-4E99-81FE-02837F353DAE}" dt="2023-09-22T18:29:01.435" v="1332"/>
          <ac:spMkLst>
            <pc:docMk/>
            <pc:sldMk cId="3769739086" sldId="266"/>
            <ac:spMk id="330" creationId="{F20CF9CA-B4CF-EA2B-EC18-19A425A1FB3E}"/>
          </ac:spMkLst>
        </pc:spChg>
        <pc:spChg chg="mod">
          <ac:chgData name="Tao, Bill" userId="8bec7c3f-9b66-413c-b82f-fdf7bc0f8617" providerId="ADAL" clId="{AC9620C4-7F2C-4E99-81FE-02837F353DAE}" dt="2023-09-22T18:29:01.435" v="1332"/>
          <ac:spMkLst>
            <pc:docMk/>
            <pc:sldMk cId="3769739086" sldId="266"/>
            <ac:spMk id="332" creationId="{86BC65F2-9FD7-40D8-358B-A0F6FCAB56D1}"/>
          </ac:spMkLst>
        </pc:spChg>
        <pc:spChg chg="mod">
          <ac:chgData name="Tao, Bill" userId="8bec7c3f-9b66-413c-b82f-fdf7bc0f8617" providerId="ADAL" clId="{AC9620C4-7F2C-4E99-81FE-02837F353DAE}" dt="2023-09-22T18:29:01.435" v="1332"/>
          <ac:spMkLst>
            <pc:docMk/>
            <pc:sldMk cId="3769739086" sldId="266"/>
            <ac:spMk id="333" creationId="{6B00879E-63AF-8ECE-EC61-D2299D0F7022}"/>
          </ac:spMkLst>
        </pc:spChg>
        <pc:spChg chg="mod">
          <ac:chgData name="Tao, Bill" userId="8bec7c3f-9b66-413c-b82f-fdf7bc0f8617" providerId="ADAL" clId="{AC9620C4-7F2C-4E99-81FE-02837F353DAE}" dt="2023-09-22T18:29:01.435" v="1332"/>
          <ac:spMkLst>
            <pc:docMk/>
            <pc:sldMk cId="3769739086" sldId="266"/>
            <ac:spMk id="334" creationId="{658B947E-FC5F-DD64-8B8C-0B7C8F086979}"/>
          </ac:spMkLst>
        </pc:spChg>
        <pc:spChg chg="mod">
          <ac:chgData name="Tao, Bill" userId="8bec7c3f-9b66-413c-b82f-fdf7bc0f8617" providerId="ADAL" clId="{AC9620C4-7F2C-4E99-81FE-02837F353DAE}" dt="2023-09-22T18:29:01.435" v="1332"/>
          <ac:spMkLst>
            <pc:docMk/>
            <pc:sldMk cId="3769739086" sldId="266"/>
            <ac:spMk id="335" creationId="{E8B92897-CFA2-145E-3FB0-111A4D8D9566}"/>
          </ac:spMkLst>
        </pc:spChg>
        <pc:spChg chg="mod">
          <ac:chgData name="Tao, Bill" userId="8bec7c3f-9b66-413c-b82f-fdf7bc0f8617" providerId="ADAL" clId="{AC9620C4-7F2C-4E99-81FE-02837F353DAE}" dt="2023-09-22T18:29:01.435" v="1332"/>
          <ac:spMkLst>
            <pc:docMk/>
            <pc:sldMk cId="3769739086" sldId="266"/>
            <ac:spMk id="336" creationId="{BFA6CB68-3BA9-267E-E335-4A277C58AB1A}"/>
          </ac:spMkLst>
        </pc:spChg>
        <pc:spChg chg="mod">
          <ac:chgData name="Tao, Bill" userId="8bec7c3f-9b66-413c-b82f-fdf7bc0f8617" providerId="ADAL" clId="{AC9620C4-7F2C-4E99-81FE-02837F353DAE}" dt="2023-09-22T18:29:01.435" v="1332"/>
          <ac:spMkLst>
            <pc:docMk/>
            <pc:sldMk cId="3769739086" sldId="266"/>
            <ac:spMk id="337" creationId="{FD85FCB2-C2BF-0172-E601-4CC7B7E95D14}"/>
          </ac:spMkLst>
        </pc:spChg>
        <pc:spChg chg="mod">
          <ac:chgData name="Tao, Bill" userId="8bec7c3f-9b66-413c-b82f-fdf7bc0f8617" providerId="ADAL" clId="{AC9620C4-7F2C-4E99-81FE-02837F353DAE}" dt="2023-09-22T18:29:01.435" v="1332"/>
          <ac:spMkLst>
            <pc:docMk/>
            <pc:sldMk cId="3769739086" sldId="266"/>
            <ac:spMk id="338" creationId="{F4D5C8A9-ED37-A6D8-F8AF-7CB6D99B8764}"/>
          </ac:spMkLst>
        </pc:spChg>
        <pc:spChg chg="mod">
          <ac:chgData name="Tao, Bill" userId="8bec7c3f-9b66-413c-b82f-fdf7bc0f8617" providerId="ADAL" clId="{AC9620C4-7F2C-4E99-81FE-02837F353DAE}" dt="2023-09-22T18:29:01.435" v="1332"/>
          <ac:spMkLst>
            <pc:docMk/>
            <pc:sldMk cId="3769739086" sldId="266"/>
            <ac:spMk id="339" creationId="{10C1B872-258A-09A9-4E03-2EA5391344C0}"/>
          </ac:spMkLst>
        </pc:spChg>
        <pc:spChg chg="mod">
          <ac:chgData name="Tao, Bill" userId="8bec7c3f-9b66-413c-b82f-fdf7bc0f8617" providerId="ADAL" clId="{AC9620C4-7F2C-4E99-81FE-02837F353DAE}" dt="2023-09-22T18:29:01.435" v="1332"/>
          <ac:spMkLst>
            <pc:docMk/>
            <pc:sldMk cId="3769739086" sldId="266"/>
            <ac:spMk id="340" creationId="{023D47E1-29B7-9784-8098-E404AF856DB4}"/>
          </ac:spMkLst>
        </pc:spChg>
        <pc:spChg chg="mod">
          <ac:chgData name="Tao, Bill" userId="8bec7c3f-9b66-413c-b82f-fdf7bc0f8617" providerId="ADAL" clId="{AC9620C4-7F2C-4E99-81FE-02837F353DAE}" dt="2023-09-22T18:29:01.435" v="1332"/>
          <ac:spMkLst>
            <pc:docMk/>
            <pc:sldMk cId="3769739086" sldId="266"/>
            <ac:spMk id="341" creationId="{88CD262C-D13F-6080-ACEC-F30DFF4AC37F}"/>
          </ac:spMkLst>
        </pc:spChg>
        <pc:spChg chg="mod">
          <ac:chgData name="Tao, Bill" userId="8bec7c3f-9b66-413c-b82f-fdf7bc0f8617" providerId="ADAL" clId="{AC9620C4-7F2C-4E99-81FE-02837F353DAE}" dt="2023-09-22T18:29:01.435" v="1332"/>
          <ac:spMkLst>
            <pc:docMk/>
            <pc:sldMk cId="3769739086" sldId="266"/>
            <ac:spMk id="342" creationId="{85E37DAF-0614-945E-F534-5FBF92AEF760}"/>
          </ac:spMkLst>
        </pc:spChg>
        <pc:spChg chg="mod">
          <ac:chgData name="Tao, Bill" userId="8bec7c3f-9b66-413c-b82f-fdf7bc0f8617" providerId="ADAL" clId="{AC9620C4-7F2C-4E99-81FE-02837F353DAE}" dt="2023-09-22T18:29:01.435" v="1332"/>
          <ac:spMkLst>
            <pc:docMk/>
            <pc:sldMk cId="3769739086" sldId="266"/>
            <ac:spMk id="343" creationId="{8B4C8A9A-C749-F304-7F15-93B9470B7C6B}"/>
          </ac:spMkLst>
        </pc:spChg>
        <pc:spChg chg="mod">
          <ac:chgData name="Tao, Bill" userId="8bec7c3f-9b66-413c-b82f-fdf7bc0f8617" providerId="ADAL" clId="{AC9620C4-7F2C-4E99-81FE-02837F353DAE}" dt="2023-09-22T18:29:01.435" v="1332"/>
          <ac:spMkLst>
            <pc:docMk/>
            <pc:sldMk cId="3769739086" sldId="266"/>
            <ac:spMk id="344" creationId="{8BFA66B9-10A7-33F6-9D4F-2860B0AA82FE}"/>
          </ac:spMkLst>
        </pc:spChg>
        <pc:spChg chg="mod">
          <ac:chgData name="Tao, Bill" userId="8bec7c3f-9b66-413c-b82f-fdf7bc0f8617" providerId="ADAL" clId="{AC9620C4-7F2C-4E99-81FE-02837F353DAE}" dt="2023-09-22T18:29:01.435" v="1332"/>
          <ac:spMkLst>
            <pc:docMk/>
            <pc:sldMk cId="3769739086" sldId="266"/>
            <ac:spMk id="345" creationId="{B5B57F28-E90F-1B35-8D90-EE826CE805F6}"/>
          </ac:spMkLst>
        </pc:spChg>
        <pc:spChg chg="mod">
          <ac:chgData name="Tao, Bill" userId="8bec7c3f-9b66-413c-b82f-fdf7bc0f8617" providerId="ADAL" clId="{AC9620C4-7F2C-4E99-81FE-02837F353DAE}" dt="2023-09-22T18:29:01.435" v="1332"/>
          <ac:spMkLst>
            <pc:docMk/>
            <pc:sldMk cId="3769739086" sldId="266"/>
            <ac:spMk id="346" creationId="{E788B857-98BF-DDBB-67C2-236B26608E84}"/>
          </ac:spMkLst>
        </pc:spChg>
        <pc:spChg chg="mod">
          <ac:chgData name="Tao, Bill" userId="8bec7c3f-9b66-413c-b82f-fdf7bc0f8617" providerId="ADAL" clId="{AC9620C4-7F2C-4E99-81FE-02837F353DAE}" dt="2023-09-22T18:29:01.435" v="1332"/>
          <ac:spMkLst>
            <pc:docMk/>
            <pc:sldMk cId="3769739086" sldId="266"/>
            <ac:spMk id="347" creationId="{ADC5B0F2-FDA4-4975-CB17-4C582AB12282}"/>
          </ac:spMkLst>
        </pc:spChg>
        <pc:spChg chg="mod">
          <ac:chgData name="Tao, Bill" userId="8bec7c3f-9b66-413c-b82f-fdf7bc0f8617" providerId="ADAL" clId="{AC9620C4-7F2C-4E99-81FE-02837F353DAE}" dt="2023-09-22T18:29:01.435" v="1332"/>
          <ac:spMkLst>
            <pc:docMk/>
            <pc:sldMk cId="3769739086" sldId="266"/>
            <ac:spMk id="348" creationId="{7FF3E9C9-E0B7-4182-C788-C3332DA20C70}"/>
          </ac:spMkLst>
        </pc:spChg>
        <pc:spChg chg="mod">
          <ac:chgData name="Tao, Bill" userId="8bec7c3f-9b66-413c-b82f-fdf7bc0f8617" providerId="ADAL" clId="{AC9620C4-7F2C-4E99-81FE-02837F353DAE}" dt="2023-09-22T18:29:01.435" v="1332"/>
          <ac:spMkLst>
            <pc:docMk/>
            <pc:sldMk cId="3769739086" sldId="266"/>
            <ac:spMk id="349" creationId="{5070C1BF-FAD2-C7E3-75C2-3CB17A6CB835}"/>
          </ac:spMkLst>
        </pc:spChg>
        <pc:spChg chg="mod">
          <ac:chgData name="Tao, Bill" userId="8bec7c3f-9b66-413c-b82f-fdf7bc0f8617" providerId="ADAL" clId="{AC9620C4-7F2C-4E99-81FE-02837F353DAE}" dt="2023-09-22T18:29:01.435" v="1332"/>
          <ac:spMkLst>
            <pc:docMk/>
            <pc:sldMk cId="3769739086" sldId="266"/>
            <ac:spMk id="350" creationId="{F1DB5375-F4AE-EEE5-13E1-873A38D882A7}"/>
          </ac:spMkLst>
        </pc:spChg>
        <pc:spChg chg="mod">
          <ac:chgData name="Tao, Bill" userId="8bec7c3f-9b66-413c-b82f-fdf7bc0f8617" providerId="ADAL" clId="{AC9620C4-7F2C-4E99-81FE-02837F353DAE}" dt="2023-09-22T18:29:01.435" v="1332"/>
          <ac:spMkLst>
            <pc:docMk/>
            <pc:sldMk cId="3769739086" sldId="266"/>
            <ac:spMk id="351" creationId="{8D8B4515-E08F-0814-EC3A-A8722CB270BA}"/>
          </ac:spMkLst>
        </pc:spChg>
        <pc:spChg chg="mod">
          <ac:chgData name="Tao, Bill" userId="8bec7c3f-9b66-413c-b82f-fdf7bc0f8617" providerId="ADAL" clId="{AC9620C4-7F2C-4E99-81FE-02837F353DAE}" dt="2023-09-22T18:29:01.435" v="1332"/>
          <ac:spMkLst>
            <pc:docMk/>
            <pc:sldMk cId="3769739086" sldId="266"/>
            <ac:spMk id="352" creationId="{CAC8BCB9-94C8-8FB2-BE08-DB93D78F60D6}"/>
          </ac:spMkLst>
        </pc:spChg>
        <pc:spChg chg="mod">
          <ac:chgData name="Tao, Bill" userId="8bec7c3f-9b66-413c-b82f-fdf7bc0f8617" providerId="ADAL" clId="{AC9620C4-7F2C-4E99-81FE-02837F353DAE}" dt="2023-09-22T18:29:01.435" v="1332"/>
          <ac:spMkLst>
            <pc:docMk/>
            <pc:sldMk cId="3769739086" sldId="266"/>
            <ac:spMk id="353" creationId="{97904DC4-DC19-313D-C94D-A663B2DF3E31}"/>
          </ac:spMkLst>
        </pc:spChg>
        <pc:spChg chg="mod">
          <ac:chgData name="Tao, Bill" userId="8bec7c3f-9b66-413c-b82f-fdf7bc0f8617" providerId="ADAL" clId="{AC9620C4-7F2C-4E99-81FE-02837F353DAE}" dt="2023-09-22T18:29:01.435" v="1332"/>
          <ac:spMkLst>
            <pc:docMk/>
            <pc:sldMk cId="3769739086" sldId="266"/>
            <ac:spMk id="354" creationId="{E661766D-8942-C281-E444-2DAC5C410790}"/>
          </ac:spMkLst>
        </pc:spChg>
        <pc:spChg chg="mod">
          <ac:chgData name="Tao, Bill" userId="8bec7c3f-9b66-413c-b82f-fdf7bc0f8617" providerId="ADAL" clId="{AC9620C4-7F2C-4E99-81FE-02837F353DAE}" dt="2023-09-22T18:29:01.435" v="1332"/>
          <ac:spMkLst>
            <pc:docMk/>
            <pc:sldMk cId="3769739086" sldId="266"/>
            <ac:spMk id="355" creationId="{01DC72A1-7FD2-1FFF-9603-1D417BB2874E}"/>
          </ac:spMkLst>
        </pc:spChg>
        <pc:spChg chg="mod">
          <ac:chgData name="Tao, Bill" userId="8bec7c3f-9b66-413c-b82f-fdf7bc0f8617" providerId="ADAL" clId="{AC9620C4-7F2C-4E99-81FE-02837F353DAE}" dt="2023-09-22T18:29:01.435" v="1332"/>
          <ac:spMkLst>
            <pc:docMk/>
            <pc:sldMk cId="3769739086" sldId="266"/>
            <ac:spMk id="356" creationId="{F63E62A7-8C20-C00C-387F-1F42492E1BB7}"/>
          </ac:spMkLst>
        </pc:spChg>
        <pc:spChg chg="mod">
          <ac:chgData name="Tao, Bill" userId="8bec7c3f-9b66-413c-b82f-fdf7bc0f8617" providerId="ADAL" clId="{AC9620C4-7F2C-4E99-81FE-02837F353DAE}" dt="2023-09-22T18:29:01.435" v="1332"/>
          <ac:spMkLst>
            <pc:docMk/>
            <pc:sldMk cId="3769739086" sldId="266"/>
            <ac:spMk id="357" creationId="{A054B782-ECE3-52C6-0645-DA9BEF563F40}"/>
          </ac:spMkLst>
        </pc:spChg>
        <pc:spChg chg="mod">
          <ac:chgData name="Tao, Bill" userId="8bec7c3f-9b66-413c-b82f-fdf7bc0f8617" providerId="ADAL" clId="{AC9620C4-7F2C-4E99-81FE-02837F353DAE}" dt="2023-09-22T18:29:01.435" v="1332"/>
          <ac:spMkLst>
            <pc:docMk/>
            <pc:sldMk cId="3769739086" sldId="266"/>
            <ac:spMk id="358" creationId="{611CAF41-16CD-0DD1-D003-64947DE5D159}"/>
          </ac:spMkLst>
        </pc:spChg>
        <pc:spChg chg="mod">
          <ac:chgData name="Tao, Bill" userId="8bec7c3f-9b66-413c-b82f-fdf7bc0f8617" providerId="ADAL" clId="{AC9620C4-7F2C-4E99-81FE-02837F353DAE}" dt="2023-09-22T18:29:01.435" v="1332"/>
          <ac:spMkLst>
            <pc:docMk/>
            <pc:sldMk cId="3769739086" sldId="266"/>
            <ac:spMk id="359" creationId="{CDF486EF-16C3-2479-3DA9-580F490BD1B1}"/>
          </ac:spMkLst>
        </pc:spChg>
        <pc:spChg chg="mod">
          <ac:chgData name="Tao, Bill" userId="8bec7c3f-9b66-413c-b82f-fdf7bc0f8617" providerId="ADAL" clId="{AC9620C4-7F2C-4E99-81FE-02837F353DAE}" dt="2023-09-22T18:29:01.435" v="1332"/>
          <ac:spMkLst>
            <pc:docMk/>
            <pc:sldMk cId="3769739086" sldId="266"/>
            <ac:spMk id="360" creationId="{AB041947-3353-E4EE-1B11-B2AC0BC4545B}"/>
          </ac:spMkLst>
        </pc:spChg>
        <pc:spChg chg="mod">
          <ac:chgData name="Tao, Bill" userId="8bec7c3f-9b66-413c-b82f-fdf7bc0f8617" providerId="ADAL" clId="{AC9620C4-7F2C-4E99-81FE-02837F353DAE}" dt="2023-09-22T18:29:01.435" v="1332"/>
          <ac:spMkLst>
            <pc:docMk/>
            <pc:sldMk cId="3769739086" sldId="266"/>
            <ac:spMk id="361" creationId="{9C641A29-4184-BD53-FAD7-2B72B3A16E52}"/>
          </ac:spMkLst>
        </pc:spChg>
        <pc:spChg chg="mod">
          <ac:chgData name="Tao, Bill" userId="8bec7c3f-9b66-413c-b82f-fdf7bc0f8617" providerId="ADAL" clId="{AC9620C4-7F2C-4E99-81FE-02837F353DAE}" dt="2023-09-22T18:29:01.435" v="1332"/>
          <ac:spMkLst>
            <pc:docMk/>
            <pc:sldMk cId="3769739086" sldId="266"/>
            <ac:spMk id="362" creationId="{C9431A68-BDD3-9A84-365D-C49722A2D5C6}"/>
          </ac:spMkLst>
        </pc:spChg>
        <pc:spChg chg="mod">
          <ac:chgData name="Tao, Bill" userId="8bec7c3f-9b66-413c-b82f-fdf7bc0f8617" providerId="ADAL" clId="{AC9620C4-7F2C-4E99-81FE-02837F353DAE}" dt="2023-09-22T18:29:01.435" v="1332"/>
          <ac:spMkLst>
            <pc:docMk/>
            <pc:sldMk cId="3769739086" sldId="266"/>
            <ac:spMk id="363" creationId="{280506FB-9E06-78C4-6CAD-F94624813FF6}"/>
          </ac:spMkLst>
        </pc:spChg>
        <pc:spChg chg="mod">
          <ac:chgData name="Tao, Bill" userId="8bec7c3f-9b66-413c-b82f-fdf7bc0f8617" providerId="ADAL" clId="{AC9620C4-7F2C-4E99-81FE-02837F353DAE}" dt="2023-09-22T18:29:01.435" v="1332"/>
          <ac:spMkLst>
            <pc:docMk/>
            <pc:sldMk cId="3769739086" sldId="266"/>
            <ac:spMk id="364" creationId="{C23C51D9-E85A-4CA8-F7C0-680A1C036F9E}"/>
          </ac:spMkLst>
        </pc:spChg>
        <pc:spChg chg="mod">
          <ac:chgData name="Tao, Bill" userId="8bec7c3f-9b66-413c-b82f-fdf7bc0f8617" providerId="ADAL" clId="{AC9620C4-7F2C-4E99-81FE-02837F353DAE}" dt="2023-09-22T18:29:01.435" v="1332"/>
          <ac:spMkLst>
            <pc:docMk/>
            <pc:sldMk cId="3769739086" sldId="266"/>
            <ac:spMk id="365" creationId="{DFEF6564-0F12-B446-7A4C-068A1BDA9E68}"/>
          </ac:spMkLst>
        </pc:spChg>
        <pc:spChg chg="mod">
          <ac:chgData name="Tao, Bill" userId="8bec7c3f-9b66-413c-b82f-fdf7bc0f8617" providerId="ADAL" clId="{AC9620C4-7F2C-4E99-81FE-02837F353DAE}" dt="2023-09-22T18:29:01.435" v="1332"/>
          <ac:spMkLst>
            <pc:docMk/>
            <pc:sldMk cId="3769739086" sldId="266"/>
            <ac:spMk id="366" creationId="{03773DFA-5832-E7B8-0ED8-96FDCBDD4D96}"/>
          </ac:spMkLst>
        </pc:spChg>
        <pc:spChg chg="mod">
          <ac:chgData name="Tao, Bill" userId="8bec7c3f-9b66-413c-b82f-fdf7bc0f8617" providerId="ADAL" clId="{AC9620C4-7F2C-4E99-81FE-02837F353DAE}" dt="2023-09-22T18:29:01.435" v="1332"/>
          <ac:spMkLst>
            <pc:docMk/>
            <pc:sldMk cId="3769739086" sldId="266"/>
            <ac:spMk id="367" creationId="{25441920-A9BD-0FEB-5DD4-7B107DA92D3E}"/>
          </ac:spMkLst>
        </pc:spChg>
        <pc:spChg chg="mod">
          <ac:chgData name="Tao, Bill" userId="8bec7c3f-9b66-413c-b82f-fdf7bc0f8617" providerId="ADAL" clId="{AC9620C4-7F2C-4E99-81FE-02837F353DAE}" dt="2023-09-22T18:29:01.435" v="1332"/>
          <ac:spMkLst>
            <pc:docMk/>
            <pc:sldMk cId="3769739086" sldId="266"/>
            <ac:spMk id="368" creationId="{53AEC37A-59B3-A4A0-DD3A-3CB40833AEE5}"/>
          </ac:spMkLst>
        </pc:spChg>
        <pc:spChg chg="mod">
          <ac:chgData name="Tao, Bill" userId="8bec7c3f-9b66-413c-b82f-fdf7bc0f8617" providerId="ADAL" clId="{AC9620C4-7F2C-4E99-81FE-02837F353DAE}" dt="2023-09-22T18:29:01.435" v="1332"/>
          <ac:spMkLst>
            <pc:docMk/>
            <pc:sldMk cId="3769739086" sldId="266"/>
            <ac:spMk id="369" creationId="{7715B9DF-236A-7A48-2399-821DB9EE0B91}"/>
          </ac:spMkLst>
        </pc:spChg>
        <pc:spChg chg="mod">
          <ac:chgData name="Tao, Bill" userId="8bec7c3f-9b66-413c-b82f-fdf7bc0f8617" providerId="ADAL" clId="{AC9620C4-7F2C-4E99-81FE-02837F353DAE}" dt="2023-09-22T18:29:01.435" v="1332"/>
          <ac:spMkLst>
            <pc:docMk/>
            <pc:sldMk cId="3769739086" sldId="266"/>
            <ac:spMk id="370" creationId="{42E78A93-6B04-5127-8E8D-A3258BA83540}"/>
          </ac:spMkLst>
        </pc:spChg>
        <pc:spChg chg="mod">
          <ac:chgData name="Tao, Bill" userId="8bec7c3f-9b66-413c-b82f-fdf7bc0f8617" providerId="ADAL" clId="{AC9620C4-7F2C-4E99-81FE-02837F353DAE}" dt="2023-09-22T18:29:01.435" v="1332"/>
          <ac:spMkLst>
            <pc:docMk/>
            <pc:sldMk cId="3769739086" sldId="266"/>
            <ac:spMk id="371" creationId="{BCDC30BC-006B-E499-5EE5-F8114BA25ABF}"/>
          </ac:spMkLst>
        </pc:spChg>
        <pc:spChg chg="mod">
          <ac:chgData name="Tao, Bill" userId="8bec7c3f-9b66-413c-b82f-fdf7bc0f8617" providerId="ADAL" clId="{AC9620C4-7F2C-4E99-81FE-02837F353DAE}" dt="2023-09-22T18:29:01.435" v="1332"/>
          <ac:spMkLst>
            <pc:docMk/>
            <pc:sldMk cId="3769739086" sldId="266"/>
            <ac:spMk id="372" creationId="{ECF430F7-2A24-06C3-7E83-EBA111470558}"/>
          </ac:spMkLst>
        </pc:spChg>
        <pc:spChg chg="mod">
          <ac:chgData name="Tao, Bill" userId="8bec7c3f-9b66-413c-b82f-fdf7bc0f8617" providerId="ADAL" clId="{AC9620C4-7F2C-4E99-81FE-02837F353DAE}" dt="2023-09-22T18:29:01.435" v="1332"/>
          <ac:spMkLst>
            <pc:docMk/>
            <pc:sldMk cId="3769739086" sldId="266"/>
            <ac:spMk id="373" creationId="{E479AC94-2EAF-29CD-587C-22503909BDCA}"/>
          </ac:spMkLst>
        </pc:spChg>
        <pc:spChg chg="mod">
          <ac:chgData name="Tao, Bill" userId="8bec7c3f-9b66-413c-b82f-fdf7bc0f8617" providerId="ADAL" clId="{AC9620C4-7F2C-4E99-81FE-02837F353DAE}" dt="2023-09-22T18:29:01.435" v="1332"/>
          <ac:spMkLst>
            <pc:docMk/>
            <pc:sldMk cId="3769739086" sldId="266"/>
            <ac:spMk id="374" creationId="{E1643B80-EE15-EFB1-9F15-9AED74FF5AB0}"/>
          </ac:spMkLst>
        </pc:spChg>
        <pc:spChg chg="mod">
          <ac:chgData name="Tao, Bill" userId="8bec7c3f-9b66-413c-b82f-fdf7bc0f8617" providerId="ADAL" clId="{AC9620C4-7F2C-4E99-81FE-02837F353DAE}" dt="2023-09-22T18:29:01.435" v="1332"/>
          <ac:spMkLst>
            <pc:docMk/>
            <pc:sldMk cId="3769739086" sldId="266"/>
            <ac:spMk id="375" creationId="{43093F18-99EA-8242-52B5-95387F44F011}"/>
          </ac:spMkLst>
        </pc:spChg>
        <pc:spChg chg="mod">
          <ac:chgData name="Tao, Bill" userId="8bec7c3f-9b66-413c-b82f-fdf7bc0f8617" providerId="ADAL" clId="{AC9620C4-7F2C-4E99-81FE-02837F353DAE}" dt="2023-09-22T18:29:01.435" v="1332"/>
          <ac:spMkLst>
            <pc:docMk/>
            <pc:sldMk cId="3769739086" sldId="266"/>
            <ac:spMk id="376" creationId="{7B5C8487-FBC0-8431-DA0F-23034D28B2BD}"/>
          </ac:spMkLst>
        </pc:spChg>
        <pc:spChg chg="mod">
          <ac:chgData name="Tao, Bill" userId="8bec7c3f-9b66-413c-b82f-fdf7bc0f8617" providerId="ADAL" clId="{AC9620C4-7F2C-4E99-81FE-02837F353DAE}" dt="2023-09-22T18:29:01.435" v="1332"/>
          <ac:spMkLst>
            <pc:docMk/>
            <pc:sldMk cId="3769739086" sldId="266"/>
            <ac:spMk id="377" creationId="{7309BFDE-A027-740E-916B-B02D9175D496}"/>
          </ac:spMkLst>
        </pc:spChg>
        <pc:spChg chg="mod">
          <ac:chgData name="Tao, Bill" userId="8bec7c3f-9b66-413c-b82f-fdf7bc0f8617" providerId="ADAL" clId="{AC9620C4-7F2C-4E99-81FE-02837F353DAE}" dt="2023-09-22T18:29:01.435" v="1332"/>
          <ac:spMkLst>
            <pc:docMk/>
            <pc:sldMk cId="3769739086" sldId="266"/>
            <ac:spMk id="378" creationId="{C2B0A555-BC8B-A3B7-A131-F2D6F1940805}"/>
          </ac:spMkLst>
        </pc:spChg>
        <pc:spChg chg="mod">
          <ac:chgData name="Tao, Bill" userId="8bec7c3f-9b66-413c-b82f-fdf7bc0f8617" providerId="ADAL" clId="{AC9620C4-7F2C-4E99-81FE-02837F353DAE}" dt="2023-09-22T18:29:01.435" v="1332"/>
          <ac:spMkLst>
            <pc:docMk/>
            <pc:sldMk cId="3769739086" sldId="266"/>
            <ac:spMk id="379" creationId="{7BF14162-B0A1-25BB-AFE1-43A06B0748CD}"/>
          </ac:spMkLst>
        </pc:spChg>
        <pc:spChg chg="mod">
          <ac:chgData name="Tao, Bill" userId="8bec7c3f-9b66-413c-b82f-fdf7bc0f8617" providerId="ADAL" clId="{AC9620C4-7F2C-4E99-81FE-02837F353DAE}" dt="2023-09-22T18:29:01.435" v="1332"/>
          <ac:spMkLst>
            <pc:docMk/>
            <pc:sldMk cId="3769739086" sldId="266"/>
            <ac:spMk id="380" creationId="{7A7CECF5-B339-A26E-4DCF-ADCCC13788F2}"/>
          </ac:spMkLst>
        </pc:spChg>
        <pc:spChg chg="mod">
          <ac:chgData name="Tao, Bill" userId="8bec7c3f-9b66-413c-b82f-fdf7bc0f8617" providerId="ADAL" clId="{AC9620C4-7F2C-4E99-81FE-02837F353DAE}" dt="2023-09-22T18:29:01.435" v="1332"/>
          <ac:spMkLst>
            <pc:docMk/>
            <pc:sldMk cId="3769739086" sldId="266"/>
            <ac:spMk id="381" creationId="{1F7193B5-38E0-1C9E-C32B-854455BFFEB3}"/>
          </ac:spMkLst>
        </pc:spChg>
        <pc:spChg chg="mod">
          <ac:chgData name="Tao, Bill" userId="8bec7c3f-9b66-413c-b82f-fdf7bc0f8617" providerId="ADAL" clId="{AC9620C4-7F2C-4E99-81FE-02837F353DAE}" dt="2023-09-22T18:29:01.435" v="1332"/>
          <ac:spMkLst>
            <pc:docMk/>
            <pc:sldMk cId="3769739086" sldId="266"/>
            <ac:spMk id="382" creationId="{91F4D107-D2C8-2C0A-0673-5AA03763B9D1}"/>
          </ac:spMkLst>
        </pc:spChg>
        <pc:spChg chg="mod">
          <ac:chgData name="Tao, Bill" userId="8bec7c3f-9b66-413c-b82f-fdf7bc0f8617" providerId="ADAL" clId="{AC9620C4-7F2C-4E99-81FE-02837F353DAE}" dt="2023-09-22T18:29:01.435" v="1332"/>
          <ac:spMkLst>
            <pc:docMk/>
            <pc:sldMk cId="3769739086" sldId="266"/>
            <ac:spMk id="383" creationId="{64583D31-79D6-003F-FC80-CFFF66701622}"/>
          </ac:spMkLst>
        </pc:spChg>
        <pc:spChg chg="mod">
          <ac:chgData name="Tao, Bill" userId="8bec7c3f-9b66-413c-b82f-fdf7bc0f8617" providerId="ADAL" clId="{AC9620C4-7F2C-4E99-81FE-02837F353DAE}" dt="2023-09-22T18:29:01.435" v="1332"/>
          <ac:spMkLst>
            <pc:docMk/>
            <pc:sldMk cId="3769739086" sldId="266"/>
            <ac:spMk id="384" creationId="{7C1E1F8C-8841-AA7B-35D2-C6FDAEE6CC48}"/>
          </ac:spMkLst>
        </pc:spChg>
        <pc:spChg chg="mod">
          <ac:chgData name="Tao, Bill" userId="8bec7c3f-9b66-413c-b82f-fdf7bc0f8617" providerId="ADAL" clId="{AC9620C4-7F2C-4E99-81FE-02837F353DAE}" dt="2023-09-22T18:29:01.435" v="1332"/>
          <ac:spMkLst>
            <pc:docMk/>
            <pc:sldMk cId="3769739086" sldId="266"/>
            <ac:spMk id="385" creationId="{BCD97CAF-755E-E942-4294-A06E34493A76}"/>
          </ac:spMkLst>
        </pc:spChg>
        <pc:spChg chg="mod">
          <ac:chgData name="Tao, Bill" userId="8bec7c3f-9b66-413c-b82f-fdf7bc0f8617" providerId="ADAL" clId="{AC9620C4-7F2C-4E99-81FE-02837F353DAE}" dt="2023-09-22T18:29:01.435" v="1332"/>
          <ac:spMkLst>
            <pc:docMk/>
            <pc:sldMk cId="3769739086" sldId="266"/>
            <ac:spMk id="386" creationId="{0C66ACF1-413F-4FE3-7B49-6778AE618FF6}"/>
          </ac:spMkLst>
        </pc:spChg>
        <pc:spChg chg="mod">
          <ac:chgData name="Tao, Bill" userId="8bec7c3f-9b66-413c-b82f-fdf7bc0f8617" providerId="ADAL" clId="{AC9620C4-7F2C-4E99-81FE-02837F353DAE}" dt="2023-09-22T18:29:01.435" v="1332"/>
          <ac:spMkLst>
            <pc:docMk/>
            <pc:sldMk cId="3769739086" sldId="266"/>
            <ac:spMk id="387" creationId="{15F0DBBA-97EC-247F-4150-AD77E7BF8403}"/>
          </ac:spMkLst>
        </pc:spChg>
        <pc:spChg chg="mod">
          <ac:chgData name="Tao, Bill" userId="8bec7c3f-9b66-413c-b82f-fdf7bc0f8617" providerId="ADAL" clId="{AC9620C4-7F2C-4E99-81FE-02837F353DAE}" dt="2023-09-22T18:29:01.435" v="1332"/>
          <ac:spMkLst>
            <pc:docMk/>
            <pc:sldMk cId="3769739086" sldId="266"/>
            <ac:spMk id="388" creationId="{25461DCE-B21D-790D-C16B-D72CDC0E7758}"/>
          </ac:spMkLst>
        </pc:spChg>
        <pc:spChg chg="mod">
          <ac:chgData name="Tao, Bill" userId="8bec7c3f-9b66-413c-b82f-fdf7bc0f8617" providerId="ADAL" clId="{AC9620C4-7F2C-4E99-81FE-02837F353DAE}" dt="2023-09-22T18:29:01.435" v="1332"/>
          <ac:spMkLst>
            <pc:docMk/>
            <pc:sldMk cId="3769739086" sldId="266"/>
            <ac:spMk id="389" creationId="{F898DA6E-6134-7262-A920-79A0C9CBEF4C}"/>
          </ac:spMkLst>
        </pc:spChg>
        <pc:spChg chg="mod">
          <ac:chgData name="Tao, Bill" userId="8bec7c3f-9b66-413c-b82f-fdf7bc0f8617" providerId="ADAL" clId="{AC9620C4-7F2C-4E99-81FE-02837F353DAE}" dt="2023-09-22T18:29:01.435" v="1332"/>
          <ac:spMkLst>
            <pc:docMk/>
            <pc:sldMk cId="3769739086" sldId="266"/>
            <ac:spMk id="390" creationId="{72AFFDB1-9BE9-74D0-C210-7B718A4A4D57}"/>
          </ac:spMkLst>
        </pc:spChg>
        <pc:spChg chg="mod">
          <ac:chgData name="Tao, Bill" userId="8bec7c3f-9b66-413c-b82f-fdf7bc0f8617" providerId="ADAL" clId="{AC9620C4-7F2C-4E99-81FE-02837F353DAE}" dt="2023-09-22T18:29:01.435" v="1332"/>
          <ac:spMkLst>
            <pc:docMk/>
            <pc:sldMk cId="3769739086" sldId="266"/>
            <ac:spMk id="391" creationId="{61CA29D1-0B1B-0D40-6825-22A643997D3F}"/>
          </ac:spMkLst>
        </pc:spChg>
        <pc:spChg chg="mod">
          <ac:chgData name="Tao, Bill" userId="8bec7c3f-9b66-413c-b82f-fdf7bc0f8617" providerId="ADAL" clId="{AC9620C4-7F2C-4E99-81FE-02837F353DAE}" dt="2023-09-22T18:29:01.435" v="1332"/>
          <ac:spMkLst>
            <pc:docMk/>
            <pc:sldMk cId="3769739086" sldId="266"/>
            <ac:spMk id="392" creationId="{17E30D69-D923-A206-0FDF-66EF29D8A6C7}"/>
          </ac:spMkLst>
        </pc:spChg>
        <pc:spChg chg="mod">
          <ac:chgData name="Tao, Bill" userId="8bec7c3f-9b66-413c-b82f-fdf7bc0f8617" providerId="ADAL" clId="{AC9620C4-7F2C-4E99-81FE-02837F353DAE}" dt="2023-09-22T18:29:01.435" v="1332"/>
          <ac:spMkLst>
            <pc:docMk/>
            <pc:sldMk cId="3769739086" sldId="266"/>
            <ac:spMk id="393" creationId="{64DA2441-9EA8-2F58-68C1-547C7D73A447}"/>
          </ac:spMkLst>
        </pc:spChg>
        <pc:spChg chg="mod">
          <ac:chgData name="Tao, Bill" userId="8bec7c3f-9b66-413c-b82f-fdf7bc0f8617" providerId="ADAL" clId="{AC9620C4-7F2C-4E99-81FE-02837F353DAE}" dt="2023-09-22T18:29:01.435" v="1332"/>
          <ac:spMkLst>
            <pc:docMk/>
            <pc:sldMk cId="3769739086" sldId="266"/>
            <ac:spMk id="394" creationId="{2C2E97BD-4A89-A503-6CE4-B77393E7DEEA}"/>
          </ac:spMkLst>
        </pc:spChg>
        <pc:spChg chg="mod">
          <ac:chgData name="Tao, Bill" userId="8bec7c3f-9b66-413c-b82f-fdf7bc0f8617" providerId="ADAL" clId="{AC9620C4-7F2C-4E99-81FE-02837F353DAE}" dt="2023-09-22T18:29:01.435" v="1332"/>
          <ac:spMkLst>
            <pc:docMk/>
            <pc:sldMk cId="3769739086" sldId="266"/>
            <ac:spMk id="395" creationId="{36F4DEB4-F95C-7321-370C-CF86C376E5CE}"/>
          </ac:spMkLst>
        </pc:spChg>
        <pc:spChg chg="mod">
          <ac:chgData name="Tao, Bill" userId="8bec7c3f-9b66-413c-b82f-fdf7bc0f8617" providerId="ADAL" clId="{AC9620C4-7F2C-4E99-81FE-02837F353DAE}" dt="2023-09-22T18:29:07.199" v="1335"/>
          <ac:spMkLst>
            <pc:docMk/>
            <pc:sldMk cId="3769739086" sldId="266"/>
            <ac:spMk id="401" creationId="{AE4AA305-1596-03B7-5E03-928CFAE4D051}"/>
          </ac:spMkLst>
        </pc:spChg>
        <pc:spChg chg="mod">
          <ac:chgData name="Tao, Bill" userId="8bec7c3f-9b66-413c-b82f-fdf7bc0f8617" providerId="ADAL" clId="{AC9620C4-7F2C-4E99-81FE-02837F353DAE}" dt="2023-09-22T18:29:07.199" v="1335"/>
          <ac:spMkLst>
            <pc:docMk/>
            <pc:sldMk cId="3769739086" sldId="266"/>
            <ac:spMk id="402" creationId="{624C7DB5-247D-770C-F8B0-7B4B991CCF9E}"/>
          </ac:spMkLst>
        </pc:spChg>
        <pc:spChg chg="mod">
          <ac:chgData name="Tao, Bill" userId="8bec7c3f-9b66-413c-b82f-fdf7bc0f8617" providerId="ADAL" clId="{AC9620C4-7F2C-4E99-81FE-02837F353DAE}" dt="2023-09-22T18:29:07.199" v="1335"/>
          <ac:spMkLst>
            <pc:docMk/>
            <pc:sldMk cId="3769739086" sldId="266"/>
            <ac:spMk id="403" creationId="{D770E761-4683-11FD-D325-E0331B7B534E}"/>
          </ac:spMkLst>
        </pc:spChg>
        <pc:spChg chg="mod">
          <ac:chgData name="Tao, Bill" userId="8bec7c3f-9b66-413c-b82f-fdf7bc0f8617" providerId="ADAL" clId="{AC9620C4-7F2C-4E99-81FE-02837F353DAE}" dt="2023-09-22T18:29:07.199" v="1335"/>
          <ac:spMkLst>
            <pc:docMk/>
            <pc:sldMk cId="3769739086" sldId="266"/>
            <ac:spMk id="404" creationId="{BBE92B03-D35A-8DD4-B6B0-2039083B3E85}"/>
          </ac:spMkLst>
        </pc:spChg>
        <pc:spChg chg="mod">
          <ac:chgData name="Tao, Bill" userId="8bec7c3f-9b66-413c-b82f-fdf7bc0f8617" providerId="ADAL" clId="{AC9620C4-7F2C-4E99-81FE-02837F353DAE}" dt="2023-09-22T18:29:07.199" v="1335"/>
          <ac:spMkLst>
            <pc:docMk/>
            <pc:sldMk cId="3769739086" sldId="266"/>
            <ac:spMk id="405" creationId="{636B2120-9874-CAC7-D6CB-D08472C11043}"/>
          </ac:spMkLst>
        </pc:spChg>
        <pc:spChg chg="mod">
          <ac:chgData name="Tao, Bill" userId="8bec7c3f-9b66-413c-b82f-fdf7bc0f8617" providerId="ADAL" clId="{AC9620C4-7F2C-4E99-81FE-02837F353DAE}" dt="2023-09-22T18:29:07.199" v="1335"/>
          <ac:spMkLst>
            <pc:docMk/>
            <pc:sldMk cId="3769739086" sldId="266"/>
            <ac:spMk id="406" creationId="{E6676159-C030-B267-95F5-2808170EDBCD}"/>
          </ac:spMkLst>
        </pc:spChg>
        <pc:spChg chg="mod">
          <ac:chgData name="Tao, Bill" userId="8bec7c3f-9b66-413c-b82f-fdf7bc0f8617" providerId="ADAL" clId="{AC9620C4-7F2C-4E99-81FE-02837F353DAE}" dt="2023-09-22T18:29:07.199" v="1335"/>
          <ac:spMkLst>
            <pc:docMk/>
            <pc:sldMk cId="3769739086" sldId="266"/>
            <ac:spMk id="407" creationId="{682C5288-A860-E5B1-18F9-36E2B161A40A}"/>
          </ac:spMkLst>
        </pc:spChg>
        <pc:spChg chg="mod">
          <ac:chgData name="Tao, Bill" userId="8bec7c3f-9b66-413c-b82f-fdf7bc0f8617" providerId="ADAL" clId="{AC9620C4-7F2C-4E99-81FE-02837F353DAE}" dt="2023-09-22T18:29:07.199" v="1335"/>
          <ac:spMkLst>
            <pc:docMk/>
            <pc:sldMk cId="3769739086" sldId="266"/>
            <ac:spMk id="408" creationId="{937F8EC8-56F6-F3AA-5F6D-378F82DE1CD2}"/>
          </ac:spMkLst>
        </pc:spChg>
        <pc:spChg chg="mod">
          <ac:chgData name="Tao, Bill" userId="8bec7c3f-9b66-413c-b82f-fdf7bc0f8617" providerId="ADAL" clId="{AC9620C4-7F2C-4E99-81FE-02837F353DAE}" dt="2023-09-22T18:29:07.199" v="1335"/>
          <ac:spMkLst>
            <pc:docMk/>
            <pc:sldMk cId="3769739086" sldId="266"/>
            <ac:spMk id="409" creationId="{51D2878B-EA26-A45E-5722-1B8941523451}"/>
          </ac:spMkLst>
        </pc:spChg>
        <pc:spChg chg="mod">
          <ac:chgData name="Tao, Bill" userId="8bec7c3f-9b66-413c-b82f-fdf7bc0f8617" providerId="ADAL" clId="{AC9620C4-7F2C-4E99-81FE-02837F353DAE}" dt="2023-09-22T18:29:07.199" v="1335"/>
          <ac:spMkLst>
            <pc:docMk/>
            <pc:sldMk cId="3769739086" sldId="266"/>
            <ac:spMk id="410" creationId="{D29882C5-C537-1AA9-5B08-1BFD6FBB9279}"/>
          </ac:spMkLst>
        </pc:spChg>
        <pc:spChg chg="mod">
          <ac:chgData name="Tao, Bill" userId="8bec7c3f-9b66-413c-b82f-fdf7bc0f8617" providerId="ADAL" clId="{AC9620C4-7F2C-4E99-81FE-02837F353DAE}" dt="2023-09-22T18:29:07.199" v="1335"/>
          <ac:spMkLst>
            <pc:docMk/>
            <pc:sldMk cId="3769739086" sldId="266"/>
            <ac:spMk id="411" creationId="{030C4D81-AF04-D2FD-CAEF-0613DF96947C}"/>
          </ac:spMkLst>
        </pc:spChg>
        <pc:spChg chg="mod">
          <ac:chgData name="Tao, Bill" userId="8bec7c3f-9b66-413c-b82f-fdf7bc0f8617" providerId="ADAL" clId="{AC9620C4-7F2C-4E99-81FE-02837F353DAE}" dt="2023-09-22T18:29:07.199" v="1335"/>
          <ac:spMkLst>
            <pc:docMk/>
            <pc:sldMk cId="3769739086" sldId="266"/>
            <ac:spMk id="412" creationId="{B725360B-9A6B-8E88-FB69-B3B1D0D88028}"/>
          </ac:spMkLst>
        </pc:spChg>
        <pc:spChg chg="mod">
          <ac:chgData name="Tao, Bill" userId="8bec7c3f-9b66-413c-b82f-fdf7bc0f8617" providerId="ADAL" clId="{AC9620C4-7F2C-4E99-81FE-02837F353DAE}" dt="2023-09-22T18:29:07.199" v="1335"/>
          <ac:spMkLst>
            <pc:docMk/>
            <pc:sldMk cId="3769739086" sldId="266"/>
            <ac:spMk id="413" creationId="{28C9A78B-BC58-36F5-AE4F-33D76BEB3248}"/>
          </ac:spMkLst>
        </pc:spChg>
        <pc:spChg chg="mod">
          <ac:chgData name="Tao, Bill" userId="8bec7c3f-9b66-413c-b82f-fdf7bc0f8617" providerId="ADAL" clId="{AC9620C4-7F2C-4E99-81FE-02837F353DAE}" dt="2023-09-22T18:29:07.199" v="1335"/>
          <ac:spMkLst>
            <pc:docMk/>
            <pc:sldMk cId="3769739086" sldId="266"/>
            <ac:spMk id="414" creationId="{A1718920-1D80-6038-5961-4AEAFE8A93C9}"/>
          </ac:spMkLst>
        </pc:spChg>
        <pc:spChg chg="mod">
          <ac:chgData name="Tao, Bill" userId="8bec7c3f-9b66-413c-b82f-fdf7bc0f8617" providerId="ADAL" clId="{AC9620C4-7F2C-4E99-81FE-02837F353DAE}" dt="2023-09-22T18:29:07.199" v="1335"/>
          <ac:spMkLst>
            <pc:docMk/>
            <pc:sldMk cId="3769739086" sldId="266"/>
            <ac:spMk id="415" creationId="{BB4C34C9-7799-5845-1121-4A21F654445C}"/>
          </ac:spMkLst>
        </pc:spChg>
        <pc:spChg chg="mod">
          <ac:chgData name="Tao, Bill" userId="8bec7c3f-9b66-413c-b82f-fdf7bc0f8617" providerId="ADAL" clId="{AC9620C4-7F2C-4E99-81FE-02837F353DAE}" dt="2023-09-22T18:29:07.199" v="1335"/>
          <ac:spMkLst>
            <pc:docMk/>
            <pc:sldMk cId="3769739086" sldId="266"/>
            <ac:spMk id="416" creationId="{1B3F4008-801A-1E0B-05EA-2DB71EE667A0}"/>
          </ac:spMkLst>
        </pc:spChg>
        <pc:spChg chg="mod">
          <ac:chgData name="Tao, Bill" userId="8bec7c3f-9b66-413c-b82f-fdf7bc0f8617" providerId="ADAL" clId="{AC9620C4-7F2C-4E99-81FE-02837F353DAE}" dt="2023-09-22T18:29:07.199" v="1335"/>
          <ac:spMkLst>
            <pc:docMk/>
            <pc:sldMk cId="3769739086" sldId="266"/>
            <ac:spMk id="417" creationId="{3347992B-5968-3ACB-265B-79C2ACAF1F92}"/>
          </ac:spMkLst>
        </pc:spChg>
        <pc:spChg chg="mod">
          <ac:chgData name="Tao, Bill" userId="8bec7c3f-9b66-413c-b82f-fdf7bc0f8617" providerId="ADAL" clId="{AC9620C4-7F2C-4E99-81FE-02837F353DAE}" dt="2023-09-22T18:29:07.199" v="1335"/>
          <ac:spMkLst>
            <pc:docMk/>
            <pc:sldMk cId="3769739086" sldId="266"/>
            <ac:spMk id="418" creationId="{BF211959-2904-DA29-1E33-CF42B3AD88B3}"/>
          </ac:spMkLst>
        </pc:spChg>
        <pc:spChg chg="mod">
          <ac:chgData name="Tao, Bill" userId="8bec7c3f-9b66-413c-b82f-fdf7bc0f8617" providerId="ADAL" clId="{AC9620C4-7F2C-4E99-81FE-02837F353DAE}" dt="2023-09-22T18:29:07.199" v="1335"/>
          <ac:spMkLst>
            <pc:docMk/>
            <pc:sldMk cId="3769739086" sldId="266"/>
            <ac:spMk id="419" creationId="{B2BA9901-B19A-C4ED-3C1B-200BBCEF6A36}"/>
          </ac:spMkLst>
        </pc:spChg>
        <pc:spChg chg="mod">
          <ac:chgData name="Tao, Bill" userId="8bec7c3f-9b66-413c-b82f-fdf7bc0f8617" providerId="ADAL" clId="{AC9620C4-7F2C-4E99-81FE-02837F353DAE}" dt="2023-09-22T18:29:07.199" v="1335"/>
          <ac:spMkLst>
            <pc:docMk/>
            <pc:sldMk cId="3769739086" sldId="266"/>
            <ac:spMk id="420" creationId="{81037556-AC3A-0522-D577-92210E4E0880}"/>
          </ac:spMkLst>
        </pc:spChg>
        <pc:spChg chg="mod">
          <ac:chgData name="Tao, Bill" userId="8bec7c3f-9b66-413c-b82f-fdf7bc0f8617" providerId="ADAL" clId="{AC9620C4-7F2C-4E99-81FE-02837F353DAE}" dt="2023-09-22T18:29:07.199" v="1335"/>
          <ac:spMkLst>
            <pc:docMk/>
            <pc:sldMk cId="3769739086" sldId="266"/>
            <ac:spMk id="421" creationId="{811C7441-67DE-47F2-389B-018ABC5FCAC2}"/>
          </ac:spMkLst>
        </pc:spChg>
        <pc:spChg chg="mod">
          <ac:chgData name="Tao, Bill" userId="8bec7c3f-9b66-413c-b82f-fdf7bc0f8617" providerId="ADAL" clId="{AC9620C4-7F2C-4E99-81FE-02837F353DAE}" dt="2023-09-22T18:29:07.199" v="1335"/>
          <ac:spMkLst>
            <pc:docMk/>
            <pc:sldMk cId="3769739086" sldId="266"/>
            <ac:spMk id="422" creationId="{43ED0608-84CA-C028-A641-1EBF7D172085}"/>
          </ac:spMkLst>
        </pc:spChg>
        <pc:spChg chg="mod">
          <ac:chgData name="Tao, Bill" userId="8bec7c3f-9b66-413c-b82f-fdf7bc0f8617" providerId="ADAL" clId="{AC9620C4-7F2C-4E99-81FE-02837F353DAE}" dt="2023-09-22T18:29:07.199" v="1335"/>
          <ac:spMkLst>
            <pc:docMk/>
            <pc:sldMk cId="3769739086" sldId="266"/>
            <ac:spMk id="423" creationId="{7B95094F-9FF9-AEEC-B238-8CEE3D3A6F4A}"/>
          </ac:spMkLst>
        </pc:spChg>
        <pc:spChg chg="mod">
          <ac:chgData name="Tao, Bill" userId="8bec7c3f-9b66-413c-b82f-fdf7bc0f8617" providerId="ADAL" clId="{AC9620C4-7F2C-4E99-81FE-02837F353DAE}" dt="2023-09-22T18:29:07.199" v="1335"/>
          <ac:spMkLst>
            <pc:docMk/>
            <pc:sldMk cId="3769739086" sldId="266"/>
            <ac:spMk id="424" creationId="{4BB980F6-5909-A61C-6E26-55F37308FC58}"/>
          </ac:spMkLst>
        </pc:spChg>
        <pc:spChg chg="mod">
          <ac:chgData name="Tao, Bill" userId="8bec7c3f-9b66-413c-b82f-fdf7bc0f8617" providerId="ADAL" clId="{AC9620C4-7F2C-4E99-81FE-02837F353DAE}" dt="2023-09-22T18:29:07.199" v="1335"/>
          <ac:spMkLst>
            <pc:docMk/>
            <pc:sldMk cId="3769739086" sldId="266"/>
            <ac:spMk id="425" creationId="{DCE06AAB-BDAC-2820-91FE-0C0F950665F9}"/>
          </ac:spMkLst>
        </pc:spChg>
        <pc:spChg chg="mod">
          <ac:chgData name="Tao, Bill" userId="8bec7c3f-9b66-413c-b82f-fdf7bc0f8617" providerId="ADAL" clId="{AC9620C4-7F2C-4E99-81FE-02837F353DAE}" dt="2023-09-22T18:29:07.199" v="1335"/>
          <ac:spMkLst>
            <pc:docMk/>
            <pc:sldMk cId="3769739086" sldId="266"/>
            <ac:spMk id="426" creationId="{172580F1-B0B2-7F9B-D191-3D1D45790DF6}"/>
          </ac:spMkLst>
        </pc:spChg>
        <pc:spChg chg="mod">
          <ac:chgData name="Tao, Bill" userId="8bec7c3f-9b66-413c-b82f-fdf7bc0f8617" providerId="ADAL" clId="{AC9620C4-7F2C-4E99-81FE-02837F353DAE}" dt="2023-09-22T18:29:07.199" v="1335"/>
          <ac:spMkLst>
            <pc:docMk/>
            <pc:sldMk cId="3769739086" sldId="266"/>
            <ac:spMk id="427" creationId="{7D6CD88D-C874-F4B0-8411-392F3DFF4DE6}"/>
          </ac:spMkLst>
        </pc:spChg>
        <pc:spChg chg="mod">
          <ac:chgData name="Tao, Bill" userId="8bec7c3f-9b66-413c-b82f-fdf7bc0f8617" providerId="ADAL" clId="{AC9620C4-7F2C-4E99-81FE-02837F353DAE}" dt="2023-09-22T18:29:07.199" v="1335"/>
          <ac:spMkLst>
            <pc:docMk/>
            <pc:sldMk cId="3769739086" sldId="266"/>
            <ac:spMk id="428" creationId="{E5206BFC-5B8D-FC84-CB8B-5E1170333526}"/>
          </ac:spMkLst>
        </pc:spChg>
        <pc:spChg chg="mod">
          <ac:chgData name="Tao, Bill" userId="8bec7c3f-9b66-413c-b82f-fdf7bc0f8617" providerId="ADAL" clId="{AC9620C4-7F2C-4E99-81FE-02837F353DAE}" dt="2023-09-22T18:29:07.199" v="1335"/>
          <ac:spMkLst>
            <pc:docMk/>
            <pc:sldMk cId="3769739086" sldId="266"/>
            <ac:spMk id="429" creationId="{4A072BFF-78C9-1A73-C2EE-7F1A8D7C303B}"/>
          </ac:spMkLst>
        </pc:spChg>
        <pc:spChg chg="mod">
          <ac:chgData name="Tao, Bill" userId="8bec7c3f-9b66-413c-b82f-fdf7bc0f8617" providerId="ADAL" clId="{AC9620C4-7F2C-4E99-81FE-02837F353DAE}" dt="2023-09-22T18:29:07.199" v="1335"/>
          <ac:spMkLst>
            <pc:docMk/>
            <pc:sldMk cId="3769739086" sldId="266"/>
            <ac:spMk id="430" creationId="{633FF511-6BDB-F7FB-15CB-FB63A8EBA6CA}"/>
          </ac:spMkLst>
        </pc:spChg>
        <pc:spChg chg="mod">
          <ac:chgData name="Tao, Bill" userId="8bec7c3f-9b66-413c-b82f-fdf7bc0f8617" providerId="ADAL" clId="{AC9620C4-7F2C-4E99-81FE-02837F353DAE}" dt="2023-09-22T18:29:07.199" v="1335"/>
          <ac:spMkLst>
            <pc:docMk/>
            <pc:sldMk cId="3769739086" sldId="266"/>
            <ac:spMk id="431" creationId="{C64E5493-5083-4FA6-632C-5F0F4996C93C}"/>
          </ac:spMkLst>
        </pc:spChg>
        <pc:spChg chg="mod">
          <ac:chgData name="Tao, Bill" userId="8bec7c3f-9b66-413c-b82f-fdf7bc0f8617" providerId="ADAL" clId="{AC9620C4-7F2C-4E99-81FE-02837F353DAE}" dt="2023-09-22T18:29:07.199" v="1335"/>
          <ac:spMkLst>
            <pc:docMk/>
            <pc:sldMk cId="3769739086" sldId="266"/>
            <ac:spMk id="432" creationId="{C20A9166-38DE-A747-066F-A4E5E07688F0}"/>
          </ac:spMkLst>
        </pc:spChg>
        <pc:spChg chg="mod">
          <ac:chgData name="Tao, Bill" userId="8bec7c3f-9b66-413c-b82f-fdf7bc0f8617" providerId="ADAL" clId="{AC9620C4-7F2C-4E99-81FE-02837F353DAE}" dt="2023-09-22T18:29:07.199" v="1335"/>
          <ac:spMkLst>
            <pc:docMk/>
            <pc:sldMk cId="3769739086" sldId="266"/>
            <ac:spMk id="433" creationId="{1283733A-E338-429B-4C87-12C74597E1A1}"/>
          </ac:spMkLst>
        </pc:spChg>
        <pc:spChg chg="mod">
          <ac:chgData name="Tao, Bill" userId="8bec7c3f-9b66-413c-b82f-fdf7bc0f8617" providerId="ADAL" clId="{AC9620C4-7F2C-4E99-81FE-02837F353DAE}" dt="2023-09-22T18:29:07.199" v="1335"/>
          <ac:spMkLst>
            <pc:docMk/>
            <pc:sldMk cId="3769739086" sldId="266"/>
            <ac:spMk id="434" creationId="{5AAE65D5-BEDD-6153-6C57-EE96742B6A0F}"/>
          </ac:spMkLst>
        </pc:spChg>
        <pc:spChg chg="mod">
          <ac:chgData name="Tao, Bill" userId="8bec7c3f-9b66-413c-b82f-fdf7bc0f8617" providerId="ADAL" clId="{AC9620C4-7F2C-4E99-81FE-02837F353DAE}" dt="2023-09-22T18:29:07.199" v="1335"/>
          <ac:spMkLst>
            <pc:docMk/>
            <pc:sldMk cId="3769739086" sldId="266"/>
            <ac:spMk id="435" creationId="{DC8FFECF-FCE2-34C3-3EC4-38306FEA7FE8}"/>
          </ac:spMkLst>
        </pc:spChg>
        <pc:spChg chg="mod">
          <ac:chgData name="Tao, Bill" userId="8bec7c3f-9b66-413c-b82f-fdf7bc0f8617" providerId="ADAL" clId="{AC9620C4-7F2C-4E99-81FE-02837F353DAE}" dt="2023-09-22T18:29:07.199" v="1335"/>
          <ac:spMkLst>
            <pc:docMk/>
            <pc:sldMk cId="3769739086" sldId="266"/>
            <ac:spMk id="436" creationId="{D80C3155-A928-8E71-7E07-DF055844B17F}"/>
          </ac:spMkLst>
        </pc:spChg>
        <pc:spChg chg="mod">
          <ac:chgData name="Tao, Bill" userId="8bec7c3f-9b66-413c-b82f-fdf7bc0f8617" providerId="ADAL" clId="{AC9620C4-7F2C-4E99-81FE-02837F353DAE}" dt="2023-09-22T18:29:07.199" v="1335"/>
          <ac:spMkLst>
            <pc:docMk/>
            <pc:sldMk cId="3769739086" sldId="266"/>
            <ac:spMk id="437" creationId="{E59805CA-8AC3-0628-07E9-5688C15941A9}"/>
          </ac:spMkLst>
        </pc:spChg>
        <pc:spChg chg="mod">
          <ac:chgData name="Tao, Bill" userId="8bec7c3f-9b66-413c-b82f-fdf7bc0f8617" providerId="ADAL" clId="{AC9620C4-7F2C-4E99-81FE-02837F353DAE}" dt="2023-09-22T18:29:07.199" v="1335"/>
          <ac:spMkLst>
            <pc:docMk/>
            <pc:sldMk cId="3769739086" sldId="266"/>
            <ac:spMk id="438" creationId="{9FBEC86A-EC95-807F-0501-05F5413223B4}"/>
          </ac:spMkLst>
        </pc:spChg>
        <pc:spChg chg="mod">
          <ac:chgData name="Tao, Bill" userId="8bec7c3f-9b66-413c-b82f-fdf7bc0f8617" providerId="ADAL" clId="{AC9620C4-7F2C-4E99-81FE-02837F353DAE}" dt="2023-09-22T18:29:07.199" v="1335"/>
          <ac:spMkLst>
            <pc:docMk/>
            <pc:sldMk cId="3769739086" sldId="266"/>
            <ac:spMk id="439" creationId="{FBF04190-5CB2-CA6C-4E51-1D0FEAB6AC03}"/>
          </ac:spMkLst>
        </pc:spChg>
        <pc:spChg chg="mod">
          <ac:chgData name="Tao, Bill" userId="8bec7c3f-9b66-413c-b82f-fdf7bc0f8617" providerId="ADAL" clId="{AC9620C4-7F2C-4E99-81FE-02837F353DAE}" dt="2023-09-22T18:29:07.199" v="1335"/>
          <ac:spMkLst>
            <pc:docMk/>
            <pc:sldMk cId="3769739086" sldId="266"/>
            <ac:spMk id="440" creationId="{C371ED3D-CD32-5015-3DE1-F343FF1EC95B}"/>
          </ac:spMkLst>
        </pc:spChg>
        <pc:spChg chg="mod">
          <ac:chgData name="Tao, Bill" userId="8bec7c3f-9b66-413c-b82f-fdf7bc0f8617" providerId="ADAL" clId="{AC9620C4-7F2C-4E99-81FE-02837F353DAE}" dt="2023-09-22T18:29:07.199" v="1335"/>
          <ac:spMkLst>
            <pc:docMk/>
            <pc:sldMk cId="3769739086" sldId="266"/>
            <ac:spMk id="441" creationId="{8B2B06A4-1D32-D334-9B1D-3557F9C95846}"/>
          </ac:spMkLst>
        </pc:spChg>
        <pc:spChg chg="mod">
          <ac:chgData name="Tao, Bill" userId="8bec7c3f-9b66-413c-b82f-fdf7bc0f8617" providerId="ADAL" clId="{AC9620C4-7F2C-4E99-81FE-02837F353DAE}" dt="2023-09-22T18:29:07.199" v="1335"/>
          <ac:spMkLst>
            <pc:docMk/>
            <pc:sldMk cId="3769739086" sldId="266"/>
            <ac:spMk id="442" creationId="{35E6251B-3C69-E906-E260-B9D364B1ECEF}"/>
          </ac:spMkLst>
        </pc:spChg>
        <pc:spChg chg="mod">
          <ac:chgData name="Tao, Bill" userId="8bec7c3f-9b66-413c-b82f-fdf7bc0f8617" providerId="ADAL" clId="{AC9620C4-7F2C-4E99-81FE-02837F353DAE}" dt="2023-09-22T18:29:07.199" v="1335"/>
          <ac:spMkLst>
            <pc:docMk/>
            <pc:sldMk cId="3769739086" sldId="266"/>
            <ac:spMk id="443" creationId="{B236D62E-0AF6-680E-6E38-FD0C39B43F6C}"/>
          </ac:spMkLst>
        </pc:spChg>
        <pc:spChg chg="mod">
          <ac:chgData name="Tao, Bill" userId="8bec7c3f-9b66-413c-b82f-fdf7bc0f8617" providerId="ADAL" clId="{AC9620C4-7F2C-4E99-81FE-02837F353DAE}" dt="2023-09-22T18:29:07.199" v="1335"/>
          <ac:spMkLst>
            <pc:docMk/>
            <pc:sldMk cId="3769739086" sldId="266"/>
            <ac:spMk id="444" creationId="{BF9F3CD5-A28D-1A08-4BB4-A2E8EDEBD9BB}"/>
          </ac:spMkLst>
        </pc:spChg>
        <pc:spChg chg="mod">
          <ac:chgData name="Tao, Bill" userId="8bec7c3f-9b66-413c-b82f-fdf7bc0f8617" providerId="ADAL" clId="{AC9620C4-7F2C-4E99-81FE-02837F353DAE}" dt="2023-09-22T18:29:07.199" v="1335"/>
          <ac:spMkLst>
            <pc:docMk/>
            <pc:sldMk cId="3769739086" sldId="266"/>
            <ac:spMk id="445" creationId="{A1BDFE15-784C-A7A0-A9CE-FE35F0989349}"/>
          </ac:spMkLst>
        </pc:spChg>
        <pc:spChg chg="mod">
          <ac:chgData name="Tao, Bill" userId="8bec7c3f-9b66-413c-b82f-fdf7bc0f8617" providerId="ADAL" clId="{AC9620C4-7F2C-4E99-81FE-02837F353DAE}" dt="2023-09-22T18:29:07.199" v="1335"/>
          <ac:spMkLst>
            <pc:docMk/>
            <pc:sldMk cId="3769739086" sldId="266"/>
            <ac:spMk id="446" creationId="{FB90252F-9132-74A2-01BE-ACF0E8A14A64}"/>
          </ac:spMkLst>
        </pc:spChg>
        <pc:spChg chg="mod">
          <ac:chgData name="Tao, Bill" userId="8bec7c3f-9b66-413c-b82f-fdf7bc0f8617" providerId="ADAL" clId="{AC9620C4-7F2C-4E99-81FE-02837F353DAE}" dt="2023-09-22T18:29:07.199" v="1335"/>
          <ac:spMkLst>
            <pc:docMk/>
            <pc:sldMk cId="3769739086" sldId="266"/>
            <ac:spMk id="447" creationId="{B3656F19-8A14-5244-1233-0F417AE0AFB6}"/>
          </ac:spMkLst>
        </pc:spChg>
        <pc:spChg chg="mod">
          <ac:chgData name="Tao, Bill" userId="8bec7c3f-9b66-413c-b82f-fdf7bc0f8617" providerId="ADAL" clId="{AC9620C4-7F2C-4E99-81FE-02837F353DAE}" dt="2023-09-22T18:29:07.199" v="1335"/>
          <ac:spMkLst>
            <pc:docMk/>
            <pc:sldMk cId="3769739086" sldId="266"/>
            <ac:spMk id="448" creationId="{1EE155DA-CE56-57B3-A850-C44C2200F140}"/>
          </ac:spMkLst>
        </pc:spChg>
        <pc:spChg chg="mod">
          <ac:chgData name="Tao, Bill" userId="8bec7c3f-9b66-413c-b82f-fdf7bc0f8617" providerId="ADAL" clId="{AC9620C4-7F2C-4E99-81FE-02837F353DAE}" dt="2023-09-22T18:29:07.199" v="1335"/>
          <ac:spMkLst>
            <pc:docMk/>
            <pc:sldMk cId="3769739086" sldId="266"/>
            <ac:spMk id="449" creationId="{4F34E44E-5CD1-88B6-E9C0-48CAA6B1183B}"/>
          </ac:spMkLst>
        </pc:spChg>
        <pc:spChg chg="mod">
          <ac:chgData name="Tao, Bill" userId="8bec7c3f-9b66-413c-b82f-fdf7bc0f8617" providerId="ADAL" clId="{AC9620C4-7F2C-4E99-81FE-02837F353DAE}" dt="2023-09-22T18:29:07.199" v="1335"/>
          <ac:spMkLst>
            <pc:docMk/>
            <pc:sldMk cId="3769739086" sldId="266"/>
            <ac:spMk id="450" creationId="{8EE72F8A-5E34-946A-8C93-B982241CDDF3}"/>
          </ac:spMkLst>
        </pc:spChg>
        <pc:spChg chg="mod">
          <ac:chgData name="Tao, Bill" userId="8bec7c3f-9b66-413c-b82f-fdf7bc0f8617" providerId="ADAL" clId="{AC9620C4-7F2C-4E99-81FE-02837F353DAE}" dt="2023-09-22T18:29:07.199" v="1335"/>
          <ac:spMkLst>
            <pc:docMk/>
            <pc:sldMk cId="3769739086" sldId="266"/>
            <ac:spMk id="451" creationId="{3D705D54-7143-F90D-A3EB-480AB3FC4A9A}"/>
          </ac:spMkLst>
        </pc:spChg>
        <pc:spChg chg="mod">
          <ac:chgData name="Tao, Bill" userId="8bec7c3f-9b66-413c-b82f-fdf7bc0f8617" providerId="ADAL" clId="{AC9620C4-7F2C-4E99-81FE-02837F353DAE}" dt="2023-09-22T18:29:07.199" v="1335"/>
          <ac:spMkLst>
            <pc:docMk/>
            <pc:sldMk cId="3769739086" sldId="266"/>
            <ac:spMk id="452" creationId="{A52D1934-40A2-08CF-17F0-DF0266D58997}"/>
          </ac:spMkLst>
        </pc:spChg>
        <pc:spChg chg="mod">
          <ac:chgData name="Tao, Bill" userId="8bec7c3f-9b66-413c-b82f-fdf7bc0f8617" providerId="ADAL" clId="{AC9620C4-7F2C-4E99-81FE-02837F353DAE}" dt="2023-09-22T18:29:07.199" v="1335"/>
          <ac:spMkLst>
            <pc:docMk/>
            <pc:sldMk cId="3769739086" sldId="266"/>
            <ac:spMk id="453" creationId="{40E57C8D-9F21-5D52-AACB-34490F20F07A}"/>
          </ac:spMkLst>
        </pc:spChg>
        <pc:spChg chg="mod">
          <ac:chgData name="Tao, Bill" userId="8bec7c3f-9b66-413c-b82f-fdf7bc0f8617" providerId="ADAL" clId="{AC9620C4-7F2C-4E99-81FE-02837F353DAE}" dt="2023-09-22T18:29:07.199" v="1335"/>
          <ac:spMkLst>
            <pc:docMk/>
            <pc:sldMk cId="3769739086" sldId="266"/>
            <ac:spMk id="454" creationId="{523B934C-0993-E053-05F6-4E0A8A735355}"/>
          </ac:spMkLst>
        </pc:spChg>
        <pc:spChg chg="mod">
          <ac:chgData name="Tao, Bill" userId="8bec7c3f-9b66-413c-b82f-fdf7bc0f8617" providerId="ADAL" clId="{AC9620C4-7F2C-4E99-81FE-02837F353DAE}" dt="2023-09-22T18:29:07.199" v="1335"/>
          <ac:spMkLst>
            <pc:docMk/>
            <pc:sldMk cId="3769739086" sldId="266"/>
            <ac:spMk id="455" creationId="{7595CDF7-4E47-F60C-8A8B-F2C39D001676}"/>
          </ac:spMkLst>
        </pc:spChg>
        <pc:spChg chg="mod">
          <ac:chgData name="Tao, Bill" userId="8bec7c3f-9b66-413c-b82f-fdf7bc0f8617" providerId="ADAL" clId="{AC9620C4-7F2C-4E99-81FE-02837F353DAE}" dt="2023-09-22T18:29:07.199" v="1335"/>
          <ac:spMkLst>
            <pc:docMk/>
            <pc:sldMk cId="3769739086" sldId="266"/>
            <ac:spMk id="456" creationId="{1FD88F7C-FE25-195E-F8A6-A6B9B28D4FD4}"/>
          </ac:spMkLst>
        </pc:spChg>
        <pc:spChg chg="mod">
          <ac:chgData name="Tao, Bill" userId="8bec7c3f-9b66-413c-b82f-fdf7bc0f8617" providerId="ADAL" clId="{AC9620C4-7F2C-4E99-81FE-02837F353DAE}" dt="2023-09-22T18:29:07.199" v="1335"/>
          <ac:spMkLst>
            <pc:docMk/>
            <pc:sldMk cId="3769739086" sldId="266"/>
            <ac:spMk id="457" creationId="{7A69D3DE-4081-382E-A567-40A1D6C90645}"/>
          </ac:spMkLst>
        </pc:spChg>
        <pc:spChg chg="mod">
          <ac:chgData name="Tao, Bill" userId="8bec7c3f-9b66-413c-b82f-fdf7bc0f8617" providerId="ADAL" clId="{AC9620C4-7F2C-4E99-81FE-02837F353DAE}" dt="2023-09-22T18:29:07.199" v="1335"/>
          <ac:spMkLst>
            <pc:docMk/>
            <pc:sldMk cId="3769739086" sldId="266"/>
            <ac:spMk id="458" creationId="{DA5C2B5C-6B3E-A38E-2A06-46D25DFF12AD}"/>
          </ac:spMkLst>
        </pc:spChg>
        <pc:spChg chg="mod">
          <ac:chgData name="Tao, Bill" userId="8bec7c3f-9b66-413c-b82f-fdf7bc0f8617" providerId="ADAL" clId="{AC9620C4-7F2C-4E99-81FE-02837F353DAE}" dt="2023-09-22T18:29:07.199" v="1335"/>
          <ac:spMkLst>
            <pc:docMk/>
            <pc:sldMk cId="3769739086" sldId="266"/>
            <ac:spMk id="459" creationId="{6ABAC548-4C7F-BEA1-1F55-B8B0005B9E61}"/>
          </ac:spMkLst>
        </pc:spChg>
        <pc:spChg chg="mod">
          <ac:chgData name="Tao, Bill" userId="8bec7c3f-9b66-413c-b82f-fdf7bc0f8617" providerId="ADAL" clId="{AC9620C4-7F2C-4E99-81FE-02837F353DAE}" dt="2023-09-22T18:29:07.199" v="1335"/>
          <ac:spMkLst>
            <pc:docMk/>
            <pc:sldMk cId="3769739086" sldId="266"/>
            <ac:spMk id="460" creationId="{F0BDBD8B-8FA9-FF74-20C5-FC6CEC3F3A10}"/>
          </ac:spMkLst>
        </pc:spChg>
        <pc:spChg chg="mod">
          <ac:chgData name="Tao, Bill" userId="8bec7c3f-9b66-413c-b82f-fdf7bc0f8617" providerId="ADAL" clId="{AC9620C4-7F2C-4E99-81FE-02837F353DAE}" dt="2023-09-22T18:29:07.199" v="1335"/>
          <ac:spMkLst>
            <pc:docMk/>
            <pc:sldMk cId="3769739086" sldId="266"/>
            <ac:spMk id="461" creationId="{8051F128-3456-85C2-B3D3-3330C411379A}"/>
          </ac:spMkLst>
        </pc:spChg>
        <pc:spChg chg="mod">
          <ac:chgData name="Tao, Bill" userId="8bec7c3f-9b66-413c-b82f-fdf7bc0f8617" providerId="ADAL" clId="{AC9620C4-7F2C-4E99-81FE-02837F353DAE}" dt="2023-09-22T18:29:07.199" v="1335"/>
          <ac:spMkLst>
            <pc:docMk/>
            <pc:sldMk cId="3769739086" sldId="266"/>
            <ac:spMk id="462" creationId="{54B00F47-F8AA-7CFF-6E8D-C31063459C68}"/>
          </ac:spMkLst>
        </pc:spChg>
        <pc:spChg chg="mod">
          <ac:chgData name="Tao, Bill" userId="8bec7c3f-9b66-413c-b82f-fdf7bc0f8617" providerId="ADAL" clId="{AC9620C4-7F2C-4E99-81FE-02837F353DAE}" dt="2023-09-22T18:29:07.199" v="1335"/>
          <ac:spMkLst>
            <pc:docMk/>
            <pc:sldMk cId="3769739086" sldId="266"/>
            <ac:spMk id="463" creationId="{37DB2425-D3DB-2880-3E07-8BCE2DAA2EB6}"/>
          </ac:spMkLst>
        </pc:spChg>
        <pc:spChg chg="mod">
          <ac:chgData name="Tao, Bill" userId="8bec7c3f-9b66-413c-b82f-fdf7bc0f8617" providerId="ADAL" clId="{AC9620C4-7F2C-4E99-81FE-02837F353DAE}" dt="2023-09-22T18:29:07.199" v="1335"/>
          <ac:spMkLst>
            <pc:docMk/>
            <pc:sldMk cId="3769739086" sldId="266"/>
            <ac:spMk id="464" creationId="{41F19134-0179-06BA-E076-9DFCE0B0B7EC}"/>
          </ac:spMkLst>
        </pc:spChg>
        <pc:spChg chg="mod">
          <ac:chgData name="Tao, Bill" userId="8bec7c3f-9b66-413c-b82f-fdf7bc0f8617" providerId="ADAL" clId="{AC9620C4-7F2C-4E99-81FE-02837F353DAE}" dt="2023-09-22T18:29:07.199" v="1335"/>
          <ac:spMkLst>
            <pc:docMk/>
            <pc:sldMk cId="3769739086" sldId="266"/>
            <ac:spMk id="465" creationId="{EDFF2DCF-B9DF-4BA4-D6B5-5F62C8574D05}"/>
          </ac:spMkLst>
        </pc:spChg>
        <pc:spChg chg="mod">
          <ac:chgData name="Tao, Bill" userId="8bec7c3f-9b66-413c-b82f-fdf7bc0f8617" providerId="ADAL" clId="{AC9620C4-7F2C-4E99-81FE-02837F353DAE}" dt="2023-09-22T18:29:07.199" v="1335"/>
          <ac:spMkLst>
            <pc:docMk/>
            <pc:sldMk cId="3769739086" sldId="266"/>
            <ac:spMk id="466" creationId="{8C1CC7D7-EF57-E757-62C2-BB8691BDB305}"/>
          </ac:spMkLst>
        </pc:spChg>
        <pc:spChg chg="mod">
          <ac:chgData name="Tao, Bill" userId="8bec7c3f-9b66-413c-b82f-fdf7bc0f8617" providerId="ADAL" clId="{AC9620C4-7F2C-4E99-81FE-02837F353DAE}" dt="2023-09-22T18:29:07.199" v="1335"/>
          <ac:spMkLst>
            <pc:docMk/>
            <pc:sldMk cId="3769739086" sldId="266"/>
            <ac:spMk id="467" creationId="{3E457F18-DEC6-B262-0BB6-579CB9FDFEA1}"/>
          </ac:spMkLst>
        </pc:spChg>
        <pc:spChg chg="mod">
          <ac:chgData name="Tao, Bill" userId="8bec7c3f-9b66-413c-b82f-fdf7bc0f8617" providerId="ADAL" clId="{AC9620C4-7F2C-4E99-81FE-02837F353DAE}" dt="2023-09-22T18:29:07.199" v="1335"/>
          <ac:spMkLst>
            <pc:docMk/>
            <pc:sldMk cId="3769739086" sldId="266"/>
            <ac:spMk id="468" creationId="{6B081154-31E3-7BCF-D540-352C2D6D4701}"/>
          </ac:spMkLst>
        </pc:spChg>
        <pc:spChg chg="mod">
          <ac:chgData name="Tao, Bill" userId="8bec7c3f-9b66-413c-b82f-fdf7bc0f8617" providerId="ADAL" clId="{AC9620C4-7F2C-4E99-81FE-02837F353DAE}" dt="2023-09-22T18:29:07.199" v="1335"/>
          <ac:spMkLst>
            <pc:docMk/>
            <pc:sldMk cId="3769739086" sldId="266"/>
            <ac:spMk id="469" creationId="{B0DE81D9-48BB-9453-5B81-E3611FE28867}"/>
          </ac:spMkLst>
        </pc:spChg>
        <pc:spChg chg="mod">
          <ac:chgData name="Tao, Bill" userId="8bec7c3f-9b66-413c-b82f-fdf7bc0f8617" providerId="ADAL" clId="{AC9620C4-7F2C-4E99-81FE-02837F353DAE}" dt="2023-09-22T18:29:07.199" v="1335"/>
          <ac:spMkLst>
            <pc:docMk/>
            <pc:sldMk cId="3769739086" sldId="266"/>
            <ac:spMk id="470" creationId="{246E5197-0C26-D58B-FFF1-2CBFEFAAED06}"/>
          </ac:spMkLst>
        </pc:spChg>
        <pc:spChg chg="mod">
          <ac:chgData name="Tao, Bill" userId="8bec7c3f-9b66-413c-b82f-fdf7bc0f8617" providerId="ADAL" clId="{AC9620C4-7F2C-4E99-81FE-02837F353DAE}" dt="2023-09-22T18:29:07.199" v="1335"/>
          <ac:spMkLst>
            <pc:docMk/>
            <pc:sldMk cId="3769739086" sldId="266"/>
            <ac:spMk id="471" creationId="{60E1A402-BF10-B02E-BFA5-AFD8F2517131}"/>
          </ac:spMkLst>
        </pc:spChg>
        <pc:spChg chg="mod">
          <ac:chgData name="Tao, Bill" userId="8bec7c3f-9b66-413c-b82f-fdf7bc0f8617" providerId="ADAL" clId="{AC9620C4-7F2C-4E99-81FE-02837F353DAE}" dt="2023-09-22T18:29:07.199" v="1335"/>
          <ac:spMkLst>
            <pc:docMk/>
            <pc:sldMk cId="3769739086" sldId="266"/>
            <ac:spMk id="472" creationId="{D7991166-CC69-6FD3-2F17-C7A6793553DC}"/>
          </ac:spMkLst>
        </pc:spChg>
        <pc:spChg chg="mod">
          <ac:chgData name="Tao, Bill" userId="8bec7c3f-9b66-413c-b82f-fdf7bc0f8617" providerId="ADAL" clId="{AC9620C4-7F2C-4E99-81FE-02837F353DAE}" dt="2023-09-22T18:29:07.199" v="1335"/>
          <ac:spMkLst>
            <pc:docMk/>
            <pc:sldMk cId="3769739086" sldId="266"/>
            <ac:spMk id="473" creationId="{19ACB150-54E8-C8D4-4A34-E069E85C4415}"/>
          </ac:spMkLst>
        </pc:spChg>
        <pc:spChg chg="mod">
          <ac:chgData name="Tao, Bill" userId="8bec7c3f-9b66-413c-b82f-fdf7bc0f8617" providerId="ADAL" clId="{AC9620C4-7F2C-4E99-81FE-02837F353DAE}" dt="2023-09-22T18:29:07.199" v="1335"/>
          <ac:spMkLst>
            <pc:docMk/>
            <pc:sldMk cId="3769739086" sldId="266"/>
            <ac:spMk id="474" creationId="{0127D3DF-9229-7F67-0246-E0960F03A9D9}"/>
          </ac:spMkLst>
        </pc:spChg>
        <pc:spChg chg="mod">
          <ac:chgData name="Tao, Bill" userId="8bec7c3f-9b66-413c-b82f-fdf7bc0f8617" providerId="ADAL" clId="{AC9620C4-7F2C-4E99-81FE-02837F353DAE}" dt="2023-09-22T18:29:07.199" v="1335"/>
          <ac:spMkLst>
            <pc:docMk/>
            <pc:sldMk cId="3769739086" sldId="266"/>
            <ac:spMk id="475" creationId="{06C9FD7E-37FE-BD1C-1AD3-48F6FF9DF019}"/>
          </ac:spMkLst>
        </pc:spChg>
        <pc:spChg chg="mod">
          <ac:chgData name="Tao, Bill" userId="8bec7c3f-9b66-413c-b82f-fdf7bc0f8617" providerId="ADAL" clId="{AC9620C4-7F2C-4E99-81FE-02837F353DAE}" dt="2023-09-22T18:29:07.199" v="1335"/>
          <ac:spMkLst>
            <pc:docMk/>
            <pc:sldMk cId="3769739086" sldId="266"/>
            <ac:spMk id="476" creationId="{C792479D-EE44-4CAF-C1F8-3CB593630A71}"/>
          </ac:spMkLst>
        </pc:spChg>
        <pc:spChg chg="mod">
          <ac:chgData name="Tao, Bill" userId="8bec7c3f-9b66-413c-b82f-fdf7bc0f8617" providerId="ADAL" clId="{AC9620C4-7F2C-4E99-81FE-02837F353DAE}" dt="2023-09-22T18:29:07.199" v="1335"/>
          <ac:spMkLst>
            <pc:docMk/>
            <pc:sldMk cId="3769739086" sldId="266"/>
            <ac:spMk id="477" creationId="{D720C80C-2C2D-369B-979F-70E4E737601B}"/>
          </ac:spMkLst>
        </pc:spChg>
        <pc:spChg chg="mod">
          <ac:chgData name="Tao, Bill" userId="8bec7c3f-9b66-413c-b82f-fdf7bc0f8617" providerId="ADAL" clId="{AC9620C4-7F2C-4E99-81FE-02837F353DAE}" dt="2023-09-22T18:29:07.199" v="1335"/>
          <ac:spMkLst>
            <pc:docMk/>
            <pc:sldMk cId="3769739086" sldId="266"/>
            <ac:spMk id="478" creationId="{2EDB83E2-501C-9D46-8D0E-A885060FD204}"/>
          </ac:spMkLst>
        </pc:spChg>
        <pc:spChg chg="mod">
          <ac:chgData name="Tao, Bill" userId="8bec7c3f-9b66-413c-b82f-fdf7bc0f8617" providerId="ADAL" clId="{AC9620C4-7F2C-4E99-81FE-02837F353DAE}" dt="2023-09-22T18:29:07.199" v="1335"/>
          <ac:spMkLst>
            <pc:docMk/>
            <pc:sldMk cId="3769739086" sldId="266"/>
            <ac:spMk id="479" creationId="{FE7E598C-C7D3-DC86-E48D-D3A229EE5F4A}"/>
          </ac:spMkLst>
        </pc:spChg>
        <pc:spChg chg="mod">
          <ac:chgData name="Tao, Bill" userId="8bec7c3f-9b66-413c-b82f-fdf7bc0f8617" providerId="ADAL" clId="{AC9620C4-7F2C-4E99-81FE-02837F353DAE}" dt="2023-09-22T18:29:07.199" v="1335"/>
          <ac:spMkLst>
            <pc:docMk/>
            <pc:sldMk cId="3769739086" sldId="266"/>
            <ac:spMk id="480" creationId="{9EF3A04D-EFEF-B907-92C1-8F5C853CE7D4}"/>
          </ac:spMkLst>
        </pc:spChg>
        <pc:spChg chg="mod">
          <ac:chgData name="Tao, Bill" userId="8bec7c3f-9b66-413c-b82f-fdf7bc0f8617" providerId="ADAL" clId="{AC9620C4-7F2C-4E99-81FE-02837F353DAE}" dt="2023-09-22T18:29:07.199" v="1335"/>
          <ac:spMkLst>
            <pc:docMk/>
            <pc:sldMk cId="3769739086" sldId="266"/>
            <ac:spMk id="481" creationId="{83576440-E856-3F37-E64F-6772A217482D}"/>
          </ac:spMkLst>
        </pc:spChg>
        <pc:spChg chg="mod">
          <ac:chgData name="Tao, Bill" userId="8bec7c3f-9b66-413c-b82f-fdf7bc0f8617" providerId="ADAL" clId="{AC9620C4-7F2C-4E99-81FE-02837F353DAE}" dt="2023-09-22T18:29:07.199" v="1335"/>
          <ac:spMkLst>
            <pc:docMk/>
            <pc:sldMk cId="3769739086" sldId="266"/>
            <ac:spMk id="482" creationId="{6053C4DB-8B59-FE35-443B-43AAC6B0A86E}"/>
          </ac:spMkLst>
        </pc:spChg>
        <pc:spChg chg="mod">
          <ac:chgData name="Tao, Bill" userId="8bec7c3f-9b66-413c-b82f-fdf7bc0f8617" providerId="ADAL" clId="{AC9620C4-7F2C-4E99-81FE-02837F353DAE}" dt="2023-09-22T18:29:07.199" v="1335"/>
          <ac:spMkLst>
            <pc:docMk/>
            <pc:sldMk cId="3769739086" sldId="266"/>
            <ac:spMk id="483" creationId="{E6AAF880-3926-377C-4E45-BF7DDD0CEB98}"/>
          </ac:spMkLst>
        </pc:spChg>
        <pc:spChg chg="mod">
          <ac:chgData name="Tao, Bill" userId="8bec7c3f-9b66-413c-b82f-fdf7bc0f8617" providerId="ADAL" clId="{AC9620C4-7F2C-4E99-81FE-02837F353DAE}" dt="2023-09-22T18:29:07.199" v="1335"/>
          <ac:spMkLst>
            <pc:docMk/>
            <pc:sldMk cId="3769739086" sldId="266"/>
            <ac:spMk id="484" creationId="{6E8450A6-DF8A-5629-C046-168A41ACAB02}"/>
          </ac:spMkLst>
        </pc:spChg>
        <pc:spChg chg="mod">
          <ac:chgData name="Tao, Bill" userId="8bec7c3f-9b66-413c-b82f-fdf7bc0f8617" providerId="ADAL" clId="{AC9620C4-7F2C-4E99-81FE-02837F353DAE}" dt="2023-09-22T18:29:07.199" v="1335"/>
          <ac:spMkLst>
            <pc:docMk/>
            <pc:sldMk cId="3769739086" sldId="266"/>
            <ac:spMk id="485" creationId="{4E36B64A-BF91-47FB-E949-A8E5AE7927C1}"/>
          </ac:spMkLst>
        </pc:spChg>
        <pc:spChg chg="mod">
          <ac:chgData name="Tao, Bill" userId="8bec7c3f-9b66-413c-b82f-fdf7bc0f8617" providerId="ADAL" clId="{AC9620C4-7F2C-4E99-81FE-02837F353DAE}" dt="2023-09-22T18:29:07.199" v="1335"/>
          <ac:spMkLst>
            <pc:docMk/>
            <pc:sldMk cId="3769739086" sldId="266"/>
            <ac:spMk id="486" creationId="{4B229EA5-4B44-3AED-F8E2-1CD0D4C98E4E}"/>
          </ac:spMkLst>
        </pc:spChg>
        <pc:spChg chg="mod">
          <ac:chgData name="Tao, Bill" userId="8bec7c3f-9b66-413c-b82f-fdf7bc0f8617" providerId="ADAL" clId="{AC9620C4-7F2C-4E99-81FE-02837F353DAE}" dt="2023-09-22T18:29:07.199" v="1335"/>
          <ac:spMkLst>
            <pc:docMk/>
            <pc:sldMk cId="3769739086" sldId="266"/>
            <ac:spMk id="487" creationId="{EAFB7D40-DDF3-26F8-D8E5-008EEBEAEB31}"/>
          </ac:spMkLst>
        </pc:spChg>
        <pc:spChg chg="mod">
          <ac:chgData name="Tao, Bill" userId="8bec7c3f-9b66-413c-b82f-fdf7bc0f8617" providerId="ADAL" clId="{AC9620C4-7F2C-4E99-81FE-02837F353DAE}" dt="2023-09-22T18:29:07.199" v="1335"/>
          <ac:spMkLst>
            <pc:docMk/>
            <pc:sldMk cId="3769739086" sldId="266"/>
            <ac:spMk id="488" creationId="{2211C648-C5F9-00C2-C19F-041D369AC897}"/>
          </ac:spMkLst>
        </pc:spChg>
        <pc:spChg chg="mod">
          <ac:chgData name="Tao, Bill" userId="8bec7c3f-9b66-413c-b82f-fdf7bc0f8617" providerId="ADAL" clId="{AC9620C4-7F2C-4E99-81FE-02837F353DAE}" dt="2023-09-22T18:29:07.199" v="1335"/>
          <ac:spMkLst>
            <pc:docMk/>
            <pc:sldMk cId="3769739086" sldId="266"/>
            <ac:spMk id="489" creationId="{E5685DA4-58BA-72B5-3615-FC09159BF708}"/>
          </ac:spMkLst>
        </pc:spChg>
        <pc:spChg chg="mod">
          <ac:chgData name="Tao, Bill" userId="8bec7c3f-9b66-413c-b82f-fdf7bc0f8617" providerId="ADAL" clId="{AC9620C4-7F2C-4E99-81FE-02837F353DAE}" dt="2023-09-22T18:29:07.199" v="1335"/>
          <ac:spMkLst>
            <pc:docMk/>
            <pc:sldMk cId="3769739086" sldId="266"/>
            <ac:spMk id="490" creationId="{FC4629D5-7A7C-EDF8-C719-237A8F6C5B30}"/>
          </ac:spMkLst>
        </pc:spChg>
        <pc:spChg chg="mod">
          <ac:chgData name="Tao, Bill" userId="8bec7c3f-9b66-413c-b82f-fdf7bc0f8617" providerId="ADAL" clId="{AC9620C4-7F2C-4E99-81FE-02837F353DAE}" dt="2023-09-22T18:29:07.199" v="1335"/>
          <ac:spMkLst>
            <pc:docMk/>
            <pc:sldMk cId="3769739086" sldId="266"/>
            <ac:spMk id="491" creationId="{DAB706A3-C114-EBE3-7611-5D338BABAB23}"/>
          </ac:spMkLst>
        </pc:spChg>
        <pc:spChg chg="mod">
          <ac:chgData name="Tao, Bill" userId="8bec7c3f-9b66-413c-b82f-fdf7bc0f8617" providerId="ADAL" clId="{AC9620C4-7F2C-4E99-81FE-02837F353DAE}" dt="2023-09-22T18:29:07.199" v="1335"/>
          <ac:spMkLst>
            <pc:docMk/>
            <pc:sldMk cId="3769739086" sldId="266"/>
            <ac:spMk id="492" creationId="{3D40FFE6-C8DC-2139-813A-311F1033F167}"/>
          </ac:spMkLst>
        </pc:spChg>
        <pc:spChg chg="mod">
          <ac:chgData name="Tao, Bill" userId="8bec7c3f-9b66-413c-b82f-fdf7bc0f8617" providerId="ADAL" clId="{AC9620C4-7F2C-4E99-81FE-02837F353DAE}" dt="2023-09-22T18:29:07.199" v="1335"/>
          <ac:spMkLst>
            <pc:docMk/>
            <pc:sldMk cId="3769739086" sldId="266"/>
            <ac:spMk id="493" creationId="{A4E6D19E-CD47-0881-C7B4-11453D356F17}"/>
          </ac:spMkLst>
        </pc:spChg>
        <pc:spChg chg="mod">
          <ac:chgData name="Tao, Bill" userId="8bec7c3f-9b66-413c-b82f-fdf7bc0f8617" providerId="ADAL" clId="{AC9620C4-7F2C-4E99-81FE-02837F353DAE}" dt="2023-09-22T18:29:07.199" v="1335"/>
          <ac:spMkLst>
            <pc:docMk/>
            <pc:sldMk cId="3769739086" sldId="266"/>
            <ac:spMk id="494" creationId="{4E1F4E4C-37EC-C40A-FB9A-C03C51DA5EF9}"/>
          </ac:spMkLst>
        </pc:spChg>
        <pc:spChg chg="mod">
          <ac:chgData name="Tao, Bill" userId="8bec7c3f-9b66-413c-b82f-fdf7bc0f8617" providerId="ADAL" clId="{AC9620C4-7F2C-4E99-81FE-02837F353DAE}" dt="2023-09-22T18:29:07.199" v="1335"/>
          <ac:spMkLst>
            <pc:docMk/>
            <pc:sldMk cId="3769739086" sldId="266"/>
            <ac:spMk id="495" creationId="{7E708C93-6319-70F2-0859-CD0F3DC5C26A}"/>
          </ac:spMkLst>
        </pc:spChg>
        <pc:spChg chg="mod">
          <ac:chgData name="Tao, Bill" userId="8bec7c3f-9b66-413c-b82f-fdf7bc0f8617" providerId="ADAL" clId="{AC9620C4-7F2C-4E99-81FE-02837F353DAE}" dt="2023-09-22T18:29:07.199" v="1335"/>
          <ac:spMkLst>
            <pc:docMk/>
            <pc:sldMk cId="3769739086" sldId="266"/>
            <ac:spMk id="496" creationId="{6CEA6FC9-01ED-8A66-A62F-AC2A8796B7D6}"/>
          </ac:spMkLst>
        </pc:spChg>
        <pc:spChg chg="mod">
          <ac:chgData name="Tao, Bill" userId="8bec7c3f-9b66-413c-b82f-fdf7bc0f8617" providerId="ADAL" clId="{AC9620C4-7F2C-4E99-81FE-02837F353DAE}" dt="2023-09-22T18:29:07.199" v="1335"/>
          <ac:spMkLst>
            <pc:docMk/>
            <pc:sldMk cId="3769739086" sldId="266"/>
            <ac:spMk id="497" creationId="{0F23FEB6-577E-CE69-7066-E1DCCB676D70}"/>
          </ac:spMkLst>
        </pc:spChg>
        <pc:spChg chg="mod">
          <ac:chgData name="Tao, Bill" userId="8bec7c3f-9b66-413c-b82f-fdf7bc0f8617" providerId="ADAL" clId="{AC9620C4-7F2C-4E99-81FE-02837F353DAE}" dt="2023-09-22T18:29:07.199" v="1335"/>
          <ac:spMkLst>
            <pc:docMk/>
            <pc:sldMk cId="3769739086" sldId="266"/>
            <ac:spMk id="498" creationId="{688EFF56-79AB-F5CF-5A5B-5B78079F76A6}"/>
          </ac:spMkLst>
        </pc:spChg>
        <pc:spChg chg="mod">
          <ac:chgData name="Tao, Bill" userId="8bec7c3f-9b66-413c-b82f-fdf7bc0f8617" providerId="ADAL" clId="{AC9620C4-7F2C-4E99-81FE-02837F353DAE}" dt="2023-09-22T18:29:07.199" v="1335"/>
          <ac:spMkLst>
            <pc:docMk/>
            <pc:sldMk cId="3769739086" sldId="266"/>
            <ac:spMk id="499" creationId="{D10F5673-E0C0-3C8D-8744-470C46BD7EC6}"/>
          </ac:spMkLst>
        </pc:spChg>
        <pc:spChg chg="mod">
          <ac:chgData name="Tao, Bill" userId="8bec7c3f-9b66-413c-b82f-fdf7bc0f8617" providerId="ADAL" clId="{AC9620C4-7F2C-4E99-81FE-02837F353DAE}" dt="2023-09-22T18:29:07.199" v="1335"/>
          <ac:spMkLst>
            <pc:docMk/>
            <pc:sldMk cId="3769739086" sldId="266"/>
            <ac:spMk id="500" creationId="{686EE373-5877-922C-81F2-561CB47E4841}"/>
          </ac:spMkLst>
        </pc:spChg>
        <pc:spChg chg="mod">
          <ac:chgData name="Tao, Bill" userId="8bec7c3f-9b66-413c-b82f-fdf7bc0f8617" providerId="ADAL" clId="{AC9620C4-7F2C-4E99-81FE-02837F353DAE}" dt="2023-09-22T18:29:07.199" v="1335"/>
          <ac:spMkLst>
            <pc:docMk/>
            <pc:sldMk cId="3769739086" sldId="266"/>
            <ac:spMk id="501" creationId="{33DA4CD7-AEC5-9A7C-9D3A-CF9CF7D91786}"/>
          </ac:spMkLst>
        </pc:spChg>
        <pc:spChg chg="mod">
          <ac:chgData name="Tao, Bill" userId="8bec7c3f-9b66-413c-b82f-fdf7bc0f8617" providerId="ADAL" clId="{AC9620C4-7F2C-4E99-81FE-02837F353DAE}" dt="2023-09-22T18:29:07.199" v="1335"/>
          <ac:spMkLst>
            <pc:docMk/>
            <pc:sldMk cId="3769739086" sldId="266"/>
            <ac:spMk id="502" creationId="{5EC44C97-A86F-DB0E-55B1-E1618C437E4A}"/>
          </ac:spMkLst>
        </pc:spChg>
        <pc:spChg chg="mod">
          <ac:chgData name="Tao, Bill" userId="8bec7c3f-9b66-413c-b82f-fdf7bc0f8617" providerId="ADAL" clId="{AC9620C4-7F2C-4E99-81FE-02837F353DAE}" dt="2023-09-22T18:29:07.199" v="1335"/>
          <ac:spMkLst>
            <pc:docMk/>
            <pc:sldMk cId="3769739086" sldId="266"/>
            <ac:spMk id="503" creationId="{78394DE8-DB53-73B9-FD33-6C27D7F25D5E}"/>
          </ac:spMkLst>
        </pc:spChg>
        <pc:spChg chg="mod">
          <ac:chgData name="Tao, Bill" userId="8bec7c3f-9b66-413c-b82f-fdf7bc0f8617" providerId="ADAL" clId="{AC9620C4-7F2C-4E99-81FE-02837F353DAE}" dt="2023-09-22T18:29:07.199" v="1335"/>
          <ac:spMkLst>
            <pc:docMk/>
            <pc:sldMk cId="3769739086" sldId="266"/>
            <ac:spMk id="504" creationId="{1EBBE536-F99A-FC74-6437-824BB4BC930E}"/>
          </ac:spMkLst>
        </pc:spChg>
        <pc:spChg chg="mod">
          <ac:chgData name="Tao, Bill" userId="8bec7c3f-9b66-413c-b82f-fdf7bc0f8617" providerId="ADAL" clId="{AC9620C4-7F2C-4E99-81FE-02837F353DAE}" dt="2023-09-22T18:29:07.199" v="1335"/>
          <ac:spMkLst>
            <pc:docMk/>
            <pc:sldMk cId="3769739086" sldId="266"/>
            <ac:spMk id="505" creationId="{470A2679-6B8B-D16C-4D72-CACD7A32624F}"/>
          </ac:spMkLst>
        </pc:spChg>
        <pc:spChg chg="mod">
          <ac:chgData name="Tao, Bill" userId="8bec7c3f-9b66-413c-b82f-fdf7bc0f8617" providerId="ADAL" clId="{AC9620C4-7F2C-4E99-81FE-02837F353DAE}" dt="2023-09-22T18:29:07.199" v="1335"/>
          <ac:spMkLst>
            <pc:docMk/>
            <pc:sldMk cId="3769739086" sldId="266"/>
            <ac:spMk id="506" creationId="{69137611-B858-F90D-C463-515DAFB21279}"/>
          </ac:spMkLst>
        </pc:spChg>
        <pc:spChg chg="mod">
          <ac:chgData name="Tao, Bill" userId="8bec7c3f-9b66-413c-b82f-fdf7bc0f8617" providerId="ADAL" clId="{AC9620C4-7F2C-4E99-81FE-02837F353DAE}" dt="2023-09-22T18:29:07.199" v="1335"/>
          <ac:spMkLst>
            <pc:docMk/>
            <pc:sldMk cId="3769739086" sldId="266"/>
            <ac:spMk id="507" creationId="{F4A9DE8B-15D6-41B0-3265-CB32B839E445}"/>
          </ac:spMkLst>
        </pc:spChg>
        <pc:spChg chg="mod">
          <ac:chgData name="Tao, Bill" userId="8bec7c3f-9b66-413c-b82f-fdf7bc0f8617" providerId="ADAL" clId="{AC9620C4-7F2C-4E99-81FE-02837F353DAE}" dt="2023-09-22T18:29:07.199" v="1335"/>
          <ac:spMkLst>
            <pc:docMk/>
            <pc:sldMk cId="3769739086" sldId="266"/>
            <ac:spMk id="508" creationId="{0AD07113-7644-E876-6A88-B2B22D313908}"/>
          </ac:spMkLst>
        </pc:spChg>
        <pc:spChg chg="mod">
          <ac:chgData name="Tao, Bill" userId="8bec7c3f-9b66-413c-b82f-fdf7bc0f8617" providerId="ADAL" clId="{AC9620C4-7F2C-4E99-81FE-02837F353DAE}" dt="2023-09-22T18:29:07.199" v="1335"/>
          <ac:spMkLst>
            <pc:docMk/>
            <pc:sldMk cId="3769739086" sldId="266"/>
            <ac:spMk id="509" creationId="{87673405-2841-64DC-4218-3046957EFA15}"/>
          </ac:spMkLst>
        </pc:spChg>
        <pc:spChg chg="mod">
          <ac:chgData name="Tao, Bill" userId="8bec7c3f-9b66-413c-b82f-fdf7bc0f8617" providerId="ADAL" clId="{AC9620C4-7F2C-4E99-81FE-02837F353DAE}" dt="2023-09-22T18:29:07.199" v="1335"/>
          <ac:spMkLst>
            <pc:docMk/>
            <pc:sldMk cId="3769739086" sldId="266"/>
            <ac:spMk id="510" creationId="{D90578AF-537D-C20C-97AE-DDD48ED0802C}"/>
          </ac:spMkLst>
        </pc:spChg>
        <pc:spChg chg="mod">
          <ac:chgData name="Tao, Bill" userId="8bec7c3f-9b66-413c-b82f-fdf7bc0f8617" providerId="ADAL" clId="{AC9620C4-7F2C-4E99-81FE-02837F353DAE}" dt="2023-09-22T18:29:07.199" v="1335"/>
          <ac:spMkLst>
            <pc:docMk/>
            <pc:sldMk cId="3769739086" sldId="266"/>
            <ac:spMk id="511" creationId="{718181AC-6FA6-8F36-EC9D-846B9EF5F70E}"/>
          </ac:spMkLst>
        </pc:spChg>
        <pc:spChg chg="mod">
          <ac:chgData name="Tao, Bill" userId="8bec7c3f-9b66-413c-b82f-fdf7bc0f8617" providerId="ADAL" clId="{AC9620C4-7F2C-4E99-81FE-02837F353DAE}" dt="2023-09-22T18:29:07.199" v="1335"/>
          <ac:spMkLst>
            <pc:docMk/>
            <pc:sldMk cId="3769739086" sldId="266"/>
            <ac:spMk id="512" creationId="{FEF8ACE2-ACA2-D21B-DBC8-04E172430901}"/>
          </ac:spMkLst>
        </pc:spChg>
        <pc:spChg chg="mod">
          <ac:chgData name="Tao, Bill" userId="8bec7c3f-9b66-413c-b82f-fdf7bc0f8617" providerId="ADAL" clId="{AC9620C4-7F2C-4E99-81FE-02837F353DAE}" dt="2023-09-22T18:29:07.199" v="1335"/>
          <ac:spMkLst>
            <pc:docMk/>
            <pc:sldMk cId="3769739086" sldId="266"/>
            <ac:spMk id="513" creationId="{E3CE0FBC-A42D-1965-5D3F-E1592E5BADA3}"/>
          </ac:spMkLst>
        </pc:spChg>
        <pc:spChg chg="mod">
          <ac:chgData name="Tao, Bill" userId="8bec7c3f-9b66-413c-b82f-fdf7bc0f8617" providerId="ADAL" clId="{AC9620C4-7F2C-4E99-81FE-02837F353DAE}" dt="2023-09-22T18:29:07.199" v="1335"/>
          <ac:spMkLst>
            <pc:docMk/>
            <pc:sldMk cId="3769739086" sldId="266"/>
            <ac:spMk id="514" creationId="{DD5C5A70-DA85-57C3-9165-63458CD790D3}"/>
          </ac:spMkLst>
        </pc:spChg>
        <pc:spChg chg="mod">
          <ac:chgData name="Tao, Bill" userId="8bec7c3f-9b66-413c-b82f-fdf7bc0f8617" providerId="ADAL" clId="{AC9620C4-7F2C-4E99-81FE-02837F353DAE}" dt="2023-09-22T18:29:07.199" v="1335"/>
          <ac:spMkLst>
            <pc:docMk/>
            <pc:sldMk cId="3769739086" sldId="266"/>
            <ac:spMk id="515" creationId="{9C1A3E56-DF63-E08A-A941-730E773E4498}"/>
          </ac:spMkLst>
        </pc:spChg>
        <pc:spChg chg="mod">
          <ac:chgData name="Tao, Bill" userId="8bec7c3f-9b66-413c-b82f-fdf7bc0f8617" providerId="ADAL" clId="{AC9620C4-7F2C-4E99-81FE-02837F353DAE}" dt="2023-09-22T18:29:07.199" v="1335"/>
          <ac:spMkLst>
            <pc:docMk/>
            <pc:sldMk cId="3769739086" sldId="266"/>
            <ac:spMk id="516" creationId="{48B86B14-8475-D2F0-6A7A-322FE0322323}"/>
          </ac:spMkLst>
        </pc:spChg>
        <pc:spChg chg="mod">
          <ac:chgData name="Tao, Bill" userId="8bec7c3f-9b66-413c-b82f-fdf7bc0f8617" providerId="ADAL" clId="{AC9620C4-7F2C-4E99-81FE-02837F353DAE}" dt="2023-09-22T18:29:07.199" v="1335"/>
          <ac:spMkLst>
            <pc:docMk/>
            <pc:sldMk cId="3769739086" sldId="266"/>
            <ac:spMk id="517" creationId="{A5E1096B-6292-8FB3-4A1C-E3683702308B}"/>
          </ac:spMkLst>
        </pc:spChg>
        <pc:spChg chg="mod">
          <ac:chgData name="Tao, Bill" userId="8bec7c3f-9b66-413c-b82f-fdf7bc0f8617" providerId="ADAL" clId="{AC9620C4-7F2C-4E99-81FE-02837F353DAE}" dt="2023-09-22T18:29:07.199" v="1335"/>
          <ac:spMkLst>
            <pc:docMk/>
            <pc:sldMk cId="3769739086" sldId="266"/>
            <ac:spMk id="518" creationId="{F437FDF7-8A62-116B-E85B-093C9B3116D3}"/>
          </ac:spMkLst>
        </pc:spChg>
        <pc:spChg chg="mod">
          <ac:chgData name="Tao, Bill" userId="8bec7c3f-9b66-413c-b82f-fdf7bc0f8617" providerId="ADAL" clId="{AC9620C4-7F2C-4E99-81FE-02837F353DAE}" dt="2023-09-22T18:29:07.199" v="1335"/>
          <ac:spMkLst>
            <pc:docMk/>
            <pc:sldMk cId="3769739086" sldId="266"/>
            <ac:spMk id="519" creationId="{895C2EDD-2567-FF54-FF46-50CF4FD457CD}"/>
          </ac:spMkLst>
        </pc:spChg>
        <pc:spChg chg="mod">
          <ac:chgData name="Tao, Bill" userId="8bec7c3f-9b66-413c-b82f-fdf7bc0f8617" providerId="ADAL" clId="{AC9620C4-7F2C-4E99-81FE-02837F353DAE}" dt="2023-09-22T18:29:07.199" v="1335"/>
          <ac:spMkLst>
            <pc:docMk/>
            <pc:sldMk cId="3769739086" sldId="266"/>
            <ac:spMk id="520" creationId="{31850E6E-9E8E-E8CF-4B8F-1FC0939F0343}"/>
          </ac:spMkLst>
        </pc:spChg>
        <pc:spChg chg="mod">
          <ac:chgData name="Tao, Bill" userId="8bec7c3f-9b66-413c-b82f-fdf7bc0f8617" providerId="ADAL" clId="{AC9620C4-7F2C-4E99-81FE-02837F353DAE}" dt="2023-09-22T18:29:07.199" v="1335"/>
          <ac:spMkLst>
            <pc:docMk/>
            <pc:sldMk cId="3769739086" sldId="266"/>
            <ac:spMk id="521" creationId="{DA1384DF-3247-548E-B2DD-ABA4DE808C46}"/>
          </ac:spMkLst>
        </pc:spChg>
        <pc:spChg chg="mod">
          <ac:chgData name="Tao, Bill" userId="8bec7c3f-9b66-413c-b82f-fdf7bc0f8617" providerId="ADAL" clId="{AC9620C4-7F2C-4E99-81FE-02837F353DAE}" dt="2023-09-22T18:29:07.199" v="1335"/>
          <ac:spMkLst>
            <pc:docMk/>
            <pc:sldMk cId="3769739086" sldId="266"/>
            <ac:spMk id="522" creationId="{35668FF4-9A5B-20AC-C70B-99DE974246A5}"/>
          </ac:spMkLst>
        </pc:spChg>
        <pc:spChg chg="mod">
          <ac:chgData name="Tao, Bill" userId="8bec7c3f-9b66-413c-b82f-fdf7bc0f8617" providerId="ADAL" clId="{AC9620C4-7F2C-4E99-81FE-02837F353DAE}" dt="2023-09-22T18:29:07.199" v="1335"/>
          <ac:spMkLst>
            <pc:docMk/>
            <pc:sldMk cId="3769739086" sldId="266"/>
            <ac:spMk id="523" creationId="{C0ADB294-262E-2384-BD6D-BD45517DC93A}"/>
          </ac:spMkLst>
        </pc:spChg>
        <pc:spChg chg="mod">
          <ac:chgData name="Tao, Bill" userId="8bec7c3f-9b66-413c-b82f-fdf7bc0f8617" providerId="ADAL" clId="{AC9620C4-7F2C-4E99-81FE-02837F353DAE}" dt="2023-09-22T18:29:07.199" v="1335"/>
          <ac:spMkLst>
            <pc:docMk/>
            <pc:sldMk cId="3769739086" sldId="266"/>
            <ac:spMk id="524" creationId="{EB956C17-0871-90CE-EBE7-3382C86B6AE1}"/>
          </ac:spMkLst>
        </pc:spChg>
        <pc:spChg chg="mod">
          <ac:chgData name="Tao, Bill" userId="8bec7c3f-9b66-413c-b82f-fdf7bc0f8617" providerId="ADAL" clId="{AC9620C4-7F2C-4E99-81FE-02837F353DAE}" dt="2023-09-22T18:29:07.199" v="1335"/>
          <ac:spMkLst>
            <pc:docMk/>
            <pc:sldMk cId="3769739086" sldId="266"/>
            <ac:spMk id="525" creationId="{9387AD3E-19F0-6A2C-2A1D-BC17BA68E581}"/>
          </ac:spMkLst>
        </pc:spChg>
        <pc:spChg chg="mod">
          <ac:chgData name="Tao, Bill" userId="8bec7c3f-9b66-413c-b82f-fdf7bc0f8617" providerId="ADAL" clId="{AC9620C4-7F2C-4E99-81FE-02837F353DAE}" dt="2023-09-22T18:29:07.199" v="1335"/>
          <ac:spMkLst>
            <pc:docMk/>
            <pc:sldMk cId="3769739086" sldId="266"/>
            <ac:spMk id="526" creationId="{F434C11C-BE72-CC67-78B5-09097B86C17B}"/>
          </ac:spMkLst>
        </pc:spChg>
        <pc:spChg chg="mod">
          <ac:chgData name="Tao, Bill" userId="8bec7c3f-9b66-413c-b82f-fdf7bc0f8617" providerId="ADAL" clId="{AC9620C4-7F2C-4E99-81FE-02837F353DAE}" dt="2023-09-22T18:29:07.199" v="1335"/>
          <ac:spMkLst>
            <pc:docMk/>
            <pc:sldMk cId="3769739086" sldId="266"/>
            <ac:spMk id="527" creationId="{8ABE1D0E-2AE7-D8C8-726A-EBF2146573B0}"/>
          </ac:spMkLst>
        </pc:spChg>
        <pc:spChg chg="mod">
          <ac:chgData name="Tao, Bill" userId="8bec7c3f-9b66-413c-b82f-fdf7bc0f8617" providerId="ADAL" clId="{AC9620C4-7F2C-4E99-81FE-02837F353DAE}" dt="2023-09-22T18:29:07.199" v="1335"/>
          <ac:spMkLst>
            <pc:docMk/>
            <pc:sldMk cId="3769739086" sldId="266"/>
            <ac:spMk id="528" creationId="{3ECB6EED-7FE4-1950-5E0D-71783E7D56F4}"/>
          </ac:spMkLst>
        </pc:spChg>
        <pc:spChg chg="mod">
          <ac:chgData name="Tao, Bill" userId="8bec7c3f-9b66-413c-b82f-fdf7bc0f8617" providerId="ADAL" clId="{AC9620C4-7F2C-4E99-81FE-02837F353DAE}" dt="2023-09-22T18:29:07.199" v="1335"/>
          <ac:spMkLst>
            <pc:docMk/>
            <pc:sldMk cId="3769739086" sldId="266"/>
            <ac:spMk id="529" creationId="{0E51B450-554D-06D0-53FC-507DC2CA1CD5}"/>
          </ac:spMkLst>
        </pc:spChg>
        <pc:spChg chg="mod">
          <ac:chgData name="Tao, Bill" userId="8bec7c3f-9b66-413c-b82f-fdf7bc0f8617" providerId="ADAL" clId="{AC9620C4-7F2C-4E99-81FE-02837F353DAE}" dt="2023-09-22T18:29:07.199" v="1335"/>
          <ac:spMkLst>
            <pc:docMk/>
            <pc:sldMk cId="3769739086" sldId="266"/>
            <ac:spMk id="530" creationId="{7A0939BB-BAE4-8AFA-1A9A-ED563E24CB43}"/>
          </ac:spMkLst>
        </pc:spChg>
        <pc:spChg chg="mod">
          <ac:chgData name="Tao, Bill" userId="8bec7c3f-9b66-413c-b82f-fdf7bc0f8617" providerId="ADAL" clId="{AC9620C4-7F2C-4E99-81FE-02837F353DAE}" dt="2023-09-22T18:29:07.199" v="1335"/>
          <ac:spMkLst>
            <pc:docMk/>
            <pc:sldMk cId="3769739086" sldId="266"/>
            <ac:spMk id="531" creationId="{534E0287-1CBD-2716-F93F-C0EB954C467F}"/>
          </ac:spMkLst>
        </pc:spChg>
        <pc:spChg chg="mod">
          <ac:chgData name="Tao, Bill" userId="8bec7c3f-9b66-413c-b82f-fdf7bc0f8617" providerId="ADAL" clId="{AC9620C4-7F2C-4E99-81FE-02837F353DAE}" dt="2023-09-22T18:29:07.199" v="1335"/>
          <ac:spMkLst>
            <pc:docMk/>
            <pc:sldMk cId="3769739086" sldId="266"/>
            <ac:spMk id="532" creationId="{FAA3DFCD-06C0-81DA-3E11-A8AED121ED90}"/>
          </ac:spMkLst>
        </pc:spChg>
        <pc:spChg chg="mod">
          <ac:chgData name="Tao, Bill" userId="8bec7c3f-9b66-413c-b82f-fdf7bc0f8617" providerId="ADAL" clId="{AC9620C4-7F2C-4E99-81FE-02837F353DAE}" dt="2023-09-22T18:29:07.199" v="1335"/>
          <ac:spMkLst>
            <pc:docMk/>
            <pc:sldMk cId="3769739086" sldId="266"/>
            <ac:spMk id="533" creationId="{AC760FC3-57ED-A29F-9DFE-B046047CBA2A}"/>
          </ac:spMkLst>
        </pc:spChg>
        <pc:spChg chg="mod">
          <ac:chgData name="Tao, Bill" userId="8bec7c3f-9b66-413c-b82f-fdf7bc0f8617" providerId="ADAL" clId="{AC9620C4-7F2C-4E99-81FE-02837F353DAE}" dt="2023-09-22T18:29:07.199" v="1335"/>
          <ac:spMkLst>
            <pc:docMk/>
            <pc:sldMk cId="3769739086" sldId="266"/>
            <ac:spMk id="534" creationId="{B8BC4FCB-9202-FC88-C623-7B9CCBB34FEA}"/>
          </ac:spMkLst>
        </pc:spChg>
        <pc:spChg chg="mod">
          <ac:chgData name="Tao, Bill" userId="8bec7c3f-9b66-413c-b82f-fdf7bc0f8617" providerId="ADAL" clId="{AC9620C4-7F2C-4E99-81FE-02837F353DAE}" dt="2023-09-22T18:29:07.199" v="1335"/>
          <ac:spMkLst>
            <pc:docMk/>
            <pc:sldMk cId="3769739086" sldId="266"/>
            <ac:spMk id="535" creationId="{33E00167-ADD9-5ABC-21D4-A73629742FB9}"/>
          </ac:spMkLst>
        </pc:spChg>
        <pc:spChg chg="mod">
          <ac:chgData name="Tao, Bill" userId="8bec7c3f-9b66-413c-b82f-fdf7bc0f8617" providerId="ADAL" clId="{AC9620C4-7F2C-4E99-81FE-02837F353DAE}" dt="2023-09-22T18:29:07.199" v="1335"/>
          <ac:spMkLst>
            <pc:docMk/>
            <pc:sldMk cId="3769739086" sldId="266"/>
            <ac:spMk id="536" creationId="{D5CE5D92-1687-757E-3ED6-6951A984A7C8}"/>
          </ac:spMkLst>
        </pc:spChg>
        <pc:spChg chg="mod">
          <ac:chgData name="Tao, Bill" userId="8bec7c3f-9b66-413c-b82f-fdf7bc0f8617" providerId="ADAL" clId="{AC9620C4-7F2C-4E99-81FE-02837F353DAE}" dt="2023-09-22T18:29:07.199" v="1335"/>
          <ac:spMkLst>
            <pc:docMk/>
            <pc:sldMk cId="3769739086" sldId="266"/>
            <ac:spMk id="537" creationId="{C7B7B3DB-1A09-3CF4-F050-A6681FD6EDA2}"/>
          </ac:spMkLst>
        </pc:spChg>
        <pc:spChg chg="mod">
          <ac:chgData name="Tao, Bill" userId="8bec7c3f-9b66-413c-b82f-fdf7bc0f8617" providerId="ADAL" clId="{AC9620C4-7F2C-4E99-81FE-02837F353DAE}" dt="2023-09-22T18:29:07.199" v="1335"/>
          <ac:spMkLst>
            <pc:docMk/>
            <pc:sldMk cId="3769739086" sldId="266"/>
            <ac:spMk id="538" creationId="{790DA59A-4383-0847-CCDB-E35F21403032}"/>
          </ac:spMkLst>
        </pc:spChg>
        <pc:spChg chg="mod">
          <ac:chgData name="Tao, Bill" userId="8bec7c3f-9b66-413c-b82f-fdf7bc0f8617" providerId="ADAL" clId="{AC9620C4-7F2C-4E99-81FE-02837F353DAE}" dt="2023-09-22T18:29:07.199" v="1335"/>
          <ac:spMkLst>
            <pc:docMk/>
            <pc:sldMk cId="3769739086" sldId="266"/>
            <ac:spMk id="539" creationId="{3635B262-CCFC-0B43-1E32-B2C090B32BA2}"/>
          </ac:spMkLst>
        </pc:spChg>
        <pc:spChg chg="mod">
          <ac:chgData name="Tao, Bill" userId="8bec7c3f-9b66-413c-b82f-fdf7bc0f8617" providerId="ADAL" clId="{AC9620C4-7F2C-4E99-81FE-02837F353DAE}" dt="2023-09-22T18:29:07.199" v="1335"/>
          <ac:spMkLst>
            <pc:docMk/>
            <pc:sldMk cId="3769739086" sldId="266"/>
            <ac:spMk id="540" creationId="{F4E72C8C-CAD2-6A5F-E2F9-E9DD6DF6BDCD}"/>
          </ac:spMkLst>
        </pc:spChg>
        <pc:spChg chg="mod">
          <ac:chgData name="Tao, Bill" userId="8bec7c3f-9b66-413c-b82f-fdf7bc0f8617" providerId="ADAL" clId="{AC9620C4-7F2C-4E99-81FE-02837F353DAE}" dt="2023-09-22T18:29:07.199" v="1335"/>
          <ac:spMkLst>
            <pc:docMk/>
            <pc:sldMk cId="3769739086" sldId="266"/>
            <ac:spMk id="541" creationId="{7693F258-3BA3-7002-AC8C-8E5375286FC6}"/>
          </ac:spMkLst>
        </pc:spChg>
        <pc:spChg chg="mod">
          <ac:chgData name="Tao, Bill" userId="8bec7c3f-9b66-413c-b82f-fdf7bc0f8617" providerId="ADAL" clId="{AC9620C4-7F2C-4E99-81FE-02837F353DAE}" dt="2023-09-22T18:29:07.199" v="1335"/>
          <ac:spMkLst>
            <pc:docMk/>
            <pc:sldMk cId="3769739086" sldId="266"/>
            <ac:spMk id="542" creationId="{74B10939-B6CB-51F5-9ADF-D515587F3D36}"/>
          </ac:spMkLst>
        </pc:spChg>
        <pc:spChg chg="mod">
          <ac:chgData name="Tao, Bill" userId="8bec7c3f-9b66-413c-b82f-fdf7bc0f8617" providerId="ADAL" clId="{AC9620C4-7F2C-4E99-81FE-02837F353DAE}" dt="2023-09-22T18:29:07.199" v="1335"/>
          <ac:spMkLst>
            <pc:docMk/>
            <pc:sldMk cId="3769739086" sldId="266"/>
            <ac:spMk id="543" creationId="{897B10DC-9837-D556-3352-9F6D01E04CB2}"/>
          </ac:spMkLst>
        </pc:spChg>
        <pc:spChg chg="mod">
          <ac:chgData name="Tao, Bill" userId="8bec7c3f-9b66-413c-b82f-fdf7bc0f8617" providerId="ADAL" clId="{AC9620C4-7F2C-4E99-81FE-02837F353DAE}" dt="2023-09-22T18:29:07.199" v="1335"/>
          <ac:spMkLst>
            <pc:docMk/>
            <pc:sldMk cId="3769739086" sldId="266"/>
            <ac:spMk id="544" creationId="{FB6B13C7-379C-B258-82F8-D81E1F6F0693}"/>
          </ac:spMkLst>
        </pc:spChg>
        <pc:spChg chg="mod">
          <ac:chgData name="Tao, Bill" userId="8bec7c3f-9b66-413c-b82f-fdf7bc0f8617" providerId="ADAL" clId="{AC9620C4-7F2C-4E99-81FE-02837F353DAE}" dt="2023-09-22T18:29:07.199" v="1335"/>
          <ac:spMkLst>
            <pc:docMk/>
            <pc:sldMk cId="3769739086" sldId="266"/>
            <ac:spMk id="545" creationId="{719B99FB-5F1A-C17D-7418-86F51B94879C}"/>
          </ac:spMkLst>
        </pc:spChg>
        <pc:spChg chg="mod">
          <ac:chgData name="Tao, Bill" userId="8bec7c3f-9b66-413c-b82f-fdf7bc0f8617" providerId="ADAL" clId="{AC9620C4-7F2C-4E99-81FE-02837F353DAE}" dt="2023-09-22T18:29:07.199" v="1335"/>
          <ac:spMkLst>
            <pc:docMk/>
            <pc:sldMk cId="3769739086" sldId="266"/>
            <ac:spMk id="546" creationId="{C92E5BC5-63A1-32E3-A840-0F553E9A1920}"/>
          </ac:spMkLst>
        </pc:spChg>
        <pc:spChg chg="mod">
          <ac:chgData name="Tao, Bill" userId="8bec7c3f-9b66-413c-b82f-fdf7bc0f8617" providerId="ADAL" clId="{AC9620C4-7F2C-4E99-81FE-02837F353DAE}" dt="2023-09-22T18:29:07.199" v="1335"/>
          <ac:spMkLst>
            <pc:docMk/>
            <pc:sldMk cId="3769739086" sldId="266"/>
            <ac:spMk id="547" creationId="{45625932-C48B-797E-D417-F3B2230002E1}"/>
          </ac:spMkLst>
        </pc:spChg>
        <pc:spChg chg="mod">
          <ac:chgData name="Tao, Bill" userId="8bec7c3f-9b66-413c-b82f-fdf7bc0f8617" providerId="ADAL" clId="{AC9620C4-7F2C-4E99-81FE-02837F353DAE}" dt="2023-09-22T18:29:07.199" v="1335"/>
          <ac:spMkLst>
            <pc:docMk/>
            <pc:sldMk cId="3769739086" sldId="266"/>
            <ac:spMk id="548" creationId="{994CCFBF-39D9-118D-444D-5DBF89D931A3}"/>
          </ac:spMkLst>
        </pc:spChg>
        <pc:spChg chg="mod">
          <ac:chgData name="Tao, Bill" userId="8bec7c3f-9b66-413c-b82f-fdf7bc0f8617" providerId="ADAL" clId="{AC9620C4-7F2C-4E99-81FE-02837F353DAE}" dt="2023-09-22T18:29:07.199" v="1335"/>
          <ac:spMkLst>
            <pc:docMk/>
            <pc:sldMk cId="3769739086" sldId="266"/>
            <ac:spMk id="549" creationId="{06711DD7-66F1-A430-A98F-FAA427DB423D}"/>
          </ac:spMkLst>
        </pc:spChg>
        <pc:spChg chg="mod">
          <ac:chgData name="Tao, Bill" userId="8bec7c3f-9b66-413c-b82f-fdf7bc0f8617" providerId="ADAL" clId="{AC9620C4-7F2C-4E99-81FE-02837F353DAE}" dt="2023-09-22T18:29:07.199" v="1335"/>
          <ac:spMkLst>
            <pc:docMk/>
            <pc:sldMk cId="3769739086" sldId="266"/>
            <ac:spMk id="550" creationId="{A47CA0CF-FB0B-7178-F8B1-2ABD4820A7FA}"/>
          </ac:spMkLst>
        </pc:spChg>
        <pc:spChg chg="mod">
          <ac:chgData name="Tao, Bill" userId="8bec7c3f-9b66-413c-b82f-fdf7bc0f8617" providerId="ADAL" clId="{AC9620C4-7F2C-4E99-81FE-02837F353DAE}" dt="2023-09-22T18:29:07.199" v="1335"/>
          <ac:spMkLst>
            <pc:docMk/>
            <pc:sldMk cId="3769739086" sldId="266"/>
            <ac:spMk id="551" creationId="{3D20C6AF-13D2-A28F-113D-5689BB73B835}"/>
          </ac:spMkLst>
        </pc:spChg>
        <pc:spChg chg="mod">
          <ac:chgData name="Tao, Bill" userId="8bec7c3f-9b66-413c-b82f-fdf7bc0f8617" providerId="ADAL" clId="{AC9620C4-7F2C-4E99-81FE-02837F353DAE}" dt="2023-09-22T18:29:07.199" v="1335"/>
          <ac:spMkLst>
            <pc:docMk/>
            <pc:sldMk cId="3769739086" sldId="266"/>
            <ac:spMk id="552" creationId="{C48B37B1-B2B2-C0D9-EAE0-D32AA800A7DE}"/>
          </ac:spMkLst>
        </pc:spChg>
        <pc:spChg chg="mod">
          <ac:chgData name="Tao, Bill" userId="8bec7c3f-9b66-413c-b82f-fdf7bc0f8617" providerId="ADAL" clId="{AC9620C4-7F2C-4E99-81FE-02837F353DAE}" dt="2023-09-22T18:29:07.199" v="1335"/>
          <ac:spMkLst>
            <pc:docMk/>
            <pc:sldMk cId="3769739086" sldId="266"/>
            <ac:spMk id="553" creationId="{0409C1A1-B3BF-CF05-065B-86CB46E1C830}"/>
          </ac:spMkLst>
        </pc:spChg>
        <pc:spChg chg="mod">
          <ac:chgData name="Tao, Bill" userId="8bec7c3f-9b66-413c-b82f-fdf7bc0f8617" providerId="ADAL" clId="{AC9620C4-7F2C-4E99-81FE-02837F353DAE}" dt="2023-09-22T18:29:07.199" v="1335"/>
          <ac:spMkLst>
            <pc:docMk/>
            <pc:sldMk cId="3769739086" sldId="266"/>
            <ac:spMk id="554" creationId="{6B39F6B8-3045-765B-57B0-973A37AA7EF5}"/>
          </ac:spMkLst>
        </pc:spChg>
        <pc:spChg chg="mod">
          <ac:chgData name="Tao, Bill" userId="8bec7c3f-9b66-413c-b82f-fdf7bc0f8617" providerId="ADAL" clId="{AC9620C4-7F2C-4E99-81FE-02837F353DAE}" dt="2023-09-22T18:29:07.199" v="1335"/>
          <ac:spMkLst>
            <pc:docMk/>
            <pc:sldMk cId="3769739086" sldId="266"/>
            <ac:spMk id="555" creationId="{95527D9D-C27D-F076-C6E0-40BAECC3D800}"/>
          </ac:spMkLst>
        </pc:spChg>
        <pc:spChg chg="mod">
          <ac:chgData name="Tao, Bill" userId="8bec7c3f-9b66-413c-b82f-fdf7bc0f8617" providerId="ADAL" clId="{AC9620C4-7F2C-4E99-81FE-02837F353DAE}" dt="2023-09-22T18:29:07.199" v="1335"/>
          <ac:spMkLst>
            <pc:docMk/>
            <pc:sldMk cId="3769739086" sldId="266"/>
            <ac:spMk id="556" creationId="{1345034B-925D-9FE4-7D53-399BA693852D}"/>
          </ac:spMkLst>
        </pc:spChg>
        <pc:spChg chg="mod">
          <ac:chgData name="Tao, Bill" userId="8bec7c3f-9b66-413c-b82f-fdf7bc0f8617" providerId="ADAL" clId="{AC9620C4-7F2C-4E99-81FE-02837F353DAE}" dt="2023-09-22T18:29:07.199" v="1335"/>
          <ac:spMkLst>
            <pc:docMk/>
            <pc:sldMk cId="3769739086" sldId="266"/>
            <ac:spMk id="557" creationId="{DE2266CA-F50B-BCAF-2E95-DCF580AA4F8F}"/>
          </ac:spMkLst>
        </pc:spChg>
        <pc:spChg chg="mod">
          <ac:chgData name="Tao, Bill" userId="8bec7c3f-9b66-413c-b82f-fdf7bc0f8617" providerId="ADAL" clId="{AC9620C4-7F2C-4E99-81FE-02837F353DAE}" dt="2023-09-22T18:29:07.199" v="1335"/>
          <ac:spMkLst>
            <pc:docMk/>
            <pc:sldMk cId="3769739086" sldId="266"/>
            <ac:spMk id="558" creationId="{8012B65C-7485-2B86-DE04-514435CF0E8E}"/>
          </ac:spMkLst>
        </pc:spChg>
        <pc:spChg chg="mod">
          <ac:chgData name="Tao, Bill" userId="8bec7c3f-9b66-413c-b82f-fdf7bc0f8617" providerId="ADAL" clId="{AC9620C4-7F2C-4E99-81FE-02837F353DAE}" dt="2023-09-22T18:29:07.199" v="1335"/>
          <ac:spMkLst>
            <pc:docMk/>
            <pc:sldMk cId="3769739086" sldId="266"/>
            <ac:spMk id="559" creationId="{17E8DEFC-7C05-68DD-3B2F-C9ED9CC5B2F7}"/>
          </ac:spMkLst>
        </pc:spChg>
        <pc:spChg chg="mod">
          <ac:chgData name="Tao, Bill" userId="8bec7c3f-9b66-413c-b82f-fdf7bc0f8617" providerId="ADAL" clId="{AC9620C4-7F2C-4E99-81FE-02837F353DAE}" dt="2023-09-22T18:29:07.199" v="1335"/>
          <ac:spMkLst>
            <pc:docMk/>
            <pc:sldMk cId="3769739086" sldId="266"/>
            <ac:spMk id="560" creationId="{064A13C0-93C4-E2C0-E6D1-D4B8AEB392E0}"/>
          </ac:spMkLst>
        </pc:spChg>
        <pc:spChg chg="mod">
          <ac:chgData name="Tao, Bill" userId="8bec7c3f-9b66-413c-b82f-fdf7bc0f8617" providerId="ADAL" clId="{AC9620C4-7F2C-4E99-81FE-02837F353DAE}" dt="2023-09-22T18:29:07.199" v="1335"/>
          <ac:spMkLst>
            <pc:docMk/>
            <pc:sldMk cId="3769739086" sldId="266"/>
            <ac:spMk id="561" creationId="{6CA13AA5-2DE1-1E91-1005-B3133856FA97}"/>
          </ac:spMkLst>
        </pc:spChg>
        <pc:spChg chg="mod">
          <ac:chgData name="Tao, Bill" userId="8bec7c3f-9b66-413c-b82f-fdf7bc0f8617" providerId="ADAL" clId="{AC9620C4-7F2C-4E99-81FE-02837F353DAE}" dt="2023-09-22T18:29:07.199" v="1335"/>
          <ac:spMkLst>
            <pc:docMk/>
            <pc:sldMk cId="3769739086" sldId="266"/>
            <ac:spMk id="562" creationId="{9E050E09-9377-CA2A-D335-0C2B6418529C}"/>
          </ac:spMkLst>
        </pc:spChg>
        <pc:spChg chg="mod">
          <ac:chgData name="Tao, Bill" userId="8bec7c3f-9b66-413c-b82f-fdf7bc0f8617" providerId="ADAL" clId="{AC9620C4-7F2C-4E99-81FE-02837F353DAE}" dt="2023-09-22T18:29:07.199" v="1335"/>
          <ac:spMkLst>
            <pc:docMk/>
            <pc:sldMk cId="3769739086" sldId="266"/>
            <ac:spMk id="563" creationId="{6F912EB1-FF0A-A934-3455-072ADB62C3E1}"/>
          </ac:spMkLst>
        </pc:spChg>
        <pc:spChg chg="mod">
          <ac:chgData name="Tao, Bill" userId="8bec7c3f-9b66-413c-b82f-fdf7bc0f8617" providerId="ADAL" clId="{AC9620C4-7F2C-4E99-81FE-02837F353DAE}" dt="2023-09-22T18:29:07.199" v="1335"/>
          <ac:spMkLst>
            <pc:docMk/>
            <pc:sldMk cId="3769739086" sldId="266"/>
            <ac:spMk id="564" creationId="{EC4B107D-996E-666E-50BE-B5DA9C884D72}"/>
          </ac:spMkLst>
        </pc:spChg>
        <pc:spChg chg="mod">
          <ac:chgData name="Tao, Bill" userId="8bec7c3f-9b66-413c-b82f-fdf7bc0f8617" providerId="ADAL" clId="{AC9620C4-7F2C-4E99-81FE-02837F353DAE}" dt="2023-09-22T18:29:07.199" v="1335"/>
          <ac:spMkLst>
            <pc:docMk/>
            <pc:sldMk cId="3769739086" sldId="266"/>
            <ac:spMk id="565" creationId="{C8F914B5-6112-1B54-B5DE-BA52DE6635E8}"/>
          </ac:spMkLst>
        </pc:spChg>
        <pc:spChg chg="mod">
          <ac:chgData name="Tao, Bill" userId="8bec7c3f-9b66-413c-b82f-fdf7bc0f8617" providerId="ADAL" clId="{AC9620C4-7F2C-4E99-81FE-02837F353DAE}" dt="2023-09-22T18:29:07.199" v="1335"/>
          <ac:spMkLst>
            <pc:docMk/>
            <pc:sldMk cId="3769739086" sldId="266"/>
            <ac:spMk id="566" creationId="{CC5D54EF-AA3B-DAFA-E558-4EFC89FD57D2}"/>
          </ac:spMkLst>
        </pc:spChg>
        <pc:spChg chg="mod">
          <ac:chgData name="Tao, Bill" userId="8bec7c3f-9b66-413c-b82f-fdf7bc0f8617" providerId="ADAL" clId="{AC9620C4-7F2C-4E99-81FE-02837F353DAE}" dt="2023-09-22T18:29:07.199" v="1335"/>
          <ac:spMkLst>
            <pc:docMk/>
            <pc:sldMk cId="3769739086" sldId="266"/>
            <ac:spMk id="567" creationId="{59619C4A-78CB-6CE7-2D37-699C2AA1FB5F}"/>
          </ac:spMkLst>
        </pc:spChg>
        <pc:spChg chg="mod">
          <ac:chgData name="Tao, Bill" userId="8bec7c3f-9b66-413c-b82f-fdf7bc0f8617" providerId="ADAL" clId="{AC9620C4-7F2C-4E99-81FE-02837F353DAE}" dt="2023-09-22T18:29:07.199" v="1335"/>
          <ac:spMkLst>
            <pc:docMk/>
            <pc:sldMk cId="3769739086" sldId="266"/>
            <ac:spMk id="568" creationId="{FAEA004F-E98B-BB23-D765-C23FC9B6F298}"/>
          </ac:spMkLst>
        </pc:spChg>
        <pc:spChg chg="mod">
          <ac:chgData name="Tao, Bill" userId="8bec7c3f-9b66-413c-b82f-fdf7bc0f8617" providerId="ADAL" clId="{AC9620C4-7F2C-4E99-81FE-02837F353DAE}" dt="2023-09-22T18:29:07.199" v="1335"/>
          <ac:spMkLst>
            <pc:docMk/>
            <pc:sldMk cId="3769739086" sldId="266"/>
            <ac:spMk id="569" creationId="{2053D218-DB0C-6E89-B08C-1F2C217EA3BE}"/>
          </ac:spMkLst>
        </pc:spChg>
        <pc:spChg chg="mod">
          <ac:chgData name="Tao, Bill" userId="8bec7c3f-9b66-413c-b82f-fdf7bc0f8617" providerId="ADAL" clId="{AC9620C4-7F2C-4E99-81FE-02837F353DAE}" dt="2023-09-22T18:29:07.199" v="1335"/>
          <ac:spMkLst>
            <pc:docMk/>
            <pc:sldMk cId="3769739086" sldId="266"/>
            <ac:spMk id="570" creationId="{582B2D50-5FA1-902A-7AF8-E01458A34B4A}"/>
          </ac:spMkLst>
        </pc:spChg>
        <pc:spChg chg="mod">
          <ac:chgData name="Tao, Bill" userId="8bec7c3f-9b66-413c-b82f-fdf7bc0f8617" providerId="ADAL" clId="{AC9620C4-7F2C-4E99-81FE-02837F353DAE}" dt="2023-09-22T18:29:07.199" v="1335"/>
          <ac:spMkLst>
            <pc:docMk/>
            <pc:sldMk cId="3769739086" sldId="266"/>
            <ac:spMk id="571" creationId="{9E178391-D22A-B1E6-378D-C706E0DDC752}"/>
          </ac:spMkLst>
        </pc:spChg>
        <pc:spChg chg="mod">
          <ac:chgData name="Tao, Bill" userId="8bec7c3f-9b66-413c-b82f-fdf7bc0f8617" providerId="ADAL" clId="{AC9620C4-7F2C-4E99-81FE-02837F353DAE}" dt="2023-09-22T18:29:07.199" v="1335"/>
          <ac:spMkLst>
            <pc:docMk/>
            <pc:sldMk cId="3769739086" sldId="266"/>
            <ac:spMk id="572" creationId="{5F0B1C2A-985D-82E8-4596-BDB19F8954F4}"/>
          </ac:spMkLst>
        </pc:spChg>
        <pc:spChg chg="mod">
          <ac:chgData name="Tao, Bill" userId="8bec7c3f-9b66-413c-b82f-fdf7bc0f8617" providerId="ADAL" clId="{AC9620C4-7F2C-4E99-81FE-02837F353DAE}" dt="2023-09-22T18:29:07.199" v="1335"/>
          <ac:spMkLst>
            <pc:docMk/>
            <pc:sldMk cId="3769739086" sldId="266"/>
            <ac:spMk id="573" creationId="{BEB68D58-D397-27B3-2246-4BE1BAB35786}"/>
          </ac:spMkLst>
        </pc:spChg>
        <pc:spChg chg="mod">
          <ac:chgData name="Tao, Bill" userId="8bec7c3f-9b66-413c-b82f-fdf7bc0f8617" providerId="ADAL" clId="{AC9620C4-7F2C-4E99-81FE-02837F353DAE}" dt="2023-09-22T18:29:07.199" v="1335"/>
          <ac:spMkLst>
            <pc:docMk/>
            <pc:sldMk cId="3769739086" sldId="266"/>
            <ac:spMk id="574" creationId="{29C05159-F258-653D-487D-67EB04D7E0AF}"/>
          </ac:spMkLst>
        </pc:spChg>
        <pc:spChg chg="mod">
          <ac:chgData name="Tao, Bill" userId="8bec7c3f-9b66-413c-b82f-fdf7bc0f8617" providerId="ADAL" clId="{AC9620C4-7F2C-4E99-81FE-02837F353DAE}" dt="2023-09-22T18:29:07.199" v="1335"/>
          <ac:spMkLst>
            <pc:docMk/>
            <pc:sldMk cId="3769739086" sldId="266"/>
            <ac:spMk id="575" creationId="{70C45C06-E612-D749-FAD1-FBDF5C114D7B}"/>
          </ac:spMkLst>
        </pc:spChg>
        <pc:spChg chg="mod">
          <ac:chgData name="Tao, Bill" userId="8bec7c3f-9b66-413c-b82f-fdf7bc0f8617" providerId="ADAL" clId="{AC9620C4-7F2C-4E99-81FE-02837F353DAE}" dt="2023-09-22T18:29:07.199" v="1335"/>
          <ac:spMkLst>
            <pc:docMk/>
            <pc:sldMk cId="3769739086" sldId="266"/>
            <ac:spMk id="576" creationId="{FAF94AFA-EF20-8CB6-6807-A53C108CDCD9}"/>
          </ac:spMkLst>
        </pc:spChg>
        <pc:spChg chg="mod">
          <ac:chgData name="Tao, Bill" userId="8bec7c3f-9b66-413c-b82f-fdf7bc0f8617" providerId="ADAL" clId="{AC9620C4-7F2C-4E99-81FE-02837F353DAE}" dt="2023-09-22T18:29:07.199" v="1335"/>
          <ac:spMkLst>
            <pc:docMk/>
            <pc:sldMk cId="3769739086" sldId="266"/>
            <ac:spMk id="577" creationId="{112CDB77-E27C-5ED0-1C66-AA9D3253495D}"/>
          </ac:spMkLst>
        </pc:spChg>
        <pc:spChg chg="mod">
          <ac:chgData name="Tao, Bill" userId="8bec7c3f-9b66-413c-b82f-fdf7bc0f8617" providerId="ADAL" clId="{AC9620C4-7F2C-4E99-81FE-02837F353DAE}" dt="2023-09-22T18:29:07.199" v="1335"/>
          <ac:spMkLst>
            <pc:docMk/>
            <pc:sldMk cId="3769739086" sldId="266"/>
            <ac:spMk id="578" creationId="{708ADC78-6804-AA5E-F3E1-432B22068259}"/>
          </ac:spMkLst>
        </pc:spChg>
        <pc:spChg chg="mod">
          <ac:chgData name="Tao, Bill" userId="8bec7c3f-9b66-413c-b82f-fdf7bc0f8617" providerId="ADAL" clId="{AC9620C4-7F2C-4E99-81FE-02837F353DAE}" dt="2023-09-22T18:29:07.199" v="1335"/>
          <ac:spMkLst>
            <pc:docMk/>
            <pc:sldMk cId="3769739086" sldId="266"/>
            <ac:spMk id="579" creationId="{0DD16A9D-5CD1-CEA0-CE05-AC16235AC6A6}"/>
          </ac:spMkLst>
        </pc:spChg>
        <pc:spChg chg="mod">
          <ac:chgData name="Tao, Bill" userId="8bec7c3f-9b66-413c-b82f-fdf7bc0f8617" providerId="ADAL" clId="{AC9620C4-7F2C-4E99-81FE-02837F353DAE}" dt="2023-09-22T18:29:07.199" v="1335"/>
          <ac:spMkLst>
            <pc:docMk/>
            <pc:sldMk cId="3769739086" sldId="266"/>
            <ac:spMk id="580" creationId="{6675C4FF-6BB8-1CC3-D656-8D4C78E3891F}"/>
          </ac:spMkLst>
        </pc:spChg>
        <pc:spChg chg="mod">
          <ac:chgData name="Tao, Bill" userId="8bec7c3f-9b66-413c-b82f-fdf7bc0f8617" providerId="ADAL" clId="{AC9620C4-7F2C-4E99-81FE-02837F353DAE}" dt="2023-09-22T18:29:07.199" v="1335"/>
          <ac:spMkLst>
            <pc:docMk/>
            <pc:sldMk cId="3769739086" sldId="266"/>
            <ac:spMk id="581" creationId="{D4C8CAE1-B51C-BA80-DB0F-431DF7DEDBA1}"/>
          </ac:spMkLst>
        </pc:spChg>
        <pc:spChg chg="mod">
          <ac:chgData name="Tao, Bill" userId="8bec7c3f-9b66-413c-b82f-fdf7bc0f8617" providerId="ADAL" clId="{AC9620C4-7F2C-4E99-81FE-02837F353DAE}" dt="2023-09-22T18:29:07.199" v="1335"/>
          <ac:spMkLst>
            <pc:docMk/>
            <pc:sldMk cId="3769739086" sldId="266"/>
            <ac:spMk id="582" creationId="{7A4B8B69-1389-1EB8-2548-4D20B18146D3}"/>
          </ac:spMkLst>
        </pc:spChg>
        <pc:spChg chg="mod">
          <ac:chgData name="Tao, Bill" userId="8bec7c3f-9b66-413c-b82f-fdf7bc0f8617" providerId="ADAL" clId="{AC9620C4-7F2C-4E99-81FE-02837F353DAE}" dt="2023-09-22T18:29:07.199" v="1335"/>
          <ac:spMkLst>
            <pc:docMk/>
            <pc:sldMk cId="3769739086" sldId="266"/>
            <ac:spMk id="583" creationId="{C0F204B1-2AC2-AD93-716E-F3DC24E99473}"/>
          </ac:spMkLst>
        </pc:spChg>
        <pc:spChg chg="mod">
          <ac:chgData name="Tao, Bill" userId="8bec7c3f-9b66-413c-b82f-fdf7bc0f8617" providerId="ADAL" clId="{AC9620C4-7F2C-4E99-81FE-02837F353DAE}" dt="2023-09-22T18:29:07.199" v="1335"/>
          <ac:spMkLst>
            <pc:docMk/>
            <pc:sldMk cId="3769739086" sldId="266"/>
            <ac:spMk id="584" creationId="{DBE5CA5B-36E7-BD87-FEE7-05136F1F1795}"/>
          </ac:spMkLst>
        </pc:spChg>
        <pc:spChg chg="mod">
          <ac:chgData name="Tao, Bill" userId="8bec7c3f-9b66-413c-b82f-fdf7bc0f8617" providerId="ADAL" clId="{AC9620C4-7F2C-4E99-81FE-02837F353DAE}" dt="2023-09-22T18:29:07.199" v="1335"/>
          <ac:spMkLst>
            <pc:docMk/>
            <pc:sldMk cId="3769739086" sldId="266"/>
            <ac:spMk id="585" creationId="{B0BCAAFC-7595-7E50-AD02-80FBE2C9887D}"/>
          </ac:spMkLst>
        </pc:spChg>
        <pc:spChg chg="mod">
          <ac:chgData name="Tao, Bill" userId="8bec7c3f-9b66-413c-b82f-fdf7bc0f8617" providerId="ADAL" clId="{AC9620C4-7F2C-4E99-81FE-02837F353DAE}" dt="2023-09-22T18:29:07.199" v="1335"/>
          <ac:spMkLst>
            <pc:docMk/>
            <pc:sldMk cId="3769739086" sldId="266"/>
            <ac:spMk id="586" creationId="{11E38623-9AEB-1306-2C75-11C64BF0EFA3}"/>
          </ac:spMkLst>
        </pc:spChg>
        <pc:spChg chg="mod">
          <ac:chgData name="Tao, Bill" userId="8bec7c3f-9b66-413c-b82f-fdf7bc0f8617" providerId="ADAL" clId="{AC9620C4-7F2C-4E99-81FE-02837F353DAE}" dt="2023-09-22T18:29:07.199" v="1335"/>
          <ac:spMkLst>
            <pc:docMk/>
            <pc:sldMk cId="3769739086" sldId="266"/>
            <ac:spMk id="587" creationId="{B8FFBB4F-1762-873B-3E86-00D664723FAC}"/>
          </ac:spMkLst>
        </pc:spChg>
        <pc:spChg chg="mod">
          <ac:chgData name="Tao, Bill" userId="8bec7c3f-9b66-413c-b82f-fdf7bc0f8617" providerId="ADAL" clId="{AC9620C4-7F2C-4E99-81FE-02837F353DAE}" dt="2023-09-22T18:29:07.199" v="1335"/>
          <ac:spMkLst>
            <pc:docMk/>
            <pc:sldMk cId="3769739086" sldId="266"/>
            <ac:spMk id="588" creationId="{FAD5A0A3-E7D7-67F4-A363-39CCE076DEBA}"/>
          </ac:spMkLst>
        </pc:spChg>
        <pc:spChg chg="mod">
          <ac:chgData name="Tao, Bill" userId="8bec7c3f-9b66-413c-b82f-fdf7bc0f8617" providerId="ADAL" clId="{AC9620C4-7F2C-4E99-81FE-02837F353DAE}" dt="2023-09-22T18:29:07.199" v="1335"/>
          <ac:spMkLst>
            <pc:docMk/>
            <pc:sldMk cId="3769739086" sldId="266"/>
            <ac:spMk id="589" creationId="{906142CF-359F-A4F0-A411-00822D637C7E}"/>
          </ac:spMkLst>
        </pc:spChg>
        <pc:spChg chg="mod">
          <ac:chgData name="Tao, Bill" userId="8bec7c3f-9b66-413c-b82f-fdf7bc0f8617" providerId="ADAL" clId="{AC9620C4-7F2C-4E99-81FE-02837F353DAE}" dt="2023-09-22T18:29:07.199" v="1335"/>
          <ac:spMkLst>
            <pc:docMk/>
            <pc:sldMk cId="3769739086" sldId="266"/>
            <ac:spMk id="590" creationId="{9A959521-739D-39C6-6017-817006CB1855}"/>
          </ac:spMkLst>
        </pc:spChg>
        <pc:spChg chg="mod">
          <ac:chgData name="Tao, Bill" userId="8bec7c3f-9b66-413c-b82f-fdf7bc0f8617" providerId="ADAL" clId="{AC9620C4-7F2C-4E99-81FE-02837F353DAE}" dt="2023-09-22T18:29:07.199" v="1335"/>
          <ac:spMkLst>
            <pc:docMk/>
            <pc:sldMk cId="3769739086" sldId="266"/>
            <ac:spMk id="591" creationId="{7C4D7780-7445-4E94-B4A5-6BB5D806B410}"/>
          </ac:spMkLst>
        </pc:spChg>
        <pc:spChg chg="mod">
          <ac:chgData name="Tao, Bill" userId="8bec7c3f-9b66-413c-b82f-fdf7bc0f8617" providerId="ADAL" clId="{AC9620C4-7F2C-4E99-81FE-02837F353DAE}" dt="2023-09-22T18:29:07.199" v="1335"/>
          <ac:spMkLst>
            <pc:docMk/>
            <pc:sldMk cId="3769739086" sldId="266"/>
            <ac:spMk id="592" creationId="{5EA44C58-222A-ACBB-73F4-D86D6709CE61}"/>
          </ac:spMkLst>
        </pc:spChg>
        <pc:spChg chg="mod">
          <ac:chgData name="Tao, Bill" userId="8bec7c3f-9b66-413c-b82f-fdf7bc0f8617" providerId="ADAL" clId="{AC9620C4-7F2C-4E99-81FE-02837F353DAE}" dt="2023-09-22T18:29:16.596" v="1337"/>
          <ac:spMkLst>
            <pc:docMk/>
            <pc:sldMk cId="3769739086" sldId="266"/>
            <ac:spMk id="597" creationId="{AA3FB80C-5018-E763-DC63-B60326B1109B}"/>
          </ac:spMkLst>
        </pc:spChg>
        <pc:spChg chg="mod">
          <ac:chgData name="Tao, Bill" userId="8bec7c3f-9b66-413c-b82f-fdf7bc0f8617" providerId="ADAL" clId="{AC9620C4-7F2C-4E99-81FE-02837F353DAE}" dt="2023-09-22T18:29:16.596" v="1337"/>
          <ac:spMkLst>
            <pc:docMk/>
            <pc:sldMk cId="3769739086" sldId="266"/>
            <ac:spMk id="598" creationId="{9D8715BE-E43F-FDD8-ECC1-DE3DF36F82CF}"/>
          </ac:spMkLst>
        </pc:spChg>
        <pc:spChg chg="mod">
          <ac:chgData name="Tao, Bill" userId="8bec7c3f-9b66-413c-b82f-fdf7bc0f8617" providerId="ADAL" clId="{AC9620C4-7F2C-4E99-81FE-02837F353DAE}" dt="2023-09-22T18:29:16.596" v="1337"/>
          <ac:spMkLst>
            <pc:docMk/>
            <pc:sldMk cId="3769739086" sldId="266"/>
            <ac:spMk id="599" creationId="{F3B7359D-2119-D34C-5CAA-8E17266FA182}"/>
          </ac:spMkLst>
        </pc:spChg>
        <pc:spChg chg="mod">
          <ac:chgData name="Tao, Bill" userId="8bec7c3f-9b66-413c-b82f-fdf7bc0f8617" providerId="ADAL" clId="{AC9620C4-7F2C-4E99-81FE-02837F353DAE}" dt="2023-09-22T18:29:16.596" v="1337"/>
          <ac:spMkLst>
            <pc:docMk/>
            <pc:sldMk cId="3769739086" sldId="266"/>
            <ac:spMk id="600" creationId="{AB03BA5F-849F-00C1-4E0B-271462D8AB49}"/>
          </ac:spMkLst>
        </pc:spChg>
        <pc:spChg chg="mod">
          <ac:chgData name="Tao, Bill" userId="8bec7c3f-9b66-413c-b82f-fdf7bc0f8617" providerId="ADAL" clId="{AC9620C4-7F2C-4E99-81FE-02837F353DAE}" dt="2023-09-22T18:29:16.596" v="1337"/>
          <ac:spMkLst>
            <pc:docMk/>
            <pc:sldMk cId="3769739086" sldId="266"/>
            <ac:spMk id="601" creationId="{72D1B177-F994-EB2E-7857-648C1D9B8DC8}"/>
          </ac:spMkLst>
        </pc:spChg>
        <pc:spChg chg="mod">
          <ac:chgData name="Tao, Bill" userId="8bec7c3f-9b66-413c-b82f-fdf7bc0f8617" providerId="ADAL" clId="{AC9620C4-7F2C-4E99-81FE-02837F353DAE}" dt="2023-09-22T18:29:16.596" v="1337"/>
          <ac:spMkLst>
            <pc:docMk/>
            <pc:sldMk cId="3769739086" sldId="266"/>
            <ac:spMk id="602" creationId="{8124C689-822A-155F-4C93-9ED0A20ECF44}"/>
          </ac:spMkLst>
        </pc:spChg>
        <pc:spChg chg="mod">
          <ac:chgData name="Tao, Bill" userId="8bec7c3f-9b66-413c-b82f-fdf7bc0f8617" providerId="ADAL" clId="{AC9620C4-7F2C-4E99-81FE-02837F353DAE}" dt="2023-09-22T18:29:16.596" v="1337"/>
          <ac:spMkLst>
            <pc:docMk/>
            <pc:sldMk cId="3769739086" sldId="266"/>
            <ac:spMk id="603" creationId="{6963222D-9970-6607-D39E-C1460903D07F}"/>
          </ac:spMkLst>
        </pc:spChg>
        <pc:spChg chg="mod">
          <ac:chgData name="Tao, Bill" userId="8bec7c3f-9b66-413c-b82f-fdf7bc0f8617" providerId="ADAL" clId="{AC9620C4-7F2C-4E99-81FE-02837F353DAE}" dt="2023-09-22T18:29:16.596" v="1337"/>
          <ac:spMkLst>
            <pc:docMk/>
            <pc:sldMk cId="3769739086" sldId="266"/>
            <ac:spMk id="604" creationId="{B949D8E8-32E0-915B-3E73-956907BECC01}"/>
          </ac:spMkLst>
        </pc:spChg>
        <pc:spChg chg="mod">
          <ac:chgData name="Tao, Bill" userId="8bec7c3f-9b66-413c-b82f-fdf7bc0f8617" providerId="ADAL" clId="{AC9620C4-7F2C-4E99-81FE-02837F353DAE}" dt="2023-09-22T18:29:16.596" v="1337"/>
          <ac:spMkLst>
            <pc:docMk/>
            <pc:sldMk cId="3769739086" sldId="266"/>
            <ac:spMk id="605" creationId="{3B3E7B3C-6A33-7169-A654-834DF604D09F}"/>
          </ac:spMkLst>
        </pc:spChg>
        <pc:spChg chg="mod">
          <ac:chgData name="Tao, Bill" userId="8bec7c3f-9b66-413c-b82f-fdf7bc0f8617" providerId="ADAL" clId="{AC9620C4-7F2C-4E99-81FE-02837F353DAE}" dt="2023-09-22T18:29:16.596" v="1337"/>
          <ac:spMkLst>
            <pc:docMk/>
            <pc:sldMk cId="3769739086" sldId="266"/>
            <ac:spMk id="606" creationId="{D6BF5DBF-370F-056B-4491-AF455301DC79}"/>
          </ac:spMkLst>
        </pc:spChg>
        <pc:spChg chg="mod">
          <ac:chgData name="Tao, Bill" userId="8bec7c3f-9b66-413c-b82f-fdf7bc0f8617" providerId="ADAL" clId="{AC9620C4-7F2C-4E99-81FE-02837F353DAE}" dt="2023-09-22T18:29:16.596" v="1337"/>
          <ac:spMkLst>
            <pc:docMk/>
            <pc:sldMk cId="3769739086" sldId="266"/>
            <ac:spMk id="607" creationId="{07580FDC-576D-78C0-907A-1E71FAE6EFF6}"/>
          </ac:spMkLst>
        </pc:spChg>
        <pc:spChg chg="mod">
          <ac:chgData name="Tao, Bill" userId="8bec7c3f-9b66-413c-b82f-fdf7bc0f8617" providerId="ADAL" clId="{AC9620C4-7F2C-4E99-81FE-02837F353DAE}" dt="2023-09-22T18:29:16.596" v="1337"/>
          <ac:spMkLst>
            <pc:docMk/>
            <pc:sldMk cId="3769739086" sldId="266"/>
            <ac:spMk id="608" creationId="{385004FB-69AC-AD69-70D3-96B509FB1B85}"/>
          </ac:spMkLst>
        </pc:spChg>
        <pc:spChg chg="mod">
          <ac:chgData name="Tao, Bill" userId="8bec7c3f-9b66-413c-b82f-fdf7bc0f8617" providerId="ADAL" clId="{AC9620C4-7F2C-4E99-81FE-02837F353DAE}" dt="2023-09-22T18:29:16.596" v="1337"/>
          <ac:spMkLst>
            <pc:docMk/>
            <pc:sldMk cId="3769739086" sldId="266"/>
            <ac:spMk id="609" creationId="{48CB9C35-6072-0364-DFD0-22F51D580938}"/>
          </ac:spMkLst>
        </pc:spChg>
        <pc:spChg chg="mod">
          <ac:chgData name="Tao, Bill" userId="8bec7c3f-9b66-413c-b82f-fdf7bc0f8617" providerId="ADAL" clId="{AC9620C4-7F2C-4E99-81FE-02837F353DAE}" dt="2023-09-22T18:29:16.596" v="1337"/>
          <ac:spMkLst>
            <pc:docMk/>
            <pc:sldMk cId="3769739086" sldId="266"/>
            <ac:spMk id="610" creationId="{FFA3AF0A-EA3A-86D6-A062-92BD9F7D4142}"/>
          </ac:spMkLst>
        </pc:spChg>
        <pc:spChg chg="mod">
          <ac:chgData name="Tao, Bill" userId="8bec7c3f-9b66-413c-b82f-fdf7bc0f8617" providerId="ADAL" clId="{AC9620C4-7F2C-4E99-81FE-02837F353DAE}" dt="2023-09-22T18:29:16.596" v="1337"/>
          <ac:spMkLst>
            <pc:docMk/>
            <pc:sldMk cId="3769739086" sldId="266"/>
            <ac:spMk id="611" creationId="{0C8E3DDE-3F35-1E35-599C-7E50CD15FEFE}"/>
          </ac:spMkLst>
        </pc:spChg>
        <pc:spChg chg="mod">
          <ac:chgData name="Tao, Bill" userId="8bec7c3f-9b66-413c-b82f-fdf7bc0f8617" providerId="ADAL" clId="{AC9620C4-7F2C-4E99-81FE-02837F353DAE}" dt="2023-09-22T18:29:16.596" v="1337"/>
          <ac:spMkLst>
            <pc:docMk/>
            <pc:sldMk cId="3769739086" sldId="266"/>
            <ac:spMk id="612" creationId="{4CE33F44-0247-1C27-E23B-19A656A3C065}"/>
          </ac:spMkLst>
        </pc:spChg>
        <pc:spChg chg="mod">
          <ac:chgData name="Tao, Bill" userId="8bec7c3f-9b66-413c-b82f-fdf7bc0f8617" providerId="ADAL" clId="{AC9620C4-7F2C-4E99-81FE-02837F353DAE}" dt="2023-09-22T18:29:16.596" v="1337"/>
          <ac:spMkLst>
            <pc:docMk/>
            <pc:sldMk cId="3769739086" sldId="266"/>
            <ac:spMk id="613" creationId="{0F3676FE-61F9-F524-9F12-2BD4A4B4EFA2}"/>
          </ac:spMkLst>
        </pc:spChg>
        <pc:spChg chg="mod">
          <ac:chgData name="Tao, Bill" userId="8bec7c3f-9b66-413c-b82f-fdf7bc0f8617" providerId="ADAL" clId="{AC9620C4-7F2C-4E99-81FE-02837F353DAE}" dt="2023-09-22T18:29:16.596" v="1337"/>
          <ac:spMkLst>
            <pc:docMk/>
            <pc:sldMk cId="3769739086" sldId="266"/>
            <ac:spMk id="614" creationId="{F74E751E-7703-66E1-D808-DA6B63F638D2}"/>
          </ac:spMkLst>
        </pc:spChg>
        <pc:spChg chg="mod">
          <ac:chgData name="Tao, Bill" userId="8bec7c3f-9b66-413c-b82f-fdf7bc0f8617" providerId="ADAL" clId="{AC9620C4-7F2C-4E99-81FE-02837F353DAE}" dt="2023-09-22T18:29:16.596" v="1337"/>
          <ac:spMkLst>
            <pc:docMk/>
            <pc:sldMk cId="3769739086" sldId="266"/>
            <ac:spMk id="615" creationId="{C97BE86E-3AAC-3856-956F-F4E151B8C749}"/>
          </ac:spMkLst>
        </pc:spChg>
        <pc:spChg chg="mod">
          <ac:chgData name="Tao, Bill" userId="8bec7c3f-9b66-413c-b82f-fdf7bc0f8617" providerId="ADAL" clId="{AC9620C4-7F2C-4E99-81FE-02837F353DAE}" dt="2023-09-22T18:29:16.596" v="1337"/>
          <ac:spMkLst>
            <pc:docMk/>
            <pc:sldMk cId="3769739086" sldId="266"/>
            <ac:spMk id="616" creationId="{790ED817-51DF-8C62-FCE5-2C5C5E2C1E3D}"/>
          </ac:spMkLst>
        </pc:spChg>
        <pc:spChg chg="mod">
          <ac:chgData name="Tao, Bill" userId="8bec7c3f-9b66-413c-b82f-fdf7bc0f8617" providerId="ADAL" clId="{AC9620C4-7F2C-4E99-81FE-02837F353DAE}" dt="2023-09-22T18:29:16.596" v="1337"/>
          <ac:spMkLst>
            <pc:docMk/>
            <pc:sldMk cId="3769739086" sldId="266"/>
            <ac:spMk id="617" creationId="{85197FFC-A734-AEA9-908F-CD7AA240457C}"/>
          </ac:spMkLst>
        </pc:spChg>
        <pc:spChg chg="mod">
          <ac:chgData name="Tao, Bill" userId="8bec7c3f-9b66-413c-b82f-fdf7bc0f8617" providerId="ADAL" clId="{AC9620C4-7F2C-4E99-81FE-02837F353DAE}" dt="2023-09-22T18:29:16.596" v="1337"/>
          <ac:spMkLst>
            <pc:docMk/>
            <pc:sldMk cId="3769739086" sldId="266"/>
            <ac:spMk id="618" creationId="{5D0638F6-F56C-2E9A-8BC0-84634F5DBDA5}"/>
          </ac:spMkLst>
        </pc:spChg>
        <pc:spChg chg="mod">
          <ac:chgData name="Tao, Bill" userId="8bec7c3f-9b66-413c-b82f-fdf7bc0f8617" providerId="ADAL" clId="{AC9620C4-7F2C-4E99-81FE-02837F353DAE}" dt="2023-09-22T18:29:16.596" v="1337"/>
          <ac:spMkLst>
            <pc:docMk/>
            <pc:sldMk cId="3769739086" sldId="266"/>
            <ac:spMk id="619" creationId="{9FB21E78-030D-D927-1397-9530B2455014}"/>
          </ac:spMkLst>
        </pc:spChg>
        <pc:spChg chg="mod">
          <ac:chgData name="Tao, Bill" userId="8bec7c3f-9b66-413c-b82f-fdf7bc0f8617" providerId="ADAL" clId="{AC9620C4-7F2C-4E99-81FE-02837F353DAE}" dt="2023-09-22T18:29:16.596" v="1337"/>
          <ac:spMkLst>
            <pc:docMk/>
            <pc:sldMk cId="3769739086" sldId="266"/>
            <ac:spMk id="620" creationId="{9D77C592-D971-D157-1875-61FE71E4B7BC}"/>
          </ac:spMkLst>
        </pc:spChg>
        <pc:spChg chg="mod">
          <ac:chgData name="Tao, Bill" userId="8bec7c3f-9b66-413c-b82f-fdf7bc0f8617" providerId="ADAL" clId="{AC9620C4-7F2C-4E99-81FE-02837F353DAE}" dt="2023-09-22T18:29:16.596" v="1337"/>
          <ac:spMkLst>
            <pc:docMk/>
            <pc:sldMk cId="3769739086" sldId="266"/>
            <ac:spMk id="621" creationId="{6671D925-A119-D8C1-159F-8A3D7C9CE52E}"/>
          </ac:spMkLst>
        </pc:spChg>
        <pc:spChg chg="mod">
          <ac:chgData name="Tao, Bill" userId="8bec7c3f-9b66-413c-b82f-fdf7bc0f8617" providerId="ADAL" clId="{AC9620C4-7F2C-4E99-81FE-02837F353DAE}" dt="2023-09-22T18:29:16.596" v="1337"/>
          <ac:spMkLst>
            <pc:docMk/>
            <pc:sldMk cId="3769739086" sldId="266"/>
            <ac:spMk id="622" creationId="{52F1EDA9-C6D0-5D64-36F4-92C72F7BC028}"/>
          </ac:spMkLst>
        </pc:spChg>
        <pc:spChg chg="mod">
          <ac:chgData name="Tao, Bill" userId="8bec7c3f-9b66-413c-b82f-fdf7bc0f8617" providerId="ADAL" clId="{AC9620C4-7F2C-4E99-81FE-02837F353DAE}" dt="2023-09-22T18:29:16.596" v="1337"/>
          <ac:spMkLst>
            <pc:docMk/>
            <pc:sldMk cId="3769739086" sldId="266"/>
            <ac:spMk id="623" creationId="{FA3EA582-44BC-63B0-447F-8BFDA8CC89F9}"/>
          </ac:spMkLst>
        </pc:spChg>
        <pc:spChg chg="mod">
          <ac:chgData name="Tao, Bill" userId="8bec7c3f-9b66-413c-b82f-fdf7bc0f8617" providerId="ADAL" clId="{AC9620C4-7F2C-4E99-81FE-02837F353DAE}" dt="2023-09-22T18:29:16.596" v="1337"/>
          <ac:spMkLst>
            <pc:docMk/>
            <pc:sldMk cId="3769739086" sldId="266"/>
            <ac:spMk id="624" creationId="{879B44A7-09E0-4187-340B-5245518A9480}"/>
          </ac:spMkLst>
        </pc:spChg>
        <pc:spChg chg="mod">
          <ac:chgData name="Tao, Bill" userId="8bec7c3f-9b66-413c-b82f-fdf7bc0f8617" providerId="ADAL" clId="{AC9620C4-7F2C-4E99-81FE-02837F353DAE}" dt="2023-09-22T18:29:16.596" v="1337"/>
          <ac:spMkLst>
            <pc:docMk/>
            <pc:sldMk cId="3769739086" sldId="266"/>
            <ac:spMk id="625" creationId="{FF5024B6-13E6-864A-8604-01341E3D8EC7}"/>
          </ac:spMkLst>
        </pc:spChg>
        <pc:spChg chg="mod">
          <ac:chgData name="Tao, Bill" userId="8bec7c3f-9b66-413c-b82f-fdf7bc0f8617" providerId="ADAL" clId="{AC9620C4-7F2C-4E99-81FE-02837F353DAE}" dt="2023-09-22T18:29:16.596" v="1337"/>
          <ac:spMkLst>
            <pc:docMk/>
            <pc:sldMk cId="3769739086" sldId="266"/>
            <ac:spMk id="626" creationId="{309B5EFF-5936-5D9E-F98E-97F2983A03CE}"/>
          </ac:spMkLst>
        </pc:spChg>
        <pc:spChg chg="mod">
          <ac:chgData name="Tao, Bill" userId="8bec7c3f-9b66-413c-b82f-fdf7bc0f8617" providerId="ADAL" clId="{AC9620C4-7F2C-4E99-81FE-02837F353DAE}" dt="2023-09-22T18:29:16.596" v="1337"/>
          <ac:spMkLst>
            <pc:docMk/>
            <pc:sldMk cId="3769739086" sldId="266"/>
            <ac:spMk id="627" creationId="{8E0C2362-744E-273B-AA64-3BFDEEE4601A}"/>
          </ac:spMkLst>
        </pc:spChg>
        <pc:spChg chg="mod">
          <ac:chgData name="Tao, Bill" userId="8bec7c3f-9b66-413c-b82f-fdf7bc0f8617" providerId="ADAL" clId="{AC9620C4-7F2C-4E99-81FE-02837F353DAE}" dt="2023-09-22T18:29:16.596" v="1337"/>
          <ac:spMkLst>
            <pc:docMk/>
            <pc:sldMk cId="3769739086" sldId="266"/>
            <ac:spMk id="628" creationId="{F80DD94F-264A-FDA2-5D38-EB91434586EB}"/>
          </ac:spMkLst>
        </pc:spChg>
        <pc:spChg chg="mod">
          <ac:chgData name="Tao, Bill" userId="8bec7c3f-9b66-413c-b82f-fdf7bc0f8617" providerId="ADAL" clId="{AC9620C4-7F2C-4E99-81FE-02837F353DAE}" dt="2023-09-22T18:29:16.596" v="1337"/>
          <ac:spMkLst>
            <pc:docMk/>
            <pc:sldMk cId="3769739086" sldId="266"/>
            <ac:spMk id="629" creationId="{1A476A42-0FDF-2D28-814D-EB8E83FB8606}"/>
          </ac:spMkLst>
        </pc:spChg>
        <pc:spChg chg="mod">
          <ac:chgData name="Tao, Bill" userId="8bec7c3f-9b66-413c-b82f-fdf7bc0f8617" providerId="ADAL" clId="{AC9620C4-7F2C-4E99-81FE-02837F353DAE}" dt="2023-09-22T18:29:16.596" v="1337"/>
          <ac:spMkLst>
            <pc:docMk/>
            <pc:sldMk cId="3769739086" sldId="266"/>
            <ac:spMk id="630" creationId="{2F743754-0286-8552-0F32-EFDA1FD18317}"/>
          </ac:spMkLst>
        </pc:spChg>
        <pc:spChg chg="mod">
          <ac:chgData name="Tao, Bill" userId="8bec7c3f-9b66-413c-b82f-fdf7bc0f8617" providerId="ADAL" clId="{AC9620C4-7F2C-4E99-81FE-02837F353DAE}" dt="2023-09-22T18:29:16.596" v="1337"/>
          <ac:spMkLst>
            <pc:docMk/>
            <pc:sldMk cId="3769739086" sldId="266"/>
            <ac:spMk id="631" creationId="{DAE11CB1-4508-C2C3-C6BF-9322526D4964}"/>
          </ac:spMkLst>
        </pc:spChg>
        <pc:spChg chg="mod">
          <ac:chgData name="Tao, Bill" userId="8bec7c3f-9b66-413c-b82f-fdf7bc0f8617" providerId="ADAL" clId="{AC9620C4-7F2C-4E99-81FE-02837F353DAE}" dt="2023-09-22T18:29:16.596" v="1337"/>
          <ac:spMkLst>
            <pc:docMk/>
            <pc:sldMk cId="3769739086" sldId="266"/>
            <ac:spMk id="632" creationId="{EC7CDC3E-B0D6-430A-7D8E-ED54010CEE80}"/>
          </ac:spMkLst>
        </pc:spChg>
        <pc:spChg chg="mod">
          <ac:chgData name="Tao, Bill" userId="8bec7c3f-9b66-413c-b82f-fdf7bc0f8617" providerId="ADAL" clId="{AC9620C4-7F2C-4E99-81FE-02837F353DAE}" dt="2023-09-22T18:29:16.596" v="1337"/>
          <ac:spMkLst>
            <pc:docMk/>
            <pc:sldMk cId="3769739086" sldId="266"/>
            <ac:spMk id="633" creationId="{A2D6BEC6-37D2-D687-6629-41AFFF10A59C}"/>
          </ac:spMkLst>
        </pc:spChg>
        <pc:spChg chg="mod">
          <ac:chgData name="Tao, Bill" userId="8bec7c3f-9b66-413c-b82f-fdf7bc0f8617" providerId="ADAL" clId="{AC9620C4-7F2C-4E99-81FE-02837F353DAE}" dt="2023-09-22T18:29:16.596" v="1337"/>
          <ac:spMkLst>
            <pc:docMk/>
            <pc:sldMk cId="3769739086" sldId="266"/>
            <ac:spMk id="634" creationId="{8280F7DC-1C2D-CC6A-4464-E6A61AF825BF}"/>
          </ac:spMkLst>
        </pc:spChg>
        <pc:spChg chg="mod">
          <ac:chgData name="Tao, Bill" userId="8bec7c3f-9b66-413c-b82f-fdf7bc0f8617" providerId="ADAL" clId="{AC9620C4-7F2C-4E99-81FE-02837F353DAE}" dt="2023-09-22T18:29:16.596" v="1337"/>
          <ac:spMkLst>
            <pc:docMk/>
            <pc:sldMk cId="3769739086" sldId="266"/>
            <ac:spMk id="635" creationId="{F0DE15CF-0427-397C-0EB9-84EE5A1749AF}"/>
          </ac:spMkLst>
        </pc:spChg>
        <pc:spChg chg="mod">
          <ac:chgData name="Tao, Bill" userId="8bec7c3f-9b66-413c-b82f-fdf7bc0f8617" providerId="ADAL" clId="{AC9620C4-7F2C-4E99-81FE-02837F353DAE}" dt="2023-09-22T18:29:16.596" v="1337"/>
          <ac:spMkLst>
            <pc:docMk/>
            <pc:sldMk cId="3769739086" sldId="266"/>
            <ac:spMk id="636" creationId="{9AAAE7CC-71EC-51DF-ADC1-DEB58388D5F7}"/>
          </ac:spMkLst>
        </pc:spChg>
        <pc:spChg chg="mod">
          <ac:chgData name="Tao, Bill" userId="8bec7c3f-9b66-413c-b82f-fdf7bc0f8617" providerId="ADAL" clId="{AC9620C4-7F2C-4E99-81FE-02837F353DAE}" dt="2023-09-22T18:29:16.596" v="1337"/>
          <ac:spMkLst>
            <pc:docMk/>
            <pc:sldMk cId="3769739086" sldId="266"/>
            <ac:spMk id="637" creationId="{F5DBE3B2-725D-4A2E-CDD5-7347A4435F5C}"/>
          </ac:spMkLst>
        </pc:spChg>
        <pc:spChg chg="mod">
          <ac:chgData name="Tao, Bill" userId="8bec7c3f-9b66-413c-b82f-fdf7bc0f8617" providerId="ADAL" clId="{AC9620C4-7F2C-4E99-81FE-02837F353DAE}" dt="2023-09-22T18:29:16.596" v="1337"/>
          <ac:spMkLst>
            <pc:docMk/>
            <pc:sldMk cId="3769739086" sldId="266"/>
            <ac:spMk id="638" creationId="{84B6BCEE-916E-A6EB-4216-14AA7B88EF26}"/>
          </ac:spMkLst>
        </pc:spChg>
        <pc:spChg chg="mod">
          <ac:chgData name="Tao, Bill" userId="8bec7c3f-9b66-413c-b82f-fdf7bc0f8617" providerId="ADAL" clId="{AC9620C4-7F2C-4E99-81FE-02837F353DAE}" dt="2023-09-22T18:29:16.596" v="1337"/>
          <ac:spMkLst>
            <pc:docMk/>
            <pc:sldMk cId="3769739086" sldId="266"/>
            <ac:spMk id="639" creationId="{6DC2BEF9-6797-5D46-EB6E-B26E7380FAB6}"/>
          </ac:spMkLst>
        </pc:spChg>
        <pc:spChg chg="mod">
          <ac:chgData name="Tao, Bill" userId="8bec7c3f-9b66-413c-b82f-fdf7bc0f8617" providerId="ADAL" clId="{AC9620C4-7F2C-4E99-81FE-02837F353DAE}" dt="2023-09-22T18:29:16.596" v="1337"/>
          <ac:spMkLst>
            <pc:docMk/>
            <pc:sldMk cId="3769739086" sldId="266"/>
            <ac:spMk id="640" creationId="{39D08D00-5631-1830-A7AC-B692900D969A}"/>
          </ac:spMkLst>
        </pc:spChg>
        <pc:spChg chg="mod">
          <ac:chgData name="Tao, Bill" userId="8bec7c3f-9b66-413c-b82f-fdf7bc0f8617" providerId="ADAL" clId="{AC9620C4-7F2C-4E99-81FE-02837F353DAE}" dt="2023-09-22T18:29:16.596" v="1337"/>
          <ac:spMkLst>
            <pc:docMk/>
            <pc:sldMk cId="3769739086" sldId="266"/>
            <ac:spMk id="641" creationId="{8F891F5D-AF8E-70F8-F86E-F858B3859BA2}"/>
          </ac:spMkLst>
        </pc:spChg>
        <pc:spChg chg="mod">
          <ac:chgData name="Tao, Bill" userId="8bec7c3f-9b66-413c-b82f-fdf7bc0f8617" providerId="ADAL" clId="{AC9620C4-7F2C-4E99-81FE-02837F353DAE}" dt="2023-09-22T18:29:16.596" v="1337"/>
          <ac:spMkLst>
            <pc:docMk/>
            <pc:sldMk cId="3769739086" sldId="266"/>
            <ac:spMk id="642" creationId="{5705BF1E-31C8-2A67-C857-E429386D46E9}"/>
          </ac:spMkLst>
        </pc:spChg>
        <pc:spChg chg="mod">
          <ac:chgData name="Tao, Bill" userId="8bec7c3f-9b66-413c-b82f-fdf7bc0f8617" providerId="ADAL" clId="{AC9620C4-7F2C-4E99-81FE-02837F353DAE}" dt="2023-09-22T18:29:16.596" v="1337"/>
          <ac:spMkLst>
            <pc:docMk/>
            <pc:sldMk cId="3769739086" sldId="266"/>
            <ac:spMk id="643" creationId="{EC70A7F5-B535-B37C-9D11-F4064E808B08}"/>
          </ac:spMkLst>
        </pc:spChg>
        <pc:spChg chg="mod">
          <ac:chgData name="Tao, Bill" userId="8bec7c3f-9b66-413c-b82f-fdf7bc0f8617" providerId="ADAL" clId="{AC9620C4-7F2C-4E99-81FE-02837F353DAE}" dt="2023-09-22T18:29:16.596" v="1337"/>
          <ac:spMkLst>
            <pc:docMk/>
            <pc:sldMk cId="3769739086" sldId="266"/>
            <ac:spMk id="644" creationId="{496D1FF2-4E01-D9BC-9CE7-D57319694C91}"/>
          </ac:spMkLst>
        </pc:spChg>
        <pc:spChg chg="mod">
          <ac:chgData name="Tao, Bill" userId="8bec7c3f-9b66-413c-b82f-fdf7bc0f8617" providerId="ADAL" clId="{AC9620C4-7F2C-4E99-81FE-02837F353DAE}" dt="2023-09-22T18:29:16.596" v="1337"/>
          <ac:spMkLst>
            <pc:docMk/>
            <pc:sldMk cId="3769739086" sldId="266"/>
            <ac:spMk id="645" creationId="{38C0585E-8258-CDE9-2DA9-3FE039FAD6DD}"/>
          </ac:spMkLst>
        </pc:spChg>
        <pc:spChg chg="mod">
          <ac:chgData name="Tao, Bill" userId="8bec7c3f-9b66-413c-b82f-fdf7bc0f8617" providerId="ADAL" clId="{AC9620C4-7F2C-4E99-81FE-02837F353DAE}" dt="2023-09-22T18:29:16.596" v="1337"/>
          <ac:spMkLst>
            <pc:docMk/>
            <pc:sldMk cId="3769739086" sldId="266"/>
            <ac:spMk id="646" creationId="{D32205A1-9B66-F3A6-510F-5EC5B901B14D}"/>
          </ac:spMkLst>
        </pc:spChg>
        <pc:spChg chg="mod">
          <ac:chgData name="Tao, Bill" userId="8bec7c3f-9b66-413c-b82f-fdf7bc0f8617" providerId="ADAL" clId="{AC9620C4-7F2C-4E99-81FE-02837F353DAE}" dt="2023-09-22T18:29:16.596" v="1337"/>
          <ac:spMkLst>
            <pc:docMk/>
            <pc:sldMk cId="3769739086" sldId="266"/>
            <ac:spMk id="647" creationId="{ADFE62EB-A5BA-EBCF-4088-E02D141AF21A}"/>
          </ac:spMkLst>
        </pc:spChg>
        <pc:spChg chg="mod">
          <ac:chgData name="Tao, Bill" userId="8bec7c3f-9b66-413c-b82f-fdf7bc0f8617" providerId="ADAL" clId="{AC9620C4-7F2C-4E99-81FE-02837F353DAE}" dt="2023-09-22T18:29:16.596" v="1337"/>
          <ac:spMkLst>
            <pc:docMk/>
            <pc:sldMk cId="3769739086" sldId="266"/>
            <ac:spMk id="648" creationId="{E5B468BB-13F7-73A3-20F0-D31A0E3FD885}"/>
          </ac:spMkLst>
        </pc:spChg>
        <pc:spChg chg="mod">
          <ac:chgData name="Tao, Bill" userId="8bec7c3f-9b66-413c-b82f-fdf7bc0f8617" providerId="ADAL" clId="{AC9620C4-7F2C-4E99-81FE-02837F353DAE}" dt="2023-09-22T18:29:16.596" v="1337"/>
          <ac:spMkLst>
            <pc:docMk/>
            <pc:sldMk cId="3769739086" sldId="266"/>
            <ac:spMk id="649" creationId="{7B9ECA0F-DB08-4EEB-1C56-1E012BBA8452}"/>
          </ac:spMkLst>
        </pc:spChg>
        <pc:spChg chg="mod">
          <ac:chgData name="Tao, Bill" userId="8bec7c3f-9b66-413c-b82f-fdf7bc0f8617" providerId="ADAL" clId="{AC9620C4-7F2C-4E99-81FE-02837F353DAE}" dt="2023-09-22T18:29:16.596" v="1337"/>
          <ac:spMkLst>
            <pc:docMk/>
            <pc:sldMk cId="3769739086" sldId="266"/>
            <ac:spMk id="650" creationId="{5E73B9E3-8D05-1E37-6037-23BE42B4284A}"/>
          </ac:spMkLst>
        </pc:spChg>
        <pc:spChg chg="mod">
          <ac:chgData name="Tao, Bill" userId="8bec7c3f-9b66-413c-b82f-fdf7bc0f8617" providerId="ADAL" clId="{AC9620C4-7F2C-4E99-81FE-02837F353DAE}" dt="2023-09-22T18:29:16.596" v="1337"/>
          <ac:spMkLst>
            <pc:docMk/>
            <pc:sldMk cId="3769739086" sldId="266"/>
            <ac:spMk id="651" creationId="{D73D6446-6AF0-E004-9C20-12A5621BCD82}"/>
          </ac:spMkLst>
        </pc:spChg>
        <pc:spChg chg="mod">
          <ac:chgData name="Tao, Bill" userId="8bec7c3f-9b66-413c-b82f-fdf7bc0f8617" providerId="ADAL" clId="{AC9620C4-7F2C-4E99-81FE-02837F353DAE}" dt="2023-09-22T18:29:16.596" v="1337"/>
          <ac:spMkLst>
            <pc:docMk/>
            <pc:sldMk cId="3769739086" sldId="266"/>
            <ac:spMk id="652" creationId="{2DD6F641-147F-E167-E427-3D76AC755982}"/>
          </ac:spMkLst>
        </pc:spChg>
        <pc:spChg chg="mod">
          <ac:chgData name="Tao, Bill" userId="8bec7c3f-9b66-413c-b82f-fdf7bc0f8617" providerId="ADAL" clId="{AC9620C4-7F2C-4E99-81FE-02837F353DAE}" dt="2023-09-22T18:29:16.596" v="1337"/>
          <ac:spMkLst>
            <pc:docMk/>
            <pc:sldMk cId="3769739086" sldId="266"/>
            <ac:spMk id="653" creationId="{3C9B285C-8288-E568-7F3B-3CA1A0183502}"/>
          </ac:spMkLst>
        </pc:spChg>
        <pc:spChg chg="mod">
          <ac:chgData name="Tao, Bill" userId="8bec7c3f-9b66-413c-b82f-fdf7bc0f8617" providerId="ADAL" clId="{AC9620C4-7F2C-4E99-81FE-02837F353DAE}" dt="2023-09-22T18:29:16.596" v="1337"/>
          <ac:spMkLst>
            <pc:docMk/>
            <pc:sldMk cId="3769739086" sldId="266"/>
            <ac:spMk id="654" creationId="{02787F12-5A58-3E73-EAD4-C8CD55A202C0}"/>
          </ac:spMkLst>
        </pc:spChg>
        <pc:spChg chg="mod">
          <ac:chgData name="Tao, Bill" userId="8bec7c3f-9b66-413c-b82f-fdf7bc0f8617" providerId="ADAL" clId="{AC9620C4-7F2C-4E99-81FE-02837F353DAE}" dt="2023-09-22T18:29:16.596" v="1337"/>
          <ac:spMkLst>
            <pc:docMk/>
            <pc:sldMk cId="3769739086" sldId="266"/>
            <ac:spMk id="655" creationId="{40098EB2-9AFE-1AB1-1B46-595A64919098}"/>
          </ac:spMkLst>
        </pc:spChg>
        <pc:spChg chg="mod">
          <ac:chgData name="Tao, Bill" userId="8bec7c3f-9b66-413c-b82f-fdf7bc0f8617" providerId="ADAL" clId="{AC9620C4-7F2C-4E99-81FE-02837F353DAE}" dt="2023-09-22T18:29:16.596" v="1337"/>
          <ac:spMkLst>
            <pc:docMk/>
            <pc:sldMk cId="3769739086" sldId="266"/>
            <ac:spMk id="656" creationId="{F1CEAB1F-BD69-3B7A-B365-11770517B888}"/>
          </ac:spMkLst>
        </pc:spChg>
        <pc:spChg chg="mod">
          <ac:chgData name="Tao, Bill" userId="8bec7c3f-9b66-413c-b82f-fdf7bc0f8617" providerId="ADAL" clId="{AC9620C4-7F2C-4E99-81FE-02837F353DAE}" dt="2023-09-22T18:29:16.596" v="1337"/>
          <ac:spMkLst>
            <pc:docMk/>
            <pc:sldMk cId="3769739086" sldId="266"/>
            <ac:spMk id="657" creationId="{CFD1E506-8B4A-01EE-48DA-4C42AC9066B7}"/>
          </ac:spMkLst>
        </pc:spChg>
        <pc:spChg chg="mod">
          <ac:chgData name="Tao, Bill" userId="8bec7c3f-9b66-413c-b82f-fdf7bc0f8617" providerId="ADAL" clId="{AC9620C4-7F2C-4E99-81FE-02837F353DAE}" dt="2023-09-22T18:29:16.596" v="1337"/>
          <ac:spMkLst>
            <pc:docMk/>
            <pc:sldMk cId="3769739086" sldId="266"/>
            <ac:spMk id="658" creationId="{C009AFCB-BE8D-53BA-49C8-1B96B7431F6F}"/>
          </ac:spMkLst>
        </pc:spChg>
        <pc:spChg chg="mod">
          <ac:chgData name="Tao, Bill" userId="8bec7c3f-9b66-413c-b82f-fdf7bc0f8617" providerId="ADAL" clId="{AC9620C4-7F2C-4E99-81FE-02837F353DAE}" dt="2023-09-22T18:29:16.596" v="1337"/>
          <ac:spMkLst>
            <pc:docMk/>
            <pc:sldMk cId="3769739086" sldId="266"/>
            <ac:spMk id="659" creationId="{A51F4AD6-A54D-55DA-38CD-774FCAE54DA4}"/>
          </ac:spMkLst>
        </pc:spChg>
        <pc:spChg chg="mod">
          <ac:chgData name="Tao, Bill" userId="8bec7c3f-9b66-413c-b82f-fdf7bc0f8617" providerId="ADAL" clId="{AC9620C4-7F2C-4E99-81FE-02837F353DAE}" dt="2023-09-22T18:29:16.596" v="1337"/>
          <ac:spMkLst>
            <pc:docMk/>
            <pc:sldMk cId="3769739086" sldId="266"/>
            <ac:spMk id="660" creationId="{E0B1DB90-46A4-E197-8D52-E21A7460B041}"/>
          </ac:spMkLst>
        </pc:spChg>
        <pc:spChg chg="mod">
          <ac:chgData name="Tao, Bill" userId="8bec7c3f-9b66-413c-b82f-fdf7bc0f8617" providerId="ADAL" clId="{AC9620C4-7F2C-4E99-81FE-02837F353DAE}" dt="2023-09-22T18:29:16.596" v="1337"/>
          <ac:spMkLst>
            <pc:docMk/>
            <pc:sldMk cId="3769739086" sldId="266"/>
            <ac:spMk id="661" creationId="{2CFDA8E3-44D0-D7F0-61B3-81AA3F6B0FAC}"/>
          </ac:spMkLst>
        </pc:spChg>
        <pc:spChg chg="mod">
          <ac:chgData name="Tao, Bill" userId="8bec7c3f-9b66-413c-b82f-fdf7bc0f8617" providerId="ADAL" clId="{AC9620C4-7F2C-4E99-81FE-02837F353DAE}" dt="2023-09-22T18:29:16.596" v="1337"/>
          <ac:spMkLst>
            <pc:docMk/>
            <pc:sldMk cId="3769739086" sldId="266"/>
            <ac:spMk id="662" creationId="{82D48495-1648-DCB2-6628-C974A2D8FD18}"/>
          </ac:spMkLst>
        </pc:spChg>
        <pc:spChg chg="mod">
          <ac:chgData name="Tao, Bill" userId="8bec7c3f-9b66-413c-b82f-fdf7bc0f8617" providerId="ADAL" clId="{AC9620C4-7F2C-4E99-81FE-02837F353DAE}" dt="2023-09-22T18:29:16.596" v="1337"/>
          <ac:spMkLst>
            <pc:docMk/>
            <pc:sldMk cId="3769739086" sldId="266"/>
            <ac:spMk id="663" creationId="{06309008-B629-5AA1-FA0B-C22E23088A08}"/>
          </ac:spMkLst>
        </pc:spChg>
        <pc:spChg chg="mod">
          <ac:chgData name="Tao, Bill" userId="8bec7c3f-9b66-413c-b82f-fdf7bc0f8617" providerId="ADAL" clId="{AC9620C4-7F2C-4E99-81FE-02837F353DAE}" dt="2023-09-22T18:29:16.596" v="1337"/>
          <ac:spMkLst>
            <pc:docMk/>
            <pc:sldMk cId="3769739086" sldId="266"/>
            <ac:spMk id="664" creationId="{8F3030E2-F8A3-8FFC-8C93-F51FBC5170AD}"/>
          </ac:spMkLst>
        </pc:spChg>
        <pc:spChg chg="mod">
          <ac:chgData name="Tao, Bill" userId="8bec7c3f-9b66-413c-b82f-fdf7bc0f8617" providerId="ADAL" clId="{AC9620C4-7F2C-4E99-81FE-02837F353DAE}" dt="2023-09-22T18:29:16.596" v="1337"/>
          <ac:spMkLst>
            <pc:docMk/>
            <pc:sldMk cId="3769739086" sldId="266"/>
            <ac:spMk id="665" creationId="{AA2B4682-4026-BCF8-178E-F140AA0A2292}"/>
          </ac:spMkLst>
        </pc:spChg>
        <pc:spChg chg="mod">
          <ac:chgData name="Tao, Bill" userId="8bec7c3f-9b66-413c-b82f-fdf7bc0f8617" providerId="ADAL" clId="{AC9620C4-7F2C-4E99-81FE-02837F353DAE}" dt="2023-09-22T18:29:16.596" v="1337"/>
          <ac:spMkLst>
            <pc:docMk/>
            <pc:sldMk cId="3769739086" sldId="266"/>
            <ac:spMk id="666" creationId="{868CC707-4943-BB8B-4D76-AA9CE8AA15A0}"/>
          </ac:spMkLst>
        </pc:spChg>
        <pc:spChg chg="mod">
          <ac:chgData name="Tao, Bill" userId="8bec7c3f-9b66-413c-b82f-fdf7bc0f8617" providerId="ADAL" clId="{AC9620C4-7F2C-4E99-81FE-02837F353DAE}" dt="2023-09-22T18:29:16.596" v="1337"/>
          <ac:spMkLst>
            <pc:docMk/>
            <pc:sldMk cId="3769739086" sldId="266"/>
            <ac:spMk id="667" creationId="{8B76CAB8-CE41-37CC-488A-4267F5551B7E}"/>
          </ac:spMkLst>
        </pc:spChg>
        <pc:spChg chg="mod">
          <ac:chgData name="Tao, Bill" userId="8bec7c3f-9b66-413c-b82f-fdf7bc0f8617" providerId="ADAL" clId="{AC9620C4-7F2C-4E99-81FE-02837F353DAE}" dt="2023-09-22T18:29:16.596" v="1337"/>
          <ac:spMkLst>
            <pc:docMk/>
            <pc:sldMk cId="3769739086" sldId="266"/>
            <ac:spMk id="668" creationId="{1D0D7E84-6B34-470F-4DFC-B4D151890599}"/>
          </ac:spMkLst>
        </pc:spChg>
        <pc:spChg chg="mod">
          <ac:chgData name="Tao, Bill" userId="8bec7c3f-9b66-413c-b82f-fdf7bc0f8617" providerId="ADAL" clId="{AC9620C4-7F2C-4E99-81FE-02837F353DAE}" dt="2023-09-22T18:29:16.596" v="1337"/>
          <ac:spMkLst>
            <pc:docMk/>
            <pc:sldMk cId="3769739086" sldId="266"/>
            <ac:spMk id="669" creationId="{BD07003C-9807-F24B-6A15-F09443FEBC25}"/>
          </ac:spMkLst>
        </pc:spChg>
        <pc:spChg chg="mod">
          <ac:chgData name="Tao, Bill" userId="8bec7c3f-9b66-413c-b82f-fdf7bc0f8617" providerId="ADAL" clId="{AC9620C4-7F2C-4E99-81FE-02837F353DAE}" dt="2023-09-22T18:29:16.596" v="1337"/>
          <ac:spMkLst>
            <pc:docMk/>
            <pc:sldMk cId="3769739086" sldId="266"/>
            <ac:spMk id="670" creationId="{0D9D79ED-B2CA-544A-A997-24FE57024ABE}"/>
          </ac:spMkLst>
        </pc:spChg>
        <pc:spChg chg="mod">
          <ac:chgData name="Tao, Bill" userId="8bec7c3f-9b66-413c-b82f-fdf7bc0f8617" providerId="ADAL" clId="{AC9620C4-7F2C-4E99-81FE-02837F353DAE}" dt="2023-09-22T18:29:16.596" v="1337"/>
          <ac:spMkLst>
            <pc:docMk/>
            <pc:sldMk cId="3769739086" sldId="266"/>
            <ac:spMk id="671" creationId="{46484891-AF85-6770-5A7B-B0438F938FC2}"/>
          </ac:spMkLst>
        </pc:spChg>
        <pc:spChg chg="mod">
          <ac:chgData name="Tao, Bill" userId="8bec7c3f-9b66-413c-b82f-fdf7bc0f8617" providerId="ADAL" clId="{AC9620C4-7F2C-4E99-81FE-02837F353DAE}" dt="2023-09-22T18:29:16.596" v="1337"/>
          <ac:spMkLst>
            <pc:docMk/>
            <pc:sldMk cId="3769739086" sldId="266"/>
            <ac:spMk id="672" creationId="{0C78DC1F-621E-B4EE-A459-BE5A6656A129}"/>
          </ac:spMkLst>
        </pc:spChg>
        <pc:spChg chg="mod">
          <ac:chgData name="Tao, Bill" userId="8bec7c3f-9b66-413c-b82f-fdf7bc0f8617" providerId="ADAL" clId="{AC9620C4-7F2C-4E99-81FE-02837F353DAE}" dt="2023-09-22T18:29:16.596" v="1337"/>
          <ac:spMkLst>
            <pc:docMk/>
            <pc:sldMk cId="3769739086" sldId="266"/>
            <ac:spMk id="673" creationId="{A7377089-058D-FC2A-7658-0F04F505757C}"/>
          </ac:spMkLst>
        </pc:spChg>
        <pc:spChg chg="mod">
          <ac:chgData name="Tao, Bill" userId="8bec7c3f-9b66-413c-b82f-fdf7bc0f8617" providerId="ADAL" clId="{AC9620C4-7F2C-4E99-81FE-02837F353DAE}" dt="2023-09-22T18:29:16.596" v="1337"/>
          <ac:spMkLst>
            <pc:docMk/>
            <pc:sldMk cId="3769739086" sldId="266"/>
            <ac:spMk id="674" creationId="{B657303C-2189-4246-2D52-FAC0534E5F82}"/>
          </ac:spMkLst>
        </pc:spChg>
        <pc:spChg chg="mod">
          <ac:chgData name="Tao, Bill" userId="8bec7c3f-9b66-413c-b82f-fdf7bc0f8617" providerId="ADAL" clId="{AC9620C4-7F2C-4E99-81FE-02837F353DAE}" dt="2023-09-22T18:29:16.596" v="1337"/>
          <ac:spMkLst>
            <pc:docMk/>
            <pc:sldMk cId="3769739086" sldId="266"/>
            <ac:spMk id="675" creationId="{596B6DD1-94D8-2E79-3D5A-FBE56B9AD26F}"/>
          </ac:spMkLst>
        </pc:spChg>
        <pc:spChg chg="mod">
          <ac:chgData name="Tao, Bill" userId="8bec7c3f-9b66-413c-b82f-fdf7bc0f8617" providerId="ADAL" clId="{AC9620C4-7F2C-4E99-81FE-02837F353DAE}" dt="2023-09-22T18:29:16.596" v="1337"/>
          <ac:spMkLst>
            <pc:docMk/>
            <pc:sldMk cId="3769739086" sldId="266"/>
            <ac:spMk id="676" creationId="{8BC89653-F826-6F19-8A0C-2100877A929B}"/>
          </ac:spMkLst>
        </pc:spChg>
        <pc:spChg chg="mod">
          <ac:chgData name="Tao, Bill" userId="8bec7c3f-9b66-413c-b82f-fdf7bc0f8617" providerId="ADAL" clId="{AC9620C4-7F2C-4E99-81FE-02837F353DAE}" dt="2023-09-22T18:29:16.596" v="1337"/>
          <ac:spMkLst>
            <pc:docMk/>
            <pc:sldMk cId="3769739086" sldId="266"/>
            <ac:spMk id="677" creationId="{6593997B-6A5A-FF75-540A-BB6DFB3F8D78}"/>
          </ac:spMkLst>
        </pc:spChg>
        <pc:spChg chg="mod">
          <ac:chgData name="Tao, Bill" userId="8bec7c3f-9b66-413c-b82f-fdf7bc0f8617" providerId="ADAL" clId="{AC9620C4-7F2C-4E99-81FE-02837F353DAE}" dt="2023-09-22T18:29:16.596" v="1337"/>
          <ac:spMkLst>
            <pc:docMk/>
            <pc:sldMk cId="3769739086" sldId="266"/>
            <ac:spMk id="678" creationId="{89967EA1-95C8-AB62-AF00-04EAF33B955F}"/>
          </ac:spMkLst>
        </pc:spChg>
        <pc:spChg chg="mod">
          <ac:chgData name="Tao, Bill" userId="8bec7c3f-9b66-413c-b82f-fdf7bc0f8617" providerId="ADAL" clId="{AC9620C4-7F2C-4E99-81FE-02837F353DAE}" dt="2023-09-22T18:29:16.596" v="1337"/>
          <ac:spMkLst>
            <pc:docMk/>
            <pc:sldMk cId="3769739086" sldId="266"/>
            <ac:spMk id="679" creationId="{A960FC55-EEA1-6076-422E-E320DBF7F0F2}"/>
          </ac:spMkLst>
        </pc:spChg>
        <pc:spChg chg="mod">
          <ac:chgData name="Tao, Bill" userId="8bec7c3f-9b66-413c-b82f-fdf7bc0f8617" providerId="ADAL" clId="{AC9620C4-7F2C-4E99-81FE-02837F353DAE}" dt="2023-09-22T18:29:16.596" v="1337"/>
          <ac:spMkLst>
            <pc:docMk/>
            <pc:sldMk cId="3769739086" sldId="266"/>
            <ac:spMk id="680" creationId="{F98FD180-5316-976D-C011-C04AFFD6172E}"/>
          </ac:spMkLst>
        </pc:spChg>
        <pc:spChg chg="mod">
          <ac:chgData name="Tao, Bill" userId="8bec7c3f-9b66-413c-b82f-fdf7bc0f8617" providerId="ADAL" clId="{AC9620C4-7F2C-4E99-81FE-02837F353DAE}" dt="2023-09-22T18:29:16.596" v="1337"/>
          <ac:spMkLst>
            <pc:docMk/>
            <pc:sldMk cId="3769739086" sldId="266"/>
            <ac:spMk id="681" creationId="{2D7338E3-72B9-EADA-A4FC-02C0E89603DB}"/>
          </ac:spMkLst>
        </pc:spChg>
        <pc:spChg chg="mod">
          <ac:chgData name="Tao, Bill" userId="8bec7c3f-9b66-413c-b82f-fdf7bc0f8617" providerId="ADAL" clId="{AC9620C4-7F2C-4E99-81FE-02837F353DAE}" dt="2023-09-22T18:29:16.596" v="1337"/>
          <ac:spMkLst>
            <pc:docMk/>
            <pc:sldMk cId="3769739086" sldId="266"/>
            <ac:spMk id="682" creationId="{16938554-1EBA-D39E-0DE7-1149F145729A}"/>
          </ac:spMkLst>
        </pc:spChg>
        <pc:spChg chg="mod">
          <ac:chgData name="Tao, Bill" userId="8bec7c3f-9b66-413c-b82f-fdf7bc0f8617" providerId="ADAL" clId="{AC9620C4-7F2C-4E99-81FE-02837F353DAE}" dt="2023-09-22T18:29:16.596" v="1337"/>
          <ac:spMkLst>
            <pc:docMk/>
            <pc:sldMk cId="3769739086" sldId="266"/>
            <ac:spMk id="683" creationId="{3571D2DE-9DF0-E626-5D59-6C52A9ADA860}"/>
          </ac:spMkLst>
        </pc:spChg>
        <pc:spChg chg="mod">
          <ac:chgData name="Tao, Bill" userId="8bec7c3f-9b66-413c-b82f-fdf7bc0f8617" providerId="ADAL" clId="{AC9620C4-7F2C-4E99-81FE-02837F353DAE}" dt="2023-09-22T18:29:16.596" v="1337"/>
          <ac:spMkLst>
            <pc:docMk/>
            <pc:sldMk cId="3769739086" sldId="266"/>
            <ac:spMk id="684" creationId="{235466A4-54BD-1D77-D9B4-BAFE25017DB9}"/>
          </ac:spMkLst>
        </pc:spChg>
        <pc:spChg chg="mod">
          <ac:chgData name="Tao, Bill" userId="8bec7c3f-9b66-413c-b82f-fdf7bc0f8617" providerId="ADAL" clId="{AC9620C4-7F2C-4E99-81FE-02837F353DAE}" dt="2023-09-22T18:29:16.596" v="1337"/>
          <ac:spMkLst>
            <pc:docMk/>
            <pc:sldMk cId="3769739086" sldId="266"/>
            <ac:spMk id="685" creationId="{C9D24D72-45F6-70B5-1EB9-9A621EF1C37F}"/>
          </ac:spMkLst>
        </pc:spChg>
        <pc:spChg chg="mod">
          <ac:chgData name="Tao, Bill" userId="8bec7c3f-9b66-413c-b82f-fdf7bc0f8617" providerId="ADAL" clId="{AC9620C4-7F2C-4E99-81FE-02837F353DAE}" dt="2023-09-22T18:29:16.596" v="1337"/>
          <ac:spMkLst>
            <pc:docMk/>
            <pc:sldMk cId="3769739086" sldId="266"/>
            <ac:spMk id="686" creationId="{A3C05256-DA3D-71AB-8E91-BCF50DF109B9}"/>
          </ac:spMkLst>
        </pc:spChg>
        <pc:spChg chg="mod">
          <ac:chgData name="Tao, Bill" userId="8bec7c3f-9b66-413c-b82f-fdf7bc0f8617" providerId="ADAL" clId="{AC9620C4-7F2C-4E99-81FE-02837F353DAE}" dt="2023-09-22T18:29:16.596" v="1337"/>
          <ac:spMkLst>
            <pc:docMk/>
            <pc:sldMk cId="3769739086" sldId="266"/>
            <ac:spMk id="687" creationId="{D76FD15F-96DC-6376-8427-39AB0C9A9496}"/>
          </ac:spMkLst>
        </pc:spChg>
        <pc:spChg chg="mod">
          <ac:chgData name="Tao, Bill" userId="8bec7c3f-9b66-413c-b82f-fdf7bc0f8617" providerId="ADAL" clId="{AC9620C4-7F2C-4E99-81FE-02837F353DAE}" dt="2023-09-22T18:29:16.596" v="1337"/>
          <ac:spMkLst>
            <pc:docMk/>
            <pc:sldMk cId="3769739086" sldId="266"/>
            <ac:spMk id="688" creationId="{6F808C0D-B7D8-D9ED-D628-CA74CA1E2209}"/>
          </ac:spMkLst>
        </pc:spChg>
        <pc:spChg chg="mod">
          <ac:chgData name="Tao, Bill" userId="8bec7c3f-9b66-413c-b82f-fdf7bc0f8617" providerId="ADAL" clId="{AC9620C4-7F2C-4E99-81FE-02837F353DAE}" dt="2023-09-22T18:29:16.596" v="1337"/>
          <ac:spMkLst>
            <pc:docMk/>
            <pc:sldMk cId="3769739086" sldId="266"/>
            <ac:spMk id="689" creationId="{454A01F8-8F32-EBAE-5DC6-A294A205FCFA}"/>
          </ac:spMkLst>
        </pc:spChg>
        <pc:spChg chg="mod">
          <ac:chgData name="Tao, Bill" userId="8bec7c3f-9b66-413c-b82f-fdf7bc0f8617" providerId="ADAL" clId="{AC9620C4-7F2C-4E99-81FE-02837F353DAE}" dt="2023-09-22T18:29:16.596" v="1337"/>
          <ac:spMkLst>
            <pc:docMk/>
            <pc:sldMk cId="3769739086" sldId="266"/>
            <ac:spMk id="690" creationId="{6866F99F-D721-CDB7-CB13-F84E7DF5B17F}"/>
          </ac:spMkLst>
        </pc:spChg>
        <pc:spChg chg="mod">
          <ac:chgData name="Tao, Bill" userId="8bec7c3f-9b66-413c-b82f-fdf7bc0f8617" providerId="ADAL" clId="{AC9620C4-7F2C-4E99-81FE-02837F353DAE}" dt="2023-09-22T18:29:16.596" v="1337"/>
          <ac:spMkLst>
            <pc:docMk/>
            <pc:sldMk cId="3769739086" sldId="266"/>
            <ac:spMk id="691" creationId="{D4A3445C-9077-68C3-815A-62409C5C653E}"/>
          </ac:spMkLst>
        </pc:spChg>
        <pc:spChg chg="mod">
          <ac:chgData name="Tao, Bill" userId="8bec7c3f-9b66-413c-b82f-fdf7bc0f8617" providerId="ADAL" clId="{AC9620C4-7F2C-4E99-81FE-02837F353DAE}" dt="2023-09-22T18:29:16.596" v="1337"/>
          <ac:spMkLst>
            <pc:docMk/>
            <pc:sldMk cId="3769739086" sldId="266"/>
            <ac:spMk id="692" creationId="{56B3AE63-7578-E668-8FEB-25C3F0598536}"/>
          </ac:spMkLst>
        </pc:spChg>
        <pc:spChg chg="mod">
          <ac:chgData name="Tao, Bill" userId="8bec7c3f-9b66-413c-b82f-fdf7bc0f8617" providerId="ADAL" clId="{AC9620C4-7F2C-4E99-81FE-02837F353DAE}" dt="2023-09-22T18:29:16.596" v="1337"/>
          <ac:spMkLst>
            <pc:docMk/>
            <pc:sldMk cId="3769739086" sldId="266"/>
            <ac:spMk id="693" creationId="{5335FF6A-5E5D-870C-4E71-4928F137439B}"/>
          </ac:spMkLst>
        </pc:spChg>
        <pc:spChg chg="mod">
          <ac:chgData name="Tao, Bill" userId="8bec7c3f-9b66-413c-b82f-fdf7bc0f8617" providerId="ADAL" clId="{AC9620C4-7F2C-4E99-81FE-02837F353DAE}" dt="2023-09-22T18:29:16.596" v="1337"/>
          <ac:spMkLst>
            <pc:docMk/>
            <pc:sldMk cId="3769739086" sldId="266"/>
            <ac:spMk id="694" creationId="{0C924751-4F1B-B488-6120-C86C0134ABFD}"/>
          </ac:spMkLst>
        </pc:spChg>
        <pc:spChg chg="mod">
          <ac:chgData name="Tao, Bill" userId="8bec7c3f-9b66-413c-b82f-fdf7bc0f8617" providerId="ADAL" clId="{AC9620C4-7F2C-4E99-81FE-02837F353DAE}" dt="2023-09-22T18:29:16.596" v="1337"/>
          <ac:spMkLst>
            <pc:docMk/>
            <pc:sldMk cId="3769739086" sldId="266"/>
            <ac:spMk id="695" creationId="{16B7E41C-90AC-F6C9-73BF-4B77E33F959F}"/>
          </ac:spMkLst>
        </pc:spChg>
        <pc:spChg chg="mod">
          <ac:chgData name="Tao, Bill" userId="8bec7c3f-9b66-413c-b82f-fdf7bc0f8617" providerId="ADAL" clId="{AC9620C4-7F2C-4E99-81FE-02837F353DAE}" dt="2023-09-22T18:29:16.596" v="1337"/>
          <ac:spMkLst>
            <pc:docMk/>
            <pc:sldMk cId="3769739086" sldId="266"/>
            <ac:spMk id="696" creationId="{B4CAAFBE-B468-0F8C-112D-AA81E7E101B8}"/>
          </ac:spMkLst>
        </pc:spChg>
        <pc:spChg chg="mod">
          <ac:chgData name="Tao, Bill" userId="8bec7c3f-9b66-413c-b82f-fdf7bc0f8617" providerId="ADAL" clId="{AC9620C4-7F2C-4E99-81FE-02837F353DAE}" dt="2023-09-22T18:29:16.596" v="1337"/>
          <ac:spMkLst>
            <pc:docMk/>
            <pc:sldMk cId="3769739086" sldId="266"/>
            <ac:spMk id="697" creationId="{22B7FB8C-B34B-29E4-847F-1846291D0BD8}"/>
          </ac:spMkLst>
        </pc:spChg>
        <pc:spChg chg="mod">
          <ac:chgData name="Tao, Bill" userId="8bec7c3f-9b66-413c-b82f-fdf7bc0f8617" providerId="ADAL" clId="{AC9620C4-7F2C-4E99-81FE-02837F353DAE}" dt="2023-09-22T18:29:16.596" v="1337"/>
          <ac:spMkLst>
            <pc:docMk/>
            <pc:sldMk cId="3769739086" sldId="266"/>
            <ac:spMk id="698" creationId="{29234451-F8D7-5231-1FD1-33C6F67F3DA2}"/>
          </ac:spMkLst>
        </pc:spChg>
        <pc:spChg chg="mod">
          <ac:chgData name="Tao, Bill" userId="8bec7c3f-9b66-413c-b82f-fdf7bc0f8617" providerId="ADAL" clId="{AC9620C4-7F2C-4E99-81FE-02837F353DAE}" dt="2023-09-22T18:29:16.596" v="1337"/>
          <ac:spMkLst>
            <pc:docMk/>
            <pc:sldMk cId="3769739086" sldId="266"/>
            <ac:spMk id="699" creationId="{72564354-2C71-0711-3C3E-62BFFDB7EBF8}"/>
          </ac:spMkLst>
        </pc:spChg>
        <pc:spChg chg="mod">
          <ac:chgData name="Tao, Bill" userId="8bec7c3f-9b66-413c-b82f-fdf7bc0f8617" providerId="ADAL" clId="{AC9620C4-7F2C-4E99-81FE-02837F353DAE}" dt="2023-09-22T18:29:16.596" v="1337"/>
          <ac:spMkLst>
            <pc:docMk/>
            <pc:sldMk cId="3769739086" sldId="266"/>
            <ac:spMk id="700" creationId="{AE029D83-C8F2-0496-B708-BF68B357054A}"/>
          </ac:spMkLst>
        </pc:spChg>
        <pc:spChg chg="mod">
          <ac:chgData name="Tao, Bill" userId="8bec7c3f-9b66-413c-b82f-fdf7bc0f8617" providerId="ADAL" clId="{AC9620C4-7F2C-4E99-81FE-02837F353DAE}" dt="2023-09-22T18:29:16.596" v="1337"/>
          <ac:spMkLst>
            <pc:docMk/>
            <pc:sldMk cId="3769739086" sldId="266"/>
            <ac:spMk id="701" creationId="{C637935C-F4C4-BCFF-A0D0-76AD65E779BB}"/>
          </ac:spMkLst>
        </pc:spChg>
        <pc:spChg chg="mod">
          <ac:chgData name="Tao, Bill" userId="8bec7c3f-9b66-413c-b82f-fdf7bc0f8617" providerId="ADAL" clId="{AC9620C4-7F2C-4E99-81FE-02837F353DAE}" dt="2023-09-22T18:29:16.596" v="1337"/>
          <ac:spMkLst>
            <pc:docMk/>
            <pc:sldMk cId="3769739086" sldId="266"/>
            <ac:spMk id="702" creationId="{9F253413-58EB-C270-2355-3A8F92EE7AD1}"/>
          </ac:spMkLst>
        </pc:spChg>
        <pc:spChg chg="mod">
          <ac:chgData name="Tao, Bill" userId="8bec7c3f-9b66-413c-b82f-fdf7bc0f8617" providerId="ADAL" clId="{AC9620C4-7F2C-4E99-81FE-02837F353DAE}" dt="2023-09-22T18:29:16.596" v="1337"/>
          <ac:spMkLst>
            <pc:docMk/>
            <pc:sldMk cId="3769739086" sldId="266"/>
            <ac:spMk id="703" creationId="{3D5B321B-F95B-B5CE-A894-CB32C5E125C2}"/>
          </ac:spMkLst>
        </pc:spChg>
        <pc:spChg chg="mod">
          <ac:chgData name="Tao, Bill" userId="8bec7c3f-9b66-413c-b82f-fdf7bc0f8617" providerId="ADAL" clId="{AC9620C4-7F2C-4E99-81FE-02837F353DAE}" dt="2023-09-22T18:29:16.596" v="1337"/>
          <ac:spMkLst>
            <pc:docMk/>
            <pc:sldMk cId="3769739086" sldId="266"/>
            <ac:spMk id="704" creationId="{AA74A45C-EA8F-06A1-B9FC-6A7DBF25F610}"/>
          </ac:spMkLst>
        </pc:spChg>
        <pc:spChg chg="mod">
          <ac:chgData name="Tao, Bill" userId="8bec7c3f-9b66-413c-b82f-fdf7bc0f8617" providerId="ADAL" clId="{AC9620C4-7F2C-4E99-81FE-02837F353DAE}" dt="2023-09-22T18:29:16.596" v="1337"/>
          <ac:spMkLst>
            <pc:docMk/>
            <pc:sldMk cId="3769739086" sldId="266"/>
            <ac:spMk id="705" creationId="{7E00BA1F-99AE-CF98-FCDE-0A91BE8AA541}"/>
          </ac:spMkLst>
        </pc:spChg>
        <pc:spChg chg="mod">
          <ac:chgData name="Tao, Bill" userId="8bec7c3f-9b66-413c-b82f-fdf7bc0f8617" providerId="ADAL" clId="{AC9620C4-7F2C-4E99-81FE-02837F353DAE}" dt="2023-09-22T18:29:16.596" v="1337"/>
          <ac:spMkLst>
            <pc:docMk/>
            <pc:sldMk cId="3769739086" sldId="266"/>
            <ac:spMk id="706" creationId="{3C4475AE-95E0-F5BA-62EA-33DD43EC9C21}"/>
          </ac:spMkLst>
        </pc:spChg>
        <pc:spChg chg="mod">
          <ac:chgData name="Tao, Bill" userId="8bec7c3f-9b66-413c-b82f-fdf7bc0f8617" providerId="ADAL" clId="{AC9620C4-7F2C-4E99-81FE-02837F353DAE}" dt="2023-09-22T18:29:16.596" v="1337"/>
          <ac:spMkLst>
            <pc:docMk/>
            <pc:sldMk cId="3769739086" sldId="266"/>
            <ac:spMk id="707" creationId="{51E4D02E-7324-BE4B-0E5D-FD64910BB80F}"/>
          </ac:spMkLst>
        </pc:spChg>
        <pc:spChg chg="mod">
          <ac:chgData name="Tao, Bill" userId="8bec7c3f-9b66-413c-b82f-fdf7bc0f8617" providerId="ADAL" clId="{AC9620C4-7F2C-4E99-81FE-02837F353DAE}" dt="2023-09-22T18:29:16.596" v="1337"/>
          <ac:spMkLst>
            <pc:docMk/>
            <pc:sldMk cId="3769739086" sldId="266"/>
            <ac:spMk id="708" creationId="{B5EED741-B7BD-5398-9BA8-6E7E8874285D}"/>
          </ac:spMkLst>
        </pc:spChg>
        <pc:spChg chg="mod">
          <ac:chgData name="Tao, Bill" userId="8bec7c3f-9b66-413c-b82f-fdf7bc0f8617" providerId="ADAL" clId="{AC9620C4-7F2C-4E99-81FE-02837F353DAE}" dt="2023-09-22T18:29:16.596" v="1337"/>
          <ac:spMkLst>
            <pc:docMk/>
            <pc:sldMk cId="3769739086" sldId="266"/>
            <ac:spMk id="709" creationId="{0EA49995-1164-BF56-6FD4-3EE45EA9BC23}"/>
          </ac:spMkLst>
        </pc:spChg>
        <pc:spChg chg="mod">
          <ac:chgData name="Tao, Bill" userId="8bec7c3f-9b66-413c-b82f-fdf7bc0f8617" providerId="ADAL" clId="{AC9620C4-7F2C-4E99-81FE-02837F353DAE}" dt="2023-09-22T18:29:16.596" v="1337"/>
          <ac:spMkLst>
            <pc:docMk/>
            <pc:sldMk cId="3769739086" sldId="266"/>
            <ac:spMk id="710" creationId="{08D6E48C-018D-75EA-D249-71EFBFEC8932}"/>
          </ac:spMkLst>
        </pc:spChg>
        <pc:spChg chg="mod">
          <ac:chgData name="Tao, Bill" userId="8bec7c3f-9b66-413c-b82f-fdf7bc0f8617" providerId="ADAL" clId="{AC9620C4-7F2C-4E99-81FE-02837F353DAE}" dt="2023-09-22T18:29:16.596" v="1337"/>
          <ac:spMkLst>
            <pc:docMk/>
            <pc:sldMk cId="3769739086" sldId="266"/>
            <ac:spMk id="711" creationId="{178DDA31-09E2-F980-6E83-747FD1BC02E5}"/>
          </ac:spMkLst>
        </pc:spChg>
        <pc:spChg chg="mod">
          <ac:chgData name="Tao, Bill" userId="8bec7c3f-9b66-413c-b82f-fdf7bc0f8617" providerId="ADAL" clId="{AC9620C4-7F2C-4E99-81FE-02837F353DAE}" dt="2023-09-22T18:29:16.596" v="1337"/>
          <ac:spMkLst>
            <pc:docMk/>
            <pc:sldMk cId="3769739086" sldId="266"/>
            <ac:spMk id="712" creationId="{1C883600-D5B6-B4ED-F4AB-34BAD4464404}"/>
          </ac:spMkLst>
        </pc:spChg>
        <pc:spChg chg="mod">
          <ac:chgData name="Tao, Bill" userId="8bec7c3f-9b66-413c-b82f-fdf7bc0f8617" providerId="ADAL" clId="{AC9620C4-7F2C-4E99-81FE-02837F353DAE}" dt="2023-09-22T18:29:16.596" v="1337"/>
          <ac:spMkLst>
            <pc:docMk/>
            <pc:sldMk cId="3769739086" sldId="266"/>
            <ac:spMk id="713" creationId="{8A54622E-7390-A33D-ACD4-4D980CA33D7F}"/>
          </ac:spMkLst>
        </pc:spChg>
        <pc:spChg chg="mod">
          <ac:chgData name="Tao, Bill" userId="8bec7c3f-9b66-413c-b82f-fdf7bc0f8617" providerId="ADAL" clId="{AC9620C4-7F2C-4E99-81FE-02837F353DAE}" dt="2023-09-22T18:29:16.596" v="1337"/>
          <ac:spMkLst>
            <pc:docMk/>
            <pc:sldMk cId="3769739086" sldId="266"/>
            <ac:spMk id="714" creationId="{5A335654-9202-6747-B0E6-73BDA4ACF05A}"/>
          </ac:spMkLst>
        </pc:spChg>
        <pc:spChg chg="mod">
          <ac:chgData name="Tao, Bill" userId="8bec7c3f-9b66-413c-b82f-fdf7bc0f8617" providerId="ADAL" clId="{AC9620C4-7F2C-4E99-81FE-02837F353DAE}" dt="2023-09-22T18:29:16.596" v="1337"/>
          <ac:spMkLst>
            <pc:docMk/>
            <pc:sldMk cId="3769739086" sldId="266"/>
            <ac:spMk id="715" creationId="{3FFA5D1B-558E-A4D7-D86B-1C7188D91B6F}"/>
          </ac:spMkLst>
        </pc:spChg>
        <pc:spChg chg="mod">
          <ac:chgData name="Tao, Bill" userId="8bec7c3f-9b66-413c-b82f-fdf7bc0f8617" providerId="ADAL" clId="{AC9620C4-7F2C-4E99-81FE-02837F353DAE}" dt="2023-09-22T18:29:16.596" v="1337"/>
          <ac:spMkLst>
            <pc:docMk/>
            <pc:sldMk cId="3769739086" sldId="266"/>
            <ac:spMk id="716" creationId="{ABE18C11-E06D-42FA-7D69-1E65DC5EABFD}"/>
          </ac:spMkLst>
        </pc:spChg>
        <pc:spChg chg="mod">
          <ac:chgData name="Tao, Bill" userId="8bec7c3f-9b66-413c-b82f-fdf7bc0f8617" providerId="ADAL" clId="{AC9620C4-7F2C-4E99-81FE-02837F353DAE}" dt="2023-09-22T18:29:16.596" v="1337"/>
          <ac:spMkLst>
            <pc:docMk/>
            <pc:sldMk cId="3769739086" sldId="266"/>
            <ac:spMk id="717" creationId="{5F2A2FD7-4AA2-32C2-DE44-3061555FE3B7}"/>
          </ac:spMkLst>
        </pc:spChg>
        <pc:spChg chg="mod">
          <ac:chgData name="Tao, Bill" userId="8bec7c3f-9b66-413c-b82f-fdf7bc0f8617" providerId="ADAL" clId="{AC9620C4-7F2C-4E99-81FE-02837F353DAE}" dt="2023-09-22T18:29:16.596" v="1337"/>
          <ac:spMkLst>
            <pc:docMk/>
            <pc:sldMk cId="3769739086" sldId="266"/>
            <ac:spMk id="718" creationId="{2D958F92-F9C4-5CED-F2C3-2EA89FB3B2A0}"/>
          </ac:spMkLst>
        </pc:spChg>
        <pc:spChg chg="mod">
          <ac:chgData name="Tao, Bill" userId="8bec7c3f-9b66-413c-b82f-fdf7bc0f8617" providerId="ADAL" clId="{AC9620C4-7F2C-4E99-81FE-02837F353DAE}" dt="2023-09-22T18:29:16.596" v="1337"/>
          <ac:spMkLst>
            <pc:docMk/>
            <pc:sldMk cId="3769739086" sldId="266"/>
            <ac:spMk id="719" creationId="{2E69BBBD-6D08-EEF0-CEE1-FAC5B9351DAE}"/>
          </ac:spMkLst>
        </pc:spChg>
        <pc:spChg chg="mod">
          <ac:chgData name="Tao, Bill" userId="8bec7c3f-9b66-413c-b82f-fdf7bc0f8617" providerId="ADAL" clId="{AC9620C4-7F2C-4E99-81FE-02837F353DAE}" dt="2023-09-22T18:29:16.596" v="1337"/>
          <ac:spMkLst>
            <pc:docMk/>
            <pc:sldMk cId="3769739086" sldId="266"/>
            <ac:spMk id="720" creationId="{BE9D5A85-E1BD-8C39-FDD4-44A3F6263AD1}"/>
          </ac:spMkLst>
        </pc:spChg>
        <pc:spChg chg="mod">
          <ac:chgData name="Tao, Bill" userId="8bec7c3f-9b66-413c-b82f-fdf7bc0f8617" providerId="ADAL" clId="{AC9620C4-7F2C-4E99-81FE-02837F353DAE}" dt="2023-09-22T18:29:16.596" v="1337"/>
          <ac:spMkLst>
            <pc:docMk/>
            <pc:sldMk cId="3769739086" sldId="266"/>
            <ac:spMk id="721" creationId="{39773846-1D85-74AF-FF58-A19C2B34FA1A}"/>
          </ac:spMkLst>
        </pc:spChg>
        <pc:spChg chg="mod">
          <ac:chgData name="Tao, Bill" userId="8bec7c3f-9b66-413c-b82f-fdf7bc0f8617" providerId="ADAL" clId="{AC9620C4-7F2C-4E99-81FE-02837F353DAE}" dt="2023-09-22T18:29:16.596" v="1337"/>
          <ac:spMkLst>
            <pc:docMk/>
            <pc:sldMk cId="3769739086" sldId="266"/>
            <ac:spMk id="722" creationId="{4A276521-60B3-E7F6-8C98-27FC551B693F}"/>
          </ac:spMkLst>
        </pc:spChg>
        <pc:spChg chg="mod">
          <ac:chgData name="Tao, Bill" userId="8bec7c3f-9b66-413c-b82f-fdf7bc0f8617" providerId="ADAL" clId="{AC9620C4-7F2C-4E99-81FE-02837F353DAE}" dt="2023-09-22T18:29:16.596" v="1337"/>
          <ac:spMkLst>
            <pc:docMk/>
            <pc:sldMk cId="3769739086" sldId="266"/>
            <ac:spMk id="723" creationId="{E2EE15B4-D72F-2407-3D3B-AFBDE5D9D9D0}"/>
          </ac:spMkLst>
        </pc:spChg>
        <pc:spChg chg="mod">
          <ac:chgData name="Tao, Bill" userId="8bec7c3f-9b66-413c-b82f-fdf7bc0f8617" providerId="ADAL" clId="{AC9620C4-7F2C-4E99-81FE-02837F353DAE}" dt="2023-09-22T18:29:16.596" v="1337"/>
          <ac:spMkLst>
            <pc:docMk/>
            <pc:sldMk cId="3769739086" sldId="266"/>
            <ac:spMk id="724" creationId="{4E06CD71-4A76-2CC5-603A-C3ED164BCA97}"/>
          </ac:spMkLst>
        </pc:spChg>
        <pc:spChg chg="mod">
          <ac:chgData name="Tao, Bill" userId="8bec7c3f-9b66-413c-b82f-fdf7bc0f8617" providerId="ADAL" clId="{AC9620C4-7F2C-4E99-81FE-02837F353DAE}" dt="2023-09-22T18:29:16.596" v="1337"/>
          <ac:spMkLst>
            <pc:docMk/>
            <pc:sldMk cId="3769739086" sldId="266"/>
            <ac:spMk id="725" creationId="{A69CDA9E-F093-D44D-3951-39D74F353ED3}"/>
          </ac:spMkLst>
        </pc:spChg>
        <pc:spChg chg="mod">
          <ac:chgData name="Tao, Bill" userId="8bec7c3f-9b66-413c-b82f-fdf7bc0f8617" providerId="ADAL" clId="{AC9620C4-7F2C-4E99-81FE-02837F353DAE}" dt="2023-09-22T18:29:16.596" v="1337"/>
          <ac:spMkLst>
            <pc:docMk/>
            <pc:sldMk cId="3769739086" sldId="266"/>
            <ac:spMk id="726" creationId="{13E25A88-EE7A-AF8F-3BBD-FEB039B45713}"/>
          </ac:spMkLst>
        </pc:spChg>
        <pc:spChg chg="mod">
          <ac:chgData name="Tao, Bill" userId="8bec7c3f-9b66-413c-b82f-fdf7bc0f8617" providerId="ADAL" clId="{AC9620C4-7F2C-4E99-81FE-02837F353DAE}" dt="2023-09-22T18:29:16.596" v="1337"/>
          <ac:spMkLst>
            <pc:docMk/>
            <pc:sldMk cId="3769739086" sldId="266"/>
            <ac:spMk id="727" creationId="{15F6434D-4D19-D205-F187-75E36231FE45}"/>
          </ac:spMkLst>
        </pc:spChg>
        <pc:spChg chg="mod">
          <ac:chgData name="Tao, Bill" userId="8bec7c3f-9b66-413c-b82f-fdf7bc0f8617" providerId="ADAL" clId="{AC9620C4-7F2C-4E99-81FE-02837F353DAE}" dt="2023-09-22T18:29:16.596" v="1337"/>
          <ac:spMkLst>
            <pc:docMk/>
            <pc:sldMk cId="3769739086" sldId="266"/>
            <ac:spMk id="728" creationId="{9E47F726-1AC9-A247-B916-6D37745B143D}"/>
          </ac:spMkLst>
        </pc:spChg>
        <pc:spChg chg="mod">
          <ac:chgData name="Tao, Bill" userId="8bec7c3f-9b66-413c-b82f-fdf7bc0f8617" providerId="ADAL" clId="{AC9620C4-7F2C-4E99-81FE-02837F353DAE}" dt="2023-09-22T18:29:16.596" v="1337"/>
          <ac:spMkLst>
            <pc:docMk/>
            <pc:sldMk cId="3769739086" sldId="266"/>
            <ac:spMk id="729" creationId="{02298A98-65DF-5684-8F9E-DFEA445FB41A}"/>
          </ac:spMkLst>
        </pc:spChg>
        <pc:spChg chg="mod">
          <ac:chgData name="Tao, Bill" userId="8bec7c3f-9b66-413c-b82f-fdf7bc0f8617" providerId="ADAL" clId="{AC9620C4-7F2C-4E99-81FE-02837F353DAE}" dt="2023-09-22T18:29:16.596" v="1337"/>
          <ac:spMkLst>
            <pc:docMk/>
            <pc:sldMk cId="3769739086" sldId="266"/>
            <ac:spMk id="730" creationId="{D8E36DC2-E1D9-6530-F060-FE38FFE47A0F}"/>
          </ac:spMkLst>
        </pc:spChg>
        <pc:spChg chg="mod">
          <ac:chgData name="Tao, Bill" userId="8bec7c3f-9b66-413c-b82f-fdf7bc0f8617" providerId="ADAL" clId="{AC9620C4-7F2C-4E99-81FE-02837F353DAE}" dt="2023-09-22T18:29:16.596" v="1337"/>
          <ac:spMkLst>
            <pc:docMk/>
            <pc:sldMk cId="3769739086" sldId="266"/>
            <ac:spMk id="731" creationId="{EAA918D8-81C2-56EE-A12F-A03E0B5593D1}"/>
          </ac:spMkLst>
        </pc:spChg>
        <pc:spChg chg="mod">
          <ac:chgData name="Tao, Bill" userId="8bec7c3f-9b66-413c-b82f-fdf7bc0f8617" providerId="ADAL" clId="{AC9620C4-7F2C-4E99-81FE-02837F353DAE}" dt="2023-09-22T18:29:16.596" v="1337"/>
          <ac:spMkLst>
            <pc:docMk/>
            <pc:sldMk cId="3769739086" sldId="266"/>
            <ac:spMk id="732" creationId="{8ADED8C9-2F2E-18E1-1411-26C81D7EA166}"/>
          </ac:spMkLst>
        </pc:spChg>
        <pc:spChg chg="mod">
          <ac:chgData name="Tao, Bill" userId="8bec7c3f-9b66-413c-b82f-fdf7bc0f8617" providerId="ADAL" clId="{AC9620C4-7F2C-4E99-81FE-02837F353DAE}" dt="2023-09-22T18:29:16.596" v="1337"/>
          <ac:spMkLst>
            <pc:docMk/>
            <pc:sldMk cId="3769739086" sldId="266"/>
            <ac:spMk id="733" creationId="{394F5E5E-1CA3-33B4-4134-0E842A440E56}"/>
          </ac:spMkLst>
        </pc:spChg>
        <pc:spChg chg="mod">
          <ac:chgData name="Tao, Bill" userId="8bec7c3f-9b66-413c-b82f-fdf7bc0f8617" providerId="ADAL" clId="{AC9620C4-7F2C-4E99-81FE-02837F353DAE}" dt="2023-09-22T18:29:16.596" v="1337"/>
          <ac:spMkLst>
            <pc:docMk/>
            <pc:sldMk cId="3769739086" sldId="266"/>
            <ac:spMk id="734" creationId="{7B10B76A-AD57-05AD-42DE-2657A138173C}"/>
          </ac:spMkLst>
        </pc:spChg>
        <pc:spChg chg="mod">
          <ac:chgData name="Tao, Bill" userId="8bec7c3f-9b66-413c-b82f-fdf7bc0f8617" providerId="ADAL" clId="{AC9620C4-7F2C-4E99-81FE-02837F353DAE}" dt="2023-09-22T18:29:16.596" v="1337"/>
          <ac:spMkLst>
            <pc:docMk/>
            <pc:sldMk cId="3769739086" sldId="266"/>
            <ac:spMk id="735" creationId="{D22D2208-E3DC-7770-C70F-6B72C24E5D3B}"/>
          </ac:spMkLst>
        </pc:spChg>
        <pc:spChg chg="mod">
          <ac:chgData name="Tao, Bill" userId="8bec7c3f-9b66-413c-b82f-fdf7bc0f8617" providerId="ADAL" clId="{AC9620C4-7F2C-4E99-81FE-02837F353DAE}" dt="2023-09-22T18:29:16.596" v="1337"/>
          <ac:spMkLst>
            <pc:docMk/>
            <pc:sldMk cId="3769739086" sldId="266"/>
            <ac:spMk id="736" creationId="{977120A0-DB9D-238D-F83C-03A1ABEB920E}"/>
          </ac:spMkLst>
        </pc:spChg>
        <pc:spChg chg="mod">
          <ac:chgData name="Tao, Bill" userId="8bec7c3f-9b66-413c-b82f-fdf7bc0f8617" providerId="ADAL" clId="{AC9620C4-7F2C-4E99-81FE-02837F353DAE}" dt="2023-09-22T18:29:16.596" v="1337"/>
          <ac:spMkLst>
            <pc:docMk/>
            <pc:sldMk cId="3769739086" sldId="266"/>
            <ac:spMk id="737" creationId="{61EBAB06-FED3-7BBD-D72E-773F7E98BEED}"/>
          </ac:spMkLst>
        </pc:spChg>
        <pc:spChg chg="mod">
          <ac:chgData name="Tao, Bill" userId="8bec7c3f-9b66-413c-b82f-fdf7bc0f8617" providerId="ADAL" clId="{AC9620C4-7F2C-4E99-81FE-02837F353DAE}" dt="2023-09-22T18:29:16.596" v="1337"/>
          <ac:spMkLst>
            <pc:docMk/>
            <pc:sldMk cId="3769739086" sldId="266"/>
            <ac:spMk id="738" creationId="{F2F8621F-F7A2-A3D5-49CA-7F099586904C}"/>
          </ac:spMkLst>
        </pc:spChg>
        <pc:spChg chg="mod">
          <ac:chgData name="Tao, Bill" userId="8bec7c3f-9b66-413c-b82f-fdf7bc0f8617" providerId="ADAL" clId="{AC9620C4-7F2C-4E99-81FE-02837F353DAE}" dt="2023-09-22T18:29:16.596" v="1337"/>
          <ac:spMkLst>
            <pc:docMk/>
            <pc:sldMk cId="3769739086" sldId="266"/>
            <ac:spMk id="739" creationId="{4CD4281D-5715-4367-2190-194FF4E9C4A4}"/>
          </ac:spMkLst>
        </pc:spChg>
        <pc:spChg chg="mod">
          <ac:chgData name="Tao, Bill" userId="8bec7c3f-9b66-413c-b82f-fdf7bc0f8617" providerId="ADAL" clId="{AC9620C4-7F2C-4E99-81FE-02837F353DAE}" dt="2023-09-22T18:29:16.596" v="1337"/>
          <ac:spMkLst>
            <pc:docMk/>
            <pc:sldMk cId="3769739086" sldId="266"/>
            <ac:spMk id="740" creationId="{26B469D7-D084-BA50-4438-23C4C6ABECC7}"/>
          </ac:spMkLst>
        </pc:spChg>
        <pc:spChg chg="mod">
          <ac:chgData name="Tao, Bill" userId="8bec7c3f-9b66-413c-b82f-fdf7bc0f8617" providerId="ADAL" clId="{AC9620C4-7F2C-4E99-81FE-02837F353DAE}" dt="2023-09-22T18:29:16.596" v="1337"/>
          <ac:spMkLst>
            <pc:docMk/>
            <pc:sldMk cId="3769739086" sldId="266"/>
            <ac:spMk id="741" creationId="{BFE4F978-5302-9826-3D49-208FF2437B05}"/>
          </ac:spMkLst>
        </pc:spChg>
        <pc:spChg chg="mod">
          <ac:chgData name="Tao, Bill" userId="8bec7c3f-9b66-413c-b82f-fdf7bc0f8617" providerId="ADAL" clId="{AC9620C4-7F2C-4E99-81FE-02837F353DAE}" dt="2023-09-22T18:29:16.596" v="1337"/>
          <ac:spMkLst>
            <pc:docMk/>
            <pc:sldMk cId="3769739086" sldId="266"/>
            <ac:spMk id="742" creationId="{09A989F1-8A3A-8C75-D1BF-3B826BF2E6F5}"/>
          </ac:spMkLst>
        </pc:spChg>
        <pc:spChg chg="mod">
          <ac:chgData name="Tao, Bill" userId="8bec7c3f-9b66-413c-b82f-fdf7bc0f8617" providerId="ADAL" clId="{AC9620C4-7F2C-4E99-81FE-02837F353DAE}" dt="2023-09-22T18:29:16.596" v="1337"/>
          <ac:spMkLst>
            <pc:docMk/>
            <pc:sldMk cId="3769739086" sldId="266"/>
            <ac:spMk id="743" creationId="{A321B7EF-5211-B1F3-D2EF-8650078BAE10}"/>
          </ac:spMkLst>
        </pc:spChg>
        <pc:spChg chg="mod">
          <ac:chgData name="Tao, Bill" userId="8bec7c3f-9b66-413c-b82f-fdf7bc0f8617" providerId="ADAL" clId="{AC9620C4-7F2C-4E99-81FE-02837F353DAE}" dt="2023-09-22T18:29:16.596" v="1337"/>
          <ac:spMkLst>
            <pc:docMk/>
            <pc:sldMk cId="3769739086" sldId="266"/>
            <ac:spMk id="744" creationId="{2B2DE981-F11B-D0C1-801F-7A0589E4F2CD}"/>
          </ac:spMkLst>
        </pc:spChg>
        <pc:spChg chg="mod">
          <ac:chgData name="Tao, Bill" userId="8bec7c3f-9b66-413c-b82f-fdf7bc0f8617" providerId="ADAL" clId="{AC9620C4-7F2C-4E99-81FE-02837F353DAE}" dt="2023-09-22T18:29:16.596" v="1337"/>
          <ac:spMkLst>
            <pc:docMk/>
            <pc:sldMk cId="3769739086" sldId="266"/>
            <ac:spMk id="745" creationId="{72D2C737-AAA5-E663-548B-20DFC7536BB1}"/>
          </ac:spMkLst>
        </pc:spChg>
        <pc:spChg chg="mod">
          <ac:chgData name="Tao, Bill" userId="8bec7c3f-9b66-413c-b82f-fdf7bc0f8617" providerId="ADAL" clId="{AC9620C4-7F2C-4E99-81FE-02837F353DAE}" dt="2023-09-22T18:29:16.596" v="1337"/>
          <ac:spMkLst>
            <pc:docMk/>
            <pc:sldMk cId="3769739086" sldId="266"/>
            <ac:spMk id="746" creationId="{F5644390-D69A-1A50-16A0-486FDFA261AE}"/>
          </ac:spMkLst>
        </pc:spChg>
        <pc:spChg chg="mod">
          <ac:chgData name="Tao, Bill" userId="8bec7c3f-9b66-413c-b82f-fdf7bc0f8617" providerId="ADAL" clId="{AC9620C4-7F2C-4E99-81FE-02837F353DAE}" dt="2023-09-22T18:29:16.596" v="1337"/>
          <ac:spMkLst>
            <pc:docMk/>
            <pc:sldMk cId="3769739086" sldId="266"/>
            <ac:spMk id="747" creationId="{3EF81925-5FD9-111F-28CE-15623051AFA7}"/>
          </ac:spMkLst>
        </pc:spChg>
        <pc:spChg chg="mod">
          <ac:chgData name="Tao, Bill" userId="8bec7c3f-9b66-413c-b82f-fdf7bc0f8617" providerId="ADAL" clId="{AC9620C4-7F2C-4E99-81FE-02837F353DAE}" dt="2023-09-22T18:29:16.596" v="1337"/>
          <ac:spMkLst>
            <pc:docMk/>
            <pc:sldMk cId="3769739086" sldId="266"/>
            <ac:spMk id="748" creationId="{9CE7C708-65BC-04E4-3C51-38F6F3C3C72E}"/>
          </ac:spMkLst>
        </pc:spChg>
        <pc:spChg chg="mod">
          <ac:chgData name="Tao, Bill" userId="8bec7c3f-9b66-413c-b82f-fdf7bc0f8617" providerId="ADAL" clId="{AC9620C4-7F2C-4E99-81FE-02837F353DAE}" dt="2023-09-22T18:29:16.596" v="1337"/>
          <ac:spMkLst>
            <pc:docMk/>
            <pc:sldMk cId="3769739086" sldId="266"/>
            <ac:spMk id="749" creationId="{495BD773-E87A-7CF9-E86F-B57C914A36D9}"/>
          </ac:spMkLst>
        </pc:spChg>
        <pc:spChg chg="mod">
          <ac:chgData name="Tao, Bill" userId="8bec7c3f-9b66-413c-b82f-fdf7bc0f8617" providerId="ADAL" clId="{AC9620C4-7F2C-4E99-81FE-02837F353DAE}" dt="2023-09-22T18:29:16.596" v="1337"/>
          <ac:spMkLst>
            <pc:docMk/>
            <pc:sldMk cId="3769739086" sldId="266"/>
            <ac:spMk id="750" creationId="{0CA64A9E-8C4B-F976-12F7-55177F064ACA}"/>
          </ac:spMkLst>
        </pc:spChg>
        <pc:spChg chg="mod">
          <ac:chgData name="Tao, Bill" userId="8bec7c3f-9b66-413c-b82f-fdf7bc0f8617" providerId="ADAL" clId="{AC9620C4-7F2C-4E99-81FE-02837F353DAE}" dt="2023-09-22T18:29:16.596" v="1337"/>
          <ac:spMkLst>
            <pc:docMk/>
            <pc:sldMk cId="3769739086" sldId="266"/>
            <ac:spMk id="751" creationId="{C6D98924-B7EC-93F8-A392-AEA8F9B7A5FD}"/>
          </ac:spMkLst>
        </pc:spChg>
        <pc:spChg chg="mod">
          <ac:chgData name="Tao, Bill" userId="8bec7c3f-9b66-413c-b82f-fdf7bc0f8617" providerId="ADAL" clId="{AC9620C4-7F2C-4E99-81FE-02837F353DAE}" dt="2023-09-22T18:29:16.596" v="1337"/>
          <ac:spMkLst>
            <pc:docMk/>
            <pc:sldMk cId="3769739086" sldId="266"/>
            <ac:spMk id="752" creationId="{EC80DECA-BAF0-43F2-8842-7E36E87C1739}"/>
          </ac:spMkLst>
        </pc:spChg>
        <pc:spChg chg="mod">
          <ac:chgData name="Tao, Bill" userId="8bec7c3f-9b66-413c-b82f-fdf7bc0f8617" providerId="ADAL" clId="{AC9620C4-7F2C-4E99-81FE-02837F353DAE}" dt="2023-09-22T18:29:16.596" v="1337"/>
          <ac:spMkLst>
            <pc:docMk/>
            <pc:sldMk cId="3769739086" sldId="266"/>
            <ac:spMk id="753" creationId="{972034D3-40D0-79A6-4CC1-EDF6D19724D2}"/>
          </ac:spMkLst>
        </pc:spChg>
        <pc:spChg chg="mod">
          <ac:chgData name="Tao, Bill" userId="8bec7c3f-9b66-413c-b82f-fdf7bc0f8617" providerId="ADAL" clId="{AC9620C4-7F2C-4E99-81FE-02837F353DAE}" dt="2023-09-22T18:29:16.596" v="1337"/>
          <ac:spMkLst>
            <pc:docMk/>
            <pc:sldMk cId="3769739086" sldId="266"/>
            <ac:spMk id="754" creationId="{36F16E2F-0F06-E18B-2F83-7164324AAA3A}"/>
          </ac:spMkLst>
        </pc:spChg>
        <pc:spChg chg="mod">
          <ac:chgData name="Tao, Bill" userId="8bec7c3f-9b66-413c-b82f-fdf7bc0f8617" providerId="ADAL" clId="{AC9620C4-7F2C-4E99-81FE-02837F353DAE}" dt="2023-09-22T18:29:16.596" v="1337"/>
          <ac:spMkLst>
            <pc:docMk/>
            <pc:sldMk cId="3769739086" sldId="266"/>
            <ac:spMk id="755" creationId="{8D07B802-C18C-4D5D-E36A-79EF9A24F2DE}"/>
          </ac:spMkLst>
        </pc:spChg>
        <pc:spChg chg="mod">
          <ac:chgData name="Tao, Bill" userId="8bec7c3f-9b66-413c-b82f-fdf7bc0f8617" providerId="ADAL" clId="{AC9620C4-7F2C-4E99-81FE-02837F353DAE}" dt="2023-09-22T18:29:16.596" v="1337"/>
          <ac:spMkLst>
            <pc:docMk/>
            <pc:sldMk cId="3769739086" sldId="266"/>
            <ac:spMk id="756" creationId="{59DFED3C-C273-EBA5-6074-2B001D523F76}"/>
          </ac:spMkLst>
        </pc:spChg>
        <pc:spChg chg="mod">
          <ac:chgData name="Tao, Bill" userId="8bec7c3f-9b66-413c-b82f-fdf7bc0f8617" providerId="ADAL" clId="{AC9620C4-7F2C-4E99-81FE-02837F353DAE}" dt="2023-09-22T18:29:16.596" v="1337"/>
          <ac:spMkLst>
            <pc:docMk/>
            <pc:sldMk cId="3769739086" sldId="266"/>
            <ac:spMk id="757" creationId="{3E50C85F-142E-15D3-8A7A-C8465DD66E0C}"/>
          </ac:spMkLst>
        </pc:spChg>
        <pc:spChg chg="mod">
          <ac:chgData name="Tao, Bill" userId="8bec7c3f-9b66-413c-b82f-fdf7bc0f8617" providerId="ADAL" clId="{AC9620C4-7F2C-4E99-81FE-02837F353DAE}" dt="2023-09-22T18:29:16.596" v="1337"/>
          <ac:spMkLst>
            <pc:docMk/>
            <pc:sldMk cId="3769739086" sldId="266"/>
            <ac:spMk id="758" creationId="{F6EB395B-9CDD-82C5-88F0-F3C2EB6DDA7F}"/>
          </ac:spMkLst>
        </pc:spChg>
        <pc:spChg chg="mod">
          <ac:chgData name="Tao, Bill" userId="8bec7c3f-9b66-413c-b82f-fdf7bc0f8617" providerId="ADAL" clId="{AC9620C4-7F2C-4E99-81FE-02837F353DAE}" dt="2023-09-22T18:29:16.596" v="1337"/>
          <ac:spMkLst>
            <pc:docMk/>
            <pc:sldMk cId="3769739086" sldId="266"/>
            <ac:spMk id="759" creationId="{E70EDF37-9FD6-BEC3-EA02-B386C69D6DC4}"/>
          </ac:spMkLst>
        </pc:spChg>
        <pc:spChg chg="mod">
          <ac:chgData name="Tao, Bill" userId="8bec7c3f-9b66-413c-b82f-fdf7bc0f8617" providerId="ADAL" clId="{AC9620C4-7F2C-4E99-81FE-02837F353DAE}" dt="2023-09-22T18:29:16.596" v="1337"/>
          <ac:spMkLst>
            <pc:docMk/>
            <pc:sldMk cId="3769739086" sldId="266"/>
            <ac:spMk id="760" creationId="{4D5417E1-7417-8788-5FB8-DF258461B351}"/>
          </ac:spMkLst>
        </pc:spChg>
        <pc:spChg chg="mod">
          <ac:chgData name="Tao, Bill" userId="8bec7c3f-9b66-413c-b82f-fdf7bc0f8617" providerId="ADAL" clId="{AC9620C4-7F2C-4E99-81FE-02837F353DAE}" dt="2023-09-22T18:29:16.596" v="1337"/>
          <ac:spMkLst>
            <pc:docMk/>
            <pc:sldMk cId="3769739086" sldId="266"/>
            <ac:spMk id="761" creationId="{E9AC3CD0-D32E-2D83-041D-18D8F4BA459E}"/>
          </ac:spMkLst>
        </pc:spChg>
        <pc:spChg chg="mod">
          <ac:chgData name="Tao, Bill" userId="8bec7c3f-9b66-413c-b82f-fdf7bc0f8617" providerId="ADAL" clId="{AC9620C4-7F2C-4E99-81FE-02837F353DAE}" dt="2023-09-22T18:29:16.596" v="1337"/>
          <ac:spMkLst>
            <pc:docMk/>
            <pc:sldMk cId="3769739086" sldId="266"/>
            <ac:spMk id="762" creationId="{83220EB8-04F4-BA14-EFA4-D40F2C6A182D}"/>
          </ac:spMkLst>
        </pc:spChg>
        <pc:spChg chg="mod">
          <ac:chgData name="Tao, Bill" userId="8bec7c3f-9b66-413c-b82f-fdf7bc0f8617" providerId="ADAL" clId="{AC9620C4-7F2C-4E99-81FE-02837F353DAE}" dt="2023-09-22T18:29:16.596" v="1337"/>
          <ac:spMkLst>
            <pc:docMk/>
            <pc:sldMk cId="3769739086" sldId="266"/>
            <ac:spMk id="763" creationId="{AA5DAB76-817B-6F89-D093-CE2F97995F4A}"/>
          </ac:spMkLst>
        </pc:spChg>
        <pc:spChg chg="mod">
          <ac:chgData name="Tao, Bill" userId="8bec7c3f-9b66-413c-b82f-fdf7bc0f8617" providerId="ADAL" clId="{AC9620C4-7F2C-4E99-81FE-02837F353DAE}" dt="2023-09-22T18:29:16.596" v="1337"/>
          <ac:spMkLst>
            <pc:docMk/>
            <pc:sldMk cId="3769739086" sldId="266"/>
            <ac:spMk id="764" creationId="{413A0C5F-1755-B309-E977-AD35B11940E1}"/>
          </ac:spMkLst>
        </pc:spChg>
        <pc:spChg chg="mod">
          <ac:chgData name="Tao, Bill" userId="8bec7c3f-9b66-413c-b82f-fdf7bc0f8617" providerId="ADAL" clId="{AC9620C4-7F2C-4E99-81FE-02837F353DAE}" dt="2023-09-22T18:29:16.596" v="1337"/>
          <ac:spMkLst>
            <pc:docMk/>
            <pc:sldMk cId="3769739086" sldId="266"/>
            <ac:spMk id="765" creationId="{96474866-C3B1-7E60-85FD-9E307E69F08E}"/>
          </ac:spMkLst>
        </pc:spChg>
        <pc:spChg chg="mod">
          <ac:chgData name="Tao, Bill" userId="8bec7c3f-9b66-413c-b82f-fdf7bc0f8617" providerId="ADAL" clId="{AC9620C4-7F2C-4E99-81FE-02837F353DAE}" dt="2023-09-22T18:29:16.596" v="1337"/>
          <ac:spMkLst>
            <pc:docMk/>
            <pc:sldMk cId="3769739086" sldId="266"/>
            <ac:spMk id="766" creationId="{3A6BF869-3484-F2A4-9C4E-E1EF4C47A81A}"/>
          </ac:spMkLst>
        </pc:spChg>
        <pc:spChg chg="mod">
          <ac:chgData name="Tao, Bill" userId="8bec7c3f-9b66-413c-b82f-fdf7bc0f8617" providerId="ADAL" clId="{AC9620C4-7F2C-4E99-81FE-02837F353DAE}" dt="2023-09-22T18:29:16.596" v="1337"/>
          <ac:spMkLst>
            <pc:docMk/>
            <pc:sldMk cId="3769739086" sldId="266"/>
            <ac:spMk id="767" creationId="{66F29560-171C-B426-971C-E3B20F912DF9}"/>
          </ac:spMkLst>
        </pc:spChg>
        <pc:spChg chg="mod">
          <ac:chgData name="Tao, Bill" userId="8bec7c3f-9b66-413c-b82f-fdf7bc0f8617" providerId="ADAL" clId="{AC9620C4-7F2C-4E99-81FE-02837F353DAE}" dt="2023-09-22T18:29:16.596" v="1337"/>
          <ac:spMkLst>
            <pc:docMk/>
            <pc:sldMk cId="3769739086" sldId="266"/>
            <ac:spMk id="768" creationId="{357A8E90-F147-19A2-0BD4-F79E7A294BD2}"/>
          </ac:spMkLst>
        </pc:spChg>
        <pc:spChg chg="mod">
          <ac:chgData name="Tao, Bill" userId="8bec7c3f-9b66-413c-b82f-fdf7bc0f8617" providerId="ADAL" clId="{AC9620C4-7F2C-4E99-81FE-02837F353DAE}" dt="2023-09-22T18:29:16.596" v="1337"/>
          <ac:spMkLst>
            <pc:docMk/>
            <pc:sldMk cId="3769739086" sldId="266"/>
            <ac:spMk id="769" creationId="{941BF289-F64D-9EB3-819C-22A03936F986}"/>
          </ac:spMkLst>
        </pc:spChg>
        <pc:spChg chg="mod">
          <ac:chgData name="Tao, Bill" userId="8bec7c3f-9b66-413c-b82f-fdf7bc0f8617" providerId="ADAL" clId="{AC9620C4-7F2C-4E99-81FE-02837F353DAE}" dt="2023-09-22T18:29:16.596" v="1337"/>
          <ac:spMkLst>
            <pc:docMk/>
            <pc:sldMk cId="3769739086" sldId="266"/>
            <ac:spMk id="770" creationId="{BFA565BB-E004-BAA2-D3B3-943131F99D9C}"/>
          </ac:spMkLst>
        </pc:spChg>
        <pc:spChg chg="mod">
          <ac:chgData name="Tao, Bill" userId="8bec7c3f-9b66-413c-b82f-fdf7bc0f8617" providerId="ADAL" clId="{AC9620C4-7F2C-4E99-81FE-02837F353DAE}" dt="2023-09-22T18:29:16.596" v="1337"/>
          <ac:spMkLst>
            <pc:docMk/>
            <pc:sldMk cId="3769739086" sldId="266"/>
            <ac:spMk id="771" creationId="{3CBD3FAD-7E6F-DC07-2DE6-A1198FD73E5A}"/>
          </ac:spMkLst>
        </pc:spChg>
        <pc:spChg chg="mod">
          <ac:chgData name="Tao, Bill" userId="8bec7c3f-9b66-413c-b82f-fdf7bc0f8617" providerId="ADAL" clId="{AC9620C4-7F2C-4E99-81FE-02837F353DAE}" dt="2023-09-22T18:29:16.596" v="1337"/>
          <ac:spMkLst>
            <pc:docMk/>
            <pc:sldMk cId="3769739086" sldId="266"/>
            <ac:spMk id="772" creationId="{900C8DE3-0DB6-8AB6-2CC4-C784DB1C1A93}"/>
          </ac:spMkLst>
        </pc:spChg>
        <pc:spChg chg="mod">
          <ac:chgData name="Tao, Bill" userId="8bec7c3f-9b66-413c-b82f-fdf7bc0f8617" providerId="ADAL" clId="{AC9620C4-7F2C-4E99-81FE-02837F353DAE}" dt="2023-09-22T18:29:16.596" v="1337"/>
          <ac:spMkLst>
            <pc:docMk/>
            <pc:sldMk cId="3769739086" sldId="266"/>
            <ac:spMk id="773" creationId="{C9DB5AAD-62BF-1D9D-A4FC-98C9488F1E44}"/>
          </ac:spMkLst>
        </pc:spChg>
        <pc:spChg chg="mod">
          <ac:chgData name="Tao, Bill" userId="8bec7c3f-9b66-413c-b82f-fdf7bc0f8617" providerId="ADAL" clId="{AC9620C4-7F2C-4E99-81FE-02837F353DAE}" dt="2023-09-22T18:29:16.596" v="1337"/>
          <ac:spMkLst>
            <pc:docMk/>
            <pc:sldMk cId="3769739086" sldId="266"/>
            <ac:spMk id="774" creationId="{D9D26026-C43D-F75F-B44D-C11576F08570}"/>
          </ac:spMkLst>
        </pc:spChg>
        <pc:spChg chg="mod">
          <ac:chgData name="Tao, Bill" userId="8bec7c3f-9b66-413c-b82f-fdf7bc0f8617" providerId="ADAL" clId="{AC9620C4-7F2C-4E99-81FE-02837F353DAE}" dt="2023-09-22T18:29:16.596" v="1337"/>
          <ac:spMkLst>
            <pc:docMk/>
            <pc:sldMk cId="3769739086" sldId="266"/>
            <ac:spMk id="775" creationId="{8A7230DC-49AF-77DC-E8C2-AB95FAED46AD}"/>
          </ac:spMkLst>
        </pc:spChg>
        <pc:spChg chg="mod">
          <ac:chgData name="Tao, Bill" userId="8bec7c3f-9b66-413c-b82f-fdf7bc0f8617" providerId="ADAL" clId="{AC9620C4-7F2C-4E99-81FE-02837F353DAE}" dt="2023-09-22T18:29:16.596" v="1337"/>
          <ac:spMkLst>
            <pc:docMk/>
            <pc:sldMk cId="3769739086" sldId="266"/>
            <ac:spMk id="776" creationId="{59D2B932-CE5C-816B-C1F4-F986DF19E21A}"/>
          </ac:spMkLst>
        </pc:spChg>
        <pc:spChg chg="mod">
          <ac:chgData name="Tao, Bill" userId="8bec7c3f-9b66-413c-b82f-fdf7bc0f8617" providerId="ADAL" clId="{AC9620C4-7F2C-4E99-81FE-02837F353DAE}" dt="2023-09-22T18:29:16.596" v="1337"/>
          <ac:spMkLst>
            <pc:docMk/>
            <pc:sldMk cId="3769739086" sldId="266"/>
            <ac:spMk id="777" creationId="{8D17E006-92CC-1713-EF2B-8D9E7BD892E1}"/>
          </ac:spMkLst>
        </pc:spChg>
        <pc:spChg chg="mod">
          <ac:chgData name="Tao, Bill" userId="8bec7c3f-9b66-413c-b82f-fdf7bc0f8617" providerId="ADAL" clId="{AC9620C4-7F2C-4E99-81FE-02837F353DAE}" dt="2023-09-22T18:29:16.596" v="1337"/>
          <ac:spMkLst>
            <pc:docMk/>
            <pc:sldMk cId="3769739086" sldId="266"/>
            <ac:spMk id="778" creationId="{5E4CE835-2761-2B24-0582-FC87C6755D79}"/>
          </ac:spMkLst>
        </pc:spChg>
        <pc:spChg chg="mod">
          <ac:chgData name="Tao, Bill" userId="8bec7c3f-9b66-413c-b82f-fdf7bc0f8617" providerId="ADAL" clId="{AC9620C4-7F2C-4E99-81FE-02837F353DAE}" dt="2023-09-22T18:29:16.596" v="1337"/>
          <ac:spMkLst>
            <pc:docMk/>
            <pc:sldMk cId="3769739086" sldId="266"/>
            <ac:spMk id="779" creationId="{E97EF0B4-B069-0E9D-6A0E-784E9A88C2E0}"/>
          </ac:spMkLst>
        </pc:spChg>
        <pc:spChg chg="mod">
          <ac:chgData name="Tao, Bill" userId="8bec7c3f-9b66-413c-b82f-fdf7bc0f8617" providerId="ADAL" clId="{AC9620C4-7F2C-4E99-81FE-02837F353DAE}" dt="2023-09-22T18:29:16.596" v="1337"/>
          <ac:spMkLst>
            <pc:docMk/>
            <pc:sldMk cId="3769739086" sldId="266"/>
            <ac:spMk id="780" creationId="{5D88EF92-4E4E-6C03-A252-D1A6834E113D}"/>
          </ac:spMkLst>
        </pc:spChg>
        <pc:spChg chg="mod">
          <ac:chgData name="Tao, Bill" userId="8bec7c3f-9b66-413c-b82f-fdf7bc0f8617" providerId="ADAL" clId="{AC9620C4-7F2C-4E99-81FE-02837F353DAE}" dt="2023-09-22T18:29:16.596" v="1337"/>
          <ac:spMkLst>
            <pc:docMk/>
            <pc:sldMk cId="3769739086" sldId="266"/>
            <ac:spMk id="781" creationId="{6C2CC648-9550-3B9B-239A-4FC08B31EC40}"/>
          </ac:spMkLst>
        </pc:spChg>
        <pc:spChg chg="mod">
          <ac:chgData name="Tao, Bill" userId="8bec7c3f-9b66-413c-b82f-fdf7bc0f8617" providerId="ADAL" clId="{AC9620C4-7F2C-4E99-81FE-02837F353DAE}" dt="2023-09-22T18:29:16.596" v="1337"/>
          <ac:spMkLst>
            <pc:docMk/>
            <pc:sldMk cId="3769739086" sldId="266"/>
            <ac:spMk id="782" creationId="{109A4C2F-14D9-9ADA-6E92-53B5CD2A7EE4}"/>
          </ac:spMkLst>
        </pc:spChg>
        <pc:spChg chg="mod">
          <ac:chgData name="Tao, Bill" userId="8bec7c3f-9b66-413c-b82f-fdf7bc0f8617" providerId="ADAL" clId="{AC9620C4-7F2C-4E99-81FE-02837F353DAE}" dt="2023-09-22T18:29:16.596" v="1337"/>
          <ac:spMkLst>
            <pc:docMk/>
            <pc:sldMk cId="3769739086" sldId="266"/>
            <ac:spMk id="783" creationId="{8900ED36-3AA8-48DB-339C-667A0E5BEDE4}"/>
          </ac:spMkLst>
        </pc:spChg>
        <pc:spChg chg="mod">
          <ac:chgData name="Tao, Bill" userId="8bec7c3f-9b66-413c-b82f-fdf7bc0f8617" providerId="ADAL" clId="{AC9620C4-7F2C-4E99-81FE-02837F353DAE}" dt="2023-09-22T18:29:16.596" v="1337"/>
          <ac:spMkLst>
            <pc:docMk/>
            <pc:sldMk cId="3769739086" sldId="266"/>
            <ac:spMk id="784" creationId="{1636920B-E47C-1734-3917-FDE9E9329C96}"/>
          </ac:spMkLst>
        </pc:spChg>
        <pc:spChg chg="mod">
          <ac:chgData name="Tao, Bill" userId="8bec7c3f-9b66-413c-b82f-fdf7bc0f8617" providerId="ADAL" clId="{AC9620C4-7F2C-4E99-81FE-02837F353DAE}" dt="2023-09-22T18:29:16.596" v="1337"/>
          <ac:spMkLst>
            <pc:docMk/>
            <pc:sldMk cId="3769739086" sldId="266"/>
            <ac:spMk id="785" creationId="{8FF06A21-FBDE-887F-0227-D8D3708580BD}"/>
          </ac:spMkLst>
        </pc:spChg>
        <pc:spChg chg="mod">
          <ac:chgData name="Tao, Bill" userId="8bec7c3f-9b66-413c-b82f-fdf7bc0f8617" providerId="ADAL" clId="{AC9620C4-7F2C-4E99-81FE-02837F353DAE}" dt="2023-09-22T18:29:16.596" v="1337"/>
          <ac:spMkLst>
            <pc:docMk/>
            <pc:sldMk cId="3769739086" sldId="266"/>
            <ac:spMk id="786" creationId="{D555EB41-C532-AA8F-E8A6-6C873FC32D5A}"/>
          </ac:spMkLst>
        </pc:spChg>
        <pc:spChg chg="mod">
          <ac:chgData name="Tao, Bill" userId="8bec7c3f-9b66-413c-b82f-fdf7bc0f8617" providerId="ADAL" clId="{AC9620C4-7F2C-4E99-81FE-02837F353DAE}" dt="2023-09-22T18:29:16.596" v="1337"/>
          <ac:spMkLst>
            <pc:docMk/>
            <pc:sldMk cId="3769739086" sldId="266"/>
            <ac:spMk id="787" creationId="{C8439B0A-B61B-7C3E-923A-40B3550A0BC0}"/>
          </ac:spMkLst>
        </pc:spChg>
        <pc:spChg chg="mod">
          <ac:chgData name="Tao, Bill" userId="8bec7c3f-9b66-413c-b82f-fdf7bc0f8617" providerId="ADAL" clId="{AC9620C4-7F2C-4E99-81FE-02837F353DAE}" dt="2023-09-22T18:29:16.596" v="1337"/>
          <ac:spMkLst>
            <pc:docMk/>
            <pc:sldMk cId="3769739086" sldId="266"/>
            <ac:spMk id="788" creationId="{FE419DCF-DC8A-ABBB-4BF6-D529EDA912D2}"/>
          </ac:spMkLst>
        </pc:spChg>
        <pc:spChg chg="add mod">
          <ac:chgData name="Tao, Bill" userId="8bec7c3f-9b66-413c-b82f-fdf7bc0f8617" providerId="ADAL" clId="{AC9620C4-7F2C-4E99-81FE-02837F353DAE}" dt="2023-09-22T19:21:44.725" v="1905" actId="20577"/>
          <ac:spMkLst>
            <pc:docMk/>
            <pc:sldMk cId="3769739086" sldId="266"/>
            <ac:spMk id="792" creationId="{E149ADA3-C589-6A7B-88CD-D00336CC716E}"/>
          </ac:spMkLst>
        </pc:spChg>
        <pc:spChg chg="add mod">
          <ac:chgData name="Tao, Bill" userId="8bec7c3f-9b66-413c-b82f-fdf7bc0f8617" providerId="ADAL" clId="{AC9620C4-7F2C-4E99-81FE-02837F353DAE}" dt="2023-09-22T18:34:53.450" v="1408" actId="1076"/>
          <ac:spMkLst>
            <pc:docMk/>
            <pc:sldMk cId="3769739086" sldId="266"/>
            <ac:spMk id="793" creationId="{73A86EEB-2D3E-AFA9-81C1-3879435FB0E1}"/>
          </ac:spMkLst>
        </pc:spChg>
        <pc:spChg chg="add mod">
          <ac:chgData name="Tao, Bill" userId="8bec7c3f-9b66-413c-b82f-fdf7bc0f8617" providerId="ADAL" clId="{AC9620C4-7F2C-4E99-81FE-02837F353DAE}" dt="2023-09-22T18:40:03.079" v="1502" actId="20577"/>
          <ac:spMkLst>
            <pc:docMk/>
            <pc:sldMk cId="3769739086" sldId="266"/>
            <ac:spMk id="794" creationId="{B1CFE9FC-467E-A9BB-FB1A-6996D38517B1}"/>
          </ac:spMkLst>
        </pc:spChg>
        <pc:spChg chg="add del mod">
          <ac:chgData name="Tao, Bill" userId="8bec7c3f-9b66-413c-b82f-fdf7bc0f8617" providerId="ADAL" clId="{AC9620C4-7F2C-4E99-81FE-02837F353DAE}" dt="2023-09-25T15:11:56.497" v="3844" actId="478"/>
          <ac:spMkLst>
            <pc:docMk/>
            <pc:sldMk cId="3769739086" sldId="266"/>
            <ac:spMk id="795" creationId="{E1A4B1E6-B689-FE24-CBC5-AEB30296D738}"/>
          </ac:spMkLst>
        </pc:spChg>
        <pc:spChg chg="add del mod">
          <ac:chgData name="Tao, Bill" userId="8bec7c3f-9b66-413c-b82f-fdf7bc0f8617" providerId="ADAL" clId="{AC9620C4-7F2C-4E99-81FE-02837F353DAE}" dt="2023-09-22T19:21:37.861" v="1898" actId="478"/>
          <ac:spMkLst>
            <pc:docMk/>
            <pc:sldMk cId="3769739086" sldId="266"/>
            <ac:spMk id="798" creationId="{CB9ACC37-8B04-1B15-C6DF-6169BD491A21}"/>
          </ac:spMkLst>
        </pc:spChg>
        <pc:grpChg chg="add mod">
          <ac:chgData name="Tao, Bill" userId="8bec7c3f-9b66-413c-b82f-fdf7bc0f8617" providerId="ADAL" clId="{AC9620C4-7F2C-4E99-81FE-02837F353DAE}" dt="2023-09-22T18:29:05.735" v="1334" actId="164"/>
          <ac:grpSpMkLst>
            <pc:docMk/>
            <pc:sldMk cId="3769739086" sldId="266"/>
            <ac:grpSpMk id="70" creationId="{AA429746-A231-51FA-DE6D-A7770FEB2225}"/>
          </ac:grpSpMkLst>
        </pc:grpChg>
        <pc:grpChg chg="add mod">
          <ac:chgData name="Tao, Bill" userId="8bec7c3f-9b66-413c-b82f-fdf7bc0f8617" providerId="ADAL" clId="{AC9620C4-7F2C-4E99-81FE-02837F353DAE}" dt="2023-09-22T18:29:05.735" v="1334" actId="164"/>
          <ac:grpSpMkLst>
            <pc:docMk/>
            <pc:sldMk cId="3769739086" sldId="266"/>
            <ac:grpSpMk id="71" creationId="{204003DA-2144-3BFF-7F9A-F3B1551F5ECA}"/>
          </ac:grpSpMkLst>
        </pc:grpChg>
        <pc:grpChg chg="add mod">
          <ac:chgData name="Tao, Bill" userId="8bec7c3f-9b66-413c-b82f-fdf7bc0f8617" providerId="ADAL" clId="{AC9620C4-7F2C-4E99-81FE-02837F353DAE}" dt="2023-09-22T18:29:05.735" v="1334" actId="164"/>
          <ac:grpSpMkLst>
            <pc:docMk/>
            <pc:sldMk cId="3769739086" sldId="266"/>
            <ac:grpSpMk id="136" creationId="{A319980B-4861-4CF7-BC1C-CA5DD6CA44B8}"/>
          </ac:grpSpMkLst>
        </pc:grpChg>
        <pc:grpChg chg="add del mod">
          <ac:chgData name="Tao, Bill" userId="8bec7c3f-9b66-413c-b82f-fdf7bc0f8617" providerId="ADAL" clId="{AC9620C4-7F2C-4E99-81FE-02837F353DAE}" dt="2023-09-22T18:29:03.393" v="1333"/>
          <ac:grpSpMkLst>
            <pc:docMk/>
            <pc:sldMk cId="3769739086" sldId="266"/>
            <ac:grpSpMk id="201" creationId="{B78C0CF1-695B-06DF-8F12-4FCC980FCE49}"/>
          </ac:grpSpMkLst>
        </pc:grpChg>
        <pc:grpChg chg="add del mod">
          <ac:chgData name="Tao, Bill" userId="8bec7c3f-9b66-413c-b82f-fdf7bc0f8617" providerId="ADAL" clId="{AC9620C4-7F2C-4E99-81FE-02837F353DAE}" dt="2023-09-22T18:29:03.393" v="1333"/>
          <ac:grpSpMkLst>
            <pc:docMk/>
            <pc:sldMk cId="3769739086" sldId="266"/>
            <ac:grpSpMk id="266" creationId="{27516D0C-0B00-8E93-9F9F-DE4F6924270A}"/>
          </ac:grpSpMkLst>
        </pc:grpChg>
        <pc:grpChg chg="add del mod">
          <ac:chgData name="Tao, Bill" userId="8bec7c3f-9b66-413c-b82f-fdf7bc0f8617" providerId="ADAL" clId="{AC9620C4-7F2C-4E99-81FE-02837F353DAE}" dt="2023-09-22T18:29:03.393" v="1333"/>
          <ac:grpSpMkLst>
            <pc:docMk/>
            <pc:sldMk cId="3769739086" sldId="266"/>
            <ac:grpSpMk id="331" creationId="{6C1BCED5-9ECD-9745-BCF2-67B2654CA5EF}"/>
          </ac:grpSpMkLst>
        </pc:grpChg>
        <pc:grpChg chg="add mod">
          <ac:chgData name="Tao, Bill" userId="8bec7c3f-9b66-413c-b82f-fdf7bc0f8617" providerId="ADAL" clId="{AC9620C4-7F2C-4E99-81FE-02837F353DAE}" dt="2023-09-22T18:29:45.688" v="1340" actId="164"/>
          <ac:grpSpMkLst>
            <pc:docMk/>
            <pc:sldMk cId="3769739086" sldId="266"/>
            <ac:grpSpMk id="396" creationId="{119AC90C-8902-D306-2B17-207745EB5ECE}"/>
          </ac:grpSpMkLst>
        </pc:grpChg>
        <pc:grpChg chg="add mod">
          <ac:chgData name="Tao, Bill" userId="8bec7c3f-9b66-413c-b82f-fdf7bc0f8617" providerId="ADAL" clId="{AC9620C4-7F2C-4E99-81FE-02837F353DAE}" dt="2023-09-22T18:29:45.688" v="1340" actId="164"/>
          <ac:grpSpMkLst>
            <pc:docMk/>
            <pc:sldMk cId="3769739086" sldId="266"/>
            <ac:grpSpMk id="397" creationId="{942F5E67-E93A-656B-393A-A47CEE19605C}"/>
          </ac:grpSpMkLst>
        </pc:grpChg>
        <pc:grpChg chg="mod">
          <ac:chgData name="Tao, Bill" userId="8bec7c3f-9b66-413c-b82f-fdf7bc0f8617" providerId="ADAL" clId="{AC9620C4-7F2C-4E99-81FE-02837F353DAE}" dt="2023-09-22T18:29:07.199" v="1335"/>
          <ac:grpSpMkLst>
            <pc:docMk/>
            <pc:sldMk cId="3769739086" sldId="266"/>
            <ac:grpSpMk id="398" creationId="{10152CE6-7030-4812-2A07-FE3BAF9F70E2}"/>
          </ac:grpSpMkLst>
        </pc:grpChg>
        <pc:grpChg chg="mod">
          <ac:chgData name="Tao, Bill" userId="8bec7c3f-9b66-413c-b82f-fdf7bc0f8617" providerId="ADAL" clId="{AC9620C4-7F2C-4E99-81FE-02837F353DAE}" dt="2023-09-22T18:29:07.199" v="1335"/>
          <ac:grpSpMkLst>
            <pc:docMk/>
            <pc:sldMk cId="3769739086" sldId="266"/>
            <ac:grpSpMk id="399" creationId="{6FF6A0C7-B3C8-79E4-2111-B7F5DED1922E}"/>
          </ac:grpSpMkLst>
        </pc:grpChg>
        <pc:grpChg chg="mod">
          <ac:chgData name="Tao, Bill" userId="8bec7c3f-9b66-413c-b82f-fdf7bc0f8617" providerId="ADAL" clId="{AC9620C4-7F2C-4E99-81FE-02837F353DAE}" dt="2023-09-22T18:29:07.199" v="1335"/>
          <ac:grpSpMkLst>
            <pc:docMk/>
            <pc:sldMk cId="3769739086" sldId="266"/>
            <ac:grpSpMk id="400" creationId="{93436AC4-80AF-7B6A-B0D2-30C5CF5D85E3}"/>
          </ac:grpSpMkLst>
        </pc:grpChg>
        <pc:grpChg chg="add mod">
          <ac:chgData name="Tao, Bill" userId="8bec7c3f-9b66-413c-b82f-fdf7bc0f8617" providerId="ADAL" clId="{AC9620C4-7F2C-4E99-81FE-02837F353DAE}" dt="2023-09-22T18:29:45.688" v="1340" actId="164"/>
          <ac:grpSpMkLst>
            <pc:docMk/>
            <pc:sldMk cId="3769739086" sldId="266"/>
            <ac:grpSpMk id="593" creationId="{CF81F1C0-67C8-E1DB-825E-036A148E5B45}"/>
          </ac:grpSpMkLst>
        </pc:grpChg>
        <pc:grpChg chg="mod">
          <ac:chgData name="Tao, Bill" userId="8bec7c3f-9b66-413c-b82f-fdf7bc0f8617" providerId="ADAL" clId="{AC9620C4-7F2C-4E99-81FE-02837F353DAE}" dt="2023-09-22T18:29:16.596" v="1337"/>
          <ac:grpSpMkLst>
            <pc:docMk/>
            <pc:sldMk cId="3769739086" sldId="266"/>
            <ac:grpSpMk id="594" creationId="{41276953-B6BF-0A10-FF7C-848C40435657}"/>
          </ac:grpSpMkLst>
        </pc:grpChg>
        <pc:grpChg chg="mod">
          <ac:chgData name="Tao, Bill" userId="8bec7c3f-9b66-413c-b82f-fdf7bc0f8617" providerId="ADAL" clId="{AC9620C4-7F2C-4E99-81FE-02837F353DAE}" dt="2023-09-22T18:29:16.596" v="1337"/>
          <ac:grpSpMkLst>
            <pc:docMk/>
            <pc:sldMk cId="3769739086" sldId="266"/>
            <ac:grpSpMk id="595" creationId="{A6FBF1F5-E02F-D7DC-D0B7-32E7B513889D}"/>
          </ac:grpSpMkLst>
        </pc:grpChg>
        <pc:grpChg chg="mod">
          <ac:chgData name="Tao, Bill" userId="8bec7c3f-9b66-413c-b82f-fdf7bc0f8617" providerId="ADAL" clId="{AC9620C4-7F2C-4E99-81FE-02837F353DAE}" dt="2023-09-22T18:29:16.596" v="1337"/>
          <ac:grpSpMkLst>
            <pc:docMk/>
            <pc:sldMk cId="3769739086" sldId="266"/>
            <ac:grpSpMk id="596" creationId="{4F87B9A3-3EF1-E5CC-62D2-801D78AD7F12}"/>
          </ac:grpSpMkLst>
        </pc:grpChg>
        <pc:grpChg chg="add mod">
          <ac:chgData name="Tao, Bill" userId="8bec7c3f-9b66-413c-b82f-fdf7bc0f8617" providerId="ADAL" clId="{AC9620C4-7F2C-4E99-81FE-02837F353DAE}" dt="2023-09-22T18:33:09.835" v="1405" actId="1037"/>
          <ac:grpSpMkLst>
            <pc:docMk/>
            <pc:sldMk cId="3769739086" sldId="266"/>
            <ac:grpSpMk id="789" creationId="{F08333E4-E1C8-7E7D-8D9B-29156ABD2388}"/>
          </ac:grpSpMkLst>
        </pc:grpChg>
        <pc:picChg chg="add mod">
          <ac:chgData name="Tao, Bill" userId="8bec7c3f-9b66-413c-b82f-fdf7bc0f8617" providerId="ADAL" clId="{AC9620C4-7F2C-4E99-81FE-02837F353DAE}" dt="2023-09-22T19:20:31.681" v="1895" actId="1076"/>
          <ac:picMkLst>
            <pc:docMk/>
            <pc:sldMk cId="3769739086" sldId="266"/>
            <ac:picMk id="791" creationId="{258E78F0-8AB3-AAB7-FD88-DE711653741C}"/>
          </ac:picMkLst>
        </pc:picChg>
        <pc:picChg chg="add mod ord">
          <ac:chgData name="Tao, Bill" userId="8bec7c3f-9b66-413c-b82f-fdf7bc0f8617" providerId="ADAL" clId="{AC9620C4-7F2C-4E99-81FE-02837F353DAE}" dt="2023-09-22T19:22:11.805" v="1914" actId="1076"/>
          <ac:picMkLst>
            <pc:docMk/>
            <pc:sldMk cId="3769739086" sldId="266"/>
            <ac:picMk id="797" creationId="{BD095C08-EA52-EB99-D059-3F6349437919}"/>
          </ac:picMkLst>
        </pc:picChg>
      </pc:sldChg>
      <pc:sldChg chg="addSp delSp modSp new mod delAnim modAnim">
        <pc:chgData name="Tao, Bill" userId="8bec7c3f-9b66-413c-b82f-fdf7bc0f8617" providerId="ADAL" clId="{AC9620C4-7F2C-4E99-81FE-02837F353DAE}" dt="2023-09-25T18:47:09.381" v="4736"/>
        <pc:sldMkLst>
          <pc:docMk/>
          <pc:sldMk cId="464597870" sldId="267"/>
        </pc:sldMkLst>
        <pc:spChg chg="mod">
          <ac:chgData name="Tao, Bill" userId="8bec7c3f-9b66-413c-b82f-fdf7bc0f8617" providerId="ADAL" clId="{AC9620C4-7F2C-4E99-81FE-02837F353DAE}" dt="2023-09-22T18:03:00.994" v="1279" actId="20577"/>
          <ac:spMkLst>
            <pc:docMk/>
            <pc:sldMk cId="464597870" sldId="267"/>
            <ac:spMk id="2" creationId="{42F82904-E705-C577-3A41-14AD29F4B25C}"/>
          </ac:spMkLst>
        </pc:spChg>
        <pc:spChg chg="del">
          <ac:chgData name="Tao, Bill" userId="8bec7c3f-9b66-413c-b82f-fdf7bc0f8617" providerId="ADAL" clId="{AC9620C4-7F2C-4E99-81FE-02837F353DAE}" dt="2023-09-22T19:33:04.307" v="1939" actId="478"/>
          <ac:spMkLst>
            <pc:docMk/>
            <pc:sldMk cId="464597870" sldId="267"/>
            <ac:spMk id="3" creationId="{C3B7B7F7-CE00-6CD7-04A9-AF2AC766E0E1}"/>
          </ac:spMkLst>
        </pc:spChg>
        <pc:spChg chg="add mod">
          <ac:chgData name="Tao, Bill" userId="8bec7c3f-9b66-413c-b82f-fdf7bc0f8617" providerId="ADAL" clId="{AC9620C4-7F2C-4E99-81FE-02837F353DAE}" dt="2023-09-25T18:47:09.381" v="4736"/>
          <ac:spMkLst>
            <pc:docMk/>
            <pc:sldMk cId="464597870" sldId="267"/>
            <ac:spMk id="4" creationId="{0880DB7F-3194-3BFE-CAEF-FF3F0BE46CD7}"/>
          </ac:spMkLst>
        </pc:spChg>
        <pc:spChg chg="mod topLvl">
          <ac:chgData name="Tao, Bill" userId="8bec7c3f-9b66-413c-b82f-fdf7bc0f8617" providerId="ADAL" clId="{AC9620C4-7F2C-4E99-81FE-02837F353DAE}" dt="2023-09-22T19:39:33.054" v="2056" actId="165"/>
          <ac:spMkLst>
            <pc:docMk/>
            <pc:sldMk cId="464597870" sldId="267"/>
            <ac:spMk id="5" creationId="{6A0D49DF-E236-FAF6-749A-9BBC5D5D1E38}"/>
          </ac:spMkLst>
        </pc:spChg>
        <pc:spChg chg="mod topLvl">
          <ac:chgData name="Tao, Bill" userId="8bec7c3f-9b66-413c-b82f-fdf7bc0f8617" providerId="ADAL" clId="{AC9620C4-7F2C-4E99-81FE-02837F353DAE}" dt="2023-09-22T19:39:33.054" v="2056" actId="165"/>
          <ac:spMkLst>
            <pc:docMk/>
            <pc:sldMk cId="464597870" sldId="267"/>
            <ac:spMk id="7" creationId="{E684E29E-EF49-0638-B374-6535CD6E2FE0}"/>
          </ac:spMkLst>
        </pc:spChg>
        <pc:spChg chg="mod topLvl">
          <ac:chgData name="Tao, Bill" userId="8bec7c3f-9b66-413c-b82f-fdf7bc0f8617" providerId="ADAL" clId="{AC9620C4-7F2C-4E99-81FE-02837F353DAE}" dt="2023-09-25T15:43:43.922" v="4211" actId="122"/>
          <ac:spMkLst>
            <pc:docMk/>
            <pc:sldMk cId="464597870" sldId="267"/>
            <ac:spMk id="9" creationId="{ED70E44F-F38B-48CF-8D77-0AD5FE9F0B9D}"/>
          </ac:spMkLst>
        </pc:spChg>
        <pc:spChg chg="mod topLvl">
          <ac:chgData name="Tao, Bill" userId="8bec7c3f-9b66-413c-b82f-fdf7bc0f8617" providerId="ADAL" clId="{AC9620C4-7F2C-4E99-81FE-02837F353DAE}" dt="2023-09-25T15:43:41.528" v="4210" actId="122"/>
          <ac:spMkLst>
            <pc:docMk/>
            <pc:sldMk cId="464597870" sldId="267"/>
            <ac:spMk id="12" creationId="{156F46D0-B46F-2852-684F-4FBDCEF34C89}"/>
          </ac:spMkLst>
        </pc:spChg>
        <pc:spChg chg="add del mod">
          <ac:chgData name="Tao, Bill" userId="8bec7c3f-9b66-413c-b82f-fdf7bc0f8617" providerId="ADAL" clId="{AC9620C4-7F2C-4E99-81FE-02837F353DAE}" dt="2023-09-22T19:33:29.236" v="1961" actId="478"/>
          <ac:spMkLst>
            <pc:docMk/>
            <pc:sldMk cId="464597870" sldId="267"/>
            <ac:spMk id="16" creationId="{29E7F62A-299D-91FA-D48A-257A3ACFF987}"/>
          </ac:spMkLst>
        </pc:spChg>
        <pc:spChg chg="add del mod">
          <ac:chgData name="Tao, Bill" userId="8bec7c3f-9b66-413c-b82f-fdf7bc0f8617" providerId="ADAL" clId="{AC9620C4-7F2C-4E99-81FE-02837F353DAE}" dt="2023-09-22T19:33:26.336" v="1959" actId="478"/>
          <ac:spMkLst>
            <pc:docMk/>
            <pc:sldMk cId="464597870" sldId="267"/>
            <ac:spMk id="17" creationId="{DF46B579-FE3F-B63C-D2B1-A0CB5BB36797}"/>
          </ac:spMkLst>
        </pc:spChg>
        <pc:spChg chg="add del mod">
          <ac:chgData name="Tao, Bill" userId="8bec7c3f-9b66-413c-b82f-fdf7bc0f8617" providerId="ADAL" clId="{AC9620C4-7F2C-4E99-81FE-02837F353DAE}" dt="2023-09-22T19:33:27.992" v="1960" actId="478"/>
          <ac:spMkLst>
            <pc:docMk/>
            <pc:sldMk cId="464597870" sldId="267"/>
            <ac:spMk id="18" creationId="{BF8AA4C8-71D1-684B-84A3-631EC5B1A1DF}"/>
          </ac:spMkLst>
        </pc:spChg>
        <pc:spChg chg="add del mod">
          <ac:chgData name="Tao, Bill" userId="8bec7c3f-9b66-413c-b82f-fdf7bc0f8617" providerId="ADAL" clId="{AC9620C4-7F2C-4E99-81FE-02837F353DAE}" dt="2023-09-22T19:33:25.465" v="1958" actId="478"/>
          <ac:spMkLst>
            <pc:docMk/>
            <pc:sldMk cId="464597870" sldId="267"/>
            <ac:spMk id="19" creationId="{77C43DEF-2328-CB05-9DA5-29EB8C5404DB}"/>
          </ac:spMkLst>
        </pc:spChg>
        <pc:spChg chg="add del mod">
          <ac:chgData name="Tao, Bill" userId="8bec7c3f-9b66-413c-b82f-fdf7bc0f8617" providerId="ADAL" clId="{AC9620C4-7F2C-4E99-81FE-02837F353DAE}" dt="2023-09-25T18:47:05.041" v="4734" actId="21"/>
          <ac:spMkLst>
            <pc:docMk/>
            <pc:sldMk cId="464597870" sldId="267"/>
            <ac:spMk id="24" creationId="{F27B8ECF-15FD-88F8-3124-3CF30EF09235}"/>
          </ac:spMkLst>
        </pc:spChg>
        <pc:grpChg chg="add del mod">
          <ac:chgData name="Tao, Bill" userId="8bec7c3f-9b66-413c-b82f-fdf7bc0f8617" providerId="ADAL" clId="{AC9620C4-7F2C-4E99-81FE-02837F353DAE}" dt="2023-09-22T19:39:33.054" v="2056" actId="165"/>
          <ac:grpSpMkLst>
            <pc:docMk/>
            <pc:sldMk cId="464597870" sldId="267"/>
            <ac:grpSpMk id="4" creationId="{D2A34527-1244-8642-6F8A-C0F0C4A69F91}"/>
          </ac:grpSpMkLst>
        </pc:grpChg>
        <pc:picChg chg="mod topLvl">
          <ac:chgData name="Tao, Bill" userId="8bec7c3f-9b66-413c-b82f-fdf7bc0f8617" providerId="ADAL" clId="{AC9620C4-7F2C-4E99-81FE-02837F353DAE}" dt="2023-09-25T15:43:13.603" v="4198" actId="196"/>
          <ac:picMkLst>
            <pc:docMk/>
            <pc:sldMk cId="464597870" sldId="267"/>
            <ac:picMk id="6" creationId="{2DC79F78-7300-B078-B5EF-18C1866C0784}"/>
          </ac:picMkLst>
        </pc:picChg>
        <pc:picChg chg="add mod">
          <ac:chgData name="Tao, Bill" userId="8bec7c3f-9b66-413c-b82f-fdf7bc0f8617" providerId="ADAL" clId="{AC9620C4-7F2C-4E99-81FE-02837F353DAE}" dt="2023-09-22T19:39:23.105" v="2055" actId="1076"/>
          <ac:picMkLst>
            <pc:docMk/>
            <pc:sldMk cId="464597870" sldId="267"/>
            <ac:picMk id="23" creationId="{A532901A-BDBB-FF75-B728-D744F82DCB81}"/>
          </ac:picMkLst>
        </pc:picChg>
        <pc:cxnChg chg="mod topLvl">
          <ac:chgData name="Tao, Bill" userId="8bec7c3f-9b66-413c-b82f-fdf7bc0f8617" providerId="ADAL" clId="{AC9620C4-7F2C-4E99-81FE-02837F353DAE}" dt="2023-09-25T18:47:07.891" v="4735" actId="14100"/>
          <ac:cxnSpMkLst>
            <pc:docMk/>
            <pc:sldMk cId="464597870" sldId="267"/>
            <ac:cxnSpMk id="8" creationId="{B75511B4-FB7F-FBDB-5DF1-6AE25973EBFA}"/>
          </ac:cxnSpMkLst>
        </pc:cxnChg>
        <pc:cxnChg chg="mod topLvl">
          <ac:chgData name="Tao, Bill" userId="8bec7c3f-9b66-413c-b82f-fdf7bc0f8617" providerId="ADAL" clId="{AC9620C4-7F2C-4E99-81FE-02837F353DAE}" dt="2023-09-22T19:39:33.054" v="2056" actId="165"/>
          <ac:cxnSpMkLst>
            <pc:docMk/>
            <pc:sldMk cId="464597870" sldId="267"/>
            <ac:cxnSpMk id="10" creationId="{C48893AE-34A8-5522-3FB2-9036D16A5D01}"/>
          </ac:cxnSpMkLst>
        </pc:cxnChg>
        <pc:cxnChg chg="mod topLvl">
          <ac:chgData name="Tao, Bill" userId="8bec7c3f-9b66-413c-b82f-fdf7bc0f8617" providerId="ADAL" clId="{AC9620C4-7F2C-4E99-81FE-02837F353DAE}" dt="2023-09-22T19:39:33.054" v="2056" actId="165"/>
          <ac:cxnSpMkLst>
            <pc:docMk/>
            <pc:sldMk cId="464597870" sldId="267"/>
            <ac:cxnSpMk id="11" creationId="{65CF55C4-7E5E-7464-A8AA-70FC6DFF0E06}"/>
          </ac:cxnSpMkLst>
        </pc:cxnChg>
        <pc:cxnChg chg="mod topLvl">
          <ac:chgData name="Tao, Bill" userId="8bec7c3f-9b66-413c-b82f-fdf7bc0f8617" providerId="ADAL" clId="{AC9620C4-7F2C-4E99-81FE-02837F353DAE}" dt="2023-09-25T15:43:38.226" v="4209" actId="1076"/>
          <ac:cxnSpMkLst>
            <pc:docMk/>
            <pc:sldMk cId="464597870" sldId="267"/>
            <ac:cxnSpMk id="13" creationId="{2A49E257-0343-73DA-ACCB-D8FF109383B5}"/>
          </ac:cxnSpMkLst>
        </pc:cxnChg>
        <pc:cxnChg chg="mod topLvl">
          <ac:chgData name="Tao, Bill" userId="8bec7c3f-9b66-413c-b82f-fdf7bc0f8617" providerId="ADAL" clId="{AC9620C4-7F2C-4E99-81FE-02837F353DAE}" dt="2023-09-25T15:43:38.226" v="4209" actId="1076"/>
          <ac:cxnSpMkLst>
            <pc:docMk/>
            <pc:sldMk cId="464597870" sldId="267"/>
            <ac:cxnSpMk id="14" creationId="{537C859E-0034-0DFE-DE67-DE953514F1C8}"/>
          </ac:cxnSpMkLst>
        </pc:cxnChg>
        <pc:cxnChg chg="add del mod">
          <ac:chgData name="Tao, Bill" userId="8bec7c3f-9b66-413c-b82f-fdf7bc0f8617" providerId="ADAL" clId="{AC9620C4-7F2C-4E99-81FE-02837F353DAE}" dt="2023-09-22T19:40:23" v="2062" actId="478"/>
          <ac:cxnSpMkLst>
            <pc:docMk/>
            <pc:sldMk cId="464597870" sldId="267"/>
            <ac:cxnSpMk id="15" creationId="{D03D7E9A-F745-6364-505A-CCBE5A712493}"/>
          </ac:cxnSpMkLst>
        </pc:cxnChg>
      </pc:sldChg>
      <pc:sldChg chg="addSp delSp modSp new del mod modAnim">
        <pc:chgData name="Tao, Bill" userId="8bec7c3f-9b66-413c-b82f-fdf7bc0f8617" providerId="ADAL" clId="{AC9620C4-7F2C-4E99-81FE-02837F353DAE}" dt="2023-10-08T19:26:30.739" v="5878" actId="47"/>
        <pc:sldMkLst>
          <pc:docMk/>
          <pc:sldMk cId="2492419577" sldId="268"/>
        </pc:sldMkLst>
        <pc:spChg chg="mod">
          <ac:chgData name="Tao, Bill" userId="8bec7c3f-9b66-413c-b82f-fdf7bc0f8617" providerId="ADAL" clId="{AC9620C4-7F2C-4E99-81FE-02837F353DAE}" dt="2023-09-22T18:03:43.123" v="1297" actId="20577"/>
          <ac:spMkLst>
            <pc:docMk/>
            <pc:sldMk cId="2492419577" sldId="268"/>
            <ac:spMk id="2" creationId="{0C0C5FA2-6D13-C382-349C-9705DAA40744}"/>
          </ac:spMkLst>
        </pc:spChg>
        <pc:spChg chg="add mod">
          <ac:chgData name="Tao, Bill" userId="8bec7c3f-9b66-413c-b82f-fdf7bc0f8617" providerId="ADAL" clId="{AC9620C4-7F2C-4E99-81FE-02837F353DAE}" dt="2023-09-28T14:42:19.052" v="4892" actId="1076"/>
          <ac:spMkLst>
            <pc:docMk/>
            <pc:sldMk cId="2492419577" sldId="268"/>
            <ac:spMk id="3" creationId="{47289C15-9A97-27EC-21AC-3C0B3F5F3EE3}"/>
          </ac:spMkLst>
        </pc:spChg>
        <pc:spChg chg="del">
          <ac:chgData name="Tao, Bill" userId="8bec7c3f-9b66-413c-b82f-fdf7bc0f8617" providerId="ADAL" clId="{AC9620C4-7F2C-4E99-81FE-02837F353DAE}" dt="2023-09-22T19:28:40.008" v="1917" actId="478"/>
          <ac:spMkLst>
            <pc:docMk/>
            <pc:sldMk cId="2492419577" sldId="268"/>
            <ac:spMk id="3" creationId="{53F926B2-5716-D81D-E16D-163EFCB9C295}"/>
          </ac:spMkLst>
        </pc:spChg>
        <pc:spChg chg="add mod">
          <ac:chgData name="Tao, Bill" userId="8bec7c3f-9b66-413c-b82f-fdf7bc0f8617" providerId="ADAL" clId="{AC9620C4-7F2C-4E99-81FE-02837F353DAE}" dt="2023-09-25T15:38:04.096" v="4186" actId="1076"/>
          <ac:spMkLst>
            <pc:docMk/>
            <pc:sldMk cId="2492419577" sldId="268"/>
            <ac:spMk id="9" creationId="{F2A94B7C-7636-D89D-BE6D-FC9711650BE3}"/>
          </ac:spMkLst>
        </pc:spChg>
        <pc:spChg chg="add mod">
          <ac:chgData name="Tao, Bill" userId="8bec7c3f-9b66-413c-b82f-fdf7bc0f8617" providerId="ADAL" clId="{AC9620C4-7F2C-4E99-81FE-02837F353DAE}" dt="2023-09-22T20:32:40.654" v="2417" actId="1076"/>
          <ac:spMkLst>
            <pc:docMk/>
            <pc:sldMk cId="2492419577" sldId="268"/>
            <ac:spMk id="27" creationId="{642875AC-4020-B0B7-6880-450ECC09E21D}"/>
          </ac:spMkLst>
        </pc:spChg>
        <pc:spChg chg="add mod">
          <ac:chgData name="Tao, Bill" userId="8bec7c3f-9b66-413c-b82f-fdf7bc0f8617" providerId="ADAL" clId="{AC9620C4-7F2C-4E99-81FE-02837F353DAE}" dt="2023-09-25T15:38:07.001" v="4187" actId="1076"/>
          <ac:spMkLst>
            <pc:docMk/>
            <pc:sldMk cId="2492419577" sldId="268"/>
            <ac:spMk id="28" creationId="{5779356F-3283-7860-54BA-76DEC2AF8AD7}"/>
          </ac:spMkLst>
        </pc:spChg>
        <pc:spChg chg="add mod">
          <ac:chgData name="Tao, Bill" userId="8bec7c3f-9b66-413c-b82f-fdf7bc0f8617" providerId="ADAL" clId="{AC9620C4-7F2C-4E99-81FE-02837F353DAE}" dt="2023-09-22T20:33:08.588" v="2429" actId="207"/>
          <ac:spMkLst>
            <pc:docMk/>
            <pc:sldMk cId="2492419577" sldId="268"/>
            <ac:spMk id="29" creationId="{279E3CB6-ED41-BA01-D1AD-5EB9FD09F671}"/>
          </ac:spMkLst>
        </pc:spChg>
        <pc:spChg chg="add mod">
          <ac:chgData name="Tao, Bill" userId="8bec7c3f-9b66-413c-b82f-fdf7bc0f8617" providerId="ADAL" clId="{AC9620C4-7F2C-4E99-81FE-02837F353DAE}" dt="2023-09-22T20:33:24.510" v="2434" actId="20577"/>
          <ac:spMkLst>
            <pc:docMk/>
            <pc:sldMk cId="2492419577" sldId="268"/>
            <ac:spMk id="30" creationId="{515F91D7-6DE1-545B-948C-EAF9DD60B995}"/>
          </ac:spMkLst>
        </pc:spChg>
        <pc:spChg chg="add mod">
          <ac:chgData name="Tao, Bill" userId="8bec7c3f-9b66-413c-b82f-fdf7bc0f8617" providerId="ADAL" clId="{AC9620C4-7F2C-4E99-81FE-02837F353DAE}" dt="2023-09-25T16:50:05.145" v="4586" actId="1035"/>
          <ac:spMkLst>
            <pc:docMk/>
            <pc:sldMk cId="2492419577" sldId="268"/>
            <ac:spMk id="31" creationId="{6458203C-6F03-EB35-6E18-56D3929EB9D6}"/>
          </ac:spMkLst>
        </pc:spChg>
        <pc:spChg chg="add mod">
          <ac:chgData name="Tao, Bill" userId="8bec7c3f-9b66-413c-b82f-fdf7bc0f8617" providerId="ADAL" clId="{AC9620C4-7F2C-4E99-81FE-02837F353DAE}" dt="2023-09-25T16:50:15.257" v="4635" actId="1076"/>
          <ac:spMkLst>
            <pc:docMk/>
            <pc:sldMk cId="2492419577" sldId="268"/>
            <ac:spMk id="32" creationId="{EF4C6382-16C1-254B-A1ED-FC67DAA209CA}"/>
          </ac:spMkLst>
        </pc:spChg>
        <pc:spChg chg="add mod">
          <ac:chgData name="Tao, Bill" userId="8bec7c3f-9b66-413c-b82f-fdf7bc0f8617" providerId="ADAL" clId="{AC9620C4-7F2C-4E99-81FE-02837F353DAE}" dt="2023-09-25T16:49:46.366" v="4525" actId="1036"/>
          <ac:spMkLst>
            <pc:docMk/>
            <pc:sldMk cId="2492419577" sldId="268"/>
            <ac:spMk id="33" creationId="{67C1180A-79A8-3F1D-9A5E-16AFA53137F5}"/>
          </ac:spMkLst>
        </pc:spChg>
        <pc:spChg chg="add mod">
          <ac:chgData name="Tao, Bill" userId="8bec7c3f-9b66-413c-b82f-fdf7bc0f8617" providerId="ADAL" clId="{AC9620C4-7F2C-4E99-81FE-02837F353DAE}" dt="2023-09-25T16:50:20.805" v="4636" actId="1076"/>
          <ac:spMkLst>
            <pc:docMk/>
            <pc:sldMk cId="2492419577" sldId="268"/>
            <ac:spMk id="34" creationId="{DB3C87A5-EEF2-84DB-2035-E69646D3794A}"/>
          </ac:spMkLst>
        </pc:spChg>
        <pc:picChg chg="add mod">
          <ac:chgData name="Tao, Bill" userId="8bec7c3f-9b66-413c-b82f-fdf7bc0f8617" providerId="ADAL" clId="{AC9620C4-7F2C-4E99-81FE-02837F353DAE}" dt="2023-09-25T16:49:04.100" v="4503" actId="14826"/>
          <ac:picMkLst>
            <pc:docMk/>
            <pc:sldMk cId="2492419577" sldId="268"/>
            <ac:picMk id="5" creationId="{31DA7965-D2DF-7666-52AF-5A7AA6743534}"/>
          </ac:picMkLst>
        </pc:picChg>
        <pc:picChg chg="add mod">
          <ac:chgData name="Tao, Bill" userId="8bec7c3f-9b66-413c-b82f-fdf7bc0f8617" providerId="ADAL" clId="{AC9620C4-7F2C-4E99-81FE-02837F353DAE}" dt="2023-09-25T16:49:08.410" v="4504" actId="14826"/>
          <ac:picMkLst>
            <pc:docMk/>
            <pc:sldMk cId="2492419577" sldId="268"/>
            <ac:picMk id="6" creationId="{93C2D4E7-8BAA-D8FF-8D7D-1EC480C3D0AE}"/>
          </ac:picMkLst>
        </pc:picChg>
        <pc:picChg chg="add mod">
          <ac:chgData name="Tao, Bill" userId="8bec7c3f-9b66-413c-b82f-fdf7bc0f8617" providerId="ADAL" clId="{AC9620C4-7F2C-4E99-81FE-02837F353DAE}" dt="2023-09-25T16:49:00.035" v="4502" actId="14826"/>
          <ac:picMkLst>
            <pc:docMk/>
            <pc:sldMk cId="2492419577" sldId="268"/>
            <ac:picMk id="7" creationId="{04F3E6E4-3C07-7D94-254E-E425E0CB5FF6}"/>
          </ac:picMkLst>
        </pc:picChg>
        <pc:picChg chg="add mod">
          <ac:chgData name="Tao, Bill" userId="8bec7c3f-9b66-413c-b82f-fdf7bc0f8617" providerId="ADAL" clId="{AC9620C4-7F2C-4E99-81FE-02837F353DAE}" dt="2023-09-25T16:49:12.432" v="4505" actId="14826"/>
          <ac:picMkLst>
            <pc:docMk/>
            <pc:sldMk cId="2492419577" sldId="268"/>
            <ac:picMk id="8" creationId="{A638EA3A-F8D8-A70F-12C1-E3A4234641E1}"/>
          </ac:picMkLst>
        </pc:picChg>
        <pc:cxnChg chg="add mod">
          <ac:chgData name="Tao, Bill" userId="8bec7c3f-9b66-413c-b82f-fdf7bc0f8617" providerId="ADAL" clId="{AC9620C4-7F2C-4E99-81FE-02837F353DAE}" dt="2023-09-25T16:49:41.245" v="4513" actId="14100"/>
          <ac:cxnSpMkLst>
            <pc:docMk/>
            <pc:sldMk cId="2492419577" sldId="268"/>
            <ac:cxnSpMk id="11" creationId="{C0CEE6B5-06E5-2C94-219D-2AD131B820B2}"/>
          </ac:cxnSpMkLst>
        </pc:cxnChg>
        <pc:cxnChg chg="add mod">
          <ac:chgData name="Tao, Bill" userId="8bec7c3f-9b66-413c-b82f-fdf7bc0f8617" providerId="ADAL" clId="{AC9620C4-7F2C-4E99-81FE-02837F353DAE}" dt="2023-09-25T16:49:19.243" v="4507" actId="14100"/>
          <ac:cxnSpMkLst>
            <pc:docMk/>
            <pc:sldMk cId="2492419577" sldId="268"/>
            <ac:cxnSpMk id="13" creationId="{566C4D86-D548-CEDC-60BA-3B70C51B3B2A}"/>
          </ac:cxnSpMkLst>
        </pc:cxnChg>
        <pc:cxnChg chg="add mod">
          <ac:chgData name="Tao, Bill" userId="8bec7c3f-9b66-413c-b82f-fdf7bc0f8617" providerId="ADAL" clId="{AC9620C4-7F2C-4E99-81FE-02837F353DAE}" dt="2023-09-25T16:49:38.583" v="4512" actId="14100"/>
          <ac:cxnSpMkLst>
            <pc:docMk/>
            <pc:sldMk cId="2492419577" sldId="268"/>
            <ac:cxnSpMk id="15" creationId="{6CE30920-552D-DB66-A793-23C8262350D6}"/>
          </ac:cxnSpMkLst>
        </pc:cxnChg>
        <pc:cxnChg chg="add mod">
          <ac:chgData name="Tao, Bill" userId="8bec7c3f-9b66-413c-b82f-fdf7bc0f8617" providerId="ADAL" clId="{AC9620C4-7F2C-4E99-81FE-02837F353DAE}" dt="2023-09-25T16:49:32.138" v="4510" actId="14100"/>
          <ac:cxnSpMkLst>
            <pc:docMk/>
            <pc:sldMk cId="2492419577" sldId="268"/>
            <ac:cxnSpMk id="17" creationId="{BA25AFCA-C4C2-AE63-5B99-729AADA7347A}"/>
          </ac:cxnSpMkLst>
        </pc:cxnChg>
        <pc:cxnChg chg="add mod">
          <ac:chgData name="Tao, Bill" userId="8bec7c3f-9b66-413c-b82f-fdf7bc0f8617" providerId="ADAL" clId="{AC9620C4-7F2C-4E99-81FE-02837F353DAE}" dt="2023-09-25T16:49:27.102" v="4509" actId="14100"/>
          <ac:cxnSpMkLst>
            <pc:docMk/>
            <pc:sldMk cId="2492419577" sldId="268"/>
            <ac:cxnSpMk id="20" creationId="{CE499D60-A67C-CC21-AD2D-9A0283D64F8D}"/>
          </ac:cxnSpMkLst>
        </pc:cxnChg>
        <pc:cxnChg chg="add mod">
          <ac:chgData name="Tao, Bill" userId="8bec7c3f-9b66-413c-b82f-fdf7bc0f8617" providerId="ADAL" clId="{AC9620C4-7F2C-4E99-81FE-02837F353DAE}" dt="2023-09-25T16:49:16.980" v="4506" actId="14100"/>
          <ac:cxnSpMkLst>
            <pc:docMk/>
            <pc:sldMk cId="2492419577" sldId="268"/>
            <ac:cxnSpMk id="22" creationId="{81FEE477-2747-B413-70F3-2FA1C5EFE356}"/>
          </ac:cxnSpMkLst>
        </pc:cxnChg>
        <pc:cxnChg chg="add mod">
          <ac:chgData name="Tao, Bill" userId="8bec7c3f-9b66-413c-b82f-fdf7bc0f8617" providerId="ADAL" clId="{AC9620C4-7F2C-4E99-81FE-02837F353DAE}" dt="2023-09-25T16:49:24.322" v="4508" actId="14100"/>
          <ac:cxnSpMkLst>
            <pc:docMk/>
            <pc:sldMk cId="2492419577" sldId="268"/>
            <ac:cxnSpMk id="24" creationId="{16FDA656-12A2-B348-A1C1-233847436A13}"/>
          </ac:cxnSpMkLst>
        </pc:cxnChg>
        <pc:cxnChg chg="add mod">
          <ac:chgData name="Tao, Bill" userId="8bec7c3f-9b66-413c-b82f-fdf7bc0f8617" providerId="ADAL" clId="{AC9620C4-7F2C-4E99-81FE-02837F353DAE}" dt="2023-09-25T16:49:34.602" v="4511" actId="14100"/>
          <ac:cxnSpMkLst>
            <pc:docMk/>
            <pc:sldMk cId="2492419577" sldId="268"/>
            <ac:cxnSpMk id="26" creationId="{A57277AE-DE5C-25D1-789F-98402DA97659}"/>
          </ac:cxnSpMkLst>
        </pc:cxnChg>
      </pc:sldChg>
      <pc:sldChg chg="addSp delSp modSp add mod modTransition delAnim modAnim">
        <pc:chgData name="Tao, Bill" userId="8bec7c3f-9b66-413c-b82f-fdf7bc0f8617" providerId="ADAL" clId="{AC9620C4-7F2C-4E99-81FE-02837F353DAE}" dt="2023-09-28T14:39:44.261" v="4825" actId="1076"/>
        <pc:sldMkLst>
          <pc:docMk/>
          <pc:sldMk cId="1428716097" sldId="269"/>
        </pc:sldMkLst>
        <pc:spChg chg="mod">
          <ac:chgData name="Tao, Bill" userId="8bec7c3f-9b66-413c-b82f-fdf7bc0f8617" providerId="ADAL" clId="{AC9620C4-7F2C-4E99-81FE-02837F353DAE}" dt="2023-09-22T18:36:59.591" v="1449" actId="1076"/>
          <ac:spMkLst>
            <pc:docMk/>
            <pc:sldMk cId="1428716097" sldId="269"/>
            <ac:spMk id="2" creationId="{168B9C1C-C37F-B406-760C-15F42C204EE4}"/>
          </ac:spMkLst>
        </pc:spChg>
        <pc:spChg chg="mod">
          <ac:chgData name="Tao, Bill" userId="8bec7c3f-9b66-413c-b82f-fdf7bc0f8617" providerId="ADAL" clId="{AC9620C4-7F2C-4E99-81FE-02837F353DAE}" dt="2023-09-22T18:37:06.932" v="1472" actId="1037"/>
          <ac:spMkLst>
            <pc:docMk/>
            <pc:sldMk cId="1428716097" sldId="269"/>
            <ac:spMk id="4" creationId="{3F42E174-B4FB-3ECD-B3B2-A1FDB0E9DE3F}"/>
          </ac:spMkLst>
        </pc:spChg>
        <pc:spChg chg="del">
          <ac:chgData name="Tao, Bill" userId="8bec7c3f-9b66-413c-b82f-fdf7bc0f8617" providerId="ADAL" clId="{AC9620C4-7F2C-4E99-81FE-02837F353DAE}" dt="2023-09-25T15:03:04.040" v="3780" actId="478"/>
          <ac:spMkLst>
            <pc:docMk/>
            <pc:sldMk cId="1428716097" sldId="269"/>
            <ac:spMk id="792" creationId="{E149ADA3-C589-6A7B-88CD-D00336CC716E}"/>
          </ac:spMkLst>
        </pc:spChg>
        <pc:spChg chg="del">
          <ac:chgData name="Tao, Bill" userId="8bec7c3f-9b66-413c-b82f-fdf7bc0f8617" providerId="ADAL" clId="{AC9620C4-7F2C-4E99-81FE-02837F353DAE}" dt="2023-09-22T18:35:59.623" v="1443" actId="478"/>
          <ac:spMkLst>
            <pc:docMk/>
            <pc:sldMk cId="1428716097" sldId="269"/>
            <ac:spMk id="793" creationId="{73A86EEB-2D3E-AFA9-81C1-3879435FB0E1}"/>
          </ac:spMkLst>
        </pc:spChg>
        <pc:spChg chg="mod">
          <ac:chgData name="Tao, Bill" userId="8bec7c3f-9b66-413c-b82f-fdf7bc0f8617" providerId="ADAL" clId="{AC9620C4-7F2C-4E99-81FE-02837F353DAE}" dt="2023-09-22T18:38:09.955" v="1484" actId="20577"/>
          <ac:spMkLst>
            <pc:docMk/>
            <pc:sldMk cId="1428716097" sldId="269"/>
            <ac:spMk id="794" creationId="{B1CFE9FC-467E-A9BB-FB1A-6996D38517B1}"/>
          </ac:spMkLst>
        </pc:spChg>
        <pc:spChg chg="mod">
          <ac:chgData name="Tao, Bill" userId="8bec7c3f-9b66-413c-b82f-fdf7bc0f8617" providerId="ADAL" clId="{AC9620C4-7F2C-4E99-81FE-02837F353DAE}" dt="2023-09-22T18:37:19.474" v="1474" actId="1076"/>
          <ac:spMkLst>
            <pc:docMk/>
            <pc:sldMk cId="1428716097" sldId="269"/>
            <ac:spMk id="795" creationId="{E1A4B1E6-B689-FE24-CBC5-AEB30296D738}"/>
          </ac:spMkLst>
        </pc:spChg>
        <pc:grpChg chg="mod">
          <ac:chgData name="Tao, Bill" userId="8bec7c3f-9b66-413c-b82f-fdf7bc0f8617" providerId="ADAL" clId="{AC9620C4-7F2C-4E99-81FE-02837F353DAE}" dt="2023-09-22T18:37:06.932" v="1472" actId="1037"/>
          <ac:grpSpMkLst>
            <pc:docMk/>
            <pc:sldMk cId="1428716097" sldId="269"/>
            <ac:grpSpMk id="789" creationId="{F08333E4-E1C8-7E7D-8D9B-29156ABD2388}"/>
          </ac:grpSpMkLst>
        </pc:grpChg>
        <pc:picChg chg="add del mod">
          <ac:chgData name="Tao, Bill" userId="8bec7c3f-9b66-413c-b82f-fdf7bc0f8617" providerId="ADAL" clId="{AC9620C4-7F2C-4E99-81FE-02837F353DAE}" dt="2023-09-25T15:04:56.436" v="3797" actId="478"/>
          <ac:picMkLst>
            <pc:docMk/>
            <pc:sldMk cId="1428716097" sldId="269"/>
            <ac:picMk id="3" creationId="{B1788884-9C4F-E1D6-A284-70ED90C244D9}"/>
          </ac:picMkLst>
        </pc:picChg>
        <pc:picChg chg="add mod">
          <ac:chgData name="Tao, Bill" userId="8bec7c3f-9b66-413c-b82f-fdf7bc0f8617" providerId="ADAL" clId="{AC9620C4-7F2C-4E99-81FE-02837F353DAE}" dt="2023-09-28T14:39:44.261" v="4825" actId="1076"/>
          <ac:picMkLst>
            <pc:docMk/>
            <pc:sldMk cId="1428716097" sldId="269"/>
            <ac:picMk id="5" creationId="{1D724C90-1DD2-F8A8-F1BC-5F077CCF697C}"/>
          </ac:picMkLst>
        </pc:picChg>
        <pc:picChg chg="add del mod">
          <ac:chgData name="Tao, Bill" userId="8bec7c3f-9b66-413c-b82f-fdf7bc0f8617" providerId="ADAL" clId="{AC9620C4-7F2C-4E99-81FE-02837F353DAE}" dt="2023-09-25T15:03:00.941" v="3778" actId="478"/>
          <ac:picMkLst>
            <pc:docMk/>
            <pc:sldMk cId="1428716097" sldId="269"/>
            <ac:picMk id="5" creationId="{522A2101-71F9-20DB-939E-A4A2D17A9758}"/>
          </ac:picMkLst>
        </pc:picChg>
        <pc:picChg chg="add del mod">
          <ac:chgData name="Tao, Bill" userId="8bec7c3f-9b66-413c-b82f-fdf7bc0f8617" providerId="ADAL" clId="{AC9620C4-7F2C-4E99-81FE-02837F353DAE}" dt="2023-09-25T15:03:01.475" v="3779" actId="478"/>
          <ac:picMkLst>
            <pc:docMk/>
            <pc:sldMk cId="1428716097" sldId="269"/>
            <ac:picMk id="201" creationId="{0D6DE66B-9CDD-037E-7499-3A68DDB9D813}"/>
          </ac:picMkLst>
        </pc:picChg>
        <pc:picChg chg="add mod ord">
          <ac:chgData name="Tao, Bill" userId="8bec7c3f-9b66-413c-b82f-fdf7bc0f8617" providerId="ADAL" clId="{AC9620C4-7F2C-4E99-81FE-02837F353DAE}" dt="2023-09-22T19:22:07.368" v="1913" actId="1076"/>
          <ac:picMkLst>
            <pc:docMk/>
            <pc:sldMk cId="1428716097" sldId="269"/>
            <ac:picMk id="202" creationId="{B22134B4-B2E7-BA65-3CCF-167E8E9D7CC3}"/>
          </ac:picMkLst>
        </pc:picChg>
        <pc:picChg chg="add mod">
          <ac:chgData name="Tao, Bill" userId="8bec7c3f-9b66-413c-b82f-fdf7bc0f8617" providerId="ADAL" clId="{AC9620C4-7F2C-4E99-81FE-02837F353DAE}" dt="2023-09-28T14:39:44.261" v="4825" actId="1076"/>
          <ac:picMkLst>
            <pc:docMk/>
            <pc:sldMk cId="1428716097" sldId="269"/>
            <ac:picMk id="203" creationId="{AE7A73F5-50DB-0B82-A890-FE296B262553}"/>
          </ac:picMkLst>
        </pc:picChg>
        <pc:picChg chg="add del mod">
          <ac:chgData name="Tao, Bill" userId="8bec7c3f-9b66-413c-b82f-fdf7bc0f8617" providerId="ADAL" clId="{AC9620C4-7F2C-4E99-81FE-02837F353DAE}" dt="2023-09-25T15:03:22.131" v="3787" actId="478"/>
          <ac:picMkLst>
            <pc:docMk/>
            <pc:sldMk cId="1428716097" sldId="269"/>
            <ac:picMk id="203" creationId="{FFD9E2C2-2D14-DC58-3394-24E57022EFA5}"/>
          </ac:picMkLst>
        </pc:picChg>
        <pc:picChg chg="add del mod">
          <ac:chgData name="Tao, Bill" userId="8bec7c3f-9b66-413c-b82f-fdf7bc0f8617" providerId="ADAL" clId="{AC9620C4-7F2C-4E99-81FE-02837F353DAE}" dt="2023-09-25T15:04:53.309" v="3796" actId="478"/>
          <ac:picMkLst>
            <pc:docMk/>
            <pc:sldMk cId="1428716097" sldId="269"/>
            <ac:picMk id="204" creationId="{694C1107-A6E6-0278-F28A-75F938FB98E2}"/>
          </ac:picMkLst>
        </pc:picChg>
        <pc:picChg chg="add mod">
          <ac:chgData name="Tao, Bill" userId="8bec7c3f-9b66-413c-b82f-fdf7bc0f8617" providerId="ADAL" clId="{AC9620C4-7F2C-4E99-81FE-02837F353DAE}" dt="2023-09-28T14:39:44.261" v="4825" actId="1076"/>
          <ac:picMkLst>
            <pc:docMk/>
            <pc:sldMk cId="1428716097" sldId="269"/>
            <ac:picMk id="205" creationId="{FF1E6022-B822-11B9-E7A1-BE3983A5D99D}"/>
          </ac:picMkLst>
        </pc:picChg>
        <pc:picChg chg="add del mod">
          <ac:chgData name="Tao, Bill" userId="8bec7c3f-9b66-413c-b82f-fdf7bc0f8617" providerId="ADAL" clId="{AC9620C4-7F2C-4E99-81FE-02837F353DAE}" dt="2023-09-25T15:05:42.034" v="3802" actId="478"/>
          <ac:picMkLst>
            <pc:docMk/>
            <pc:sldMk cId="1428716097" sldId="269"/>
            <ac:picMk id="206" creationId="{995C3882-5F21-8737-D12A-02469C4E27BC}"/>
          </ac:picMkLst>
        </pc:picChg>
        <pc:picChg chg="add del mod">
          <ac:chgData name="Tao, Bill" userId="8bec7c3f-9b66-413c-b82f-fdf7bc0f8617" providerId="ADAL" clId="{AC9620C4-7F2C-4E99-81FE-02837F353DAE}" dt="2023-09-25T15:06:10.527" v="3807" actId="478"/>
          <ac:picMkLst>
            <pc:docMk/>
            <pc:sldMk cId="1428716097" sldId="269"/>
            <ac:picMk id="208" creationId="{6DBDB998-4EEC-18A2-4B77-5D17F07E4AFA}"/>
          </ac:picMkLst>
        </pc:picChg>
        <pc:picChg chg="add del mod">
          <ac:chgData name="Tao, Bill" userId="8bec7c3f-9b66-413c-b82f-fdf7bc0f8617" providerId="ADAL" clId="{AC9620C4-7F2C-4E99-81FE-02837F353DAE}" dt="2023-09-28T14:38:05.489" v="4805" actId="478"/>
          <ac:picMkLst>
            <pc:docMk/>
            <pc:sldMk cId="1428716097" sldId="269"/>
            <ac:picMk id="210" creationId="{E90A14AA-D805-ED07-14AD-1DF11C536C14}"/>
          </ac:picMkLst>
        </pc:picChg>
        <pc:picChg chg="add del mod">
          <ac:chgData name="Tao, Bill" userId="8bec7c3f-9b66-413c-b82f-fdf7bc0f8617" providerId="ADAL" clId="{AC9620C4-7F2C-4E99-81FE-02837F353DAE}" dt="2023-09-25T15:07:18.532" v="3813" actId="478"/>
          <ac:picMkLst>
            <pc:docMk/>
            <pc:sldMk cId="1428716097" sldId="269"/>
            <ac:picMk id="212" creationId="{DAEA4CDD-98EA-F6AF-CF84-32D5A267610A}"/>
          </ac:picMkLst>
        </pc:picChg>
        <pc:picChg chg="mod">
          <ac:chgData name="Tao, Bill" userId="8bec7c3f-9b66-413c-b82f-fdf7bc0f8617" providerId="ADAL" clId="{AC9620C4-7F2C-4E99-81FE-02837F353DAE}" dt="2023-09-22T19:22:00.542" v="1910" actId="1076"/>
          <ac:picMkLst>
            <pc:docMk/>
            <pc:sldMk cId="1428716097" sldId="269"/>
            <ac:picMk id="791" creationId="{258E78F0-8AB3-AAB7-FD88-DE711653741C}"/>
          </ac:picMkLst>
        </pc:picChg>
      </pc:sldChg>
      <pc:sldChg chg="add del">
        <pc:chgData name="Tao, Bill" userId="8bec7c3f-9b66-413c-b82f-fdf7bc0f8617" providerId="ADAL" clId="{AC9620C4-7F2C-4E99-81FE-02837F353DAE}" dt="2023-09-22T18:52:52.277" v="1663" actId="47"/>
        <pc:sldMkLst>
          <pc:docMk/>
          <pc:sldMk cId="1801612575" sldId="270"/>
        </pc:sldMkLst>
      </pc:sldChg>
      <pc:sldChg chg="modSp add del mod modTransition modAnim">
        <pc:chgData name="Tao, Bill" userId="8bec7c3f-9b66-413c-b82f-fdf7bc0f8617" providerId="ADAL" clId="{AC9620C4-7F2C-4E99-81FE-02837F353DAE}" dt="2023-09-25T15:22:22.097" v="3973" actId="2696"/>
        <pc:sldMkLst>
          <pc:docMk/>
          <pc:sldMk cId="2071722848" sldId="270"/>
        </pc:sldMkLst>
        <pc:spChg chg="mod">
          <ac:chgData name="Tao, Bill" userId="8bec7c3f-9b66-413c-b82f-fdf7bc0f8617" providerId="ADAL" clId="{AC9620C4-7F2C-4E99-81FE-02837F353DAE}" dt="2023-09-22T18:53:14.341" v="1668" actId="1076"/>
          <ac:spMkLst>
            <pc:docMk/>
            <pc:sldMk cId="2071722848" sldId="270"/>
            <ac:spMk id="5" creationId="{ED1DC4A5-4AC4-E699-3DD0-60B08C93840F}"/>
          </ac:spMkLst>
        </pc:spChg>
        <pc:spChg chg="mod">
          <ac:chgData name="Tao, Bill" userId="8bec7c3f-9b66-413c-b82f-fdf7bc0f8617" providerId="ADAL" clId="{AC9620C4-7F2C-4E99-81FE-02837F353DAE}" dt="2023-09-22T19:08:19.260" v="1733" actId="208"/>
          <ac:spMkLst>
            <pc:docMk/>
            <pc:sldMk cId="2071722848" sldId="270"/>
            <ac:spMk id="6" creationId="{867FC5B5-3973-E107-F142-8C93C288CD37}"/>
          </ac:spMkLst>
        </pc:spChg>
        <pc:spChg chg="mod">
          <ac:chgData name="Tao, Bill" userId="8bec7c3f-9b66-413c-b82f-fdf7bc0f8617" providerId="ADAL" clId="{AC9620C4-7F2C-4E99-81FE-02837F353DAE}" dt="2023-09-22T19:08:19.260" v="1733" actId="208"/>
          <ac:spMkLst>
            <pc:docMk/>
            <pc:sldMk cId="2071722848" sldId="270"/>
            <ac:spMk id="7" creationId="{C7ED4C4D-C63E-81F1-AF09-4D1ADF9E995D}"/>
          </ac:spMkLst>
        </pc:spChg>
        <pc:spChg chg="mod">
          <ac:chgData name="Tao, Bill" userId="8bec7c3f-9b66-413c-b82f-fdf7bc0f8617" providerId="ADAL" clId="{AC9620C4-7F2C-4E99-81FE-02837F353DAE}" dt="2023-09-22T19:08:19.260" v="1733" actId="208"/>
          <ac:spMkLst>
            <pc:docMk/>
            <pc:sldMk cId="2071722848" sldId="270"/>
            <ac:spMk id="8" creationId="{A23C0083-CC78-A698-ECDC-8CDC73D331D7}"/>
          </ac:spMkLst>
        </pc:spChg>
      </pc:sldChg>
      <pc:sldChg chg="add">
        <pc:chgData name="Tao, Bill" userId="8bec7c3f-9b66-413c-b82f-fdf7bc0f8617" providerId="ADAL" clId="{AC9620C4-7F2C-4E99-81FE-02837F353DAE}" dt="2023-09-25T15:22:29.690" v="3974"/>
        <pc:sldMkLst>
          <pc:docMk/>
          <pc:sldMk cId="2780060647" sldId="270"/>
        </pc:sldMkLst>
      </pc:sldChg>
      <pc:sldChg chg="addSp modSp mod modAnim">
        <pc:chgData name="Tao, Bill" userId="8bec7c3f-9b66-413c-b82f-fdf7bc0f8617" providerId="ADAL" clId="{AC9620C4-7F2C-4E99-81FE-02837F353DAE}" dt="2023-09-29T16:04:37.633" v="5590"/>
        <pc:sldMkLst>
          <pc:docMk/>
          <pc:sldMk cId="2855221041" sldId="270"/>
        </pc:sldMkLst>
        <pc:spChg chg="mod">
          <ac:chgData name="Tao, Bill" userId="8bec7c3f-9b66-413c-b82f-fdf7bc0f8617" providerId="ADAL" clId="{AC9620C4-7F2C-4E99-81FE-02837F353DAE}" dt="2023-09-29T13:56:37.555" v="5312"/>
          <ac:spMkLst>
            <pc:docMk/>
            <pc:sldMk cId="2855221041" sldId="270"/>
            <ac:spMk id="2" creationId="{552ABB4C-D15A-944B-0F1D-C200008B7363}"/>
          </ac:spMkLst>
        </pc:spChg>
        <pc:spChg chg="add mod">
          <ac:chgData name="Tao, Bill" userId="8bec7c3f-9b66-413c-b82f-fdf7bc0f8617" providerId="ADAL" clId="{AC9620C4-7F2C-4E99-81FE-02837F353DAE}" dt="2023-09-29T16:04:18.542" v="5588" actId="1076"/>
          <ac:spMkLst>
            <pc:docMk/>
            <pc:sldMk cId="2855221041" sldId="270"/>
            <ac:spMk id="3" creationId="{A741BFAC-9E7C-CF0E-344C-B4239879007D}"/>
          </ac:spMkLst>
        </pc:spChg>
        <pc:spChg chg="add mod">
          <ac:chgData name="Tao, Bill" userId="8bec7c3f-9b66-413c-b82f-fdf7bc0f8617" providerId="ADAL" clId="{AC9620C4-7F2C-4E99-81FE-02837F353DAE}" dt="2023-09-29T16:04:20.978" v="5589" actId="1076"/>
          <ac:spMkLst>
            <pc:docMk/>
            <pc:sldMk cId="2855221041" sldId="270"/>
            <ac:spMk id="13" creationId="{B653DC20-CFF9-5F11-7F16-A40088EEA468}"/>
          </ac:spMkLst>
        </pc:spChg>
      </pc:sldChg>
      <pc:sldChg chg="modSp mod modAnim">
        <pc:chgData name="Tao, Bill" userId="8bec7c3f-9b66-413c-b82f-fdf7bc0f8617" providerId="ADAL" clId="{AC9620C4-7F2C-4E99-81FE-02837F353DAE}" dt="2023-09-29T18:53:34.317" v="5814" actId="20577"/>
        <pc:sldMkLst>
          <pc:docMk/>
          <pc:sldMk cId="2218092874" sldId="271"/>
        </pc:sldMkLst>
        <pc:spChg chg="mod">
          <ac:chgData name="Tao, Bill" userId="8bec7c3f-9b66-413c-b82f-fdf7bc0f8617" providerId="ADAL" clId="{AC9620C4-7F2C-4E99-81FE-02837F353DAE}" dt="2023-09-29T13:56:39.759" v="5313"/>
          <ac:spMkLst>
            <pc:docMk/>
            <pc:sldMk cId="2218092874" sldId="271"/>
            <ac:spMk id="2" creationId="{552ABB4C-D15A-944B-0F1D-C200008B7363}"/>
          </ac:spMkLst>
        </pc:spChg>
        <pc:spChg chg="mod">
          <ac:chgData name="Tao, Bill" userId="8bec7c3f-9b66-413c-b82f-fdf7bc0f8617" providerId="ADAL" clId="{AC9620C4-7F2C-4E99-81FE-02837F353DAE}" dt="2023-09-29T18:53:34.317" v="5814" actId="20577"/>
          <ac:spMkLst>
            <pc:docMk/>
            <pc:sldMk cId="2218092874" sldId="271"/>
            <ac:spMk id="3" creationId="{2221F256-8564-C014-E3A8-C294A164E089}"/>
          </ac:spMkLst>
        </pc:spChg>
        <pc:spChg chg="mod">
          <ac:chgData name="Tao, Bill" userId="8bec7c3f-9b66-413c-b82f-fdf7bc0f8617" providerId="ADAL" clId="{AC9620C4-7F2C-4E99-81FE-02837F353DAE}" dt="2023-09-29T15:15:29.134" v="5417" actId="20577"/>
          <ac:spMkLst>
            <pc:docMk/>
            <pc:sldMk cId="2218092874" sldId="271"/>
            <ac:spMk id="16" creationId="{E7436A1D-444A-0CB5-9013-B85D9D41F225}"/>
          </ac:spMkLst>
        </pc:spChg>
        <pc:spChg chg="mod">
          <ac:chgData name="Tao, Bill" userId="8bec7c3f-9b66-413c-b82f-fdf7bc0f8617" providerId="ADAL" clId="{AC9620C4-7F2C-4E99-81FE-02837F353DAE}" dt="2023-09-29T15:13:55.915" v="5405" actId="20577"/>
          <ac:spMkLst>
            <pc:docMk/>
            <pc:sldMk cId="2218092874" sldId="271"/>
            <ac:spMk id="18" creationId="{8B0A9E0E-BD6B-163A-0643-AC414E4F35BB}"/>
          </ac:spMkLst>
        </pc:spChg>
      </pc:sldChg>
      <pc:sldChg chg="addSp delSp modSp add del mod delAnim modAnim">
        <pc:chgData name="Tao, Bill" userId="8bec7c3f-9b66-413c-b82f-fdf7bc0f8617" providerId="ADAL" clId="{AC9620C4-7F2C-4E99-81FE-02837F353DAE}" dt="2023-09-25T15:22:22.097" v="3973" actId="2696"/>
        <pc:sldMkLst>
          <pc:docMk/>
          <pc:sldMk cId="2629172700" sldId="271"/>
        </pc:sldMkLst>
        <pc:spChg chg="add mod">
          <ac:chgData name="Tao, Bill" userId="8bec7c3f-9b66-413c-b82f-fdf7bc0f8617" providerId="ADAL" clId="{AC9620C4-7F2C-4E99-81FE-02837F353DAE}" dt="2023-09-22T19:15:42.739" v="1815" actId="16959"/>
          <ac:spMkLst>
            <pc:docMk/>
            <pc:sldMk cId="2629172700" sldId="271"/>
            <ac:spMk id="3" creationId="{2221F256-8564-C014-E3A8-C294A164E089}"/>
          </ac:spMkLst>
        </pc:spChg>
        <pc:spChg chg="mod">
          <ac:chgData name="Tao, Bill" userId="8bec7c3f-9b66-413c-b82f-fdf7bc0f8617" providerId="ADAL" clId="{AC9620C4-7F2C-4E99-81FE-02837F353DAE}" dt="2023-09-22T18:55:30.955" v="1718" actId="1037"/>
          <ac:spMkLst>
            <pc:docMk/>
            <pc:sldMk cId="2629172700" sldId="271"/>
            <ac:spMk id="4" creationId="{08731C8B-125F-4295-3596-5B7F6CC2ACDD}"/>
          </ac:spMkLst>
        </pc:spChg>
        <pc:spChg chg="mod">
          <ac:chgData name="Tao, Bill" userId="8bec7c3f-9b66-413c-b82f-fdf7bc0f8617" providerId="ADAL" clId="{AC9620C4-7F2C-4E99-81FE-02837F353DAE}" dt="2023-09-22T18:55:30.955" v="1718" actId="1037"/>
          <ac:spMkLst>
            <pc:docMk/>
            <pc:sldMk cId="2629172700" sldId="271"/>
            <ac:spMk id="5" creationId="{ED1DC4A5-4AC4-E699-3DD0-60B08C93840F}"/>
          </ac:spMkLst>
        </pc:spChg>
        <pc:spChg chg="mod">
          <ac:chgData name="Tao, Bill" userId="8bec7c3f-9b66-413c-b82f-fdf7bc0f8617" providerId="ADAL" clId="{AC9620C4-7F2C-4E99-81FE-02837F353DAE}" dt="2023-09-22T19:08:25.490" v="1734" actId="208"/>
          <ac:spMkLst>
            <pc:docMk/>
            <pc:sldMk cId="2629172700" sldId="271"/>
            <ac:spMk id="6" creationId="{867FC5B5-3973-E107-F142-8C93C288CD37}"/>
          </ac:spMkLst>
        </pc:spChg>
        <pc:spChg chg="mod">
          <ac:chgData name="Tao, Bill" userId="8bec7c3f-9b66-413c-b82f-fdf7bc0f8617" providerId="ADAL" clId="{AC9620C4-7F2C-4E99-81FE-02837F353DAE}" dt="2023-09-22T19:08:25.490" v="1734" actId="208"/>
          <ac:spMkLst>
            <pc:docMk/>
            <pc:sldMk cId="2629172700" sldId="271"/>
            <ac:spMk id="7" creationId="{C7ED4C4D-C63E-81F1-AF09-4D1ADF9E995D}"/>
          </ac:spMkLst>
        </pc:spChg>
        <pc:spChg chg="mod">
          <ac:chgData name="Tao, Bill" userId="8bec7c3f-9b66-413c-b82f-fdf7bc0f8617" providerId="ADAL" clId="{AC9620C4-7F2C-4E99-81FE-02837F353DAE}" dt="2023-09-22T19:08:25.490" v="1734" actId="208"/>
          <ac:spMkLst>
            <pc:docMk/>
            <pc:sldMk cId="2629172700" sldId="271"/>
            <ac:spMk id="8" creationId="{A23C0083-CC78-A698-ECDC-8CDC73D331D7}"/>
          </ac:spMkLst>
        </pc:spChg>
        <pc:spChg chg="mod">
          <ac:chgData name="Tao, Bill" userId="8bec7c3f-9b66-413c-b82f-fdf7bc0f8617" providerId="ADAL" clId="{AC9620C4-7F2C-4E99-81FE-02837F353DAE}" dt="2023-09-22T18:55:30.955" v="1718" actId="1037"/>
          <ac:spMkLst>
            <pc:docMk/>
            <pc:sldMk cId="2629172700" sldId="271"/>
            <ac:spMk id="9" creationId="{65F1E2EC-FA3C-E4E2-3E74-EE5EB3C5B965}"/>
          </ac:spMkLst>
        </pc:spChg>
        <pc:spChg chg="mod">
          <ac:chgData name="Tao, Bill" userId="8bec7c3f-9b66-413c-b82f-fdf7bc0f8617" providerId="ADAL" clId="{AC9620C4-7F2C-4E99-81FE-02837F353DAE}" dt="2023-09-22T18:55:30.955" v="1718" actId="1037"/>
          <ac:spMkLst>
            <pc:docMk/>
            <pc:sldMk cId="2629172700" sldId="271"/>
            <ac:spMk id="10" creationId="{3B9B5033-11AC-5D26-C904-0084BFFBF855}"/>
          </ac:spMkLst>
        </pc:spChg>
        <pc:spChg chg="mod">
          <ac:chgData name="Tao, Bill" userId="8bec7c3f-9b66-413c-b82f-fdf7bc0f8617" providerId="ADAL" clId="{AC9620C4-7F2C-4E99-81FE-02837F353DAE}" dt="2023-09-22T18:55:30.955" v="1718" actId="1037"/>
          <ac:spMkLst>
            <pc:docMk/>
            <pc:sldMk cId="2629172700" sldId="271"/>
            <ac:spMk id="11" creationId="{89090BEC-DE84-1F75-A49B-B81FB8E8F2FE}"/>
          </ac:spMkLst>
        </pc:spChg>
        <pc:spChg chg="add mod">
          <ac:chgData name="Tao, Bill" userId="8bec7c3f-9b66-413c-b82f-fdf7bc0f8617" providerId="ADAL" clId="{AC9620C4-7F2C-4E99-81FE-02837F353DAE}" dt="2023-09-22T19:16:55.484" v="1821" actId="207"/>
          <ac:spMkLst>
            <pc:docMk/>
            <pc:sldMk cId="2629172700" sldId="271"/>
            <ac:spMk id="13" creationId="{6A6E92A9-4162-6FB7-5B7F-F00B3AC1D532}"/>
          </ac:spMkLst>
        </pc:spChg>
        <pc:spChg chg="mod">
          <ac:chgData name="Tao, Bill" userId="8bec7c3f-9b66-413c-b82f-fdf7bc0f8617" providerId="ADAL" clId="{AC9620C4-7F2C-4E99-81FE-02837F353DAE}" dt="2023-09-22T18:55:30.955" v="1718" actId="1037"/>
          <ac:spMkLst>
            <pc:docMk/>
            <pc:sldMk cId="2629172700" sldId="271"/>
            <ac:spMk id="14" creationId="{76094ABC-4454-DB1F-B0F6-A7E55C27804A}"/>
          </ac:spMkLst>
        </pc:spChg>
        <pc:spChg chg="mod">
          <ac:chgData name="Tao, Bill" userId="8bec7c3f-9b66-413c-b82f-fdf7bc0f8617" providerId="ADAL" clId="{AC9620C4-7F2C-4E99-81FE-02837F353DAE}" dt="2023-09-22T18:55:30.955" v="1718" actId="1037"/>
          <ac:spMkLst>
            <pc:docMk/>
            <pc:sldMk cId="2629172700" sldId="271"/>
            <ac:spMk id="15" creationId="{7031D08A-8838-1597-9C08-BA138DD684FB}"/>
          </ac:spMkLst>
        </pc:spChg>
        <pc:spChg chg="add mod">
          <ac:chgData name="Tao, Bill" userId="8bec7c3f-9b66-413c-b82f-fdf7bc0f8617" providerId="ADAL" clId="{AC9620C4-7F2C-4E99-81FE-02837F353DAE}" dt="2023-09-22T19:14:27.961" v="1814" actId="1037"/>
          <ac:spMkLst>
            <pc:docMk/>
            <pc:sldMk cId="2629172700" sldId="271"/>
            <ac:spMk id="16" creationId="{E7436A1D-444A-0CB5-9013-B85D9D41F225}"/>
          </ac:spMkLst>
        </pc:spChg>
        <pc:spChg chg="add del mod">
          <ac:chgData name="Tao, Bill" userId="8bec7c3f-9b66-413c-b82f-fdf7bc0f8617" providerId="ADAL" clId="{AC9620C4-7F2C-4E99-81FE-02837F353DAE}" dt="2023-09-25T15:20:27.868" v="3912" actId="478"/>
          <ac:spMkLst>
            <pc:docMk/>
            <pc:sldMk cId="2629172700" sldId="271"/>
            <ac:spMk id="17" creationId="{2AE4D30A-A80D-D14B-60F5-F0C0087D55FA}"/>
          </ac:spMkLst>
        </pc:spChg>
        <pc:spChg chg="add mod">
          <ac:chgData name="Tao, Bill" userId="8bec7c3f-9b66-413c-b82f-fdf7bc0f8617" providerId="ADAL" clId="{AC9620C4-7F2C-4E99-81FE-02837F353DAE}" dt="2023-09-25T14:56:06.562" v="3658" actId="255"/>
          <ac:spMkLst>
            <pc:docMk/>
            <pc:sldMk cId="2629172700" sldId="271"/>
            <ac:spMk id="18" creationId="{8B0A9E0E-BD6B-163A-0643-AC414E4F35BB}"/>
          </ac:spMkLst>
        </pc:spChg>
        <pc:spChg chg="add del mod">
          <ac:chgData name="Tao, Bill" userId="8bec7c3f-9b66-413c-b82f-fdf7bc0f8617" providerId="ADAL" clId="{AC9620C4-7F2C-4E99-81FE-02837F353DAE}" dt="2023-09-25T14:56:11.513" v="3659" actId="478"/>
          <ac:spMkLst>
            <pc:docMk/>
            <pc:sldMk cId="2629172700" sldId="271"/>
            <ac:spMk id="19" creationId="{A6F43F4B-D98B-AB2C-6788-E05C2A74020A}"/>
          </ac:spMkLst>
        </pc:spChg>
        <pc:cxnChg chg="mod">
          <ac:chgData name="Tao, Bill" userId="8bec7c3f-9b66-413c-b82f-fdf7bc0f8617" providerId="ADAL" clId="{AC9620C4-7F2C-4E99-81FE-02837F353DAE}" dt="2023-09-22T18:55:30.955" v="1718" actId="1037"/>
          <ac:cxnSpMkLst>
            <pc:docMk/>
            <pc:sldMk cId="2629172700" sldId="271"/>
            <ac:cxnSpMk id="12" creationId="{822E37A5-410C-F088-1351-EA62E28EBDCB}"/>
          </ac:cxnSpMkLst>
        </pc:cxnChg>
        <pc:cxnChg chg="add del mod">
          <ac:chgData name="Tao, Bill" userId="8bec7c3f-9b66-413c-b82f-fdf7bc0f8617" providerId="ADAL" clId="{AC9620C4-7F2C-4E99-81FE-02837F353DAE}" dt="2023-09-25T14:56:12.718" v="3660" actId="478"/>
          <ac:cxnSpMkLst>
            <pc:docMk/>
            <pc:sldMk cId="2629172700" sldId="271"/>
            <ac:cxnSpMk id="21" creationId="{F27637D7-7D55-DFD7-C477-75C74DFFFE2F}"/>
          </ac:cxnSpMkLst>
        </pc:cxnChg>
      </pc:sldChg>
      <pc:sldChg chg="modSp add mod modAnim">
        <pc:chgData name="Tao, Bill" userId="8bec7c3f-9b66-413c-b82f-fdf7bc0f8617" providerId="ADAL" clId="{AC9620C4-7F2C-4E99-81FE-02837F353DAE}" dt="2023-09-28T17:19:34.397" v="5074" actId="207"/>
        <pc:sldMkLst>
          <pc:docMk/>
          <pc:sldMk cId="2951132577" sldId="271"/>
        </pc:sldMkLst>
        <pc:spChg chg="mod">
          <ac:chgData name="Tao, Bill" userId="8bec7c3f-9b66-413c-b82f-fdf7bc0f8617" providerId="ADAL" clId="{AC9620C4-7F2C-4E99-81FE-02837F353DAE}" dt="2023-09-28T17:19:34.397" v="5074" actId="207"/>
          <ac:spMkLst>
            <pc:docMk/>
            <pc:sldMk cId="2951132577" sldId="271"/>
            <ac:spMk id="18" creationId="{8B0A9E0E-BD6B-163A-0643-AC414E4F35BB}"/>
          </ac:spMkLst>
        </pc:spChg>
      </pc:sldChg>
      <pc:sldChg chg="addSp delSp modSp new mod modAnim modShow">
        <pc:chgData name="Tao, Bill" userId="8bec7c3f-9b66-413c-b82f-fdf7bc0f8617" providerId="ADAL" clId="{AC9620C4-7F2C-4E99-81FE-02837F353DAE}" dt="2023-09-28T14:56:34.431" v="4945" actId="14100"/>
        <pc:sldMkLst>
          <pc:docMk/>
          <pc:sldMk cId="2361569893" sldId="272"/>
        </pc:sldMkLst>
        <pc:spChg chg="mod">
          <ac:chgData name="Tao, Bill" userId="8bec7c3f-9b66-413c-b82f-fdf7bc0f8617" providerId="ADAL" clId="{AC9620C4-7F2C-4E99-81FE-02837F353DAE}" dt="2023-09-22T19:32:02.405" v="1932" actId="20577"/>
          <ac:spMkLst>
            <pc:docMk/>
            <pc:sldMk cId="2361569893" sldId="272"/>
            <ac:spMk id="2" creationId="{CE63DE17-278D-46F7-D377-9D53188343BE}"/>
          </ac:spMkLst>
        </pc:spChg>
        <pc:spChg chg="del">
          <ac:chgData name="Tao, Bill" userId="8bec7c3f-9b66-413c-b82f-fdf7bc0f8617" providerId="ADAL" clId="{AC9620C4-7F2C-4E99-81FE-02837F353DAE}" dt="2023-09-22T19:32:22.431" v="1934" actId="478"/>
          <ac:spMkLst>
            <pc:docMk/>
            <pc:sldMk cId="2361569893" sldId="272"/>
            <ac:spMk id="3" creationId="{CB025306-A787-D0A1-A36E-84BD63F5E1B6}"/>
          </ac:spMkLst>
        </pc:spChg>
        <pc:spChg chg="add mod">
          <ac:chgData name="Tao, Bill" userId="8bec7c3f-9b66-413c-b82f-fdf7bc0f8617" providerId="ADAL" clId="{AC9620C4-7F2C-4E99-81FE-02837F353DAE}" dt="2023-09-28T14:56:34.431" v="4945" actId="14100"/>
          <ac:spMkLst>
            <pc:docMk/>
            <pc:sldMk cId="2361569893" sldId="272"/>
            <ac:spMk id="3" creationId="{E7EB0EEB-5B29-B78B-B06B-CA8D4A37A926}"/>
          </ac:spMkLst>
        </pc:spChg>
        <pc:spChg chg="add mod">
          <ac:chgData name="Tao, Bill" userId="8bec7c3f-9b66-413c-b82f-fdf7bc0f8617" providerId="ADAL" clId="{AC9620C4-7F2C-4E99-81FE-02837F353DAE}" dt="2023-09-22T20:23:59.776" v="2384" actId="14100"/>
          <ac:spMkLst>
            <pc:docMk/>
            <pc:sldMk cId="2361569893" sldId="272"/>
            <ac:spMk id="6" creationId="{60F4118D-0957-A895-40C9-CADD8C6BAA8C}"/>
          </ac:spMkLst>
        </pc:spChg>
        <pc:spChg chg="add mod">
          <ac:chgData name="Tao, Bill" userId="8bec7c3f-9b66-413c-b82f-fdf7bc0f8617" providerId="ADAL" clId="{AC9620C4-7F2C-4E99-81FE-02837F353DAE}" dt="2023-09-22T20:23:50.645" v="2373" actId="1038"/>
          <ac:spMkLst>
            <pc:docMk/>
            <pc:sldMk cId="2361569893" sldId="272"/>
            <ac:spMk id="7" creationId="{777C82AA-E251-A1E0-A513-D5436D2D6F40}"/>
          </ac:spMkLst>
        </pc:spChg>
        <pc:picChg chg="add mod">
          <ac:chgData name="Tao, Bill" userId="8bec7c3f-9b66-413c-b82f-fdf7bc0f8617" providerId="ADAL" clId="{AC9620C4-7F2C-4E99-81FE-02837F353DAE}" dt="2023-09-22T20:23:54.251" v="2383" actId="1037"/>
          <ac:picMkLst>
            <pc:docMk/>
            <pc:sldMk cId="2361569893" sldId="272"/>
            <ac:picMk id="4" creationId="{DAA37860-6A48-BA94-6C68-15B32F6EEF9B}"/>
          </ac:picMkLst>
        </pc:picChg>
        <pc:picChg chg="add mod">
          <ac:chgData name="Tao, Bill" userId="8bec7c3f-9b66-413c-b82f-fdf7bc0f8617" providerId="ADAL" clId="{AC9620C4-7F2C-4E99-81FE-02837F353DAE}" dt="2023-09-22T20:23:50.645" v="2373" actId="1038"/>
          <ac:picMkLst>
            <pc:docMk/>
            <pc:sldMk cId="2361569893" sldId="272"/>
            <ac:picMk id="5" creationId="{D745C56D-240F-A5DA-FFE6-94AD6D2F28C3}"/>
          </ac:picMkLst>
        </pc:picChg>
      </pc:sldChg>
      <pc:sldChg chg="addSp delSp modSp new del mod modAnim">
        <pc:chgData name="Tao, Bill" userId="8bec7c3f-9b66-413c-b82f-fdf7bc0f8617" providerId="ADAL" clId="{AC9620C4-7F2C-4E99-81FE-02837F353DAE}" dt="2023-10-08T19:26:35.220" v="5881" actId="47"/>
        <pc:sldMkLst>
          <pc:docMk/>
          <pc:sldMk cId="2066724343" sldId="273"/>
        </pc:sldMkLst>
        <pc:spChg chg="mod">
          <ac:chgData name="Tao, Bill" userId="8bec7c3f-9b66-413c-b82f-fdf7bc0f8617" providerId="ADAL" clId="{AC9620C4-7F2C-4E99-81FE-02837F353DAE}" dt="2023-09-22T19:42:45.214" v="2134" actId="20577"/>
          <ac:spMkLst>
            <pc:docMk/>
            <pc:sldMk cId="2066724343" sldId="273"/>
            <ac:spMk id="2" creationId="{BA406752-C406-7ADB-ACB2-AE1221E6F751}"/>
          </ac:spMkLst>
        </pc:spChg>
        <pc:spChg chg="mod">
          <ac:chgData name="Tao, Bill" userId="8bec7c3f-9b66-413c-b82f-fdf7bc0f8617" providerId="ADAL" clId="{AC9620C4-7F2C-4E99-81FE-02837F353DAE}" dt="2023-09-28T14:56:50.831" v="4946" actId="207"/>
          <ac:spMkLst>
            <pc:docMk/>
            <pc:sldMk cId="2066724343" sldId="273"/>
            <ac:spMk id="3" creationId="{17EE9F27-369E-9546-1DEF-70D24A98F7E1}"/>
          </ac:spMkLst>
        </pc:spChg>
        <pc:spChg chg="del">
          <ac:chgData name="Tao, Bill" userId="8bec7c3f-9b66-413c-b82f-fdf7bc0f8617" providerId="ADAL" clId="{AC9620C4-7F2C-4E99-81FE-02837F353DAE}" dt="2023-09-22T19:42:48.088" v="2135" actId="478"/>
          <ac:spMkLst>
            <pc:docMk/>
            <pc:sldMk cId="2066724343" sldId="273"/>
            <ac:spMk id="3" creationId="{6383E4A6-7BC2-5454-0574-E72A4C017908}"/>
          </ac:spMkLst>
        </pc:spChg>
        <pc:spChg chg="add mod">
          <ac:chgData name="Tao, Bill" userId="8bec7c3f-9b66-413c-b82f-fdf7bc0f8617" providerId="ADAL" clId="{AC9620C4-7F2C-4E99-81FE-02837F353DAE}" dt="2023-09-22T21:01:18.364" v="2808" actId="1582"/>
          <ac:spMkLst>
            <pc:docMk/>
            <pc:sldMk cId="2066724343" sldId="273"/>
            <ac:spMk id="15" creationId="{441F5F7D-249F-0F3C-5B1C-B0AB64B42EA7}"/>
          </ac:spMkLst>
        </pc:spChg>
        <pc:spChg chg="add mod">
          <ac:chgData name="Tao, Bill" userId="8bec7c3f-9b66-413c-b82f-fdf7bc0f8617" providerId="ADAL" clId="{AC9620C4-7F2C-4E99-81FE-02837F353DAE}" dt="2023-09-28T14:56:50.831" v="4946" actId="207"/>
          <ac:spMkLst>
            <pc:docMk/>
            <pc:sldMk cId="2066724343" sldId="273"/>
            <ac:spMk id="16" creationId="{672AC62D-690E-D631-C4FF-3F90102BDC15}"/>
          </ac:spMkLst>
        </pc:spChg>
        <pc:graphicFrameChg chg="add del mod">
          <ac:chgData name="Tao, Bill" userId="8bec7c3f-9b66-413c-b82f-fdf7bc0f8617" providerId="ADAL" clId="{AC9620C4-7F2C-4E99-81FE-02837F353DAE}" dt="2023-09-28T14:42:55.346" v="4894"/>
          <ac:graphicFrameMkLst>
            <pc:docMk/>
            <pc:sldMk cId="2066724343" sldId="273"/>
            <ac:graphicFrameMk id="4" creationId="{1D865BBA-327E-1364-5BDF-D5EA892AC801}"/>
          </ac:graphicFrameMkLst>
        </pc:graphicFrameChg>
        <pc:graphicFrameChg chg="add del mod">
          <ac:chgData name="Tao, Bill" userId="8bec7c3f-9b66-413c-b82f-fdf7bc0f8617" providerId="ADAL" clId="{AC9620C4-7F2C-4E99-81FE-02837F353DAE}" dt="2023-09-22T19:48:41.142" v="2153" actId="478"/>
          <ac:graphicFrameMkLst>
            <pc:docMk/>
            <pc:sldMk cId="2066724343" sldId="273"/>
            <ac:graphicFrameMk id="6" creationId="{DDD653AD-0D1F-829F-3FDF-426799D54CA1}"/>
          </ac:graphicFrameMkLst>
        </pc:graphicFrameChg>
        <pc:graphicFrameChg chg="add del mod">
          <ac:chgData name="Tao, Bill" userId="8bec7c3f-9b66-413c-b82f-fdf7bc0f8617" providerId="ADAL" clId="{AC9620C4-7F2C-4E99-81FE-02837F353DAE}" dt="2023-09-22T19:49:53.587" v="2166" actId="478"/>
          <ac:graphicFrameMkLst>
            <pc:docMk/>
            <pc:sldMk cId="2066724343" sldId="273"/>
            <ac:graphicFrameMk id="9" creationId="{F0F9901D-8268-BC8F-8961-3645DD217C63}"/>
          </ac:graphicFrameMkLst>
        </pc:graphicFrameChg>
        <pc:graphicFrameChg chg="add del mod">
          <ac:chgData name="Tao, Bill" userId="8bec7c3f-9b66-413c-b82f-fdf7bc0f8617" providerId="ADAL" clId="{AC9620C4-7F2C-4E99-81FE-02837F353DAE}" dt="2023-09-22T19:51:33.486" v="2173" actId="478"/>
          <ac:graphicFrameMkLst>
            <pc:docMk/>
            <pc:sldMk cId="2066724343" sldId="273"/>
            <ac:graphicFrameMk id="12" creationId="{4A1B6D82-36F8-F3F4-208F-E12B984C5F6A}"/>
          </ac:graphicFrameMkLst>
        </pc:graphicFrameChg>
        <pc:graphicFrameChg chg="add del mod">
          <ac:chgData name="Tao, Bill" userId="8bec7c3f-9b66-413c-b82f-fdf7bc0f8617" providerId="ADAL" clId="{AC9620C4-7F2C-4E99-81FE-02837F353DAE}" dt="2023-09-22T19:56:14.414" v="2238" actId="478"/>
          <ac:graphicFrameMkLst>
            <pc:docMk/>
            <pc:sldMk cId="2066724343" sldId="273"/>
            <ac:graphicFrameMk id="13" creationId="{D60F8D8A-E1C6-7B29-BC60-2967693C6BDF}"/>
          </ac:graphicFrameMkLst>
        </pc:graphicFrameChg>
        <pc:graphicFrameChg chg="add mod">
          <ac:chgData name="Tao, Bill" userId="8bec7c3f-9b66-413c-b82f-fdf7bc0f8617" providerId="ADAL" clId="{AC9620C4-7F2C-4E99-81FE-02837F353DAE}" dt="2023-09-22T19:59:05.768" v="2242" actId="1076"/>
          <ac:graphicFrameMkLst>
            <pc:docMk/>
            <pc:sldMk cId="2066724343" sldId="273"/>
            <ac:graphicFrameMk id="14" creationId="{D60F8D8A-E1C6-7B29-BC60-2967693C6BDF}"/>
          </ac:graphicFrameMkLst>
        </pc:graphicFrameChg>
      </pc:sldChg>
      <pc:sldChg chg="addSp delSp modSp new del mod modAnim modShow">
        <pc:chgData name="Tao, Bill" userId="8bec7c3f-9b66-413c-b82f-fdf7bc0f8617" providerId="ADAL" clId="{AC9620C4-7F2C-4E99-81FE-02837F353DAE}" dt="2023-10-08T19:26:36.267" v="5882" actId="47"/>
        <pc:sldMkLst>
          <pc:docMk/>
          <pc:sldMk cId="3976351677" sldId="274"/>
        </pc:sldMkLst>
        <pc:spChg chg="mod">
          <ac:chgData name="Tao, Bill" userId="8bec7c3f-9b66-413c-b82f-fdf7bc0f8617" providerId="ADAL" clId="{AC9620C4-7F2C-4E99-81FE-02837F353DAE}" dt="2023-09-25T14:17:01.012" v="3274" actId="20577"/>
          <ac:spMkLst>
            <pc:docMk/>
            <pc:sldMk cId="3976351677" sldId="274"/>
            <ac:spMk id="2" creationId="{19FA4BA3-B6C2-6FDE-A734-4D21756D4A89}"/>
          </ac:spMkLst>
        </pc:spChg>
        <pc:spChg chg="add del">
          <ac:chgData name="Tao, Bill" userId="8bec7c3f-9b66-413c-b82f-fdf7bc0f8617" providerId="ADAL" clId="{AC9620C4-7F2C-4E99-81FE-02837F353DAE}" dt="2023-09-22T20:01:10.733" v="2267" actId="478"/>
          <ac:spMkLst>
            <pc:docMk/>
            <pc:sldMk cId="3976351677" sldId="274"/>
            <ac:spMk id="3" creationId="{D34A0CF4-4C6D-FCF3-2540-F474195C7E6F}"/>
          </ac:spMkLst>
        </pc:spChg>
        <pc:spChg chg="add mod">
          <ac:chgData name="Tao, Bill" userId="8bec7c3f-9b66-413c-b82f-fdf7bc0f8617" providerId="ADAL" clId="{AC9620C4-7F2C-4E99-81FE-02837F353DAE}" dt="2023-09-22T21:02:13.477" v="2850" actId="1076"/>
          <ac:spMkLst>
            <pc:docMk/>
            <pc:sldMk cId="3976351677" sldId="274"/>
            <ac:spMk id="8" creationId="{59A38D6E-6E36-B901-9843-46B35C6BA138}"/>
          </ac:spMkLst>
        </pc:spChg>
        <pc:spChg chg="add mod">
          <ac:chgData name="Tao, Bill" userId="8bec7c3f-9b66-413c-b82f-fdf7bc0f8617" providerId="ADAL" clId="{AC9620C4-7F2C-4E99-81FE-02837F353DAE}" dt="2023-09-22T21:02:26.633" v="2872" actId="14100"/>
          <ac:spMkLst>
            <pc:docMk/>
            <pc:sldMk cId="3976351677" sldId="274"/>
            <ac:spMk id="9" creationId="{767AF50D-D224-FFF9-6655-0FF71C29938E}"/>
          </ac:spMkLst>
        </pc:spChg>
        <pc:graphicFrameChg chg="add del mod">
          <ac:chgData name="Tao, Bill" userId="8bec7c3f-9b66-413c-b82f-fdf7bc0f8617" providerId="ADAL" clId="{AC9620C4-7F2C-4E99-81FE-02837F353DAE}" dt="2023-09-22T20:01:08.011" v="2266" actId="1957"/>
          <ac:graphicFrameMkLst>
            <pc:docMk/>
            <pc:sldMk cId="3976351677" sldId="274"/>
            <ac:graphicFrameMk id="6" creationId="{FCC6E6A2-CB29-57C1-1085-BA401A96687D}"/>
          </ac:graphicFrameMkLst>
        </pc:graphicFrameChg>
        <pc:graphicFrameChg chg="add mod">
          <ac:chgData name="Tao, Bill" userId="8bec7c3f-9b66-413c-b82f-fdf7bc0f8617" providerId="ADAL" clId="{AC9620C4-7F2C-4E99-81FE-02837F353DAE}" dt="2023-09-22T20:08:54.013" v="2320" actId="1035"/>
          <ac:graphicFrameMkLst>
            <pc:docMk/>
            <pc:sldMk cId="3976351677" sldId="274"/>
            <ac:graphicFrameMk id="7" creationId="{DDA07CB9-C49D-679F-54A9-DEBF94EC0D28}"/>
          </ac:graphicFrameMkLst>
        </pc:graphicFrameChg>
      </pc:sldChg>
      <pc:sldChg chg="addSp delSp modSp new mod modAnim">
        <pc:chgData name="Tao, Bill" userId="8bec7c3f-9b66-413c-b82f-fdf7bc0f8617" providerId="ADAL" clId="{AC9620C4-7F2C-4E99-81FE-02837F353DAE}" dt="2023-09-22T21:03:18.580" v="2906"/>
        <pc:sldMkLst>
          <pc:docMk/>
          <pc:sldMk cId="1610098939" sldId="275"/>
        </pc:sldMkLst>
        <pc:spChg chg="mod">
          <ac:chgData name="Tao, Bill" userId="8bec7c3f-9b66-413c-b82f-fdf7bc0f8617" providerId="ADAL" clId="{AC9620C4-7F2C-4E99-81FE-02837F353DAE}" dt="2023-09-22T20:10:08.337" v="2337" actId="20577"/>
          <ac:spMkLst>
            <pc:docMk/>
            <pc:sldMk cId="1610098939" sldId="275"/>
            <ac:spMk id="2" creationId="{4BE2DDF6-3F06-2411-0D8B-5838A7437480}"/>
          </ac:spMkLst>
        </pc:spChg>
        <pc:spChg chg="del">
          <ac:chgData name="Tao, Bill" userId="8bec7c3f-9b66-413c-b82f-fdf7bc0f8617" providerId="ADAL" clId="{AC9620C4-7F2C-4E99-81FE-02837F353DAE}" dt="2023-09-22T20:10:10.588" v="2338" actId="478"/>
          <ac:spMkLst>
            <pc:docMk/>
            <pc:sldMk cId="1610098939" sldId="275"/>
            <ac:spMk id="3" creationId="{5484AD4E-786D-85A4-1F55-938602D73045}"/>
          </ac:spMkLst>
        </pc:spChg>
        <pc:spChg chg="add mod">
          <ac:chgData name="Tao, Bill" userId="8bec7c3f-9b66-413c-b82f-fdf7bc0f8617" providerId="ADAL" clId="{AC9620C4-7F2C-4E99-81FE-02837F353DAE}" dt="2023-09-22T21:02:40.015" v="2874" actId="1076"/>
          <ac:spMkLst>
            <pc:docMk/>
            <pc:sldMk cId="1610098939" sldId="275"/>
            <ac:spMk id="5" creationId="{DE47239A-4697-35D2-4DB0-6EDC251A0F60}"/>
          </ac:spMkLst>
        </pc:spChg>
        <pc:spChg chg="add mod">
          <ac:chgData name="Tao, Bill" userId="8bec7c3f-9b66-413c-b82f-fdf7bc0f8617" providerId="ADAL" clId="{AC9620C4-7F2C-4E99-81FE-02837F353DAE}" dt="2023-09-22T21:02:52.466" v="2900" actId="20577"/>
          <ac:spMkLst>
            <pc:docMk/>
            <pc:sldMk cId="1610098939" sldId="275"/>
            <ac:spMk id="6" creationId="{C8639EC0-8BE5-B195-340E-728656D4C64E}"/>
          </ac:spMkLst>
        </pc:spChg>
        <pc:graphicFrameChg chg="add mod">
          <ac:chgData name="Tao, Bill" userId="8bec7c3f-9b66-413c-b82f-fdf7bc0f8617" providerId="ADAL" clId="{AC9620C4-7F2C-4E99-81FE-02837F353DAE}" dt="2023-09-22T20:22:06.684" v="2352" actId="1076"/>
          <ac:graphicFrameMkLst>
            <pc:docMk/>
            <pc:sldMk cId="1610098939" sldId="275"/>
            <ac:graphicFrameMk id="4" creationId="{EB3D1F24-8DD3-9146-B2AB-72D0AB0B4720}"/>
          </ac:graphicFrameMkLst>
        </pc:graphicFrameChg>
      </pc:sldChg>
      <pc:sldChg chg="addSp delSp modSp add mod ord delAnim modAnim modShow">
        <pc:chgData name="Tao, Bill" userId="8bec7c3f-9b66-413c-b82f-fdf7bc0f8617" providerId="ADAL" clId="{AC9620C4-7F2C-4E99-81FE-02837F353DAE}" dt="2023-09-25T12:54:50.677" v="2996" actId="729"/>
        <pc:sldMkLst>
          <pc:docMk/>
          <pc:sldMk cId="1550541225" sldId="276"/>
        </pc:sldMkLst>
        <pc:spChg chg="mod">
          <ac:chgData name="Tao, Bill" userId="8bec7c3f-9b66-413c-b82f-fdf7bc0f8617" providerId="ADAL" clId="{AC9620C4-7F2C-4E99-81FE-02837F353DAE}" dt="2023-09-22T20:36:28.552" v="2494" actId="20577"/>
          <ac:spMkLst>
            <pc:docMk/>
            <pc:sldMk cId="1550541225" sldId="276"/>
            <ac:spMk id="2" creationId="{2AA5127B-C14B-75C8-1740-3F80A4421E76}"/>
          </ac:spMkLst>
        </pc:spChg>
        <pc:spChg chg="del">
          <ac:chgData name="Tao, Bill" userId="8bec7c3f-9b66-413c-b82f-fdf7bc0f8617" providerId="ADAL" clId="{AC9620C4-7F2C-4E99-81FE-02837F353DAE}" dt="2023-09-22T20:36:33.309" v="2495" actId="478"/>
          <ac:spMkLst>
            <pc:docMk/>
            <pc:sldMk cId="1550541225" sldId="276"/>
            <ac:spMk id="6" creationId="{C4537D16-B8E0-4BD4-9F55-F187B3AD3303}"/>
          </ac:spMkLst>
        </pc:spChg>
        <pc:spChg chg="del">
          <ac:chgData name="Tao, Bill" userId="8bec7c3f-9b66-413c-b82f-fdf7bc0f8617" providerId="ADAL" clId="{AC9620C4-7F2C-4E99-81FE-02837F353DAE}" dt="2023-09-22T20:36:33.309" v="2495" actId="478"/>
          <ac:spMkLst>
            <pc:docMk/>
            <pc:sldMk cId="1550541225" sldId="276"/>
            <ac:spMk id="15" creationId="{EA449123-33F0-07DB-90C1-FC3AB1963D70}"/>
          </ac:spMkLst>
        </pc:spChg>
        <pc:spChg chg="del">
          <ac:chgData name="Tao, Bill" userId="8bec7c3f-9b66-413c-b82f-fdf7bc0f8617" providerId="ADAL" clId="{AC9620C4-7F2C-4E99-81FE-02837F353DAE}" dt="2023-09-22T20:36:33.309" v="2495" actId="478"/>
          <ac:spMkLst>
            <pc:docMk/>
            <pc:sldMk cId="1550541225" sldId="276"/>
            <ac:spMk id="26" creationId="{EF029439-A00A-6509-6B8A-BCD07148E815}"/>
          </ac:spMkLst>
        </pc:spChg>
        <pc:spChg chg="del">
          <ac:chgData name="Tao, Bill" userId="8bec7c3f-9b66-413c-b82f-fdf7bc0f8617" providerId="ADAL" clId="{AC9620C4-7F2C-4E99-81FE-02837F353DAE}" dt="2023-09-22T20:36:33.309" v="2495" actId="478"/>
          <ac:spMkLst>
            <pc:docMk/>
            <pc:sldMk cId="1550541225" sldId="276"/>
            <ac:spMk id="27" creationId="{86CEBF3E-5D20-B47D-BA74-E2E838FEA168}"/>
          </ac:spMkLst>
        </pc:spChg>
        <pc:spChg chg="del">
          <ac:chgData name="Tao, Bill" userId="8bec7c3f-9b66-413c-b82f-fdf7bc0f8617" providerId="ADAL" clId="{AC9620C4-7F2C-4E99-81FE-02837F353DAE}" dt="2023-09-22T20:36:33.309" v="2495" actId="478"/>
          <ac:spMkLst>
            <pc:docMk/>
            <pc:sldMk cId="1550541225" sldId="276"/>
            <ac:spMk id="28" creationId="{2325F21E-02F0-4998-CE52-3539EBEC792E}"/>
          </ac:spMkLst>
        </pc:spChg>
        <pc:spChg chg="del">
          <ac:chgData name="Tao, Bill" userId="8bec7c3f-9b66-413c-b82f-fdf7bc0f8617" providerId="ADAL" clId="{AC9620C4-7F2C-4E99-81FE-02837F353DAE}" dt="2023-09-22T20:36:33.309" v="2495" actId="478"/>
          <ac:spMkLst>
            <pc:docMk/>
            <pc:sldMk cId="1550541225" sldId="276"/>
            <ac:spMk id="43" creationId="{F1C631D1-E598-636C-93B9-80DED7FBF9B7}"/>
          </ac:spMkLst>
        </pc:spChg>
        <pc:spChg chg="add mod">
          <ac:chgData name="Tao, Bill" userId="8bec7c3f-9b66-413c-b82f-fdf7bc0f8617" providerId="ADAL" clId="{AC9620C4-7F2C-4E99-81FE-02837F353DAE}" dt="2023-09-22T20:42:02.896" v="2529" actId="1076"/>
          <ac:spMkLst>
            <pc:docMk/>
            <pc:sldMk cId="1550541225" sldId="276"/>
            <ac:spMk id="50" creationId="{4C1F1DAE-A6FF-D660-B008-8410B8559476}"/>
          </ac:spMkLst>
        </pc:spChg>
        <pc:spChg chg="add del mod">
          <ac:chgData name="Tao, Bill" userId="8bec7c3f-9b66-413c-b82f-fdf7bc0f8617" providerId="ADAL" clId="{AC9620C4-7F2C-4E99-81FE-02837F353DAE}" dt="2023-09-22T20:43:35.796" v="2543" actId="478"/>
          <ac:spMkLst>
            <pc:docMk/>
            <pc:sldMk cId="1550541225" sldId="276"/>
            <ac:spMk id="54" creationId="{3DB3231D-010F-0F35-BC43-C3E01C0C77C5}"/>
          </ac:spMkLst>
        </pc:spChg>
        <pc:spChg chg="add">
          <ac:chgData name="Tao, Bill" userId="8bec7c3f-9b66-413c-b82f-fdf7bc0f8617" providerId="ADAL" clId="{AC9620C4-7F2C-4E99-81FE-02837F353DAE}" dt="2023-09-22T20:49:43.979" v="2645" actId="11529"/>
          <ac:spMkLst>
            <pc:docMk/>
            <pc:sldMk cId="1550541225" sldId="276"/>
            <ac:spMk id="55" creationId="{3B1A1B24-0080-0597-0164-7EDE2A10DF92}"/>
          </ac:spMkLst>
        </pc:spChg>
        <pc:spChg chg="add mod">
          <ac:chgData name="Tao, Bill" userId="8bec7c3f-9b66-413c-b82f-fdf7bc0f8617" providerId="ADAL" clId="{AC9620C4-7F2C-4E99-81FE-02837F353DAE}" dt="2023-09-22T20:49:54.504" v="2648" actId="688"/>
          <ac:spMkLst>
            <pc:docMk/>
            <pc:sldMk cId="1550541225" sldId="276"/>
            <ac:spMk id="56" creationId="{7BE11227-4F71-1BE9-0F58-942EAF50C78F}"/>
          </ac:spMkLst>
        </pc:spChg>
        <pc:spChg chg="add mod">
          <ac:chgData name="Tao, Bill" userId="8bec7c3f-9b66-413c-b82f-fdf7bc0f8617" providerId="ADAL" clId="{AC9620C4-7F2C-4E99-81FE-02837F353DAE}" dt="2023-09-22T20:50:14.753" v="2655" actId="1076"/>
          <ac:spMkLst>
            <pc:docMk/>
            <pc:sldMk cId="1550541225" sldId="276"/>
            <ac:spMk id="57" creationId="{9A834BEA-61BD-F773-F67E-0A89564078FD}"/>
          </ac:spMkLst>
        </pc:spChg>
        <pc:spChg chg="add mod">
          <ac:chgData name="Tao, Bill" userId="8bec7c3f-9b66-413c-b82f-fdf7bc0f8617" providerId="ADAL" clId="{AC9620C4-7F2C-4E99-81FE-02837F353DAE}" dt="2023-09-22T20:54:28.883" v="2728" actId="255"/>
          <ac:spMkLst>
            <pc:docMk/>
            <pc:sldMk cId="1550541225" sldId="276"/>
            <ac:spMk id="58" creationId="{7CED917E-9C9F-824D-0674-24D01179355B}"/>
          </ac:spMkLst>
        </pc:spChg>
        <pc:spChg chg="add del mod">
          <ac:chgData name="Tao, Bill" userId="8bec7c3f-9b66-413c-b82f-fdf7bc0f8617" providerId="ADAL" clId="{AC9620C4-7F2C-4E99-81FE-02837F353DAE}" dt="2023-09-22T20:55:25.549" v="2741"/>
          <ac:spMkLst>
            <pc:docMk/>
            <pc:sldMk cId="1550541225" sldId="276"/>
            <ac:spMk id="59" creationId="{E6384939-C879-E6F8-B291-789FD017C6F4}"/>
          </ac:spMkLst>
        </pc:spChg>
        <pc:spChg chg="add mod">
          <ac:chgData name="Tao, Bill" userId="8bec7c3f-9b66-413c-b82f-fdf7bc0f8617" providerId="ADAL" clId="{AC9620C4-7F2C-4E99-81FE-02837F353DAE}" dt="2023-09-22T20:56:03.149" v="2751" actId="1076"/>
          <ac:spMkLst>
            <pc:docMk/>
            <pc:sldMk cId="1550541225" sldId="276"/>
            <ac:spMk id="60" creationId="{E7480978-9F03-A69B-AFF3-C741624CDE84}"/>
          </ac:spMkLst>
        </pc:spChg>
        <pc:grpChg chg="del">
          <ac:chgData name="Tao, Bill" userId="8bec7c3f-9b66-413c-b82f-fdf7bc0f8617" providerId="ADAL" clId="{AC9620C4-7F2C-4E99-81FE-02837F353DAE}" dt="2023-09-22T20:36:33.309" v="2495" actId="478"/>
          <ac:grpSpMkLst>
            <pc:docMk/>
            <pc:sldMk cId="1550541225" sldId="276"/>
            <ac:grpSpMk id="3" creationId="{A635D903-B9F3-BB01-84DE-6A5EE78DDAB2}"/>
          </ac:grpSpMkLst>
        </pc:grpChg>
        <pc:grpChg chg="del">
          <ac:chgData name="Tao, Bill" userId="8bec7c3f-9b66-413c-b82f-fdf7bc0f8617" providerId="ADAL" clId="{AC9620C4-7F2C-4E99-81FE-02837F353DAE}" dt="2023-09-22T20:36:33.309" v="2495" actId="478"/>
          <ac:grpSpMkLst>
            <pc:docMk/>
            <pc:sldMk cId="1550541225" sldId="276"/>
            <ac:grpSpMk id="14" creationId="{33811C73-D91D-0887-CA17-33D7D98EC551}"/>
          </ac:grpSpMkLst>
        </pc:grpChg>
        <pc:picChg chg="add mod">
          <ac:chgData name="Tao, Bill" userId="8bec7c3f-9b66-413c-b82f-fdf7bc0f8617" providerId="ADAL" clId="{AC9620C4-7F2C-4E99-81FE-02837F353DAE}" dt="2023-09-22T20:44:08.293" v="2549" actId="1076"/>
          <ac:picMkLst>
            <pc:docMk/>
            <pc:sldMk cId="1550541225" sldId="276"/>
            <ac:picMk id="42" creationId="{7CDF4536-AB58-C0A0-08DF-3AB48A8DDA07}"/>
          </ac:picMkLst>
        </pc:picChg>
        <pc:picChg chg="add mod modCrop">
          <ac:chgData name="Tao, Bill" userId="8bec7c3f-9b66-413c-b82f-fdf7bc0f8617" providerId="ADAL" clId="{AC9620C4-7F2C-4E99-81FE-02837F353DAE}" dt="2023-09-22T20:39:55.695" v="2514" actId="1076"/>
          <ac:picMkLst>
            <pc:docMk/>
            <pc:sldMk cId="1550541225" sldId="276"/>
            <ac:picMk id="45" creationId="{1AE53681-9F1E-F17F-9F77-DD3264515AE5}"/>
          </ac:picMkLst>
        </pc:picChg>
        <pc:picChg chg="add mod">
          <ac:chgData name="Tao, Bill" userId="8bec7c3f-9b66-413c-b82f-fdf7bc0f8617" providerId="ADAL" clId="{AC9620C4-7F2C-4E99-81FE-02837F353DAE}" dt="2023-09-22T20:41:02.041" v="2520" actId="1076"/>
          <ac:picMkLst>
            <pc:docMk/>
            <pc:sldMk cId="1550541225" sldId="276"/>
            <ac:picMk id="47" creationId="{E32D404D-07D0-BA57-E30F-B4842B7C71E1}"/>
          </ac:picMkLst>
        </pc:picChg>
        <pc:picChg chg="add mod modCrop">
          <ac:chgData name="Tao, Bill" userId="8bec7c3f-9b66-413c-b82f-fdf7bc0f8617" providerId="ADAL" clId="{AC9620C4-7F2C-4E99-81FE-02837F353DAE}" dt="2023-09-22T20:42:36.948" v="2537" actId="1076"/>
          <ac:picMkLst>
            <pc:docMk/>
            <pc:sldMk cId="1550541225" sldId="276"/>
            <ac:picMk id="49" creationId="{2F720E08-E307-733F-94FA-1D0D47B4B038}"/>
          </ac:picMkLst>
        </pc:picChg>
        <pc:picChg chg="add del mod">
          <ac:chgData name="Tao, Bill" userId="8bec7c3f-9b66-413c-b82f-fdf7bc0f8617" providerId="ADAL" clId="{AC9620C4-7F2C-4E99-81FE-02837F353DAE}" dt="2023-09-22T20:42:57.438" v="2540" actId="478"/>
          <ac:picMkLst>
            <pc:docMk/>
            <pc:sldMk cId="1550541225" sldId="276"/>
            <ac:picMk id="51" creationId="{1A35CAFF-3A94-C7D5-282F-59DDED4F5876}"/>
          </ac:picMkLst>
        </pc:picChg>
        <pc:picChg chg="add mod modCrop">
          <ac:chgData name="Tao, Bill" userId="8bec7c3f-9b66-413c-b82f-fdf7bc0f8617" providerId="ADAL" clId="{AC9620C4-7F2C-4E99-81FE-02837F353DAE}" dt="2023-09-22T20:44:02.862" v="2548" actId="1076"/>
          <ac:picMkLst>
            <pc:docMk/>
            <pc:sldMk cId="1550541225" sldId="276"/>
            <ac:picMk id="53" creationId="{08B8E312-66AC-1345-D97E-8C7633A7508F}"/>
          </ac:picMkLst>
        </pc:picChg>
        <pc:cxnChg chg="mod">
          <ac:chgData name="Tao, Bill" userId="8bec7c3f-9b66-413c-b82f-fdf7bc0f8617" providerId="ADAL" clId="{AC9620C4-7F2C-4E99-81FE-02837F353DAE}" dt="2023-09-22T20:36:33.309" v="2495" actId="478"/>
          <ac:cxnSpMkLst>
            <pc:docMk/>
            <pc:sldMk cId="1550541225" sldId="276"/>
            <ac:cxnSpMk id="7" creationId="{44C2380C-9506-684B-A5AA-A3A97C5C2B3F}"/>
          </ac:cxnSpMkLst>
        </pc:cxnChg>
        <pc:cxnChg chg="mod">
          <ac:chgData name="Tao, Bill" userId="8bec7c3f-9b66-413c-b82f-fdf7bc0f8617" providerId="ADAL" clId="{AC9620C4-7F2C-4E99-81FE-02837F353DAE}" dt="2023-09-22T20:36:33.309" v="2495" actId="478"/>
          <ac:cxnSpMkLst>
            <pc:docMk/>
            <pc:sldMk cId="1550541225" sldId="276"/>
            <ac:cxnSpMk id="37" creationId="{BF18DAC2-D470-5A54-0533-56611CA7F5AE}"/>
          </ac:cxnSpMkLst>
        </pc:cxnChg>
      </pc:sldChg>
      <pc:sldChg chg="addSp delSp modSp add mod delAnim modAnim">
        <pc:chgData name="Tao, Bill" userId="8bec7c3f-9b66-413c-b82f-fdf7bc0f8617" providerId="ADAL" clId="{AC9620C4-7F2C-4E99-81FE-02837F353DAE}" dt="2023-09-29T16:19:02.396" v="5806" actId="14100"/>
        <pc:sldMkLst>
          <pc:docMk/>
          <pc:sldMk cId="2434560040" sldId="277"/>
        </pc:sldMkLst>
        <pc:spChg chg="mod">
          <ac:chgData name="Tao, Bill" userId="8bec7c3f-9b66-413c-b82f-fdf7bc0f8617" providerId="ADAL" clId="{AC9620C4-7F2C-4E99-81FE-02837F353DAE}" dt="2023-09-22T20:46:28.334" v="2604" actId="20577"/>
          <ac:spMkLst>
            <pc:docMk/>
            <pc:sldMk cId="2434560040" sldId="277"/>
            <ac:spMk id="2" creationId="{42F82904-E705-C577-3A41-14AD29F4B25C}"/>
          </ac:spMkLst>
        </pc:spChg>
        <pc:spChg chg="add mod">
          <ac:chgData name="Tao, Bill" userId="8bec7c3f-9b66-413c-b82f-fdf7bc0f8617" providerId="ADAL" clId="{AC9620C4-7F2C-4E99-81FE-02837F353DAE}" dt="2023-09-29T12:33:34.990" v="5203" actId="14100"/>
          <ac:spMkLst>
            <pc:docMk/>
            <pc:sldMk cId="2434560040" sldId="277"/>
            <ac:spMk id="4" creationId="{3D5DC38C-2969-7BF9-A62A-EDF3F0697933}"/>
          </ac:spMkLst>
        </pc:spChg>
        <pc:spChg chg="del">
          <ac:chgData name="Tao, Bill" userId="8bec7c3f-9b66-413c-b82f-fdf7bc0f8617" providerId="ADAL" clId="{AC9620C4-7F2C-4E99-81FE-02837F353DAE}" dt="2023-09-22T20:46:25.124" v="2595" actId="478"/>
          <ac:spMkLst>
            <pc:docMk/>
            <pc:sldMk cId="2434560040" sldId="277"/>
            <ac:spMk id="5" creationId="{6A0D49DF-E236-FAF6-749A-9BBC5D5D1E38}"/>
          </ac:spMkLst>
        </pc:spChg>
        <pc:spChg chg="del">
          <ac:chgData name="Tao, Bill" userId="8bec7c3f-9b66-413c-b82f-fdf7bc0f8617" providerId="ADAL" clId="{AC9620C4-7F2C-4E99-81FE-02837F353DAE}" dt="2023-09-22T20:46:25.124" v="2595" actId="478"/>
          <ac:spMkLst>
            <pc:docMk/>
            <pc:sldMk cId="2434560040" sldId="277"/>
            <ac:spMk id="7" creationId="{E684E29E-EF49-0638-B374-6535CD6E2FE0}"/>
          </ac:spMkLst>
        </pc:spChg>
        <pc:spChg chg="del">
          <ac:chgData name="Tao, Bill" userId="8bec7c3f-9b66-413c-b82f-fdf7bc0f8617" providerId="ADAL" clId="{AC9620C4-7F2C-4E99-81FE-02837F353DAE}" dt="2023-09-22T20:46:25.124" v="2595" actId="478"/>
          <ac:spMkLst>
            <pc:docMk/>
            <pc:sldMk cId="2434560040" sldId="277"/>
            <ac:spMk id="9" creationId="{ED70E44F-F38B-48CF-8D77-0AD5FE9F0B9D}"/>
          </ac:spMkLst>
        </pc:spChg>
        <pc:spChg chg="del">
          <ac:chgData name="Tao, Bill" userId="8bec7c3f-9b66-413c-b82f-fdf7bc0f8617" providerId="ADAL" clId="{AC9620C4-7F2C-4E99-81FE-02837F353DAE}" dt="2023-09-22T20:46:25.124" v="2595" actId="478"/>
          <ac:spMkLst>
            <pc:docMk/>
            <pc:sldMk cId="2434560040" sldId="277"/>
            <ac:spMk id="12" creationId="{156F46D0-B46F-2852-684F-4FBDCEF34C89}"/>
          </ac:spMkLst>
        </pc:spChg>
        <pc:spChg chg="add mod">
          <ac:chgData name="Tao, Bill" userId="8bec7c3f-9b66-413c-b82f-fdf7bc0f8617" providerId="ADAL" clId="{AC9620C4-7F2C-4E99-81FE-02837F353DAE}" dt="2023-09-29T16:18:39.093" v="5800" actId="1076"/>
          <ac:spMkLst>
            <pc:docMk/>
            <pc:sldMk cId="2434560040" sldId="277"/>
            <ac:spMk id="16" creationId="{C66F811E-8B43-C468-E660-A28D245F6271}"/>
          </ac:spMkLst>
        </pc:spChg>
        <pc:spChg chg="add mod">
          <ac:chgData name="Tao, Bill" userId="8bec7c3f-9b66-413c-b82f-fdf7bc0f8617" providerId="ADAL" clId="{AC9620C4-7F2C-4E99-81FE-02837F353DAE}" dt="2023-09-29T12:33:53.594" v="5209" actId="14100"/>
          <ac:spMkLst>
            <pc:docMk/>
            <pc:sldMk cId="2434560040" sldId="277"/>
            <ac:spMk id="17" creationId="{3777FA7D-5953-552D-C0EE-6A54368F292C}"/>
          </ac:spMkLst>
        </pc:spChg>
        <pc:spChg chg="add mod">
          <ac:chgData name="Tao, Bill" userId="8bec7c3f-9b66-413c-b82f-fdf7bc0f8617" providerId="ADAL" clId="{AC9620C4-7F2C-4E99-81FE-02837F353DAE}" dt="2023-09-29T16:18:44.817" v="5801" actId="1076"/>
          <ac:spMkLst>
            <pc:docMk/>
            <pc:sldMk cId="2434560040" sldId="277"/>
            <ac:spMk id="19" creationId="{E93E72B9-3D3A-E56D-95D7-222449BA80FF}"/>
          </ac:spMkLst>
        </pc:spChg>
        <pc:spChg chg="add mod">
          <ac:chgData name="Tao, Bill" userId="8bec7c3f-9b66-413c-b82f-fdf7bc0f8617" providerId="ADAL" clId="{AC9620C4-7F2C-4E99-81FE-02837F353DAE}" dt="2023-09-29T12:33:28.189" v="5200" actId="14100"/>
          <ac:spMkLst>
            <pc:docMk/>
            <pc:sldMk cId="2434560040" sldId="277"/>
            <ac:spMk id="20" creationId="{03EA90E7-1531-A73A-7253-A03B75AB117F}"/>
          </ac:spMkLst>
        </pc:spChg>
        <pc:spChg chg="add mod">
          <ac:chgData name="Tao, Bill" userId="8bec7c3f-9b66-413c-b82f-fdf7bc0f8617" providerId="ADAL" clId="{AC9620C4-7F2C-4E99-81FE-02837F353DAE}" dt="2023-09-29T16:18:56.895" v="5804" actId="1076"/>
          <ac:spMkLst>
            <pc:docMk/>
            <pc:sldMk cId="2434560040" sldId="277"/>
            <ac:spMk id="22" creationId="{12B177F0-94BD-CC07-104E-835E443DBDA1}"/>
          </ac:spMkLst>
        </pc:spChg>
        <pc:spChg chg="del">
          <ac:chgData name="Tao, Bill" userId="8bec7c3f-9b66-413c-b82f-fdf7bc0f8617" providerId="ADAL" clId="{AC9620C4-7F2C-4E99-81FE-02837F353DAE}" dt="2023-09-22T20:46:25.124" v="2595" actId="478"/>
          <ac:spMkLst>
            <pc:docMk/>
            <pc:sldMk cId="2434560040" sldId="277"/>
            <ac:spMk id="24" creationId="{F27B8ECF-15FD-88F8-3124-3CF30EF09235}"/>
          </ac:spMkLst>
        </pc:spChg>
        <pc:spChg chg="add del mod">
          <ac:chgData name="Tao, Bill" userId="8bec7c3f-9b66-413c-b82f-fdf7bc0f8617" providerId="ADAL" clId="{AC9620C4-7F2C-4E99-81FE-02837F353DAE}" dt="2023-09-22T20:46:52.009" v="2632" actId="478"/>
          <ac:spMkLst>
            <pc:docMk/>
            <pc:sldMk cId="2434560040" sldId="277"/>
            <ac:spMk id="25" creationId="{E31E6378-9F28-75C5-49C6-B6DD28ECEBB5}"/>
          </ac:spMkLst>
        </pc:spChg>
        <pc:spChg chg="add del mod">
          <ac:chgData name="Tao, Bill" userId="8bec7c3f-9b66-413c-b82f-fdf7bc0f8617" providerId="ADAL" clId="{AC9620C4-7F2C-4E99-81FE-02837F353DAE}" dt="2023-09-22T20:46:53.615" v="2633" actId="478"/>
          <ac:spMkLst>
            <pc:docMk/>
            <pc:sldMk cId="2434560040" sldId="277"/>
            <ac:spMk id="26" creationId="{5E52079F-B006-37A6-16BF-B970FC163D7E}"/>
          </ac:spMkLst>
        </pc:spChg>
        <pc:picChg chg="add mod">
          <ac:chgData name="Tao, Bill" userId="8bec7c3f-9b66-413c-b82f-fdf7bc0f8617" providerId="ADAL" clId="{AC9620C4-7F2C-4E99-81FE-02837F353DAE}" dt="2023-09-29T12:34:02.202" v="5213" actId="1076"/>
          <ac:picMkLst>
            <pc:docMk/>
            <pc:sldMk cId="2434560040" sldId="277"/>
            <ac:picMk id="3" creationId="{78D49571-C2CB-0D14-6946-C064363876DF}"/>
          </ac:picMkLst>
        </pc:picChg>
        <pc:picChg chg="del">
          <ac:chgData name="Tao, Bill" userId="8bec7c3f-9b66-413c-b82f-fdf7bc0f8617" providerId="ADAL" clId="{AC9620C4-7F2C-4E99-81FE-02837F353DAE}" dt="2023-09-22T20:46:25.124" v="2595" actId="478"/>
          <ac:picMkLst>
            <pc:docMk/>
            <pc:sldMk cId="2434560040" sldId="277"/>
            <ac:picMk id="6" creationId="{2DC79F78-7300-B078-B5EF-18C1866C0784}"/>
          </ac:picMkLst>
        </pc:picChg>
        <pc:picChg chg="del">
          <ac:chgData name="Tao, Bill" userId="8bec7c3f-9b66-413c-b82f-fdf7bc0f8617" providerId="ADAL" clId="{AC9620C4-7F2C-4E99-81FE-02837F353DAE}" dt="2023-09-22T20:46:21.897" v="2594" actId="478"/>
          <ac:picMkLst>
            <pc:docMk/>
            <pc:sldMk cId="2434560040" sldId="277"/>
            <ac:picMk id="23" creationId="{A532901A-BDBB-FF75-B728-D744F82DCB81}"/>
          </ac:picMkLst>
        </pc:picChg>
        <pc:cxnChg chg="del">
          <ac:chgData name="Tao, Bill" userId="8bec7c3f-9b66-413c-b82f-fdf7bc0f8617" providerId="ADAL" clId="{AC9620C4-7F2C-4E99-81FE-02837F353DAE}" dt="2023-09-22T20:46:25.124" v="2595" actId="478"/>
          <ac:cxnSpMkLst>
            <pc:docMk/>
            <pc:sldMk cId="2434560040" sldId="277"/>
            <ac:cxnSpMk id="8" creationId="{B75511B4-FB7F-FBDB-5DF1-6AE25973EBFA}"/>
          </ac:cxnSpMkLst>
        </pc:cxnChg>
        <pc:cxnChg chg="del">
          <ac:chgData name="Tao, Bill" userId="8bec7c3f-9b66-413c-b82f-fdf7bc0f8617" providerId="ADAL" clId="{AC9620C4-7F2C-4E99-81FE-02837F353DAE}" dt="2023-09-22T20:46:25.124" v="2595" actId="478"/>
          <ac:cxnSpMkLst>
            <pc:docMk/>
            <pc:sldMk cId="2434560040" sldId="277"/>
            <ac:cxnSpMk id="10" creationId="{C48893AE-34A8-5522-3FB2-9036D16A5D01}"/>
          </ac:cxnSpMkLst>
        </pc:cxnChg>
        <pc:cxnChg chg="del">
          <ac:chgData name="Tao, Bill" userId="8bec7c3f-9b66-413c-b82f-fdf7bc0f8617" providerId="ADAL" clId="{AC9620C4-7F2C-4E99-81FE-02837F353DAE}" dt="2023-09-22T20:46:25.124" v="2595" actId="478"/>
          <ac:cxnSpMkLst>
            <pc:docMk/>
            <pc:sldMk cId="2434560040" sldId="277"/>
            <ac:cxnSpMk id="11" creationId="{65CF55C4-7E5E-7464-A8AA-70FC6DFF0E06}"/>
          </ac:cxnSpMkLst>
        </pc:cxnChg>
        <pc:cxnChg chg="del">
          <ac:chgData name="Tao, Bill" userId="8bec7c3f-9b66-413c-b82f-fdf7bc0f8617" providerId="ADAL" clId="{AC9620C4-7F2C-4E99-81FE-02837F353DAE}" dt="2023-09-22T20:46:25.124" v="2595" actId="478"/>
          <ac:cxnSpMkLst>
            <pc:docMk/>
            <pc:sldMk cId="2434560040" sldId="277"/>
            <ac:cxnSpMk id="13" creationId="{2A49E257-0343-73DA-ACCB-D8FF109383B5}"/>
          </ac:cxnSpMkLst>
        </pc:cxnChg>
        <pc:cxnChg chg="del">
          <ac:chgData name="Tao, Bill" userId="8bec7c3f-9b66-413c-b82f-fdf7bc0f8617" providerId="ADAL" clId="{AC9620C4-7F2C-4E99-81FE-02837F353DAE}" dt="2023-09-22T20:46:25.124" v="2595" actId="478"/>
          <ac:cxnSpMkLst>
            <pc:docMk/>
            <pc:sldMk cId="2434560040" sldId="277"/>
            <ac:cxnSpMk id="14" creationId="{537C859E-0034-0DFE-DE67-DE953514F1C8}"/>
          </ac:cxnSpMkLst>
        </pc:cxnChg>
        <pc:cxnChg chg="add mod">
          <ac:chgData name="Tao, Bill" userId="8bec7c3f-9b66-413c-b82f-fdf7bc0f8617" providerId="ADAL" clId="{AC9620C4-7F2C-4E99-81FE-02837F353DAE}" dt="2023-09-29T16:18:36.345" v="5799" actId="14100"/>
          <ac:cxnSpMkLst>
            <pc:docMk/>
            <pc:sldMk cId="2434560040" sldId="277"/>
            <ac:cxnSpMk id="15" creationId="{89711738-F118-5F30-6EA0-28ACD911B18E}"/>
          </ac:cxnSpMkLst>
        </pc:cxnChg>
        <pc:cxnChg chg="add mod">
          <ac:chgData name="Tao, Bill" userId="8bec7c3f-9b66-413c-b82f-fdf7bc0f8617" providerId="ADAL" clId="{AC9620C4-7F2C-4E99-81FE-02837F353DAE}" dt="2023-09-29T16:18:51.027" v="5803" actId="14100"/>
          <ac:cxnSpMkLst>
            <pc:docMk/>
            <pc:sldMk cId="2434560040" sldId="277"/>
            <ac:cxnSpMk id="18" creationId="{4EF0C992-F7CD-EF37-501B-3C43BA5F614D}"/>
          </ac:cxnSpMkLst>
        </pc:cxnChg>
        <pc:cxnChg chg="add mod">
          <ac:chgData name="Tao, Bill" userId="8bec7c3f-9b66-413c-b82f-fdf7bc0f8617" providerId="ADAL" clId="{AC9620C4-7F2C-4E99-81FE-02837F353DAE}" dt="2023-09-29T16:19:02.396" v="5806" actId="14100"/>
          <ac:cxnSpMkLst>
            <pc:docMk/>
            <pc:sldMk cId="2434560040" sldId="277"/>
            <ac:cxnSpMk id="21" creationId="{9FA989DD-99A6-89E3-D189-B768A898A7DB}"/>
          </ac:cxnSpMkLst>
        </pc:cxnChg>
      </pc:sldChg>
      <pc:sldChg chg="addSp delSp modSp add mod modTransition delAnim modAnim">
        <pc:chgData name="Tao, Bill" userId="8bec7c3f-9b66-413c-b82f-fdf7bc0f8617" providerId="ADAL" clId="{AC9620C4-7F2C-4E99-81FE-02837F353DAE}" dt="2023-09-28T17:11:15.332" v="5010"/>
        <pc:sldMkLst>
          <pc:docMk/>
          <pc:sldMk cId="2743858529" sldId="278"/>
        </pc:sldMkLst>
        <pc:spChg chg="del">
          <ac:chgData name="Tao, Bill" userId="8bec7c3f-9b66-413c-b82f-fdf7bc0f8617" providerId="ADAL" clId="{AC9620C4-7F2C-4E99-81FE-02837F353DAE}" dt="2023-09-25T13:42:42.483" v="3030" actId="478"/>
          <ac:spMkLst>
            <pc:docMk/>
            <pc:sldMk cId="2743858529" sldId="278"/>
            <ac:spMk id="10" creationId="{F6B5BFFB-0B87-7EE3-7559-5665504BD730}"/>
          </ac:spMkLst>
        </pc:spChg>
        <pc:spChg chg="del">
          <ac:chgData name="Tao, Bill" userId="8bec7c3f-9b66-413c-b82f-fdf7bc0f8617" providerId="ADAL" clId="{AC9620C4-7F2C-4E99-81FE-02837F353DAE}" dt="2023-09-25T13:42:39.857" v="3028" actId="478"/>
          <ac:spMkLst>
            <pc:docMk/>
            <pc:sldMk cId="2743858529" sldId="278"/>
            <ac:spMk id="12" creationId="{0AE67C9E-2D7B-E0B6-20ED-E189B64934AA}"/>
          </ac:spMkLst>
        </pc:spChg>
        <pc:spChg chg="add del mod">
          <ac:chgData name="Tao, Bill" userId="8bec7c3f-9b66-413c-b82f-fdf7bc0f8617" providerId="ADAL" clId="{AC9620C4-7F2C-4E99-81FE-02837F353DAE}" dt="2023-09-25T13:46:31.312" v="3059" actId="478"/>
          <ac:spMkLst>
            <pc:docMk/>
            <pc:sldMk cId="2743858529" sldId="278"/>
            <ac:spMk id="14" creationId="{7D3857F9-9669-649A-ED65-A0F827721DE8}"/>
          </ac:spMkLst>
        </pc:spChg>
        <pc:spChg chg="del">
          <ac:chgData name="Tao, Bill" userId="8bec7c3f-9b66-413c-b82f-fdf7bc0f8617" providerId="ADAL" clId="{AC9620C4-7F2C-4E99-81FE-02837F353DAE}" dt="2023-09-25T13:42:41.545" v="3029" actId="478"/>
          <ac:spMkLst>
            <pc:docMk/>
            <pc:sldMk cId="2743858529" sldId="278"/>
            <ac:spMk id="15" creationId="{C208C6C7-A980-3F68-CD05-E7BB6EB32D81}"/>
          </ac:spMkLst>
        </pc:spChg>
        <pc:spChg chg="add del mod">
          <ac:chgData name="Tao, Bill" userId="8bec7c3f-9b66-413c-b82f-fdf7bc0f8617" providerId="ADAL" clId="{AC9620C4-7F2C-4E99-81FE-02837F353DAE}" dt="2023-09-25T13:46:33.312" v="3060" actId="478"/>
          <ac:spMkLst>
            <pc:docMk/>
            <pc:sldMk cId="2743858529" sldId="278"/>
            <ac:spMk id="18" creationId="{31363ACE-A2F4-750E-B722-3DADA0415F3F}"/>
          </ac:spMkLst>
        </pc:spChg>
        <pc:spChg chg="add del mod">
          <ac:chgData name="Tao, Bill" userId="8bec7c3f-9b66-413c-b82f-fdf7bc0f8617" providerId="ADAL" clId="{AC9620C4-7F2C-4E99-81FE-02837F353DAE}" dt="2023-09-25T13:46:17.926" v="3057" actId="478"/>
          <ac:spMkLst>
            <pc:docMk/>
            <pc:sldMk cId="2743858529" sldId="278"/>
            <ac:spMk id="21" creationId="{9B68D76B-8C62-6689-95C7-54BE2EFB5B69}"/>
          </ac:spMkLst>
        </pc:spChg>
        <pc:picChg chg="mod">
          <ac:chgData name="Tao, Bill" userId="8bec7c3f-9b66-413c-b82f-fdf7bc0f8617" providerId="ADAL" clId="{AC9620C4-7F2C-4E99-81FE-02837F353DAE}" dt="2023-09-25T14:43:49.260" v="3546" actId="1037"/>
          <ac:picMkLst>
            <pc:docMk/>
            <pc:sldMk cId="2743858529" sldId="278"/>
            <ac:picMk id="3" creationId="{2F650F0A-AA5F-416A-8DB6-A67E14176FC3}"/>
          </ac:picMkLst>
        </pc:picChg>
        <pc:picChg chg="add del mod">
          <ac:chgData name="Tao, Bill" userId="8bec7c3f-9b66-413c-b82f-fdf7bc0f8617" providerId="ADAL" clId="{AC9620C4-7F2C-4E99-81FE-02837F353DAE}" dt="2023-09-25T13:44:30.130" v="3048" actId="478"/>
          <ac:picMkLst>
            <pc:docMk/>
            <pc:sldMk cId="2743858529" sldId="278"/>
            <ac:picMk id="5" creationId="{0C4690AB-C89E-DCD1-065B-33BB1F67D167}"/>
          </ac:picMkLst>
        </pc:picChg>
        <pc:picChg chg="add mod ord">
          <ac:chgData name="Tao, Bill" userId="8bec7c3f-9b66-413c-b82f-fdf7bc0f8617" providerId="ADAL" clId="{AC9620C4-7F2C-4E99-81FE-02837F353DAE}" dt="2023-09-28T17:09:21.908" v="4997" actId="1076"/>
          <ac:picMkLst>
            <pc:docMk/>
            <pc:sldMk cId="2743858529" sldId="278"/>
            <ac:picMk id="5" creationId="{78D8425B-3185-9604-DC2C-EC4080961FDD}"/>
          </ac:picMkLst>
        </pc:picChg>
        <pc:picChg chg="add del mod">
          <ac:chgData name="Tao, Bill" userId="8bec7c3f-9b66-413c-b82f-fdf7bc0f8617" providerId="ADAL" clId="{AC9620C4-7F2C-4E99-81FE-02837F353DAE}" dt="2023-09-25T13:45:10.941" v="3051" actId="478"/>
          <ac:picMkLst>
            <pc:docMk/>
            <pc:sldMk cId="2743858529" sldId="278"/>
            <ac:picMk id="7" creationId="{7195EEDB-5F53-A935-96CC-4C3CAB3CFFD2}"/>
          </ac:picMkLst>
        </pc:picChg>
        <pc:picChg chg="add del mod">
          <ac:chgData name="Tao, Bill" userId="8bec7c3f-9b66-413c-b82f-fdf7bc0f8617" providerId="ADAL" clId="{AC9620C4-7F2C-4E99-81FE-02837F353DAE}" dt="2023-09-25T13:45:35.430" v="3053" actId="478"/>
          <ac:picMkLst>
            <pc:docMk/>
            <pc:sldMk cId="2743858529" sldId="278"/>
            <ac:picMk id="9" creationId="{3D68DD89-D073-B04F-C90D-780FEBE6541E}"/>
          </ac:picMkLst>
        </pc:picChg>
        <pc:picChg chg="add del mod">
          <ac:chgData name="Tao, Bill" userId="8bec7c3f-9b66-413c-b82f-fdf7bc0f8617" providerId="ADAL" clId="{AC9620C4-7F2C-4E99-81FE-02837F353DAE}" dt="2023-09-25T13:46:31.312" v="3059" actId="478"/>
          <ac:picMkLst>
            <pc:docMk/>
            <pc:sldMk cId="2743858529" sldId="278"/>
            <ac:picMk id="13" creationId="{4414E9E0-83DA-56B5-6A14-582A1709D7B3}"/>
          </ac:picMkLst>
        </pc:picChg>
        <pc:picChg chg="add del mod">
          <ac:chgData name="Tao, Bill" userId="8bec7c3f-9b66-413c-b82f-fdf7bc0f8617" providerId="ADAL" clId="{AC9620C4-7F2C-4E99-81FE-02837F353DAE}" dt="2023-09-25T13:46:34.123" v="3061" actId="478"/>
          <ac:picMkLst>
            <pc:docMk/>
            <pc:sldMk cId="2743858529" sldId="278"/>
            <ac:picMk id="17" creationId="{9D5891FC-F664-E875-C643-536131E4945C}"/>
          </ac:picMkLst>
        </pc:picChg>
        <pc:picChg chg="add del mod">
          <ac:chgData name="Tao, Bill" userId="8bec7c3f-9b66-413c-b82f-fdf7bc0f8617" providerId="ADAL" clId="{AC9620C4-7F2C-4E99-81FE-02837F353DAE}" dt="2023-09-25T13:46:17.926" v="3057" actId="478"/>
          <ac:picMkLst>
            <pc:docMk/>
            <pc:sldMk cId="2743858529" sldId="278"/>
            <ac:picMk id="20" creationId="{6981A15A-321A-D14E-EEBA-D270627466F5}"/>
          </ac:picMkLst>
        </pc:picChg>
        <pc:picChg chg="add del mod ord">
          <ac:chgData name="Tao, Bill" userId="8bec7c3f-9b66-413c-b82f-fdf7bc0f8617" providerId="ADAL" clId="{AC9620C4-7F2C-4E99-81FE-02837F353DAE}" dt="2023-09-25T14:41:55.352" v="3466" actId="478"/>
          <ac:picMkLst>
            <pc:docMk/>
            <pc:sldMk cId="2743858529" sldId="278"/>
            <ac:picMk id="23" creationId="{01E29575-AAB3-DFB1-1F03-A37F2F60878A}"/>
          </ac:picMkLst>
        </pc:picChg>
        <pc:picChg chg="add mod">
          <ac:chgData name="Tao, Bill" userId="8bec7c3f-9b66-413c-b82f-fdf7bc0f8617" providerId="ADAL" clId="{AC9620C4-7F2C-4E99-81FE-02837F353DAE}" dt="2023-09-25T14:43:49.260" v="3546" actId="1037"/>
          <ac:picMkLst>
            <pc:docMk/>
            <pc:sldMk cId="2743858529" sldId="278"/>
            <ac:picMk id="25" creationId="{1169A440-35E7-FC9C-3F05-0F70C127FD79}"/>
          </ac:picMkLst>
        </pc:picChg>
        <pc:picChg chg="add mod">
          <ac:chgData name="Tao, Bill" userId="8bec7c3f-9b66-413c-b82f-fdf7bc0f8617" providerId="ADAL" clId="{AC9620C4-7F2C-4E99-81FE-02837F353DAE}" dt="2023-09-25T14:43:49.260" v="3546" actId="1037"/>
          <ac:picMkLst>
            <pc:docMk/>
            <pc:sldMk cId="2743858529" sldId="278"/>
            <ac:picMk id="26" creationId="{25A2AC6D-FBFB-ED42-2D8A-7757A4DA0B67}"/>
          </ac:picMkLst>
        </pc:picChg>
        <pc:picChg chg="add mod">
          <ac:chgData name="Tao, Bill" userId="8bec7c3f-9b66-413c-b82f-fdf7bc0f8617" providerId="ADAL" clId="{AC9620C4-7F2C-4E99-81FE-02837F353DAE}" dt="2023-09-25T14:43:49.260" v="3546" actId="1037"/>
          <ac:picMkLst>
            <pc:docMk/>
            <pc:sldMk cId="2743858529" sldId="278"/>
            <ac:picMk id="27" creationId="{6F05413B-DC3C-34FA-33E6-C1C2495E4D01}"/>
          </ac:picMkLst>
        </pc:picChg>
        <pc:picChg chg="add del mod">
          <ac:chgData name="Tao, Bill" userId="8bec7c3f-9b66-413c-b82f-fdf7bc0f8617" providerId="ADAL" clId="{AC9620C4-7F2C-4E99-81FE-02837F353DAE}" dt="2023-09-28T17:09:43.802" v="4998" actId="478"/>
          <ac:picMkLst>
            <pc:docMk/>
            <pc:sldMk cId="2743858529" sldId="278"/>
            <ac:picMk id="29" creationId="{251ECBC2-856E-7626-829E-AEE5013E2D00}"/>
          </ac:picMkLst>
        </pc:picChg>
        <pc:picChg chg="add mod ord">
          <ac:chgData name="Tao, Bill" userId="8bec7c3f-9b66-413c-b82f-fdf7bc0f8617" providerId="ADAL" clId="{AC9620C4-7F2C-4E99-81FE-02837F353DAE}" dt="2023-09-25T14:43:49.260" v="3546" actId="1037"/>
          <ac:picMkLst>
            <pc:docMk/>
            <pc:sldMk cId="2743858529" sldId="278"/>
            <ac:picMk id="36" creationId="{51F6C56E-CD69-4B91-CCCB-FE56805B26AE}"/>
          </ac:picMkLst>
        </pc:picChg>
        <pc:cxnChg chg="add mod">
          <ac:chgData name="Tao, Bill" userId="8bec7c3f-9b66-413c-b82f-fdf7bc0f8617" providerId="ADAL" clId="{AC9620C4-7F2C-4E99-81FE-02837F353DAE}" dt="2023-09-28T17:10:56.856" v="5009" actId="1582"/>
          <ac:cxnSpMkLst>
            <pc:docMk/>
            <pc:sldMk cId="2743858529" sldId="278"/>
            <ac:cxnSpMk id="9" creationId="{A31163B2-1A8D-9FF1-EA20-139FC4D48F93}"/>
          </ac:cxnSpMkLst>
        </pc:cxnChg>
        <pc:cxnChg chg="add mod">
          <ac:chgData name="Tao, Bill" userId="8bec7c3f-9b66-413c-b82f-fdf7bc0f8617" providerId="ADAL" clId="{AC9620C4-7F2C-4E99-81FE-02837F353DAE}" dt="2023-09-28T17:10:56.856" v="5009" actId="1582"/>
          <ac:cxnSpMkLst>
            <pc:docMk/>
            <pc:sldMk cId="2743858529" sldId="278"/>
            <ac:cxnSpMk id="11" creationId="{11A651EE-F319-D6D9-9104-F1F2EEC3F06F}"/>
          </ac:cxnSpMkLst>
        </pc:cxnChg>
        <pc:cxnChg chg="add mod">
          <ac:chgData name="Tao, Bill" userId="8bec7c3f-9b66-413c-b82f-fdf7bc0f8617" providerId="ADAL" clId="{AC9620C4-7F2C-4E99-81FE-02837F353DAE}" dt="2023-09-28T17:10:56.856" v="5009" actId="1582"/>
          <ac:cxnSpMkLst>
            <pc:docMk/>
            <pc:sldMk cId="2743858529" sldId="278"/>
            <ac:cxnSpMk id="13" creationId="{0B8F1955-FB2C-F57E-C3BD-0F83812D3394}"/>
          </ac:cxnSpMkLst>
        </pc:cxnChg>
        <pc:cxnChg chg="add del mod">
          <ac:chgData name="Tao, Bill" userId="8bec7c3f-9b66-413c-b82f-fdf7bc0f8617" providerId="ADAL" clId="{AC9620C4-7F2C-4E99-81FE-02837F353DAE}" dt="2023-09-28T17:10:00.643" v="5002" actId="478"/>
          <ac:cxnSpMkLst>
            <pc:docMk/>
            <pc:sldMk cId="2743858529" sldId="278"/>
            <ac:cxnSpMk id="31" creationId="{21C48147-9ABD-84B8-3CE8-C2EDF87AA51D}"/>
          </ac:cxnSpMkLst>
        </pc:cxnChg>
        <pc:cxnChg chg="add del mod">
          <ac:chgData name="Tao, Bill" userId="8bec7c3f-9b66-413c-b82f-fdf7bc0f8617" providerId="ADAL" clId="{AC9620C4-7F2C-4E99-81FE-02837F353DAE}" dt="2023-09-28T17:09:59.101" v="5001" actId="478"/>
          <ac:cxnSpMkLst>
            <pc:docMk/>
            <pc:sldMk cId="2743858529" sldId="278"/>
            <ac:cxnSpMk id="33" creationId="{937C899E-D04F-D631-5133-FA64A35C3BDB}"/>
          </ac:cxnSpMkLst>
        </pc:cxnChg>
        <pc:cxnChg chg="add del mod">
          <ac:chgData name="Tao, Bill" userId="8bec7c3f-9b66-413c-b82f-fdf7bc0f8617" providerId="ADAL" clId="{AC9620C4-7F2C-4E99-81FE-02837F353DAE}" dt="2023-09-28T17:10:02.544" v="5003" actId="478"/>
          <ac:cxnSpMkLst>
            <pc:docMk/>
            <pc:sldMk cId="2743858529" sldId="278"/>
            <ac:cxnSpMk id="35" creationId="{EE8AA255-CE7B-B0FB-D2D4-3523AE3E4C6B}"/>
          </ac:cxnSpMkLst>
        </pc:cxnChg>
      </pc:sldChg>
      <pc:sldChg chg="addSp delSp modSp new del mod">
        <pc:chgData name="Tao, Bill" userId="8bec7c3f-9b66-413c-b82f-fdf7bc0f8617" providerId="ADAL" clId="{AC9620C4-7F2C-4E99-81FE-02837F353DAE}" dt="2023-09-25T12:54:42.289" v="2995" actId="47"/>
        <pc:sldMkLst>
          <pc:docMk/>
          <pc:sldMk cId="2999879955" sldId="278"/>
        </pc:sldMkLst>
        <pc:spChg chg="mod">
          <ac:chgData name="Tao, Bill" userId="8bec7c3f-9b66-413c-b82f-fdf7bc0f8617" providerId="ADAL" clId="{AC9620C4-7F2C-4E99-81FE-02837F353DAE}" dt="2023-09-25T12:52:03.989" v="2992" actId="20577"/>
          <ac:spMkLst>
            <pc:docMk/>
            <pc:sldMk cId="2999879955" sldId="278"/>
            <ac:spMk id="2" creationId="{710171A2-F2B6-A55D-796A-4D5F01E50CB5}"/>
          </ac:spMkLst>
        </pc:spChg>
        <pc:spChg chg="del">
          <ac:chgData name="Tao, Bill" userId="8bec7c3f-9b66-413c-b82f-fdf7bc0f8617" providerId="ADAL" clId="{AC9620C4-7F2C-4E99-81FE-02837F353DAE}" dt="2023-09-25T12:52:12.494" v="2993" actId="478"/>
          <ac:spMkLst>
            <pc:docMk/>
            <pc:sldMk cId="2999879955" sldId="278"/>
            <ac:spMk id="3" creationId="{AFF9EA0A-A04A-B2D7-857E-99AC778853F6}"/>
          </ac:spMkLst>
        </pc:spChg>
        <pc:picChg chg="add mod">
          <ac:chgData name="Tao, Bill" userId="8bec7c3f-9b66-413c-b82f-fdf7bc0f8617" providerId="ADAL" clId="{AC9620C4-7F2C-4E99-81FE-02837F353DAE}" dt="2023-09-25T12:53:03.800" v="2994" actId="931"/>
          <ac:picMkLst>
            <pc:docMk/>
            <pc:sldMk cId="2999879955" sldId="278"/>
            <ac:picMk id="5" creationId="{D17C8FD4-6B66-E991-2C43-E59DC7523F29}"/>
          </ac:picMkLst>
        </pc:picChg>
      </pc:sldChg>
      <pc:sldChg chg="modSp new mod ord">
        <pc:chgData name="Tao, Bill" userId="8bec7c3f-9b66-413c-b82f-fdf7bc0f8617" providerId="ADAL" clId="{AC9620C4-7F2C-4E99-81FE-02837F353DAE}" dt="2023-09-28T17:25:29.659" v="5157" actId="20577"/>
        <pc:sldMkLst>
          <pc:docMk/>
          <pc:sldMk cId="571604529" sldId="279"/>
        </pc:sldMkLst>
        <pc:spChg chg="mod">
          <ac:chgData name="Tao, Bill" userId="8bec7c3f-9b66-413c-b82f-fdf7bc0f8617" providerId="ADAL" clId="{AC9620C4-7F2C-4E99-81FE-02837F353DAE}" dt="2023-09-25T14:14:08.469" v="3104" actId="20577"/>
          <ac:spMkLst>
            <pc:docMk/>
            <pc:sldMk cId="571604529" sldId="279"/>
            <ac:spMk id="2" creationId="{0B0E6CF3-5439-DAF6-5B70-64AC0F06C202}"/>
          </ac:spMkLst>
        </pc:spChg>
        <pc:spChg chg="mod">
          <ac:chgData name="Tao, Bill" userId="8bec7c3f-9b66-413c-b82f-fdf7bc0f8617" providerId="ADAL" clId="{AC9620C4-7F2C-4E99-81FE-02837F353DAE}" dt="2023-09-28T17:25:29.659" v="5157" actId="20577"/>
          <ac:spMkLst>
            <pc:docMk/>
            <pc:sldMk cId="571604529" sldId="279"/>
            <ac:spMk id="3" creationId="{7E5794A2-2C21-E145-9B15-FF29A6C21B51}"/>
          </ac:spMkLst>
        </pc:spChg>
      </pc:sldChg>
      <pc:sldChg chg="modSp add del mod">
        <pc:chgData name="Tao, Bill" userId="8bec7c3f-9b66-413c-b82f-fdf7bc0f8617" providerId="ADAL" clId="{AC9620C4-7F2C-4E99-81FE-02837F353DAE}" dt="2023-09-25T15:22:13.812" v="3972" actId="47"/>
        <pc:sldMkLst>
          <pc:docMk/>
          <pc:sldMk cId="481037892" sldId="280"/>
        </pc:sldMkLst>
        <pc:spChg chg="mod">
          <ac:chgData name="Tao, Bill" userId="8bec7c3f-9b66-413c-b82f-fdf7bc0f8617" providerId="ADAL" clId="{AC9620C4-7F2C-4E99-81FE-02837F353DAE}" dt="2023-09-25T14:16:17.872" v="3248" actId="207"/>
          <ac:spMkLst>
            <pc:docMk/>
            <pc:sldMk cId="481037892" sldId="280"/>
            <ac:spMk id="3" creationId="{7E5794A2-2C21-E145-9B15-FF29A6C21B51}"/>
          </ac:spMkLst>
        </pc:spChg>
      </pc:sldChg>
      <pc:sldChg chg="modSp add del mod">
        <pc:chgData name="Tao, Bill" userId="8bec7c3f-9b66-413c-b82f-fdf7bc0f8617" providerId="ADAL" clId="{AC9620C4-7F2C-4E99-81FE-02837F353DAE}" dt="2023-09-25T18:46:51.876" v="4733" actId="47"/>
        <pc:sldMkLst>
          <pc:docMk/>
          <pc:sldMk cId="2668861129" sldId="281"/>
        </pc:sldMkLst>
        <pc:spChg chg="mod">
          <ac:chgData name="Tao, Bill" userId="8bec7c3f-9b66-413c-b82f-fdf7bc0f8617" providerId="ADAL" clId="{AC9620C4-7F2C-4E99-81FE-02837F353DAE}" dt="2023-09-25T14:16:31.883" v="3251" actId="207"/>
          <ac:spMkLst>
            <pc:docMk/>
            <pc:sldMk cId="2668861129" sldId="281"/>
            <ac:spMk id="3" creationId="{7E5794A2-2C21-E145-9B15-FF29A6C21B51}"/>
          </ac:spMkLst>
        </pc:spChg>
      </pc:sldChg>
      <pc:sldChg chg="addSp delSp modSp add mod modAnim">
        <pc:chgData name="Tao, Bill" userId="8bec7c3f-9b66-413c-b82f-fdf7bc0f8617" providerId="ADAL" clId="{AC9620C4-7F2C-4E99-81FE-02837F353DAE}" dt="2023-09-28T17:16:19.759" v="5043" actId="20577"/>
        <pc:sldMkLst>
          <pc:docMk/>
          <pc:sldMk cId="459251111" sldId="282"/>
        </pc:sldMkLst>
        <pc:spChg chg="mod">
          <ac:chgData name="Tao, Bill" userId="8bec7c3f-9b66-413c-b82f-fdf7bc0f8617" providerId="ADAL" clId="{AC9620C4-7F2C-4E99-81FE-02837F353DAE}" dt="2023-09-28T17:16:19.759" v="5043" actId="20577"/>
          <ac:spMkLst>
            <pc:docMk/>
            <pc:sldMk cId="459251111" sldId="282"/>
            <ac:spMk id="2" creationId="{33F9F1F2-A77F-4DB0-9DC6-70B7EC74C90F}"/>
          </ac:spMkLst>
        </pc:spChg>
        <pc:picChg chg="del">
          <ac:chgData name="Tao, Bill" userId="8bec7c3f-9b66-413c-b82f-fdf7bc0f8617" providerId="ADAL" clId="{AC9620C4-7F2C-4E99-81FE-02837F353DAE}" dt="2023-09-25T14:34:10.481" v="3340" actId="478"/>
          <ac:picMkLst>
            <pc:docMk/>
            <pc:sldMk cId="459251111" sldId="282"/>
            <ac:picMk id="3" creationId="{2F650F0A-AA5F-416A-8DB6-A67E14176FC3}"/>
          </ac:picMkLst>
        </pc:picChg>
        <pc:picChg chg="add mod ord">
          <ac:chgData name="Tao, Bill" userId="8bec7c3f-9b66-413c-b82f-fdf7bc0f8617" providerId="ADAL" clId="{AC9620C4-7F2C-4E99-81FE-02837F353DAE}" dt="2023-09-25T14:34:21.730" v="3344" actId="167"/>
          <ac:picMkLst>
            <pc:docMk/>
            <pc:sldMk cId="459251111" sldId="282"/>
            <ac:picMk id="4" creationId="{5D5D22AA-55BA-BBCF-1F8C-77C6B52B8399}"/>
          </ac:picMkLst>
        </pc:picChg>
        <pc:picChg chg="add mod">
          <ac:chgData name="Tao, Bill" userId="8bec7c3f-9b66-413c-b82f-fdf7bc0f8617" providerId="ADAL" clId="{AC9620C4-7F2C-4E99-81FE-02837F353DAE}" dt="2023-09-25T14:35:25.360" v="3354" actId="1076"/>
          <ac:picMkLst>
            <pc:docMk/>
            <pc:sldMk cId="459251111" sldId="282"/>
            <ac:picMk id="6" creationId="{CE1FB850-3B31-3553-26FD-2DA65BAFE8B2}"/>
          </ac:picMkLst>
        </pc:picChg>
        <pc:picChg chg="add mod">
          <ac:chgData name="Tao, Bill" userId="8bec7c3f-9b66-413c-b82f-fdf7bc0f8617" providerId="ADAL" clId="{AC9620C4-7F2C-4E99-81FE-02837F353DAE}" dt="2023-09-25T14:35:50.061" v="3361" actId="1076"/>
          <ac:picMkLst>
            <pc:docMk/>
            <pc:sldMk cId="459251111" sldId="282"/>
            <ac:picMk id="7" creationId="{BDC95959-9C1D-6097-B95B-0BDF36BAD610}"/>
          </ac:picMkLst>
        </pc:picChg>
        <pc:picChg chg="add mod">
          <ac:chgData name="Tao, Bill" userId="8bec7c3f-9b66-413c-b82f-fdf7bc0f8617" providerId="ADAL" clId="{AC9620C4-7F2C-4E99-81FE-02837F353DAE}" dt="2023-09-25T14:35:57.642" v="3365" actId="1076"/>
          <ac:picMkLst>
            <pc:docMk/>
            <pc:sldMk cId="459251111" sldId="282"/>
            <ac:picMk id="8" creationId="{FDF0CD29-2806-25ED-E714-08B29C71E17A}"/>
          </ac:picMkLst>
        </pc:picChg>
        <pc:picChg chg="add mod">
          <ac:chgData name="Tao, Bill" userId="8bec7c3f-9b66-413c-b82f-fdf7bc0f8617" providerId="ADAL" clId="{AC9620C4-7F2C-4E99-81FE-02837F353DAE}" dt="2023-09-25T14:36:01.029" v="3367" actId="1076"/>
          <ac:picMkLst>
            <pc:docMk/>
            <pc:sldMk cId="459251111" sldId="282"/>
            <ac:picMk id="9" creationId="{AFDDAECA-9DF2-8953-30B6-71CFEDAF2F75}"/>
          </ac:picMkLst>
        </pc:picChg>
        <pc:picChg chg="add mod">
          <ac:chgData name="Tao, Bill" userId="8bec7c3f-9b66-413c-b82f-fdf7bc0f8617" providerId="ADAL" clId="{AC9620C4-7F2C-4E99-81FE-02837F353DAE}" dt="2023-09-25T14:36:50.241" v="3371" actId="1076"/>
          <ac:picMkLst>
            <pc:docMk/>
            <pc:sldMk cId="459251111" sldId="282"/>
            <ac:picMk id="11" creationId="{67CB9428-BB5D-6647-CCCB-600F63EA20AB}"/>
          </ac:picMkLst>
        </pc:picChg>
        <pc:picChg chg="add mod">
          <ac:chgData name="Tao, Bill" userId="8bec7c3f-9b66-413c-b82f-fdf7bc0f8617" providerId="ADAL" clId="{AC9620C4-7F2C-4E99-81FE-02837F353DAE}" dt="2023-09-25T14:36:57.570" v="3373" actId="1076"/>
          <ac:picMkLst>
            <pc:docMk/>
            <pc:sldMk cId="459251111" sldId="282"/>
            <ac:picMk id="12" creationId="{F71193BA-06BE-002E-33C2-07356CC873FF}"/>
          </ac:picMkLst>
        </pc:picChg>
        <pc:picChg chg="del">
          <ac:chgData name="Tao, Bill" userId="8bec7c3f-9b66-413c-b82f-fdf7bc0f8617" providerId="ADAL" clId="{AC9620C4-7F2C-4E99-81FE-02837F353DAE}" dt="2023-09-25T14:34:05.278" v="3335" actId="478"/>
          <ac:picMkLst>
            <pc:docMk/>
            <pc:sldMk cId="459251111" sldId="282"/>
            <ac:picMk id="23" creationId="{01E29575-AAB3-DFB1-1F03-A37F2F60878A}"/>
          </ac:picMkLst>
        </pc:picChg>
        <pc:picChg chg="mod">
          <ac:chgData name="Tao, Bill" userId="8bec7c3f-9b66-413c-b82f-fdf7bc0f8617" providerId="ADAL" clId="{AC9620C4-7F2C-4E99-81FE-02837F353DAE}" dt="2023-09-25T14:35:29.276" v="3355" actId="1076"/>
          <ac:picMkLst>
            <pc:docMk/>
            <pc:sldMk cId="459251111" sldId="282"/>
            <ac:picMk id="25" creationId="{1169A440-35E7-FC9C-3F05-0F70C127FD79}"/>
          </ac:picMkLst>
        </pc:picChg>
        <pc:picChg chg="mod">
          <ac:chgData name="Tao, Bill" userId="8bec7c3f-9b66-413c-b82f-fdf7bc0f8617" providerId="ADAL" clId="{AC9620C4-7F2C-4E99-81FE-02837F353DAE}" dt="2023-09-25T14:35:44.375" v="3360" actId="1076"/>
          <ac:picMkLst>
            <pc:docMk/>
            <pc:sldMk cId="459251111" sldId="282"/>
            <ac:picMk id="26" creationId="{25A2AC6D-FBFB-ED42-2D8A-7757A4DA0B67}"/>
          </ac:picMkLst>
        </pc:picChg>
        <pc:picChg chg="mod">
          <ac:chgData name="Tao, Bill" userId="8bec7c3f-9b66-413c-b82f-fdf7bc0f8617" providerId="ADAL" clId="{AC9620C4-7F2C-4E99-81FE-02837F353DAE}" dt="2023-09-25T14:35:38.972" v="3359" actId="1076"/>
          <ac:picMkLst>
            <pc:docMk/>
            <pc:sldMk cId="459251111" sldId="282"/>
            <ac:picMk id="27" creationId="{6F05413B-DC3C-34FA-33E6-C1C2495E4D01}"/>
          </ac:picMkLst>
        </pc:picChg>
        <pc:picChg chg="del">
          <ac:chgData name="Tao, Bill" userId="8bec7c3f-9b66-413c-b82f-fdf7bc0f8617" providerId="ADAL" clId="{AC9620C4-7F2C-4E99-81FE-02837F353DAE}" dt="2023-09-25T14:34:09.373" v="3339" actId="478"/>
          <ac:picMkLst>
            <pc:docMk/>
            <pc:sldMk cId="459251111" sldId="282"/>
            <ac:picMk id="29" creationId="{251ECBC2-856E-7626-829E-AEE5013E2D00}"/>
          </ac:picMkLst>
        </pc:picChg>
        <pc:cxnChg chg="del mod">
          <ac:chgData name="Tao, Bill" userId="8bec7c3f-9b66-413c-b82f-fdf7bc0f8617" providerId="ADAL" clId="{AC9620C4-7F2C-4E99-81FE-02837F353DAE}" dt="2023-09-25T14:34:07.352" v="3336" actId="478"/>
          <ac:cxnSpMkLst>
            <pc:docMk/>
            <pc:sldMk cId="459251111" sldId="282"/>
            <ac:cxnSpMk id="31" creationId="{21C48147-9ABD-84B8-3CE8-C2EDF87AA51D}"/>
          </ac:cxnSpMkLst>
        </pc:cxnChg>
        <pc:cxnChg chg="del mod">
          <ac:chgData name="Tao, Bill" userId="8bec7c3f-9b66-413c-b82f-fdf7bc0f8617" providerId="ADAL" clId="{AC9620C4-7F2C-4E99-81FE-02837F353DAE}" dt="2023-09-25T14:34:07.864" v="3337" actId="478"/>
          <ac:cxnSpMkLst>
            <pc:docMk/>
            <pc:sldMk cId="459251111" sldId="282"/>
            <ac:cxnSpMk id="33" creationId="{937C899E-D04F-D631-5133-FA64A35C3BDB}"/>
          </ac:cxnSpMkLst>
        </pc:cxnChg>
        <pc:cxnChg chg="del mod">
          <ac:chgData name="Tao, Bill" userId="8bec7c3f-9b66-413c-b82f-fdf7bc0f8617" providerId="ADAL" clId="{AC9620C4-7F2C-4E99-81FE-02837F353DAE}" dt="2023-09-25T14:34:08.923" v="3338" actId="478"/>
          <ac:cxnSpMkLst>
            <pc:docMk/>
            <pc:sldMk cId="459251111" sldId="282"/>
            <ac:cxnSpMk id="35" creationId="{EE8AA255-CE7B-B0FB-D2D4-3523AE3E4C6B}"/>
          </ac:cxnSpMkLst>
        </pc:cxnChg>
      </pc:sldChg>
      <pc:sldChg chg="addSp delSp modSp add del mod modTransition">
        <pc:chgData name="Tao, Bill" userId="8bec7c3f-9b66-413c-b82f-fdf7bc0f8617" providerId="ADAL" clId="{AC9620C4-7F2C-4E99-81FE-02837F353DAE}" dt="2023-09-25T14:33:58.955" v="3333" actId="47"/>
        <pc:sldMkLst>
          <pc:docMk/>
          <pc:sldMk cId="1486943217" sldId="282"/>
        </pc:sldMkLst>
        <pc:spChg chg="add del mod ord">
          <ac:chgData name="Tao, Bill" userId="8bec7c3f-9b66-413c-b82f-fdf7bc0f8617" providerId="ADAL" clId="{AC9620C4-7F2C-4E99-81FE-02837F353DAE}" dt="2023-09-25T14:33:51.045" v="3328" actId="478"/>
          <ac:spMkLst>
            <pc:docMk/>
            <pc:sldMk cId="1486943217" sldId="282"/>
            <ac:spMk id="6" creationId="{A421ECAE-54E6-7201-6CE9-0A7634277DD7}"/>
          </ac:spMkLst>
        </pc:spChg>
        <pc:picChg chg="del">
          <ac:chgData name="Tao, Bill" userId="8bec7c3f-9b66-413c-b82f-fdf7bc0f8617" providerId="ADAL" clId="{AC9620C4-7F2C-4E99-81FE-02837F353DAE}" dt="2023-09-25T14:29:47.467" v="3307" actId="478"/>
          <ac:picMkLst>
            <pc:docMk/>
            <pc:sldMk cId="1486943217" sldId="282"/>
            <ac:picMk id="3" creationId="{2F650F0A-AA5F-416A-8DB6-A67E14176FC3}"/>
          </ac:picMkLst>
        </pc:picChg>
        <pc:picChg chg="add del mod ord">
          <ac:chgData name="Tao, Bill" userId="8bec7c3f-9b66-413c-b82f-fdf7bc0f8617" providerId="ADAL" clId="{AC9620C4-7F2C-4E99-81FE-02837F353DAE}" dt="2023-09-25T14:33:51.045" v="3328" actId="478"/>
          <ac:picMkLst>
            <pc:docMk/>
            <pc:sldMk cId="1486943217" sldId="282"/>
            <ac:picMk id="5" creationId="{BBA02695-4EDD-31C8-5FCA-4AD7F62E2672}"/>
          </ac:picMkLst>
        </pc:picChg>
        <pc:picChg chg="add del mod">
          <ac:chgData name="Tao, Bill" userId="8bec7c3f-9b66-413c-b82f-fdf7bc0f8617" providerId="ADAL" clId="{AC9620C4-7F2C-4E99-81FE-02837F353DAE}" dt="2023-09-25T14:33:57.204" v="3332" actId="21"/>
          <ac:picMkLst>
            <pc:docMk/>
            <pc:sldMk cId="1486943217" sldId="282"/>
            <ac:picMk id="8" creationId="{7C50C385-D648-F2EE-504B-184BD2456917}"/>
          </ac:picMkLst>
        </pc:picChg>
        <pc:picChg chg="add mod">
          <ac:chgData name="Tao, Bill" userId="8bec7c3f-9b66-413c-b82f-fdf7bc0f8617" providerId="ADAL" clId="{AC9620C4-7F2C-4E99-81FE-02837F353DAE}" dt="2023-09-25T14:33:47.062" v="3327" actId="1076"/>
          <ac:picMkLst>
            <pc:docMk/>
            <pc:sldMk cId="1486943217" sldId="282"/>
            <ac:picMk id="10" creationId="{83EBE8F8-ADF2-0EFD-C6F8-D0CCA4D0C9EA}"/>
          </ac:picMkLst>
        </pc:picChg>
        <pc:picChg chg="del">
          <ac:chgData name="Tao, Bill" userId="8bec7c3f-9b66-413c-b82f-fdf7bc0f8617" providerId="ADAL" clId="{AC9620C4-7F2C-4E99-81FE-02837F353DAE}" dt="2023-09-25T14:29:44.870" v="3305" actId="478"/>
          <ac:picMkLst>
            <pc:docMk/>
            <pc:sldMk cId="1486943217" sldId="282"/>
            <ac:picMk id="23" creationId="{01E29575-AAB3-DFB1-1F03-A37F2F60878A}"/>
          </ac:picMkLst>
        </pc:picChg>
        <pc:picChg chg="del mod">
          <ac:chgData name="Tao, Bill" userId="8bec7c3f-9b66-413c-b82f-fdf7bc0f8617" providerId="ADAL" clId="{AC9620C4-7F2C-4E99-81FE-02837F353DAE}" dt="2023-09-25T14:33:53.467" v="3331" actId="478"/>
          <ac:picMkLst>
            <pc:docMk/>
            <pc:sldMk cId="1486943217" sldId="282"/>
            <ac:picMk id="25" creationId="{1169A440-35E7-FC9C-3F05-0F70C127FD79}"/>
          </ac:picMkLst>
        </pc:picChg>
        <pc:picChg chg="del mod">
          <ac:chgData name="Tao, Bill" userId="8bec7c3f-9b66-413c-b82f-fdf7bc0f8617" providerId="ADAL" clId="{AC9620C4-7F2C-4E99-81FE-02837F353DAE}" dt="2023-09-25T14:33:52.952" v="3330" actId="478"/>
          <ac:picMkLst>
            <pc:docMk/>
            <pc:sldMk cId="1486943217" sldId="282"/>
            <ac:picMk id="26" creationId="{25A2AC6D-FBFB-ED42-2D8A-7757A4DA0B67}"/>
          </ac:picMkLst>
        </pc:picChg>
        <pc:picChg chg="del mod">
          <ac:chgData name="Tao, Bill" userId="8bec7c3f-9b66-413c-b82f-fdf7bc0f8617" providerId="ADAL" clId="{AC9620C4-7F2C-4E99-81FE-02837F353DAE}" dt="2023-09-25T14:33:52.351" v="3329" actId="478"/>
          <ac:picMkLst>
            <pc:docMk/>
            <pc:sldMk cId="1486943217" sldId="282"/>
            <ac:picMk id="27" creationId="{6F05413B-DC3C-34FA-33E6-C1C2495E4D01}"/>
          </ac:picMkLst>
        </pc:picChg>
        <pc:picChg chg="del">
          <ac:chgData name="Tao, Bill" userId="8bec7c3f-9b66-413c-b82f-fdf7bc0f8617" providerId="ADAL" clId="{AC9620C4-7F2C-4E99-81FE-02837F353DAE}" dt="2023-09-25T14:29:46.353" v="3306" actId="478"/>
          <ac:picMkLst>
            <pc:docMk/>
            <pc:sldMk cId="1486943217" sldId="282"/>
            <ac:picMk id="29" creationId="{251ECBC2-856E-7626-829E-AEE5013E2D00}"/>
          </ac:picMkLst>
        </pc:picChg>
        <pc:cxnChg chg="del mod">
          <ac:chgData name="Tao, Bill" userId="8bec7c3f-9b66-413c-b82f-fdf7bc0f8617" providerId="ADAL" clId="{AC9620C4-7F2C-4E99-81FE-02837F353DAE}" dt="2023-09-25T14:29:48.381" v="3308" actId="478"/>
          <ac:cxnSpMkLst>
            <pc:docMk/>
            <pc:sldMk cId="1486943217" sldId="282"/>
            <ac:cxnSpMk id="31" creationId="{21C48147-9ABD-84B8-3CE8-C2EDF87AA51D}"/>
          </ac:cxnSpMkLst>
        </pc:cxnChg>
        <pc:cxnChg chg="del mod">
          <ac:chgData name="Tao, Bill" userId="8bec7c3f-9b66-413c-b82f-fdf7bc0f8617" providerId="ADAL" clId="{AC9620C4-7F2C-4E99-81FE-02837F353DAE}" dt="2023-09-25T14:29:49.154" v="3309" actId="478"/>
          <ac:cxnSpMkLst>
            <pc:docMk/>
            <pc:sldMk cId="1486943217" sldId="282"/>
            <ac:cxnSpMk id="33" creationId="{937C899E-D04F-D631-5133-FA64A35C3BDB}"/>
          </ac:cxnSpMkLst>
        </pc:cxnChg>
        <pc:cxnChg chg="del mod">
          <ac:chgData name="Tao, Bill" userId="8bec7c3f-9b66-413c-b82f-fdf7bc0f8617" providerId="ADAL" clId="{AC9620C4-7F2C-4E99-81FE-02837F353DAE}" dt="2023-09-25T14:29:50.258" v="3310" actId="478"/>
          <ac:cxnSpMkLst>
            <pc:docMk/>
            <pc:sldMk cId="1486943217" sldId="282"/>
            <ac:cxnSpMk id="35" creationId="{EE8AA255-CE7B-B0FB-D2D4-3523AE3E4C6B}"/>
          </ac:cxnSpMkLst>
        </pc:cxnChg>
      </pc:sldChg>
      <pc:sldChg chg="modSp new del mod">
        <pc:chgData name="Tao, Bill" userId="8bec7c3f-9b66-413c-b82f-fdf7bc0f8617" providerId="ADAL" clId="{AC9620C4-7F2C-4E99-81FE-02837F353DAE}" dt="2023-09-25T14:39:31.880" v="3458" actId="2696"/>
        <pc:sldMkLst>
          <pc:docMk/>
          <pc:sldMk cId="1358740784" sldId="283"/>
        </pc:sldMkLst>
        <pc:spChg chg="mod">
          <ac:chgData name="Tao, Bill" userId="8bec7c3f-9b66-413c-b82f-fdf7bc0f8617" providerId="ADAL" clId="{AC9620C4-7F2C-4E99-81FE-02837F353DAE}" dt="2023-09-25T14:37:40.099" v="3386" actId="20577"/>
          <ac:spMkLst>
            <pc:docMk/>
            <pc:sldMk cId="1358740784" sldId="283"/>
            <ac:spMk id="2" creationId="{B202166B-490E-55F0-DDA8-2C37BB5A6FD3}"/>
          </ac:spMkLst>
        </pc:spChg>
      </pc:sldChg>
      <pc:sldChg chg="addSp modSp add mod modAnim">
        <pc:chgData name="Tao, Bill" userId="8bec7c3f-9b66-413c-b82f-fdf7bc0f8617" providerId="ADAL" clId="{AC9620C4-7F2C-4E99-81FE-02837F353DAE}" dt="2023-09-25T16:38:22.228" v="4319"/>
        <pc:sldMkLst>
          <pc:docMk/>
          <pc:sldMk cId="3956846160" sldId="283"/>
        </pc:sldMkLst>
        <pc:spChg chg="mod">
          <ac:chgData name="Tao, Bill" userId="8bec7c3f-9b66-413c-b82f-fdf7bc0f8617" providerId="ADAL" clId="{AC9620C4-7F2C-4E99-81FE-02837F353DAE}" dt="2023-09-25T14:49:54.399" v="3616" actId="20577"/>
          <ac:spMkLst>
            <pc:docMk/>
            <pc:sldMk cId="3956846160" sldId="283"/>
            <ac:spMk id="2" creationId="{33F9F1F2-A77F-4DB0-9DC6-70B7EC74C90F}"/>
          </ac:spMkLst>
        </pc:spChg>
        <pc:spChg chg="add mod">
          <ac:chgData name="Tao, Bill" userId="8bec7c3f-9b66-413c-b82f-fdf7bc0f8617" providerId="ADAL" clId="{AC9620C4-7F2C-4E99-81FE-02837F353DAE}" dt="2023-09-25T14:49:12.657" v="3592" actId="693"/>
          <ac:spMkLst>
            <pc:docMk/>
            <pc:sldMk cId="3956846160" sldId="283"/>
            <ac:spMk id="4" creationId="{BDA2B5B6-95F2-8E8A-3EC5-CBA2D8742BBA}"/>
          </ac:spMkLst>
        </pc:spChg>
        <pc:spChg chg="add mod">
          <ac:chgData name="Tao, Bill" userId="8bec7c3f-9b66-413c-b82f-fdf7bc0f8617" providerId="ADAL" clId="{AC9620C4-7F2C-4E99-81FE-02837F353DAE}" dt="2023-09-25T14:52:49.288" v="3651" actId="1076"/>
          <ac:spMkLst>
            <pc:docMk/>
            <pc:sldMk cId="3956846160" sldId="283"/>
            <ac:spMk id="9" creationId="{2644F1F3-1EE8-FDD5-EE35-C677D851241D}"/>
          </ac:spMkLst>
        </pc:spChg>
        <pc:picChg chg="add mod">
          <ac:chgData name="Tao, Bill" userId="8bec7c3f-9b66-413c-b82f-fdf7bc0f8617" providerId="ADAL" clId="{AC9620C4-7F2C-4E99-81FE-02837F353DAE}" dt="2023-09-25T14:49:17.553" v="3595" actId="1038"/>
          <ac:picMkLst>
            <pc:docMk/>
            <pc:sldMk cId="3956846160" sldId="283"/>
            <ac:picMk id="5" creationId="{F92AAF23-8B48-05A3-F187-B70F5432181B}"/>
          </ac:picMkLst>
        </pc:picChg>
        <pc:picChg chg="mod">
          <ac:chgData name="Tao, Bill" userId="8bec7c3f-9b66-413c-b82f-fdf7bc0f8617" providerId="ADAL" clId="{AC9620C4-7F2C-4E99-81FE-02837F353DAE}" dt="2023-09-25T14:48:40.017" v="3590" actId="1076"/>
          <ac:picMkLst>
            <pc:docMk/>
            <pc:sldMk cId="3956846160" sldId="283"/>
            <ac:picMk id="26" creationId="{25A2AC6D-FBFB-ED42-2D8A-7757A4DA0B67}"/>
          </ac:picMkLst>
        </pc:picChg>
        <pc:cxnChg chg="mod">
          <ac:chgData name="Tao, Bill" userId="8bec7c3f-9b66-413c-b82f-fdf7bc0f8617" providerId="ADAL" clId="{AC9620C4-7F2C-4E99-81FE-02837F353DAE}" dt="2023-09-25T14:48:40.017" v="3590" actId="1076"/>
          <ac:cxnSpMkLst>
            <pc:docMk/>
            <pc:sldMk cId="3956846160" sldId="283"/>
            <ac:cxnSpMk id="31" creationId="{21C48147-9ABD-84B8-3CE8-C2EDF87AA51D}"/>
          </ac:cxnSpMkLst>
        </pc:cxnChg>
        <pc:cxnChg chg="mod">
          <ac:chgData name="Tao, Bill" userId="8bec7c3f-9b66-413c-b82f-fdf7bc0f8617" providerId="ADAL" clId="{AC9620C4-7F2C-4E99-81FE-02837F353DAE}" dt="2023-09-25T14:48:40.017" v="3590" actId="1076"/>
          <ac:cxnSpMkLst>
            <pc:docMk/>
            <pc:sldMk cId="3956846160" sldId="283"/>
            <ac:cxnSpMk id="33" creationId="{937C899E-D04F-D631-5133-FA64A35C3BDB}"/>
          </ac:cxnSpMkLst>
        </pc:cxnChg>
        <pc:cxnChg chg="mod">
          <ac:chgData name="Tao, Bill" userId="8bec7c3f-9b66-413c-b82f-fdf7bc0f8617" providerId="ADAL" clId="{AC9620C4-7F2C-4E99-81FE-02837F353DAE}" dt="2023-09-25T14:48:42.705" v="3591" actId="14100"/>
          <ac:cxnSpMkLst>
            <pc:docMk/>
            <pc:sldMk cId="3956846160" sldId="283"/>
            <ac:cxnSpMk id="35" creationId="{EE8AA255-CE7B-B0FB-D2D4-3523AE3E4C6B}"/>
          </ac:cxnSpMkLst>
        </pc:cxnChg>
      </pc:sldChg>
      <pc:sldChg chg="addSp delSp modSp new mod modAnim">
        <pc:chgData name="Tao, Bill" userId="8bec7c3f-9b66-413c-b82f-fdf7bc0f8617" providerId="ADAL" clId="{AC9620C4-7F2C-4E99-81FE-02837F353DAE}" dt="2023-09-25T18:36:25.677" v="4644"/>
        <pc:sldMkLst>
          <pc:docMk/>
          <pc:sldMk cId="1145975052" sldId="284"/>
        </pc:sldMkLst>
        <pc:spChg chg="mod">
          <ac:chgData name="Tao, Bill" userId="8bec7c3f-9b66-413c-b82f-fdf7bc0f8617" providerId="ADAL" clId="{AC9620C4-7F2C-4E99-81FE-02837F353DAE}" dt="2023-09-25T15:08:35.178" v="3838" actId="20577"/>
          <ac:spMkLst>
            <pc:docMk/>
            <pc:sldMk cId="1145975052" sldId="284"/>
            <ac:spMk id="2" creationId="{041F6F5A-C8E7-B323-5F85-23E25E59FD9E}"/>
          </ac:spMkLst>
        </pc:spChg>
        <pc:spChg chg="del">
          <ac:chgData name="Tao, Bill" userId="8bec7c3f-9b66-413c-b82f-fdf7bc0f8617" providerId="ADAL" clId="{AC9620C4-7F2C-4E99-81FE-02837F353DAE}" dt="2023-09-25T15:09:10.262" v="3839" actId="931"/>
          <ac:spMkLst>
            <pc:docMk/>
            <pc:sldMk cId="1145975052" sldId="284"/>
            <ac:spMk id="3" creationId="{B3737420-2E2E-7E49-BC49-B9D4B5E8920A}"/>
          </ac:spMkLst>
        </pc:spChg>
        <pc:spChg chg="add mod">
          <ac:chgData name="Tao, Bill" userId="8bec7c3f-9b66-413c-b82f-fdf7bc0f8617" providerId="ADAL" clId="{AC9620C4-7F2C-4E99-81FE-02837F353DAE}" dt="2023-09-25T15:09:16.473" v="3840" actId="1076"/>
          <ac:spMkLst>
            <pc:docMk/>
            <pc:sldMk cId="1145975052" sldId="284"/>
            <ac:spMk id="6" creationId="{93F05FEC-172F-E758-8B19-7277F8084864}"/>
          </ac:spMkLst>
        </pc:spChg>
        <pc:spChg chg="add mod">
          <ac:chgData name="Tao, Bill" userId="8bec7c3f-9b66-413c-b82f-fdf7bc0f8617" providerId="ADAL" clId="{AC9620C4-7F2C-4E99-81FE-02837F353DAE}" dt="2023-09-25T15:14:31.115" v="3881" actId="1037"/>
          <ac:spMkLst>
            <pc:docMk/>
            <pc:sldMk cId="1145975052" sldId="284"/>
            <ac:spMk id="7" creationId="{329E892B-E513-B98C-D1FD-10719A7AFF6E}"/>
          </ac:spMkLst>
        </pc:spChg>
        <pc:spChg chg="add mod">
          <ac:chgData name="Tao, Bill" userId="8bec7c3f-9b66-413c-b82f-fdf7bc0f8617" providerId="ADAL" clId="{AC9620C4-7F2C-4E99-81FE-02837F353DAE}" dt="2023-09-25T15:17:04.393" v="3891" actId="20577"/>
          <ac:spMkLst>
            <pc:docMk/>
            <pc:sldMk cId="1145975052" sldId="284"/>
            <ac:spMk id="10" creationId="{288EFBDF-9F1D-8C82-1C03-803175A0E109}"/>
          </ac:spMkLst>
        </pc:spChg>
        <pc:spChg chg="add mod">
          <ac:chgData name="Tao, Bill" userId="8bec7c3f-9b66-413c-b82f-fdf7bc0f8617" providerId="ADAL" clId="{AC9620C4-7F2C-4E99-81FE-02837F353DAE}" dt="2023-09-25T15:17:59.057" v="3898" actId="20577"/>
          <ac:spMkLst>
            <pc:docMk/>
            <pc:sldMk cId="1145975052" sldId="284"/>
            <ac:spMk id="12" creationId="{12FD5D1A-C663-E16D-9561-A0F56CEC1B9F}"/>
          </ac:spMkLst>
        </pc:spChg>
        <pc:picChg chg="add mod">
          <ac:chgData name="Tao, Bill" userId="8bec7c3f-9b66-413c-b82f-fdf7bc0f8617" providerId="ADAL" clId="{AC9620C4-7F2C-4E99-81FE-02837F353DAE}" dt="2023-09-25T15:09:42.031" v="3843" actId="1076"/>
          <ac:picMkLst>
            <pc:docMk/>
            <pc:sldMk cId="1145975052" sldId="284"/>
            <ac:picMk id="5" creationId="{FD714E3D-81A9-BC5B-4B30-A162BEF44095}"/>
          </ac:picMkLst>
        </pc:picChg>
        <pc:picChg chg="add mod">
          <ac:chgData name="Tao, Bill" userId="8bec7c3f-9b66-413c-b82f-fdf7bc0f8617" providerId="ADAL" clId="{AC9620C4-7F2C-4E99-81FE-02837F353DAE}" dt="2023-09-25T15:14:31.115" v="3881" actId="1037"/>
          <ac:picMkLst>
            <pc:docMk/>
            <pc:sldMk cId="1145975052" sldId="284"/>
            <ac:picMk id="9" creationId="{E8A89DFB-B5DA-729D-9D9A-7A44475906F9}"/>
          </ac:picMkLst>
        </pc:picChg>
        <pc:picChg chg="add mod">
          <ac:chgData name="Tao, Bill" userId="8bec7c3f-9b66-413c-b82f-fdf7bc0f8617" providerId="ADAL" clId="{AC9620C4-7F2C-4E99-81FE-02837F353DAE}" dt="2023-09-25T15:17:31.467" v="3893" actId="1076"/>
          <ac:picMkLst>
            <pc:docMk/>
            <pc:sldMk cId="1145975052" sldId="284"/>
            <ac:picMk id="11" creationId="{CB4E5F94-FCC7-8E30-0DD9-827975E1D84B}"/>
          </ac:picMkLst>
        </pc:picChg>
      </pc:sldChg>
      <pc:sldChg chg="modSp add del mod">
        <pc:chgData name="Tao, Bill" userId="8bec7c3f-9b66-413c-b82f-fdf7bc0f8617" providerId="ADAL" clId="{AC9620C4-7F2C-4E99-81FE-02837F353DAE}" dt="2023-09-25T15:22:10.133" v="3971" actId="47"/>
        <pc:sldMkLst>
          <pc:docMk/>
          <pc:sldMk cId="2736553050" sldId="285"/>
        </pc:sldMkLst>
        <pc:spChg chg="mod">
          <ac:chgData name="Tao, Bill" userId="8bec7c3f-9b66-413c-b82f-fdf7bc0f8617" providerId="ADAL" clId="{AC9620C4-7F2C-4E99-81FE-02837F353DAE}" dt="2023-09-25T15:13:17.467" v="3849" actId="207"/>
          <ac:spMkLst>
            <pc:docMk/>
            <pc:sldMk cId="2736553050" sldId="285"/>
            <ac:spMk id="3" creationId="{7E5794A2-2C21-E145-9B15-FF29A6C21B51}"/>
          </ac:spMkLst>
        </pc:spChg>
      </pc:sldChg>
      <pc:sldChg chg="addSp modSp mod modAnim">
        <pc:chgData name="Tao, Bill" userId="8bec7c3f-9b66-413c-b82f-fdf7bc0f8617" providerId="ADAL" clId="{AC9620C4-7F2C-4E99-81FE-02837F353DAE}" dt="2023-09-29T20:14:56.195" v="5871" actId="1076"/>
        <pc:sldMkLst>
          <pc:docMk/>
          <pc:sldMk cId="1113079749" sldId="286"/>
        </pc:sldMkLst>
        <pc:spChg chg="mod">
          <ac:chgData name="Tao, Bill" userId="8bec7c3f-9b66-413c-b82f-fdf7bc0f8617" providerId="ADAL" clId="{AC9620C4-7F2C-4E99-81FE-02837F353DAE}" dt="2023-09-29T13:56:46.198" v="5322" actId="20577"/>
          <ac:spMkLst>
            <pc:docMk/>
            <pc:sldMk cId="1113079749" sldId="286"/>
            <ac:spMk id="2" creationId="{552ABB4C-D15A-944B-0F1D-C200008B7363}"/>
          </ac:spMkLst>
        </pc:spChg>
        <pc:spChg chg="mod">
          <ac:chgData name="Tao, Bill" userId="8bec7c3f-9b66-413c-b82f-fdf7bc0f8617" providerId="ADAL" clId="{AC9620C4-7F2C-4E99-81FE-02837F353DAE}" dt="2023-09-29T15:12:25.484" v="5387" actId="20577"/>
          <ac:spMkLst>
            <pc:docMk/>
            <pc:sldMk cId="1113079749" sldId="286"/>
            <ac:spMk id="9" creationId="{2E6EFC63-9F03-309D-9E6F-069E58CE18A9}"/>
          </ac:spMkLst>
        </pc:spChg>
        <pc:spChg chg="mod">
          <ac:chgData name="Tao, Bill" userId="8bec7c3f-9b66-413c-b82f-fdf7bc0f8617" providerId="ADAL" clId="{AC9620C4-7F2C-4E99-81FE-02837F353DAE}" dt="2023-09-29T15:12:30.479" v="5389" actId="20577"/>
          <ac:spMkLst>
            <pc:docMk/>
            <pc:sldMk cId="1113079749" sldId="286"/>
            <ac:spMk id="10" creationId="{0884B75D-6415-1B03-70B2-DA73AADC5196}"/>
          </ac:spMkLst>
        </pc:spChg>
        <pc:spChg chg="mod">
          <ac:chgData name="Tao, Bill" userId="8bec7c3f-9b66-413c-b82f-fdf7bc0f8617" providerId="ADAL" clId="{AC9620C4-7F2C-4E99-81FE-02837F353DAE}" dt="2023-09-29T20:14:52.937" v="5870" actId="1076"/>
          <ac:spMkLst>
            <pc:docMk/>
            <pc:sldMk cId="1113079749" sldId="286"/>
            <ac:spMk id="13" creationId="{7E4B53D8-68AE-B0A2-663A-F4865D9575C8}"/>
          </ac:spMkLst>
        </pc:spChg>
        <pc:spChg chg="add mod">
          <ac:chgData name="Tao, Bill" userId="8bec7c3f-9b66-413c-b82f-fdf7bc0f8617" providerId="ADAL" clId="{AC9620C4-7F2C-4E99-81FE-02837F353DAE}" dt="2023-09-29T18:54:07.512" v="5823" actId="20577"/>
          <ac:spMkLst>
            <pc:docMk/>
            <pc:sldMk cId="1113079749" sldId="286"/>
            <ac:spMk id="14" creationId="{3D3A2EEA-4437-42E4-4FDB-5610B0836DD0}"/>
          </ac:spMkLst>
        </pc:spChg>
        <pc:spChg chg="add mod">
          <ac:chgData name="Tao, Bill" userId="8bec7c3f-9b66-413c-b82f-fdf7bc0f8617" providerId="ADAL" clId="{AC9620C4-7F2C-4E99-81FE-02837F353DAE}" dt="2023-09-29T18:54:28.915" v="5835" actId="122"/>
          <ac:spMkLst>
            <pc:docMk/>
            <pc:sldMk cId="1113079749" sldId="286"/>
            <ac:spMk id="15" creationId="{F67D6271-26AC-7157-9F1D-617EDBBF29B1}"/>
          </ac:spMkLst>
        </pc:spChg>
        <pc:spChg chg="add mod">
          <ac:chgData name="Tao, Bill" userId="8bec7c3f-9b66-413c-b82f-fdf7bc0f8617" providerId="ADAL" clId="{AC9620C4-7F2C-4E99-81FE-02837F353DAE}" dt="2023-09-29T18:54:44.971" v="5839" actId="20577"/>
          <ac:spMkLst>
            <pc:docMk/>
            <pc:sldMk cId="1113079749" sldId="286"/>
            <ac:spMk id="16" creationId="{7DD8D5E6-CC84-F8FC-6769-19DF6FDA5B23}"/>
          </ac:spMkLst>
        </pc:spChg>
        <pc:spChg chg="add mod">
          <ac:chgData name="Tao, Bill" userId="8bec7c3f-9b66-413c-b82f-fdf7bc0f8617" providerId="ADAL" clId="{AC9620C4-7F2C-4E99-81FE-02837F353DAE}" dt="2023-09-29T20:14:56.195" v="5871" actId="1076"/>
          <ac:spMkLst>
            <pc:docMk/>
            <pc:sldMk cId="1113079749" sldId="286"/>
            <ac:spMk id="17" creationId="{0B280A5D-5B0E-FFFC-47A3-F85A2F0973B7}"/>
          </ac:spMkLst>
        </pc:spChg>
      </pc:sldChg>
      <pc:sldChg chg="delSp modSp add del mod ord delAnim modAnim">
        <pc:chgData name="Tao, Bill" userId="8bec7c3f-9b66-413c-b82f-fdf7bc0f8617" providerId="ADAL" clId="{AC9620C4-7F2C-4E99-81FE-02837F353DAE}" dt="2023-09-25T15:22:22.097" v="3973" actId="2696"/>
        <pc:sldMkLst>
          <pc:docMk/>
          <pc:sldMk cId="1469712949" sldId="286"/>
        </pc:sldMkLst>
        <pc:spChg chg="mod">
          <ac:chgData name="Tao, Bill" userId="8bec7c3f-9b66-413c-b82f-fdf7bc0f8617" providerId="ADAL" clId="{AC9620C4-7F2C-4E99-81FE-02837F353DAE}" dt="2023-09-25T15:20:04.674" v="3909" actId="1076"/>
          <ac:spMkLst>
            <pc:docMk/>
            <pc:sldMk cId="1469712949" sldId="286"/>
            <ac:spMk id="4" creationId="{08731C8B-125F-4295-3596-5B7F6CC2ACDD}"/>
          </ac:spMkLst>
        </pc:spChg>
        <pc:spChg chg="mod">
          <ac:chgData name="Tao, Bill" userId="8bec7c3f-9b66-413c-b82f-fdf7bc0f8617" providerId="ADAL" clId="{AC9620C4-7F2C-4E99-81FE-02837F353DAE}" dt="2023-09-25T15:20:08.380" v="3911" actId="1076"/>
          <ac:spMkLst>
            <pc:docMk/>
            <pc:sldMk cId="1469712949" sldId="286"/>
            <ac:spMk id="5" creationId="{ED1DC4A5-4AC4-E699-3DD0-60B08C93840F}"/>
          </ac:spMkLst>
        </pc:spChg>
        <pc:spChg chg="del">
          <ac:chgData name="Tao, Bill" userId="8bec7c3f-9b66-413c-b82f-fdf7bc0f8617" providerId="ADAL" clId="{AC9620C4-7F2C-4E99-81FE-02837F353DAE}" dt="2023-09-25T15:19:49.521" v="3902" actId="478"/>
          <ac:spMkLst>
            <pc:docMk/>
            <pc:sldMk cId="1469712949" sldId="286"/>
            <ac:spMk id="6" creationId="{867FC5B5-3973-E107-F142-8C93C288CD37}"/>
          </ac:spMkLst>
        </pc:spChg>
        <pc:spChg chg="del">
          <ac:chgData name="Tao, Bill" userId="8bec7c3f-9b66-413c-b82f-fdf7bc0f8617" providerId="ADAL" clId="{AC9620C4-7F2C-4E99-81FE-02837F353DAE}" dt="2023-09-25T15:19:49.521" v="3902" actId="478"/>
          <ac:spMkLst>
            <pc:docMk/>
            <pc:sldMk cId="1469712949" sldId="286"/>
            <ac:spMk id="7" creationId="{C7ED4C4D-C63E-81F1-AF09-4D1ADF9E995D}"/>
          </ac:spMkLst>
        </pc:spChg>
        <pc:spChg chg="del">
          <ac:chgData name="Tao, Bill" userId="8bec7c3f-9b66-413c-b82f-fdf7bc0f8617" providerId="ADAL" clId="{AC9620C4-7F2C-4E99-81FE-02837F353DAE}" dt="2023-09-25T15:19:49.521" v="3902" actId="478"/>
          <ac:spMkLst>
            <pc:docMk/>
            <pc:sldMk cId="1469712949" sldId="286"/>
            <ac:spMk id="8" creationId="{A23C0083-CC78-A698-ECDC-8CDC73D331D7}"/>
          </ac:spMkLst>
        </pc:spChg>
        <pc:spChg chg="del">
          <ac:chgData name="Tao, Bill" userId="8bec7c3f-9b66-413c-b82f-fdf7bc0f8617" providerId="ADAL" clId="{AC9620C4-7F2C-4E99-81FE-02837F353DAE}" dt="2023-09-25T15:19:49.521" v="3902" actId="478"/>
          <ac:spMkLst>
            <pc:docMk/>
            <pc:sldMk cId="1469712949" sldId="286"/>
            <ac:spMk id="9" creationId="{65F1E2EC-FA3C-E4E2-3E74-EE5EB3C5B965}"/>
          </ac:spMkLst>
        </pc:spChg>
        <pc:spChg chg="del">
          <ac:chgData name="Tao, Bill" userId="8bec7c3f-9b66-413c-b82f-fdf7bc0f8617" providerId="ADAL" clId="{AC9620C4-7F2C-4E99-81FE-02837F353DAE}" dt="2023-09-25T15:19:49.521" v="3902" actId="478"/>
          <ac:spMkLst>
            <pc:docMk/>
            <pc:sldMk cId="1469712949" sldId="286"/>
            <ac:spMk id="10" creationId="{3B9B5033-11AC-5D26-C904-0084BFFBF855}"/>
          </ac:spMkLst>
        </pc:spChg>
        <pc:spChg chg="del">
          <ac:chgData name="Tao, Bill" userId="8bec7c3f-9b66-413c-b82f-fdf7bc0f8617" providerId="ADAL" clId="{AC9620C4-7F2C-4E99-81FE-02837F353DAE}" dt="2023-09-25T15:19:49.521" v="3902" actId="478"/>
          <ac:spMkLst>
            <pc:docMk/>
            <pc:sldMk cId="1469712949" sldId="286"/>
            <ac:spMk id="11" creationId="{89090BEC-DE84-1F75-A49B-B81FB8E8F2FE}"/>
          </ac:spMkLst>
        </pc:spChg>
        <pc:spChg chg="del">
          <ac:chgData name="Tao, Bill" userId="8bec7c3f-9b66-413c-b82f-fdf7bc0f8617" providerId="ADAL" clId="{AC9620C4-7F2C-4E99-81FE-02837F353DAE}" dt="2023-09-25T15:19:54.128" v="3903" actId="478"/>
          <ac:spMkLst>
            <pc:docMk/>
            <pc:sldMk cId="1469712949" sldId="286"/>
            <ac:spMk id="14" creationId="{76094ABC-4454-DB1F-B0F6-A7E55C27804A}"/>
          </ac:spMkLst>
        </pc:spChg>
        <pc:spChg chg="del mod">
          <ac:chgData name="Tao, Bill" userId="8bec7c3f-9b66-413c-b82f-fdf7bc0f8617" providerId="ADAL" clId="{AC9620C4-7F2C-4E99-81FE-02837F353DAE}" dt="2023-09-25T15:19:55.866" v="3906"/>
          <ac:spMkLst>
            <pc:docMk/>
            <pc:sldMk cId="1469712949" sldId="286"/>
            <ac:spMk id="15" creationId="{7031D08A-8838-1597-9C08-BA138DD684FB}"/>
          </ac:spMkLst>
        </pc:spChg>
        <pc:cxnChg chg="del">
          <ac:chgData name="Tao, Bill" userId="8bec7c3f-9b66-413c-b82f-fdf7bc0f8617" providerId="ADAL" clId="{AC9620C4-7F2C-4E99-81FE-02837F353DAE}" dt="2023-09-25T15:19:49.521" v="3902" actId="478"/>
          <ac:cxnSpMkLst>
            <pc:docMk/>
            <pc:sldMk cId="1469712949" sldId="286"/>
            <ac:cxnSpMk id="12" creationId="{822E37A5-410C-F088-1351-EA62E28EBDCB}"/>
          </ac:cxnSpMkLst>
        </pc:cxnChg>
      </pc:sldChg>
      <pc:sldChg chg="addSp delSp modSp add mod modAnim">
        <pc:chgData name="Tao, Bill" userId="8bec7c3f-9b66-413c-b82f-fdf7bc0f8617" providerId="ADAL" clId="{AC9620C4-7F2C-4E99-81FE-02837F353DAE}" dt="2023-09-28T17:19:41.783" v="5075" actId="207"/>
        <pc:sldMkLst>
          <pc:docMk/>
          <pc:sldMk cId="1932381458" sldId="286"/>
        </pc:sldMkLst>
        <pc:spChg chg="add mod">
          <ac:chgData name="Tao, Bill" userId="8bec7c3f-9b66-413c-b82f-fdf7bc0f8617" providerId="ADAL" clId="{AC9620C4-7F2C-4E99-81FE-02837F353DAE}" dt="2023-09-25T15:26:58.830" v="4055" actId="1076"/>
          <ac:spMkLst>
            <pc:docMk/>
            <pc:sldMk cId="1932381458" sldId="286"/>
            <ac:spMk id="3" creationId="{13C7E1A9-FC57-66EA-EF65-2AE0CC4EF758}"/>
          </ac:spMkLst>
        </pc:spChg>
        <pc:spChg chg="mod">
          <ac:chgData name="Tao, Bill" userId="8bec7c3f-9b66-413c-b82f-fdf7bc0f8617" providerId="ADAL" clId="{AC9620C4-7F2C-4E99-81FE-02837F353DAE}" dt="2023-09-25T15:26:52.572" v="4053" actId="1036"/>
          <ac:spMkLst>
            <pc:docMk/>
            <pc:sldMk cId="1932381458" sldId="286"/>
            <ac:spMk id="4" creationId="{08731C8B-125F-4295-3596-5B7F6CC2ACDD}"/>
          </ac:spMkLst>
        </pc:spChg>
        <pc:spChg chg="mod">
          <ac:chgData name="Tao, Bill" userId="8bec7c3f-9b66-413c-b82f-fdf7bc0f8617" providerId="ADAL" clId="{AC9620C4-7F2C-4E99-81FE-02837F353DAE}" dt="2023-09-25T15:26:55.674" v="4054" actId="1076"/>
          <ac:spMkLst>
            <pc:docMk/>
            <pc:sldMk cId="1932381458" sldId="286"/>
            <ac:spMk id="5" creationId="{ED1DC4A5-4AC4-E699-3DD0-60B08C93840F}"/>
          </ac:spMkLst>
        </pc:spChg>
        <pc:spChg chg="add mod">
          <ac:chgData name="Tao, Bill" userId="8bec7c3f-9b66-413c-b82f-fdf7bc0f8617" providerId="ADAL" clId="{AC9620C4-7F2C-4E99-81FE-02837F353DAE}" dt="2023-09-25T15:27:17.730" v="4056" actId="1076"/>
          <ac:spMkLst>
            <pc:docMk/>
            <pc:sldMk cId="1932381458" sldId="286"/>
            <ac:spMk id="6" creationId="{1614241D-AB7E-7A40-BC21-4DDB161BE80D}"/>
          </ac:spMkLst>
        </pc:spChg>
        <pc:spChg chg="add mod">
          <ac:chgData name="Tao, Bill" userId="8bec7c3f-9b66-413c-b82f-fdf7bc0f8617" providerId="ADAL" clId="{AC9620C4-7F2C-4E99-81FE-02837F353DAE}" dt="2023-09-25T15:30:11.681" v="4065" actId="1076"/>
          <ac:spMkLst>
            <pc:docMk/>
            <pc:sldMk cId="1932381458" sldId="286"/>
            <ac:spMk id="7" creationId="{4460454A-1425-86FC-6774-F0844721B848}"/>
          </ac:spMkLst>
        </pc:spChg>
        <pc:spChg chg="add mod">
          <ac:chgData name="Tao, Bill" userId="8bec7c3f-9b66-413c-b82f-fdf7bc0f8617" providerId="ADAL" clId="{AC9620C4-7F2C-4E99-81FE-02837F353DAE}" dt="2023-09-25T15:30:16.254" v="4067" actId="1076"/>
          <ac:spMkLst>
            <pc:docMk/>
            <pc:sldMk cId="1932381458" sldId="286"/>
            <ac:spMk id="8" creationId="{41DCE39C-FF19-9643-CB33-B73BFC5D06E1}"/>
          </ac:spMkLst>
        </pc:spChg>
        <pc:spChg chg="add mod">
          <ac:chgData name="Tao, Bill" userId="8bec7c3f-9b66-413c-b82f-fdf7bc0f8617" providerId="ADAL" clId="{AC9620C4-7F2C-4E99-81FE-02837F353DAE}" dt="2023-09-25T15:31:19.671" v="4084" actId="1076"/>
          <ac:spMkLst>
            <pc:docMk/>
            <pc:sldMk cId="1932381458" sldId="286"/>
            <ac:spMk id="9" creationId="{2E6EFC63-9F03-309D-9E6F-069E58CE18A9}"/>
          </ac:spMkLst>
        </pc:spChg>
        <pc:spChg chg="add mod">
          <ac:chgData name="Tao, Bill" userId="8bec7c3f-9b66-413c-b82f-fdf7bc0f8617" providerId="ADAL" clId="{AC9620C4-7F2C-4E99-81FE-02837F353DAE}" dt="2023-09-25T15:32:59.152" v="4111" actId="1076"/>
          <ac:spMkLst>
            <pc:docMk/>
            <pc:sldMk cId="1932381458" sldId="286"/>
            <ac:spMk id="10" creationId="{0884B75D-6415-1B03-70B2-DA73AADC5196}"/>
          </ac:spMkLst>
        </pc:spChg>
        <pc:spChg chg="add mod">
          <ac:chgData name="Tao, Bill" userId="8bec7c3f-9b66-413c-b82f-fdf7bc0f8617" providerId="ADAL" clId="{AC9620C4-7F2C-4E99-81FE-02837F353DAE}" dt="2023-09-25T15:31:41.807" v="4089" actId="1076"/>
          <ac:spMkLst>
            <pc:docMk/>
            <pc:sldMk cId="1932381458" sldId="286"/>
            <ac:spMk id="11" creationId="{78DB0368-68F5-EA28-8992-FD614367E6AC}"/>
          </ac:spMkLst>
        </pc:spChg>
        <pc:spChg chg="add mod">
          <ac:chgData name="Tao, Bill" userId="8bec7c3f-9b66-413c-b82f-fdf7bc0f8617" providerId="ADAL" clId="{AC9620C4-7F2C-4E99-81FE-02837F353DAE}" dt="2023-09-25T15:31:49.971" v="4091" actId="1076"/>
          <ac:spMkLst>
            <pc:docMk/>
            <pc:sldMk cId="1932381458" sldId="286"/>
            <ac:spMk id="12" creationId="{FBAED99E-A315-10BE-1EAE-C304988891DD}"/>
          </ac:spMkLst>
        </pc:spChg>
        <pc:spChg chg="add mod">
          <ac:chgData name="Tao, Bill" userId="8bec7c3f-9b66-413c-b82f-fdf7bc0f8617" providerId="ADAL" clId="{AC9620C4-7F2C-4E99-81FE-02837F353DAE}" dt="2023-09-28T17:19:41.783" v="5075" actId="207"/>
          <ac:spMkLst>
            <pc:docMk/>
            <pc:sldMk cId="1932381458" sldId="286"/>
            <ac:spMk id="13" creationId="{7E4B53D8-68AE-B0A2-663A-F4865D9575C8}"/>
          </ac:spMkLst>
        </pc:spChg>
        <pc:spChg chg="add del mod">
          <ac:chgData name="Tao, Bill" userId="8bec7c3f-9b66-413c-b82f-fdf7bc0f8617" providerId="ADAL" clId="{AC9620C4-7F2C-4E99-81FE-02837F353DAE}" dt="2023-09-25T15:36:25.810" v="4157" actId="478"/>
          <ac:spMkLst>
            <pc:docMk/>
            <pc:sldMk cId="1932381458" sldId="286"/>
            <ac:spMk id="14" creationId="{ADD44655-F629-464C-BE27-8ACF7BF97DF6}"/>
          </ac:spMkLst>
        </pc:spChg>
        <pc:spChg chg="add del mod">
          <ac:chgData name="Tao, Bill" userId="8bec7c3f-9b66-413c-b82f-fdf7bc0f8617" providerId="ADAL" clId="{AC9620C4-7F2C-4E99-81FE-02837F353DAE}" dt="2023-09-25T15:36:26.883" v="4158" actId="478"/>
          <ac:spMkLst>
            <pc:docMk/>
            <pc:sldMk cId="1932381458" sldId="286"/>
            <ac:spMk id="15" creationId="{D1703131-A231-9356-A0F3-4116AEA03A45}"/>
          </ac:spMkLst>
        </pc:spChg>
      </pc:sldChg>
      <pc:sldChg chg="modSp new del mod">
        <pc:chgData name="Tao, Bill" userId="8bec7c3f-9b66-413c-b82f-fdf7bc0f8617" providerId="ADAL" clId="{AC9620C4-7F2C-4E99-81FE-02837F353DAE}" dt="2023-09-25T15:27:32.336" v="4057" actId="47"/>
        <pc:sldMkLst>
          <pc:docMk/>
          <pc:sldMk cId="1762391522" sldId="287"/>
        </pc:sldMkLst>
        <pc:spChg chg="mod">
          <ac:chgData name="Tao, Bill" userId="8bec7c3f-9b66-413c-b82f-fdf7bc0f8617" providerId="ADAL" clId="{AC9620C4-7F2C-4E99-81FE-02837F353DAE}" dt="2023-09-25T15:21:04.645" v="3939" actId="20577"/>
          <ac:spMkLst>
            <pc:docMk/>
            <pc:sldMk cId="1762391522" sldId="287"/>
            <ac:spMk id="2" creationId="{E9F1FD0A-D1C7-3681-355D-111B200358A2}"/>
          </ac:spMkLst>
        </pc:spChg>
      </pc:sldChg>
      <pc:sldChg chg="addSp delSp modSp add mod modTransition delAnim modAnim">
        <pc:chgData name="Tao, Bill" userId="8bec7c3f-9b66-413c-b82f-fdf7bc0f8617" providerId="ADAL" clId="{AC9620C4-7F2C-4E99-81FE-02837F353DAE}" dt="2023-09-28T14:39:52.620" v="4833" actId="1036"/>
        <pc:sldMkLst>
          <pc:docMk/>
          <pc:sldMk cId="3056930209" sldId="288"/>
        </pc:sldMkLst>
        <pc:spChg chg="add del mod">
          <ac:chgData name="Tao, Bill" userId="8bec7c3f-9b66-413c-b82f-fdf7bc0f8617" providerId="ADAL" clId="{AC9620C4-7F2C-4E99-81FE-02837F353DAE}" dt="2023-09-28T14:34:48.653" v="4791" actId="478"/>
          <ac:spMkLst>
            <pc:docMk/>
            <pc:sldMk cId="3056930209" sldId="288"/>
            <ac:spMk id="3" creationId="{42FBBAB3-957B-0C1C-E5AD-164B728AE0B5}"/>
          </ac:spMkLst>
        </pc:spChg>
        <pc:spChg chg="add ord">
          <ac:chgData name="Tao, Bill" userId="8bec7c3f-9b66-413c-b82f-fdf7bc0f8617" providerId="ADAL" clId="{AC9620C4-7F2C-4E99-81FE-02837F353DAE}" dt="2023-09-28T14:36:27.653" v="4801" actId="166"/>
          <ac:spMkLst>
            <pc:docMk/>
            <pc:sldMk cId="3056930209" sldId="288"/>
            <ac:spMk id="5" creationId="{C41320B0-39DD-9C8D-C453-2E4F2F386C22}"/>
          </ac:spMkLst>
        </pc:spChg>
        <pc:spChg chg="add">
          <ac:chgData name="Tao, Bill" userId="8bec7c3f-9b66-413c-b82f-fdf7bc0f8617" providerId="ADAL" clId="{AC9620C4-7F2C-4E99-81FE-02837F353DAE}" dt="2023-09-25T15:24:18.762" v="3981" actId="11529"/>
          <ac:spMkLst>
            <pc:docMk/>
            <pc:sldMk cId="3056930209" sldId="288"/>
            <ac:spMk id="201" creationId="{982BE2BF-64D5-58E3-1F31-434D05BE9AE2}"/>
          </ac:spMkLst>
        </pc:spChg>
        <pc:spChg chg="del">
          <ac:chgData name="Tao, Bill" userId="8bec7c3f-9b66-413c-b82f-fdf7bc0f8617" providerId="ADAL" clId="{AC9620C4-7F2C-4E99-81FE-02837F353DAE}" dt="2023-09-25T15:23:08.852" v="3976" actId="478"/>
          <ac:spMkLst>
            <pc:docMk/>
            <pc:sldMk cId="3056930209" sldId="288"/>
            <ac:spMk id="794" creationId="{B1CFE9FC-467E-A9BB-FB1A-6996D38517B1}"/>
          </ac:spMkLst>
        </pc:spChg>
        <pc:spChg chg="del">
          <ac:chgData name="Tao, Bill" userId="8bec7c3f-9b66-413c-b82f-fdf7bc0f8617" providerId="ADAL" clId="{AC9620C4-7F2C-4E99-81FE-02837F353DAE}" dt="2023-09-25T15:23:08.852" v="3976" actId="478"/>
          <ac:spMkLst>
            <pc:docMk/>
            <pc:sldMk cId="3056930209" sldId="288"/>
            <ac:spMk id="795" creationId="{E1A4B1E6-B689-FE24-CBC5-AEB30296D738}"/>
          </ac:spMkLst>
        </pc:spChg>
        <pc:grpChg chg="del">
          <ac:chgData name="Tao, Bill" userId="8bec7c3f-9b66-413c-b82f-fdf7bc0f8617" providerId="ADAL" clId="{AC9620C4-7F2C-4E99-81FE-02837F353DAE}" dt="2023-09-25T15:23:10.683" v="3977" actId="478"/>
          <ac:grpSpMkLst>
            <pc:docMk/>
            <pc:sldMk cId="3056930209" sldId="288"/>
            <ac:grpSpMk id="789" creationId="{F08333E4-E1C8-7E7D-8D9B-29156ABD2388}"/>
          </ac:grpSpMkLst>
        </pc:grpChg>
        <pc:picChg chg="add mod modCrop">
          <ac:chgData name="Tao, Bill" userId="8bec7c3f-9b66-413c-b82f-fdf7bc0f8617" providerId="ADAL" clId="{AC9620C4-7F2C-4E99-81FE-02837F353DAE}" dt="2023-09-28T14:36:13.939" v="4800" actId="732"/>
          <ac:picMkLst>
            <pc:docMk/>
            <pc:sldMk cId="3056930209" sldId="288"/>
            <ac:picMk id="6" creationId="{E9C09DD1-8DC9-AFEB-A23C-0AD219603FA6}"/>
          </ac:picMkLst>
        </pc:picChg>
        <pc:picChg chg="add mod">
          <ac:chgData name="Tao, Bill" userId="8bec7c3f-9b66-413c-b82f-fdf7bc0f8617" providerId="ADAL" clId="{AC9620C4-7F2C-4E99-81FE-02837F353DAE}" dt="2023-09-28T14:39:52.620" v="4833" actId="1036"/>
          <ac:picMkLst>
            <pc:docMk/>
            <pc:sldMk cId="3056930209" sldId="288"/>
            <ac:picMk id="7" creationId="{ABA1EFF6-7438-105B-A670-2356B7454D47}"/>
          </ac:picMkLst>
        </pc:picChg>
        <pc:picChg chg="add mod">
          <ac:chgData name="Tao, Bill" userId="8bec7c3f-9b66-413c-b82f-fdf7bc0f8617" providerId="ADAL" clId="{AC9620C4-7F2C-4E99-81FE-02837F353DAE}" dt="2023-09-28T14:39:52.620" v="4833" actId="1036"/>
          <ac:picMkLst>
            <pc:docMk/>
            <pc:sldMk cId="3056930209" sldId="288"/>
            <ac:picMk id="8" creationId="{5D6E450C-12FC-BD26-3B90-6E56AB59644A}"/>
          </ac:picMkLst>
        </pc:picChg>
        <pc:picChg chg="add mod">
          <ac:chgData name="Tao, Bill" userId="8bec7c3f-9b66-413c-b82f-fdf7bc0f8617" providerId="ADAL" clId="{AC9620C4-7F2C-4E99-81FE-02837F353DAE}" dt="2023-09-28T14:39:52.620" v="4833" actId="1036"/>
          <ac:picMkLst>
            <pc:docMk/>
            <pc:sldMk cId="3056930209" sldId="288"/>
            <ac:picMk id="9" creationId="{47296FF4-2D93-1555-30BB-52175943C2C6}"/>
          </ac:picMkLst>
        </pc:picChg>
        <pc:picChg chg="del">
          <ac:chgData name="Tao, Bill" userId="8bec7c3f-9b66-413c-b82f-fdf7bc0f8617" providerId="ADAL" clId="{AC9620C4-7F2C-4E99-81FE-02837F353DAE}" dt="2023-09-28T14:38:34.784" v="4811" actId="478"/>
          <ac:picMkLst>
            <pc:docMk/>
            <pc:sldMk cId="3056930209" sldId="288"/>
            <ac:picMk id="210" creationId="{E90A14AA-D805-ED07-14AD-1DF11C536C14}"/>
          </ac:picMkLst>
        </pc:picChg>
      </pc:sldChg>
      <pc:sldChg chg="addSp delSp modSp new mod modAnim">
        <pc:chgData name="Tao, Bill" userId="8bec7c3f-9b66-413c-b82f-fdf7bc0f8617" providerId="ADAL" clId="{AC9620C4-7F2C-4E99-81FE-02837F353DAE}" dt="2023-09-25T16:34:08.532" v="4313" actId="14100"/>
        <pc:sldMkLst>
          <pc:docMk/>
          <pc:sldMk cId="2079853525" sldId="289"/>
        </pc:sldMkLst>
        <pc:spChg chg="mod">
          <ac:chgData name="Tao, Bill" userId="8bec7c3f-9b66-413c-b82f-fdf7bc0f8617" providerId="ADAL" clId="{AC9620C4-7F2C-4E99-81FE-02837F353DAE}" dt="2023-09-25T15:37:41.862" v="4185" actId="20577"/>
          <ac:spMkLst>
            <pc:docMk/>
            <pc:sldMk cId="2079853525" sldId="289"/>
            <ac:spMk id="2" creationId="{351BC13B-AD2A-358E-A88D-0307E5FBC373}"/>
          </ac:spMkLst>
        </pc:spChg>
        <pc:spChg chg="del">
          <ac:chgData name="Tao, Bill" userId="8bec7c3f-9b66-413c-b82f-fdf7bc0f8617" providerId="ADAL" clId="{AC9620C4-7F2C-4E99-81FE-02837F353DAE}" dt="2023-09-25T15:36:54.281" v="4160" actId="478"/>
          <ac:spMkLst>
            <pc:docMk/>
            <pc:sldMk cId="2079853525" sldId="289"/>
            <ac:spMk id="3" creationId="{0C40ABD4-C20B-887F-0B7B-34551EBE5A50}"/>
          </ac:spMkLst>
        </pc:spChg>
        <pc:spChg chg="add mod">
          <ac:chgData name="Tao, Bill" userId="8bec7c3f-9b66-413c-b82f-fdf7bc0f8617" providerId="ADAL" clId="{AC9620C4-7F2C-4E99-81FE-02837F353DAE}" dt="2023-09-25T16:22:15.742" v="4274" actId="164"/>
          <ac:spMkLst>
            <pc:docMk/>
            <pc:sldMk cId="2079853525" sldId="289"/>
            <ac:spMk id="17" creationId="{61CD6521-ED41-7D9F-5202-02D2B8ED8300}"/>
          </ac:spMkLst>
        </pc:spChg>
        <pc:spChg chg="add mod">
          <ac:chgData name="Tao, Bill" userId="8bec7c3f-9b66-413c-b82f-fdf7bc0f8617" providerId="ADAL" clId="{AC9620C4-7F2C-4E99-81FE-02837F353DAE}" dt="2023-09-25T16:22:15.742" v="4274" actId="164"/>
          <ac:spMkLst>
            <pc:docMk/>
            <pc:sldMk cId="2079853525" sldId="289"/>
            <ac:spMk id="18" creationId="{2171123A-4DAB-E582-CD98-9AD544CF86E8}"/>
          </ac:spMkLst>
        </pc:spChg>
        <pc:spChg chg="add mod">
          <ac:chgData name="Tao, Bill" userId="8bec7c3f-9b66-413c-b82f-fdf7bc0f8617" providerId="ADAL" clId="{AC9620C4-7F2C-4E99-81FE-02837F353DAE}" dt="2023-09-25T16:22:15.742" v="4274" actId="164"/>
          <ac:spMkLst>
            <pc:docMk/>
            <pc:sldMk cId="2079853525" sldId="289"/>
            <ac:spMk id="19" creationId="{48F0238C-5787-C95F-8E4A-B43E19365853}"/>
          </ac:spMkLst>
        </pc:spChg>
        <pc:spChg chg="add mod">
          <ac:chgData name="Tao, Bill" userId="8bec7c3f-9b66-413c-b82f-fdf7bc0f8617" providerId="ADAL" clId="{AC9620C4-7F2C-4E99-81FE-02837F353DAE}" dt="2023-09-25T16:22:15.742" v="4274" actId="164"/>
          <ac:spMkLst>
            <pc:docMk/>
            <pc:sldMk cId="2079853525" sldId="289"/>
            <ac:spMk id="20" creationId="{96A1D786-F022-E70E-8169-142F4880BBDC}"/>
          </ac:spMkLst>
        </pc:spChg>
        <pc:spChg chg="add mod">
          <ac:chgData name="Tao, Bill" userId="8bec7c3f-9b66-413c-b82f-fdf7bc0f8617" providerId="ADAL" clId="{AC9620C4-7F2C-4E99-81FE-02837F353DAE}" dt="2023-09-25T16:22:15.742" v="4274" actId="164"/>
          <ac:spMkLst>
            <pc:docMk/>
            <pc:sldMk cId="2079853525" sldId="289"/>
            <ac:spMk id="21" creationId="{C0E8C14A-A0A2-7342-A49D-E5E38F8916E2}"/>
          </ac:spMkLst>
        </pc:spChg>
        <pc:spChg chg="mod">
          <ac:chgData name="Tao, Bill" userId="8bec7c3f-9b66-413c-b82f-fdf7bc0f8617" providerId="ADAL" clId="{AC9620C4-7F2C-4E99-81FE-02837F353DAE}" dt="2023-09-25T16:22:17.101" v="4275"/>
          <ac:spMkLst>
            <pc:docMk/>
            <pc:sldMk cId="2079853525" sldId="289"/>
            <ac:spMk id="24" creationId="{D3952FD5-6FA0-BD26-EADD-3FC47DD8563C}"/>
          </ac:spMkLst>
        </pc:spChg>
        <pc:spChg chg="mod">
          <ac:chgData name="Tao, Bill" userId="8bec7c3f-9b66-413c-b82f-fdf7bc0f8617" providerId="ADAL" clId="{AC9620C4-7F2C-4E99-81FE-02837F353DAE}" dt="2023-09-25T16:22:17.101" v="4275"/>
          <ac:spMkLst>
            <pc:docMk/>
            <pc:sldMk cId="2079853525" sldId="289"/>
            <ac:spMk id="25" creationId="{F2390B5D-BAE1-5F98-A5A0-EBE42FDDC57E}"/>
          </ac:spMkLst>
        </pc:spChg>
        <pc:spChg chg="mod">
          <ac:chgData name="Tao, Bill" userId="8bec7c3f-9b66-413c-b82f-fdf7bc0f8617" providerId="ADAL" clId="{AC9620C4-7F2C-4E99-81FE-02837F353DAE}" dt="2023-09-25T16:22:17.101" v="4275"/>
          <ac:spMkLst>
            <pc:docMk/>
            <pc:sldMk cId="2079853525" sldId="289"/>
            <ac:spMk id="26" creationId="{2FB713AA-DD37-7A3F-FD01-D16D03F02B7D}"/>
          </ac:spMkLst>
        </pc:spChg>
        <pc:spChg chg="mod">
          <ac:chgData name="Tao, Bill" userId="8bec7c3f-9b66-413c-b82f-fdf7bc0f8617" providerId="ADAL" clId="{AC9620C4-7F2C-4E99-81FE-02837F353DAE}" dt="2023-09-25T16:22:17.101" v="4275"/>
          <ac:spMkLst>
            <pc:docMk/>
            <pc:sldMk cId="2079853525" sldId="289"/>
            <ac:spMk id="27" creationId="{18DECEEC-9419-C12E-CC23-4260EBC5E72E}"/>
          </ac:spMkLst>
        </pc:spChg>
        <pc:spChg chg="mod">
          <ac:chgData name="Tao, Bill" userId="8bec7c3f-9b66-413c-b82f-fdf7bc0f8617" providerId="ADAL" clId="{AC9620C4-7F2C-4E99-81FE-02837F353DAE}" dt="2023-09-25T16:22:17.101" v="4275"/>
          <ac:spMkLst>
            <pc:docMk/>
            <pc:sldMk cId="2079853525" sldId="289"/>
            <ac:spMk id="28" creationId="{80D3D286-2B53-B193-BDE4-3E7146C4B710}"/>
          </ac:spMkLst>
        </pc:spChg>
        <pc:spChg chg="mod">
          <ac:chgData name="Tao, Bill" userId="8bec7c3f-9b66-413c-b82f-fdf7bc0f8617" providerId="ADAL" clId="{AC9620C4-7F2C-4E99-81FE-02837F353DAE}" dt="2023-09-25T16:22:28.521" v="4277"/>
          <ac:spMkLst>
            <pc:docMk/>
            <pc:sldMk cId="2079853525" sldId="289"/>
            <ac:spMk id="30" creationId="{31BBCEDF-D0E2-44D4-F2C0-B9BC6CE21CB2}"/>
          </ac:spMkLst>
        </pc:spChg>
        <pc:spChg chg="mod">
          <ac:chgData name="Tao, Bill" userId="8bec7c3f-9b66-413c-b82f-fdf7bc0f8617" providerId="ADAL" clId="{AC9620C4-7F2C-4E99-81FE-02837F353DAE}" dt="2023-09-25T16:22:28.521" v="4277"/>
          <ac:spMkLst>
            <pc:docMk/>
            <pc:sldMk cId="2079853525" sldId="289"/>
            <ac:spMk id="31" creationId="{69CE429B-793B-A8B2-2189-EA49775B01AE}"/>
          </ac:spMkLst>
        </pc:spChg>
        <pc:spChg chg="mod">
          <ac:chgData name="Tao, Bill" userId="8bec7c3f-9b66-413c-b82f-fdf7bc0f8617" providerId="ADAL" clId="{AC9620C4-7F2C-4E99-81FE-02837F353DAE}" dt="2023-09-25T16:22:28.521" v="4277"/>
          <ac:spMkLst>
            <pc:docMk/>
            <pc:sldMk cId="2079853525" sldId="289"/>
            <ac:spMk id="32" creationId="{83217AA9-498F-CB62-786E-504E479E3AEE}"/>
          </ac:spMkLst>
        </pc:spChg>
        <pc:spChg chg="mod">
          <ac:chgData name="Tao, Bill" userId="8bec7c3f-9b66-413c-b82f-fdf7bc0f8617" providerId="ADAL" clId="{AC9620C4-7F2C-4E99-81FE-02837F353DAE}" dt="2023-09-25T16:22:28.521" v="4277"/>
          <ac:spMkLst>
            <pc:docMk/>
            <pc:sldMk cId="2079853525" sldId="289"/>
            <ac:spMk id="33" creationId="{97FA6DE5-9333-03BC-1A3E-E4774DC6CF23}"/>
          </ac:spMkLst>
        </pc:spChg>
        <pc:spChg chg="mod">
          <ac:chgData name="Tao, Bill" userId="8bec7c3f-9b66-413c-b82f-fdf7bc0f8617" providerId="ADAL" clId="{AC9620C4-7F2C-4E99-81FE-02837F353DAE}" dt="2023-09-25T16:22:28.521" v="4277"/>
          <ac:spMkLst>
            <pc:docMk/>
            <pc:sldMk cId="2079853525" sldId="289"/>
            <ac:spMk id="34" creationId="{E769FBD1-D3E1-B887-0BB0-2DF0644B335B}"/>
          </ac:spMkLst>
        </pc:spChg>
        <pc:spChg chg="mod">
          <ac:chgData name="Tao, Bill" userId="8bec7c3f-9b66-413c-b82f-fdf7bc0f8617" providerId="ADAL" clId="{AC9620C4-7F2C-4E99-81FE-02837F353DAE}" dt="2023-09-25T16:22:34.142" v="4279"/>
          <ac:spMkLst>
            <pc:docMk/>
            <pc:sldMk cId="2079853525" sldId="289"/>
            <ac:spMk id="36" creationId="{1A86F5FB-61E6-8E50-99D9-46225EE5749F}"/>
          </ac:spMkLst>
        </pc:spChg>
        <pc:spChg chg="mod">
          <ac:chgData name="Tao, Bill" userId="8bec7c3f-9b66-413c-b82f-fdf7bc0f8617" providerId="ADAL" clId="{AC9620C4-7F2C-4E99-81FE-02837F353DAE}" dt="2023-09-25T16:22:34.142" v="4279"/>
          <ac:spMkLst>
            <pc:docMk/>
            <pc:sldMk cId="2079853525" sldId="289"/>
            <ac:spMk id="37" creationId="{467A0B77-B8C2-578A-A941-644E319CEB57}"/>
          </ac:spMkLst>
        </pc:spChg>
        <pc:spChg chg="mod">
          <ac:chgData name="Tao, Bill" userId="8bec7c3f-9b66-413c-b82f-fdf7bc0f8617" providerId="ADAL" clId="{AC9620C4-7F2C-4E99-81FE-02837F353DAE}" dt="2023-09-25T16:22:34.142" v="4279"/>
          <ac:spMkLst>
            <pc:docMk/>
            <pc:sldMk cId="2079853525" sldId="289"/>
            <ac:spMk id="38" creationId="{C64F9ED6-D9BF-CBFF-D713-92CFE458B07E}"/>
          </ac:spMkLst>
        </pc:spChg>
        <pc:spChg chg="mod">
          <ac:chgData name="Tao, Bill" userId="8bec7c3f-9b66-413c-b82f-fdf7bc0f8617" providerId="ADAL" clId="{AC9620C4-7F2C-4E99-81FE-02837F353DAE}" dt="2023-09-25T16:22:34.142" v="4279"/>
          <ac:spMkLst>
            <pc:docMk/>
            <pc:sldMk cId="2079853525" sldId="289"/>
            <ac:spMk id="39" creationId="{2B6B8DA3-C0B0-FBE5-1279-4E7BBF6FCC84}"/>
          </ac:spMkLst>
        </pc:spChg>
        <pc:spChg chg="mod">
          <ac:chgData name="Tao, Bill" userId="8bec7c3f-9b66-413c-b82f-fdf7bc0f8617" providerId="ADAL" clId="{AC9620C4-7F2C-4E99-81FE-02837F353DAE}" dt="2023-09-25T16:22:34.142" v="4279"/>
          <ac:spMkLst>
            <pc:docMk/>
            <pc:sldMk cId="2079853525" sldId="289"/>
            <ac:spMk id="40" creationId="{66CAE81F-7240-8F52-62CA-008B50316A1B}"/>
          </ac:spMkLst>
        </pc:spChg>
        <pc:spChg chg="mod">
          <ac:chgData name="Tao, Bill" userId="8bec7c3f-9b66-413c-b82f-fdf7bc0f8617" providerId="ADAL" clId="{AC9620C4-7F2C-4E99-81FE-02837F353DAE}" dt="2023-09-25T16:22:42.041" v="4281"/>
          <ac:spMkLst>
            <pc:docMk/>
            <pc:sldMk cId="2079853525" sldId="289"/>
            <ac:spMk id="42" creationId="{D94A25E9-04E7-1E21-FD43-4C5A70B43E9E}"/>
          </ac:spMkLst>
        </pc:spChg>
        <pc:spChg chg="mod">
          <ac:chgData name="Tao, Bill" userId="8bec7c3f-9b66-413c-b82f-fdf7bc0f8617" providerId="ADAL" clId="{AC9620C4-7F2C-4E99-81FE-02837F353DAE}" dt="2023-09-25T16:22:42.041" v="4281"/>
          <ac:spMkLst>
            <pc:docMk/>
            <pc:sldMk cId="2079853525" sldId="289"/>
            <ac:spMk id="43" creationId="{9FC32428-0D7E-6D8B-6BCC-58666B04B5A4}"/>
          </ac:spMkLst>
        </pc:spChg>
        <pc:spChg chg="mod">
          <ac:chgData name="Tao, Bill" userId="8bec7c3f-9b66-413c-b82f-fdf7bc0f8617" providerId="ADAL" clId="{AC9620C4-7F2C-4E99-81FE-02837F353DAE}" dt="2023-09-25T16:22:42.041" v="4281"/>
          <ac:spMkLst>
            <pc:docMk/>
            <pc:sldMk cId="2079853525" sldId="289"/>
            <ac:spMk id="44" creationId="{A853C8A7-B662-59D1-A59C-F2C3E50EA66B}"/>
          </ac:spMkLst>
        </pc:spChg>
        <pc:spChg chg="mod">
          <ac:chgData name="Tao, Bill" userId="8bec7c3f-9b66-413c-b82f-fdf7bc0f8617" providerId="ADAL" clId="{AC9620C4-7F2C-4E99-81FE-02837F353DAE}" dt="2023-09-25T16:22:42.041" v="4281"/>
          <ac:spMkLst>
            <pc:docMk/>
            <pc:sldMk cId="2079853525" sldId="289"/>
            <ac:spMk id="45" creationId="{0284C0CE-8DA1-AC8B-B5FE-AB256D7DB7FF}"/>
          </ac:spMkLst>
        </pc:spChg>
        <pc:spChg chg="mod">
          <ac:chgData name="Tao, Bill" userId="8bec7c3f-9b66-413c-b82f-fdf7bc0f8617" providerId="ADAL" clId="{AC9620C4-7F2C-4E99-81FE-02837F353DAE}" dt="2023-09-25T16:22:42.041" v="4281"/>
          <ac:spMkLst>
            <pc:docMk/>
            <pc:sldMk cId="2079853525" sldId="289"/>
            <ac:spMk id="46" creationId="{7A31930C-52E2-4377-ADE3-EEE0CB22BCF1}"/>
          </ac:spMkLst>
        </pc:spChg>
        <pc:spChg chg="add mod">
          <ac:chgData name="Tao, Bill" userId="8bec7c3f-9b66-413c-b82f-fdf7bc0f8617" providerId="ADAL" clId="{AC9620C4-7F2C-4E99-81FE-02837F353DAE}" dt="2023-09-25T16:24:14.860" v="4287" actId="1076"/>
          <ac:spMkLst>
            <pc:docMk/>
            <pc:sldMk cId="2079853525" sldId="289"/>
            <ac:spMk id="48" creationId="{34877F7D-0A93-7415-560B-251EC4D85B80}"/>
          </ac:spMkLst>
        </pc:spChg>
        <pc:spChg chg="mod">
          <ac:chgData name="Tao, Bill" userId="8bec7c3f-9b66-413c-b82f-fdf7bc0f8617" providerId="ADAL" clId="{AC9620C4-7F2C-4E99-81FE-02837F353DAE}" dt="2023-09-25T16:31:05.673" v="4309" actId="207"/>
          <ac:spMkLst>
            <pc:docMk/>
            <pc:sldMk cId="2079853525" sldId="289"/>
            <ac:spMk id="56" creationId="{FD7C6585-5A0E-A3FA-059A-5403CFA4E870}"/>
          </ac:spMkLst>
        </pc:spChg>
        <pc:spChg chg="mod">
          <ac:chgData name="Tao, Bill" userId="8bec7c3f-9b66-413c-b82f-fdf7bc0f8617" providerId="ADAL" clId="{AC9620C4-7F2C-4E99-81FE-02837F353DAE}" dt="2023-09-25T16:31:05.673" v="4309" actId="207"/>
          <ac:spMkLst>
            <pc:docMk/>
            <pc:sldMk cId="2079853525" sldId="289"/>
            <ac:spMk id="57" creationId="{F17B8127-0C7D-F23B-A45E-032DA9EABA91}"/>
          </ac:spMkLst>
        </pc:spChg>
        <pc:spChg chg="mod">
          <ac:chgData name="Tao, Bill" userId="8bec7c3f-9b66-413c-b82f-fdf7bc0f8617" providerId="ADAL" clId="{AC9620C4-7F2C-4E99-81FE-02837F353DAE}" dt="2023-09-25T16:31:05.673" v="4309" actId="207"/>
          <ac:spMkLst>
            <pc:docMk/>
            <pc:sldMk cId="2079853525" sldId="289"/>
            <ac:spMk id="58" creationId="{C0DB791A-26E9-B0D6-5AF3-C2E18F8877B1}"/>
          </ac:spMkLst>
        </pc:spChg>
        <pc:spChg chg="mod">
          <ac:chgData name="Tao, Bill" userId="8bec7c3f-9b66-413c-b82f-fdf7bc0f8617" providerId="ADAL" clId="{AC9620C4-7F2C-4E99-81FE-02837F353DAE}" dt="2023-09-25T16:31:05.673" v="4309" actId="207"/>
          <ac:spMkLst>
            <pc:docMk/>
            <pc:sldMk cId="2079853525" sldId="289"/>
            <ac:spMk id="59" creationId="{37057FA5-2AFF-F160-5C84-656A4B432615}"/>
          </ac:spMkLst>
        </pc:spChg>
        <pc:spChg chg="mod">
          <ac:chgData name="Tao, Bill" userId="8bec7c3f-9b66-413c-b82f-fdf7bc0f8617" providerId="ADAL" clId="{AC9620C4-7F2C-4E99-81FE-02837F353DAE}" dt="2023-09-25T16:31:05.673" v="4309" actId="207"/>
          <ac:spMkLst>
            <pc:docMk/>
            <pc:sldMk cId="2079853525" sldId="289"/>
            <ac:spMk id="60" creationId="{B281E060-E78F-58BC-22DB-97C7DE9EF7E6}"/>
          </ac:spMkLst>
        </pc:spChg>
        <pc:spChg chg="mod">
          <ac:chgData name="Tao, Bill" userId="8bec7c3f-9b66-413c-b82f-fdf7bc0f8617" providerId="ADAL" clId="{AC9620C4-7F2C-4E99-81FE-02837F353DAE}" dt="2023-09-25T16:31:05.673" v="4309" actId="207"/>
          <ac:spMkLst>
            <pc:docMk/>
            <pc:sldMk cId="2079853525" sldId="289"/>
            <ac:spMk id="61" creationId="{E5A0534F-6F1D-A8B7-2FA8-19731CC6B9EF}"/>
          </ac:spMkLst>
        </pc:spChg>
        <pc:spChg chg="mod">
          <ac:chgData name="Tao, Bill" userId="8bec7c3f-9b66-413c-b82f-fdf7bc0f8617" providerId="ADAL" clId="{AC9620C4-7F2C-4E99-81FE-02837F353DAE}" dt="2023-09-25T16:31:05.673" v="4309" actId="207"/>
          <ac:spMkLst>
            <pc:docMk/>
            <pc:sldMk cId="2079853525" sldId="289"/>
            <ac:spMk id="62" creationId="{AA5B7BF0-D6BB-C36A-AE63-5039B9AE5A8D}"/>
          </ac:spMkLst>
        </pc:spChg>
        <pc:spChg chg="mod">
          <ac:chgData name="Tao, Bill" userId="8bec7c3f-9b66-413c-b82f-fdf7bc0f8617" providerId="ADAL" clId="{AC9620C4-7F2C-4E99-81FE-02837F353DAE}" dt="2023-09-25T16:31:05.673" v="4309" actId="207"/>
          <ac:spMkLst>
            <pc:docMk/>
            <pc:sldMk cId="2079853525" sldId="289"/>
            <ac:spMk id="63" creationId="{124992F5-F8A3-AFE3-3948-1FFFC97FF689}"/>
          </ac:spMkLst>
        </pc:spChg>
        <pc:spChg chg="mod">
          <ac:chgData name="Tao, Bill" userId="8bec7c3f-9b66-413c-b82f-fdf7bc0f8617" providerId="ADAL" clId="{AC9620C4-7F2C-4E99-81FE-02837F353DAE}" dt="2023-09-25T16:31:05.673" v="4309" actId="207"/>
          <ac:spMkLst>
            <pc:docMk/>
            <pc:sldMk cId="2079853525" sldId="289"/>
            <ac:spMk id="64" creationId="{EDD114EB-0B1E-6C3E-EA7B-B1C387D90670}"/>
          </ac:spMkLst>
        </pc:spChg>
        <pc:spChg chg="mod">
          <ac:chgData name="Tao, Bill" userId="8bec7c3f-9b66-413c-b82f-fdf7bc0f8617" providerId="ADAL" clId="{AC9620C4-7F2C-4E99-81FE-02837F353DAE}" dt="2023-09-25T16:31:05.673" v="4309" actId="207"/>
          <ac:spMkLst>
            <pc:docMk/>
            <pc:sldMk cId="2079853525" sldId="289"/>
            <ac:spMk id="65" creationId="{99FE0F50-03B2-B088-481C-AF1092F7EE3B}"/>
          </ac:spMkLst>
        </pc:spChg>
        <pc:spChg chg="mod">
          <ac:chgData name="Tao, Bill" userId="8bec7c3f-9b66-413c-b82f-fdf7bc0f8617" providerId="ADAL" clId="{AC9620C4-7F2C-4E99-81FE-02837F353DAE}" dt="2023-09-25T16:31:05.673" v="4309" actId="207"/>
          <ac:spMkLst>
            <pc:docMk/>
            <pc:sldMk cId="2079853525" sldId="289"/>
            <ac:spMk id="66" creationId="{95287975-BA31-8747-A373-119417B2FC7E}"/>
          </ac:spMkLst>
        </pc:spChg>
        <pc:spChg chg="mod">
          <ac:chgData name="Tao, Bill" userId="8bec7c3f-9b66-413c-b82f-fdf7bc0f8617" providerId="ADAL" clId="{AC9620C4-7F2C-4E99-81FE-02837F353DAE}" dt="2023-09-25T16:31:05.673" v="4309" actId="207"/>
          <ac:spMkLst>
            <pc:docMk/>
            <pc:sldMk cId="2079853525" sldId="289"/>
            <ac:spMk id="67" creationId="{EA5E459E-A391-4128-3E18-98B32F07BC40}"/>
          </ac:spMkLst>
        </pc:spChg>
        <pc:spChg chg="mod">
          <ac:chgData name="Tao, Bill" userId="8bec7c3f-9b66-413c-b82f-fdf7bc0f8617" providerId="ADAL" clId="{AC9620C4-7F2C-4E99-81FE-02837F353DAE}" dt="2023-09-25T16:31:05.673" v="4309" actId="207"/>
          <ac:spMkLst>
            <pc:docMk/>
            <pc:sldMk cId="2079853525" sldId="289"/>
            <ac:spMk id="68" creationId="{B6870D2B-C483-8AA4-1AF0-3BDBC1083799}"/>
          </ac:spMkLst>
        </pc:spChg>
        <pc:spChg chg="mod">
          <ac:chgData name="Tao, Bill" userId="8bec7c3f-9b66-413c-b82f-fdf7bc0f8617" providerId="ADAL" clId="{AC9620C4-7F2C-4E99-81FE-02837F353DAE}" dt="2023-09-25T16:31:05.673" v="4309" actId="207"/>
          <ac:spMkLst>
            <pc:docMk/>
            <pc:sldMk cId="2079853525" sldId="289"/>
            <ac:spMk id="69" creationId="{9D9AC734-5D7F-302F-A8EC-39BF2C863597}"/>
          </ac:spMkLst>
        </pc:spChg>
        <pc:spChg chg="mod">
          <ac:chgData name="Tao, Bill" userId="8bec7c3f-9b66-413c-b82f-fdf7bc0f8617" providerId="ADAL" clId="{AC9620C4-7F2C-4E99-81FE-02837F353DAE}" dt="2023-09-25T16:31:05.673" v="4309" actId="207"/>
          <ac:spMkLst>
            <pc:docMk/>
            <pc:sldMk cId="2079853525" sldId="289"/>
            <ac:spMk id="70" creationId="{45C47176-B85B-8412-0186-39BCC66B2B8B}"/>
          </ac:spMkLst>
        </pc:spChg>
        <pc:spChg chg="mod">
          <ac:chgData name="Tao, Bill" userId="8bec7c3f-9b66-413c-b82f-fdf7bc0f8617" providerId="ADAL" clId="{AC9620C4-7F2C-4E99-81FE-02837F353DAE}" dt="2023-09-25T16:31:05.673" v="4309" actId="207"/>
          <ac:spMkLst>
            <pc:docMk/>
            <pc:sldMk cId="2079853525" sldId="289"/>
            <ac:spMk id="71" creationId="{0974E44E-1BED-94CB-9432-0515BB70A950}"/>
          </ac:spMkLst>
        </pc:spChg>
        <pc:spChg chg="mod">
          <ac:chgData name="Tao, Bill" userId="8bec7c3f-9b66-413c-b82f-fdf7bc0f8617" providerId="ADAL" clId="{AC9620C4-7F2C-4E99-81FE-02837F353DAE}" dt="2023-09-25T16:31:05.673" v="4309" actId="207"/>
          <ac:spMkLst>
            <pc:docMk/>
            <pc:sldMk cId="2079853525" sldId="289"/>
            <ac:spMk id="72" creationId="{AFF6219F-4C5F-9AE7-440B-4EF6A3E841FB}"/>
          </ac:spMkLst>
        </pc:spChg>
        <pc:spChg chg="mod">
          <ac:chgData name="Tao, Bill" userId="8bec7c3f-9b66-413c-b82f-fdf7bc0f8617" providerId="ADAL" clId="{AC9620C4-7F2C-4E99-81FE-02837F353DAE}" dt="2023-09-25T16:31:05.673" v="4309" actId="207"/>
          <ac:spMkLst>
            <pc:docMk/>
            <pc:sldMk cId="2079853525" sldId="289"/>
            <ac:spMk id="73" creationId="{F2940DB9-9F07-1D5F-13E0-3553CF20BA43}"/>
          </ac:spMkLst>
        </pc:spChg>
        <pc:spChg chg="mod">
          <ac:chgData name="Tao, Bill" userId="8bec7c3f-9b66-413c-b82f-fdf7bc0f8617" providerId="ADAL" clId="{AC9620C4-7F2C-4E99-81FE-02837F353DAE}" dt="2023-09-25T16:31:05.673" v="4309" actId="207"/>
          <ac:spMkLst>
            <pc:docMk/>
            <pc:sldMk cId="2079853525" sldId="289"/>
            <ac:spMk id="74" creationId="{6FF7D4DC-34B1-E8B3-4830-C9F70727F907}"/>
          </ac:spMkLst>
        </pc:spChg>
        <pc:spChg chg="mod">
          <ac:chgData name="Tao, Bill" userId="8bec7c3f-9b66-413c-b82f-fdf7bc0f8617" providerId="ADAL" clId="{AC9620C4-7F2C-4E99-81FE-02837F353DAE}" dt="2023-09-25T16:31:05.673" v="4309" actId="207"/>
          <ac:spMkLst>
            <pc:docMk/>
            <pc:sldMk cId="2079853525" sldId="289"/>
            <ac:spMk id="75" creationId="{D3EED3C7-43D8-E406-C060-E0CA512583BC}"/>
          </ac:spMkLst>
        </pc:spChg>
        <pc:spChg chg="mod">
          <ac:chgData name="Tao, Bill" userId="8bec7c3f-9b66-413c-b82f-fdf7bc0f8617" providerId="ADAL" clId="{AC9620C4-7F2C-4E99-81FE-02837F353DAE}" dt="2023-09-25T16:31:05.673" v="4309" actId="207"/>
          <ac:spMkLst>
            <pc:docMk/>
            <pc:sldMk cId="2079853525" sldId="289"/>
            <ac:spMk id="76" creationId="{24F5EFEF-897A-B698-D0A8-2613BD886A1D}"/>
          </ac:spMkLst>
        </pc:spChg>
        <pc:spChg chg="mod">
          <ac:chgData name="Tao, Bill" userId="8bec7c3f-9b66-413c-b82f-fdf7bc0f8617" providerId="ADAL" clId="{AC9620C4-7F2C-4E99-81FE-02837F353DAE}" dt="2023-09-25T16:31:05.673" v="4309" actId="207"/>
          <ac:spMkLst>
            <pc:docMk/>
            <pc:sldMk cId="2079853525" sldId="289"/>
            <ac:spMk id="77" creationId="{7CAF008F-8370-2793-8DD2-635E6962816E}"/>
          </ac:spMkLst>
        </pc:spChg>
        <pc:spChg chg="mod">
          <ac:chgData name="Tao, Bill" userId="8bec7c3f-9b66-413c-b82f-fdf7bc0f8617" providerId="ADAL" clId="{AC9620C4-7F2C-4E99-81FE-02837F353DAE}" dt="2023-09-25T16:31:05.673" v="4309" actId="207"/>
          <ac:spMkLst>
            <pc:docMk/>
            <pc:sldMk cId="2079853525" sldId="289"/>
            <ac:spMk id="78" creationId="{EB731A76-510F-FA64-CC51-376338C6A109}"/>
          </ac:spMkLst>
        </pc:spChg>
        <pc:spChg chg="mod">
          <ac:chgData name="Tao, Bill" userId="8bec7c3f-9b66-413c-b82f-fdf7bc0f8617" providerId="ADAL" clId="{AC9620C4-7F2C-4E99-81FE-02837F353DAE}" dt="2023-09-25T16:31:05.673" v="4309" actId="207"/>
          <ac:spMkLst>
            <pc:docMk/>
            <pc:sldMk cId="2079853525" sldId="289"/>
            <ac:spMk id="79" creationId="{A83E5D71-061F-1337-47A8-D8398A50703A}"/>
          </ac:spMkLst>
        </pc:spChg>
        <pc:spChg chg="mod">
          <ac:chgData name="Tao, Bill" userId="8bec7c3f-9b66-413c-b82f-fdf7bc0f8617" providerId="ADAL" clId="{AC9620C4-7F2C-4E99-81FE-02837F353DAE}" dt="2023-09-25T16:31:05.673" v="4309" actId="207"/>
          <ac:spMkLst>
            <pc:docMk/>
            <pc:sldMk cId="2079853525" sldId="289"/>
            <ac:spMk id="80" creationId="{8EC1CC64-8390-F996-157B-840E34892599}"/>
          </ac:spMkLst>
        </pc:spChg>
        <pc:grpChg chg="add del mod">
          <ac:chgData name="Tao, Bill" userId="8bec7c3f-9b66-413c-b82f-fdf7bc0f8617" providerId="ADAL" clId="{AC9620C4-7F2C-4E99-81FE-02837F353DAE}" dt="2023-09-25T15:45:49.374" v="4228" actId="165"/>
          <ac:grpSpMkLst>
            <pc:docMk/>
            <pc:sldMk cId="2079853525" sldId="289"/>
            <ac:grpSpMk id="4" creationId="{03F9F2B2-7277-05AB-7C74-4BED0B514973}"/>
          </ac:grpSpMkLst>
        </pc:grpChg>
        <pc:grpChg chg="add del mod">
          <ac:chgData name="Tao, Bill" userId="8bec7c3f-9b66-413c-b82f-fdf7bc0f8617" providerId="ADAL" clId="{AC9620C4-7F2C-4E99-81FE-02837F353DAE}" dt="2023-09-25T16:20:05.401" v="4240" actId="165"/>
          <ac:grpSpMkLst>
            <pc:docMk/>
            <pc:sldMk cId="2079853525" sldId="289"/>
            <ac:grpSpMk id="11" creationId="{28681204-0E47-9793-E52B-0E6D6198346B}"/>
          </ac:grpSpMkLst>
        </pc:grpChg>
        <pc:grpChg chg="add mod">
          <ac:chgData name="Tao, Bill" userId="8bec7c3f-9b66-413c-b82f-fdf7bc0f8617" providerId="ADAL" clId="{AC9620C4-7F2C-4E99-81FE-02837F353DAE}" dt="2023-09-25T16:22:54.900" v="4283" actId="164"/>
          <ac:grpSpMkLst>
            <pc:docMk/>
            <pc:sldMk cId="2079853525" sldId="289"/>
            <ac:grpSpMk id="22" creationId="{EEAAB21A-E3E9-2099-0BBA-3B2BED93559A}"/>
          </ac:grpSpMkLst>
        </pc:grpChg>
        <pc:grpChg chg="add mod">
          <ac:chgData name="Tao, Bill" userId="8bec7c3f-9b66-413c-b82f-fdf7bc0f8617" providerId="ADAL" clId="{AC9620C4-7F2C-4E99-81FE-02837F353DAE}" dt="2023-09-25T16:22:54.900" v="4283" actId="164"/>
          <ac:grpSpMkLst>
            <pc:docMk/>
            <pc:sldMk cId="2079853525" sldId="289"/>
            <ac:grpSpMk id="23" creationId="{16DC5B00-3AA2-73B5-D463-1119E4D72AB3}"/>
          </ac:grpSpMkLst>
        </pc:grpChg>
        <pc:grpChg chg="add mod">
          <ac:chgData name="Tao, Bill" userId="8bec7c3f-9b66-413c-b82f-fdf7bc0f8617" providerId="ADAL" clId="{AC9620C4-7F2C-4E99-81FE-02837F353DAE}" dt="2023-09-25T16:22:54.900" v="4283" actId="164"/>
          <ac:grpSpMkLst>
            <pc:docMk/>
            <pc:sldMk cId="2079853525" sldId="289"/>
            <ac:grpSpMk id="29" creationId="{51A4F9A2-4C72-7D8D-EB8E-CEFF0AB2BB73}"/>
          </ac:grpSpMkLst>
        </pc:grpChg>
        <pc:grpChg chg="add mod">
          <ac:chgData name="Tao, Bill" userId="8bec7c3f-9b66-413c-b82f-fdf7bc0f8617" providerId="ADAL" clId="{AC9620C4-7F2C-4E99-81FE-02837F353DAE}" dt="2023-09-25T16:22:54.900" v="4283" actId="164"/>
          <ac:grpSpMkLst>
            <pc:docMk/>
            <pc:sldMk cId="2079853525" sldId="289"/>
            <ac:grpSpMk id="35" creationId="{7465B43A-0740-D6C9-8714-DE32D9DFF7B0}"/>
          </ac:grpSpMkLst>
        </pc:grpChg>
        <pc:grpChg chg="add mod">
          <ac:chgData name="Tao, Bill" userId="8bec7c3f-9b66-413c-b82f-fdf7bc0f8617" providerId="ADAL" clId="{AC9620C4-7F2C-4E99-81FE-02837F353DAE}" dt="2023-09-25T16:22:54.900" v="4283" actId="164"/>
          <ac:grpSpMkLst>
            <pc:docMk/>
            <pc:sldMk cId="2079853525" sldId="289"/>
            <ac:grpSpMk id="41" creationId="{38717FD1-D7A7-2956-BF81-AC8B38B63BC9}"/>
          </ac:grpSpMkLst>
        </pc:grpChg>
        <pc:grpChg chg="add mod">
          <ac:chgData name="Tao, Bill" userId="8bec7c3f-9b66-413c-b82f-fdf7bc0f8617" providerId="ADAL" clId="{AC9620C4-7F2C-4E99-81FE-02837F353DAE}" dt="2023-09-25T16:22:57.758" v="4284" actId="1076"/>
          <ac:grpSpMkLst>
            <pc:docMk/>
            <pc:sldMk cId="2079853525" sldId="289"/>
            <ac:grpSpMk id="47" creationId="{98CEA7F5-E470-07CA-6C70-744FB6736791}"/>
          </ac:grpSpMkLst>
        </pc:grpChg>
        <pc:grpChg chg="add mod">
          <ac:chgData name="Tao, Bill" userId="8bec7c3f-9b66-413c-b82f-fdf7bc0f8617" providerId="ADAL" clId="{AC9620C4-7F2C-4E99-81FE-02837F353DAE}" dt="2023-09-25T16:31:05.673" v="4309" actId="207"/>
          <ac:grpSpMkLst>
            <pc:docMk/>
            <pc:sldMk cId="2079853525" sldId="289"/>
            <ac:grpSpMk id="50" creationId="{7F477E6F-0DC3-F379-03C0-9B05852EADAA}"/>
          </ac:grpSpMkLst>
        </pc:grpChg>
        <pc:grpChg chg="mod">
          <ac:chgData name="Tao, Bill" userId="8bec7c3f-9b66-413c-b82f-fdf7bc0f8617" providerId="ADAL" clId="{AC9620C4-7F2C-4E99-81FE-02837F353DAE}" dt="2023-09-25T16:31:05.673" v="4309" actId="207"/>
          <ac:grpSpMkLst>
            <pc:docMk/>
            <pc:sldMk cId="2079853525" sldId="289"/>
            <ac:grpSpMk id="51" creationId="{83A9C37E-9B7D-B52C-8FAF-0EEE16908DB7}"/>
          </ac:grpSpMkLst>
        </pc:grpChg>
        <pc:grpChg chg="mod">
          <ac:chgData name="Tao, Bill" userId="8bec7c3f-9b66-413c-b82f-fdf7bc0f8617" providerId="ADAL" clId="{AC9620C4-7F2C-4E99-81FE-02837F353DAE}" dt="2023-09-25T16:31:05.673" v="4309" actId="207"/>
          <ac:grpSpMkLst>
            <pc:docMk/>
            <pc:sldMk cId="2079853525" sldId="289"/>
            <ac:grpSpMk id="52" creationId="{886917B7-F2A2-B30F-AC16-B51C0A1558DF}"/>
          </ac:grpSpMkLst>
        </pc:grpChg>
        <pc:grpChg chg="mod">
          <ac:chgData name="Tao, Bill" userId="8bec7c3f-9b66-413c-b82f-fdf7bc0f8617" providerId="ADAL" clId="{AC9620C4-7F2C-4E99-81FE-02837F353DAE}" dt="2023-09-25T16:31:05.673" v="4309" actId="207"/>
          <ac:grpSpMkLst>
            <pc:docMk/>
            <pc:sldMk cId="2079853525" sldId="289"/>
            <ac:grpSpMk id="53" creationId="{AF31B65F-52F0-5E79-F183-318151A94900}"/>
          </ac:grpSpMkLst>
        </pc:grpChg>
        <pc:grpChg chg="mod">
          <ac:chgData name="Tao, Bill" userId="8bec7c3f-9b66-413c-b82f-fdf7bc0f8617" providerId="ADAL" clId="{AC9620C4-7F2C-4E99-81FE-02837F353DAE}" dt="2023-09-25T16:31:05.673" v="4309" actId="207"/>
          <ac:grpSpMkLst>
            <pc:docMk/>
            <pc:sldMk cId="2079853525" sldId="289"/>
            <ac:grpSpMk id="54" creationId="{B5AFB503-2802-D523-6163-3F9A4CC964AE}"/>
          </ac:grpSpMkLst>
        </pc:grpChg>
        <pc:grpChg chg="mod">
          <ac:chgData name="Tao, Bill" userId="8bec7c3f-9b66-413c-b82f-fdf7bc0f8617" providerId="ADAL" clId="{AC9620C4-7F2C-4E99-81FE-02837F353DAE}" dt="2023-09-25T16:31:05.673" v="4309" actId="207"/>
          <ac:grpSpMkLst>
            <pc:docMk/>
            <pc:sldMk cId="2079853525" sldId="289"/>
            <ac:grpSpMk id="55" creationId="{95CCEC41-09BB-ACED-E064-2DAC3655B9F9}"/>
          </ac:grpSpMkLst>
        </pc:grpChg>
        <pc:picChg chg="mod topLvl">
          <ac:chgData name="Tao, Bill" userId="8bec7c3f-9b66-413c-b82f-fdf7bc0f8617" providerId="ADAL" clId="{AC9620C4-7F2C-4E99-81FE-02837F353DAE}" dt="2023-09-25T16:20:05.401" v="4240" actId="165"/>
          <ac:picMkLst>
            <pc:docMk/>
            <pc:sldMk cId="2079853525" sldId="289"/>
            <ac:picMk id="5" creationId="{B440B9F3-7B77-1052-255A-0F272AA49999}"/>
          </ac:picMkLst>
        </pc:picChg>
        <pc:picChg chg="mod topLvl">
          <ac:chgData name="Tao, Bill" userId="8bec7c3f-9b66-413c-b82f-fdf7bc0f8617" providerId="ADAL" clId="{AC9620C4-7F2C-4E99-81FE-02837F353DAE}" dt="2023-09-25T16:34:05.381" v="4312" actId="1076"/>
          <ac:picMkLst>
            <pc:docMk/>
            <pc:sldMk cId="2079853525" sldId="289"/>
            <ac:picMk id="6" creationId="{3E15B2CE-F893-F544-AF65-82E0444FC70A}"/>
          </ac:picMkLst>
        </pc:picChg>
        <pc:picChg chg="mod topLvl">
          <ac:chgData name="Tao, Bill" userId="8bec7c3f-9b66-413c-b82f-fdf7bc0f8617" providerId="ADAL" clId="{AC9620C4-7F2C-4E99-81FE-02837F353DAE}" dt="2023-09-25T16:20:05.401" v="4240" actId="165"/>
          <ac:picMkLst>
            <pc:docMk/>
            <pc:sldMk cId="2079853525" sldId="289"/>
            <ac:picMk id="7" creationId="{868C718A-ABD5-24CD-083A-53B483003B67}"/>
          </ac:picMkLst>
        </pc:picChg>
        <pc:picChg chg="mod topLvl">
          <ac:chgData name="Tao, Bill" userId="8bec7c3f-9b66-413c-b82f-fdf7bc0f8617" providerId="ADAL" clId="{AC9620C4-7F2C-4E99-81FE-02837F353DAE}" dt="2023-09-25T16:20:05.401" v="4240" actId="165"/>
          <ac:picMkLst>
            <pc:docMk/>
            <pc:sldMk cId="2079853525" sldId="289"/>
            <ac:picMk id="8" creationId="{5678BD83-A51E-03C8-0E57-51B3A0DCB25C}"/>
          </ac:picMkLst>
        </pc:picChg>
        <pc:picChg chg="mod topLvl">
          <ac:chgData name="Tao, Bill" userId="8bec7c3f-9b66-413c-b82f-fdf7bc0f8617" providerId="ADAL" clId="{AC9620C4-7F2C-4E99-81FE-02837F353DAE}" dt="2023-09-25T16:20:05.401" v="4240" actId="165"/>
          <ac:picMkLst>
            <pc:docMk/>
            <pc:sldMk cId="2079853525" sldId="289"/>
            <ac:picMk id="9" creationId="{4180AACF-5AFC-F8FD-BFB0-9AE603AB62D8}"/>
          </ac:picMkLst>
        </pc:picChg>
        <pc:picChg chg="mod topLvl">
          <ac:chgData name="Tao, Bill" userId="8bec7c3f-9b66-413c-b82f-fdf7bc0f8617" providerId="ADAL" clId="{AC9620C4-7F2C-4E99-81FE-02837F353DAE}" dt="2023-09-25T16:20:05.401" v="4240" actId="165"/>
          <ac:picMkLst>
            <pc:docMk/>
            <pc:sldMk cId="2079853525" sldId="289"/>
            <ac:picMk id="10" creationId="{9F90ED40-5ED4-F3ED-77A0-7A8BB8179D4E}"/>
          </ac:picMkLst>
        </pc:picChg>
        <pc:picChg chg="add mod">
          <ac:chgData name="Tao, Bill" userId="8bec7c3f-9b66-413c-b82f-fdf7bc0f8617" providerId="ADAL" clId="{AC9620C4-7F2C-4E99-81FE-02837F353DAE}" dt="2023-09-25T16:24:42.554" v="4291" actId="1076"/>
          <ac:picMkLst>
            <pc:docMk/>
            <pc:sldMk cId="2079853525" sldId="289"/>
            <ac:picMk id="49" creationId="{16908B56-206E-650A-128C-C4EF65BC1C20}"/>
          </ac:picMkLst>
        </pc:picChg>
        <pc:cxnChg chg="add mod">
          <ac:chgData name="Tao, Bill" userId="8bec7c3f-9b66-413c-b82f-fdf7bc0f8617" providerId="ADAL" clId="{AC9620C4-7F2C-4E99-81FE-02837F353DAE}" dt="2023-09-25T16:34:08.532" v="4313" actId="14100"/>
          <ac:cxnSpMkLst>
            <pc:docMk/>
            <pc:sldMk cId="2079853525" sldId="289"/>
            <ac:cxnSpMk id="13" creationId="{2BDBBF36-F078-5758-AE84-4793AC7BA11E}"/>
          </ac:cxnSpMkLst>
        </pc:cxnChg>
        <pc:cxnChg chg="add mod">
          <ac:chgData name="Tao, Bill" userId="8bec7c3f-9b66-413c-b82f-fdf7bc0f8617" providerId="ADAL" clId="{AC9620C4-7F2C-4E99-81FE-02837F353DAE}" dt="2023-09-25T16:34:05.381" v="4312" actId="1076"/>
          <ac:cxnSpMkLst>
            <pc:docMk/>
            <pc:sldMk cId="2079853525" sldId="289"/>
            <ac:cxnSpMk id="15" creationId="{ACEC9237-92EF-29E1-623E-C0999E7B2E44}"/>
          </ac:cxnSpMkLst>
        </pc:cxnChg>
      </pc:sldChg>
      <pc:sldChg chg="addSp delSp modSp new mod modAnim">
        <pc:chgData name="Tao, Bill" userId="8bec7c3f-9b66-413c-b82f-fdf7bc0f8617" providerId="ADAL" clId="{AC9620C4-7F2C-4E99-81FE-02837F353DAE}" dt="2023-09-29T13:57:10.916" v="5331" actId="20577"/>
        <pc:sldMkLst>
          <pc:docMk/>
          <pc:sldMk cId="258330789" sldId="290"/>
        </pc:sldMkLst>
        <pc:spChg chg="mod">
          <ac:chgData name="Tao, Bill" userId="8bec7c3f-9b66-413c-b82f-fdf7bc0f8617" providerId="ADAL" clId="{AC9620C4-7F2C-4E99-81FE-02837F353DAE}" dt="2023-09-29T13:57:10.916" v="5331" actId="20577"/>
          <ac:spMkLst>
            <pc:docMk/>
            <pc:sldMk cId="258330789" sldId="290"/>
            <ac:spMk id="2" creationId="{CC735D54-73B3-773F-05C3-698B8431790F}"/>
          </ac:spMkLst>
        </pc:spChg>
        <pc:spChg chg="del">
          <ac:chgData name="Tao, Bill" userId="8bec7c3f-9b66-413c-b82f-fdf7bc0f8617" providerId="ADAL" clId="{AC9620C4-7F2C-4E99-81FE-02837F353DAE}" dt="2023-09-25T16:41:12.057" v="4353" actId="478"/>
          <ac:spMkLst>
            <pc:docMk/>
            <pc:sldMk cId="258330789" sldId="290"/>
            <ac:spMk id="3" creationId="{97DD33A1-B77F-A270-5722-9689600D486C}"/>
          </ac:spMkLst>
        </pc:spChg>
        <pc:spChg chg="add mod">
          <ac:chgData name="Tao, Bill" userId="8bec7c3f-9b66-413c-b82f-fdf7bc0f8617" providerId="ADAL" clId="{AC9620C4-7F2C-4E99-81FE-02837F353DAE}" dt="2023-09-25T16:42:33.261" v="4361" actId="1076"/>
          <ac:spMkLst>
            <pc:docMk/>
            <pc:sldMk cId="258330789" sldId="290"/>
            <ac:spMk id="7" creationId="{6B3DD297-A0FB-E041-6EE3-8BE1767AE001}"/>
          </ac:spMkLst>
        </pc:spChg>
        <pc:spChg chg="add del mod">
          <ac:chgData name="Tao, Bill" userId="8bec7c3f-9b66-413c-b82f-fdf7bc0f8617" providerId="ADAL" clId="{AC9620C4-7F2C-4E99-81FE-02837F353DAE}" dt="2023-09-25T16:43:02.564" v="4367" actId="478"/>
          <ac:spMkLst>
            <pc:docMk/>
            <pc:sldMk cId="258330789" sldId="290"/>
            <ac:spMk id="10" creationId="{6B65D673-CF70-22C0-968F-5D9B6C89D44E}"/>
          </ac:spMkLst>
        </pc:spChg>
        <pc:spChg chg="add mod">
          <ac:chgData name="Tao, Bill" userId="8bec7c3f-9b66-413c-b82f-fdf7bc0f8617" providerId="ADAL" clId="{AC9620C4-7F2C-4E99-81FE-02837F353DAE}" dt="2023-09-25T16:44:56.941" v="4399" actId="1076"/>
          <ac:spMkLst>
            <pc:docMk/>
            <pc:sldMk cId="258330789" sldId="290"/>
            <ac:spMk id="21" creationId="{1774C73F-4E6B-15A7-A629-6EF66B142461}"/>
          </ac:spMkLst>
        </pc:spChg>
        <pc:spChg chg="add mod">
          <ac:chgData name="Tao, Bill" userId="8bec7c3f-9b66-413c-b82f-fdf7bc0f8617" providerId="ADAL" clId="{AC9620C4-7F2C-4E99-81FE-02837F353DAE}" dt="2023-09-28T17:20:18.985" v="5095" actId="207"/>
          <ac:spMkLst>
            <pc:docMk/>
            <pc:sldMk cId="258330789" sldId="290"/>
            <ac:spMk id="33" creationId="{6540D377-C671-9BBA-4655-E1C857B56B61}"/>
          </ac:spMkLst>
        </pc:spChg>
        <pc:spChg chg="add mod">
          <ac:chgData name="Tao, Bill" userId="8bec7c3f-9b66-413c-b82f-fdf7bc0f8617" providerId="ADAL" clId="{AC9620C4-7F2C-4E99-81FE-02837F353DAE}" dt="2023-09-25T16:47:38.871" v="4479" actId="207"/>
          <ac:spMkLst>
            <pc:docMk/>
            <pc:sldMk cId="258330789" sldId="290"/>
            <ac:spMk id="34" creationId="{3C710E74-D7D7-103E-7358-5CD70A15A75D}"/>
          </ac:spMkLst>
        </pc:spChg>
        <pc:spChg chg="add mod">
          <ac:chgData name="Tao, Bill" userId="8bec7c3f-9b66-413c-b82f-fdf7bc0f8617" providerId="ADAL" clId="{AC9620C4-7F2C-4E99-81FE-02837F353DAE}" dt="2023-09-25T18:37:24.625" v="4657" actId="16959"/>
          <ac:spMkLst>
            <pc:docMk/>
            <pc:sldMk cId="258330789" sldId="290"/>
            <ac:spMk id="35" creationId="{E957D36C-6D84-4744-36D7-6873BA872C8E}"/>
          </ac:spMkLst>
        </pc:spChg>
        <pc:spChg chg="add mod">
          <ac:chgData name="Tao, Bill" userId="8bec7c3f-9b66-413c-b82f-fdf7bc0f8617" providerId="ADAL" clId="{AC9620C4-7F2C-4E99-81FE-02837F353DAE}" dt="2023-09-28T17:20:14.367" v="5094" actId="207"/>
          <ac:spMkLst>
            <pc:docMk/>
            <pc:sldMk cId="258330789" sldId="290"/>
            <ac:spMk id="36" creationId="{782C655B-0D52-6CF0-96F8-F00E0478D18F}"/>
          </ac:spMkLst>
        </pc:spChg>
        <pc:picChg chg="add mod">
          <ac:chgData name="Tao, Bill" userId="8bec7c3f-9b66-413c-b82f-fdf7bc0f8617" providerId="ADAL" clId="{AC9620C4-7F2C-4E99-81FE-02837F353DAE}" dt="2023-09-25T18:36:14.564" v="4642" actId="1076"/>
          <ac:picMkLst>
            <pc:docMk/>
            <pc:sldMk cId="258330789" sldId="290"/>
            <ac:picMk id="4" creationId="{9E57C713-DF44-7761-80D9-E82EA8800431}"/>
          </ac:picMkLst>
        </pc:picChg>
        <pc:picChg chg="add mod">
          <ac:chgData name="Tao, Bill" userId="8bec7c3f-9b66-413c-b82f-fdf7bc0f8617" providerId="ADAL" clId="{AC9620C4-7F2C-4E99-81FE-02837F353DAE}" dt="2023-09-25T16:46:46.023" v="4435" actId="1038"/>
          <ac:picMkLst>
            <pc:docMk/>
            <pc:sldMk cId="258330789" sldId="290"/>
            <ac:picMk id="6" creationId="{208EDE54-3F13-15B8-2B60-2C80D4C108AD}"/>
          </ac:picMkLst>
        </pc:picChg>
        <pc:picChg chg="add mod">
          <ac:chgData name="Tao, Bill" userId="8bec7c3f-9b66-413c-b82f-fdf7bc0f8617" providerId="ADAL" clId="{AC9620C4-7F2C-4E99-81FE-02837F353DAE}" dt="2023-09-25T16:46:46.023" v="4435" actId="1038"/>
          <ac:picMkLst>
            <pc:docMk/>
            <pc:sldMk cId="258330789" sldId="290"/>
            <ac:picMk id="9" creationId="{01A76C3B-03D9-BDDB-955B-D5C418FCEA96}"/>
          </ac:picMkLst>
        </pc:picChg>
        <pc:picChg chg="add mod">
          <ac:chgData name="Tao, Bill" userId="8bec7c3f-9b66-413c-b82f-fdf7bc0f8617" providerId="ADAL" clId="{AC9620C4-7F2C-4E99-81FE-02837F353DAE}" dt="2023-09-25T16:46:46.023" v="4435" actId="1038"/>
          <ac:picMkLst>
            <pc:docMk/>
            <pc:sldMk cId="258330789" sldId="290"/>
            <ac:picMk id="19" creationId="{51E840A7-72B5-ECC5-3075-1C37983CCDED}"/>
          </ac:picMkLst>
        </pc:picChg>
        <pc:picChg chg="add mod">
          <ac:chgData name="Tao, Bill" userId="8bec7c3f-9b66-413c-b82f-fdf7bc0f8617" providerId="ADAL" clId="{AC9620C4-7F2C-4E99-81FE-02837F353DAE}" dt="2023-09-25T16:46:46.023" v="4435" actId="1038"/>
          <ac:picMkLst>
            <pc:docMk/>
            <pc:sldMk cId="258330789" sldId="290"/>
            <ac:picMk id="20" creationId="{4C45678A-F5E3-DBBF-DB0D-0EF02CBE7172}"/>
          </ac:picMkLst>
        </pc:picChg>
        <pc:cxnChg chg="add mod">
          <ac:chgData name="Tao, Bill" userId="8bec7c3f-9b66-413c-b82f-fdf7bc0f8617" providerId="ADAL" clId="{AC9620C4-7F2C-4E99-81FE-02837F353DAE}" dt="2023-09-25T16:46:46.023" v="4435" actId="1038"/>
          <ac:cxnSpMkLst>
            <pc:docMk/>
            <pc:sldMk cId="258330789" sldId="290"/>
            <ac:cxnSpMk id="12" creationId="{8973D736-1964-D881-EBC1-BD2785279015}"/>
          </ac:cxnSpMkLst>
        </pc:cxnChg>
        <pc:cxnChg chg="add mod">
          <ac:chgData name="Tao, Bill" userId="8bec7c3f-9b66-413c-b82f-fdf7bc0f8617" providerId="ADAL" clId="{AC9620C4-7F2C-4E99-81FE-02837F353DAE}" dt="2023-09-25T16:46:46.023" v="4435" actId="1038"/>
          <ac:cxnSpMkLst>
            <pc:docMk/>
            <pc:sldMk cId="258330789" sldId="290"/>
            <ac:cxnSpMk id="14" creationId="{16119635-5321-9047-DFEC-F667A7B732CC}"/>
          </ac:cxnSpMkLst>
        </pc:cxnChg>
        <pc:cxnChg chg="add mod">
          <ac:chgData name="Tao, Bill" userId="8bec7c3f-9b66-413c-b82f-fdf7bc0f8617" providerId="ADAL" clId="{AC9620C4-7F2C-4E99-81FE-02837F353DAE}" dt="2023-09-25T16:46:46.023" v="4435" actId="1038"/>
          <ac:cxnSpMkLst>
            <pc:docMk/>
            <pc:sldMk cId="258330789" sldId="290"/>
            <ac:cxnSpMk id="23" creationId="{FF766EC5-94F2-38C6-5823-175F9BE98248}"/>
          </ac:cxnSpMkLst>
        </pc:cxnChg>
        <pc:cxnChg chg="add mod">
          <ac:chgData name="Tao, Bill" userId="8bec7c3f-9b66-413c-b82f-fdf7bc0f8617" providerId="ADAL" clId="{AC9620C4-7F2C-4E99-81FE-02837F353DAE}" dt="2023-09-25T16:46:46.023" v="4435" actId="1038"/>
          <ac:cxnSpMkLst>
            <pc:docMk/>
            <pc:sldMk cId="258330789" sldId="290"/>
            <ac:cxnSpMk id="25" creationId="{28C898A2-83DB-CBD8-E117-B582A3533B9E}"/>
          </ac:cxnSpMkLst>
        </pc:cxnChg>
        <pc:cxnChg chg="add mod">
          <ac:chgData name="Tao, Bill" userId="8bec7c3f-9b66-413c-b82f-fdf7bc0f8617" providerId="ADAL" clId="{AC9620C4-7F2C-4E99-81FE-02837F353DAE}" dt="2023-09-25T16:46:46.023" v="4435" actId="1038"/>
          <ac:cxnSpMkLst>
            <pc:docMk/>
            <pc:sldMk cId="258330789" sldId="290"/>
            <ac:cxnSpMk id="27" creationId="{E0364A0F-0BF5-C991-E44D-1996B2DB1234}"/>
          </ac:cxnSpMkLst>
        </pc:cxnChg>
      </pc:sldChg>
      <pc:sldChg chg="addSp delSp modSp new del mod setBg delAnim modAnim modShow">
        <pc:chgData name="Tao, Bill" userId="8bec7c3f-9b66-413c-b82f-fdf7bc0f8617" providerId="ADAL" clId="{AC9620C4-7F2C-4E99-81FE-02837F353DAE}" dt="2023-10-08T19:26:29.660" v="5876" actId="47"/>
        <pc:sldMkLst>
          <pc:docMk/>
          <pc:sldMk cId="3587952222" sldId="291"/>
        </pc:sldMkLst>
        <pc:spChg chg="mod">
          <ac:chgData name="Tao, Bill" userId="8bec7c3f-9b66-413c-b82f-fdf7bc0f8617" providerId="ADAL" clId="{AC9620C4-7F2C-4E99-81FE-02837F353DAE}" dt="2023-09-29T16:17:27.876" v="5779" actId="20577"/>
          <ac:spMkLst>
            <pc:docMk/>
            <pc:sldMk cId="3587952222" sldId="291"/>
            <ac:spMk id="2" creationId="{AAB786C6-43FC-8AD3-7B10-7F92E5C24B41}"/>
          </ac:spMkLst>
        </pc:spChg>
        <pc:spChg chg="add mod">
          <ac:chgData name="Tao, Bill" userId="8bec7c3f-9b66-413c-b82f-fdf7bc0f8617" providerId="ADAL" clId="{AC9620C4-7F2C-4E99-81FE-02837F353DAE}" dt="2023-09-28T17:18:43.011" v="5055" actId="1076"/>
          <ac:spMkLst>
            <pc:docMk/>
            <pc:sldMk cId="3587952222" sldId="291"/>
            <ac:spMk id="3" creationId="{5A429006-6CC7-B7B2-883C-97BC02D9D00D}"/>
          </ac:spMkLst>
        </pc:spChg>
        <pc:spChg chg="del">
          <ac:chgData name="Tao, Bill" userId="8bec7c3f-9b66-413c-b82f-fdf7bc0f8617" providerId="ADAL" clId="{AC9620C4-7F2C-4E99-81FE-02837F353DAE}" dt="2023-09-25T18:39:41.529" v="4669" actId="478"/>
          <ac:spMkLst>
            <pc:docMk/>
            <pc:sldMk cId="3587952222" sldId="291"/>
            <ac:spMk id="3" creationId="{BB0251B3-0BF3-FD16-20EB-74C2D900207D}"/>
          </ac:spMkLst>
        </pc:spChg>
        <pc:spChg chg="add mod">
          <ac:chgData name="Tao, Bill" userId="8bec7c3f-9b66-413c-b82f-fdf7bc0f8617" providerId="ADAL" clId="{AC9620C4-7F2C-4E99-81FE-02837F353DAE}" dt="2023-09-28T17:18:35.939" v="5053" actId="1076"/>
          <ac:spMkLst>
            <pc:docMk/>
            <pc:sldMk cId="3587952222" sldId="291"/>
            <ac:spMk id="5" creationId="{A52A2A27-3B58-BDFE-CE95-1BBC28498054}"/>
          </ac:spMkLst>
        </pc:spChg>
        <pc:spChg chg="add mod ord topLvl">
          <ac:chgData name="Tao, Bill" userId="8bec7c3f-9b66-413c-b82f-fdf7bc0f8617" providerId="ADAL" clId="{AC9620C4-7F2C-4E99-81FE-02837F353DAE}" dt="2023-09-25T18:43:52.021" v="4720" actId="165"/>
          <ac:spMkLst>
            <pc:docMk/>
            <pc:sldMk cId="3587952222" sldId="291"/>
            <ac:spMk id="7" creationId="{58CD374B-61AD-9374-B37B-9B0D8E905AE7}"/>
          </ac:spMkLst>
        </pc:spChg>
        <pc:spChg chg="add del">
          <ac:chgData name="Tao, Bill" userId="8bec7c3f-9b66-413c-b82f-fdf7bc0f8617" providerId="ADAL" clId="{AC9620C4-7F2C-4E99-81FE-02837F353DAE}" dt="2023-09-25T18:39:53.621" v="4672" actId="26606"/>
          <ac:spMkLst>
            <pc:docMk/>
            <pc:sldMk cId="3587952222" sldId="291"/>
            <ac:spMk id="9" creationId="{D4771268-CB57-404A-9271-370EB28F6090}"/>
          </ac:spMkLst>
        </pc:spChg>
        <pc:spChg chg="mod">
          <ac:chgData name="Tao, Bill" userId="8bec7c3f-9b66-413c-b82f-fdf7bc0f8617" providerId="ADAL" clId="{AC9620C4-7F2C-4E99-81FE-02837F353DAE}" dt="2023-09-25T18:41:26.121" v="4689"/>
          <ac:spMkLst>
            <pc:docMk/>
            <pc:sldMk cId="3587952222" sldId="291"/>
            <ac:spMk id="13" creationId="{69E9365E-556C-8BFA-8038-A9F95C5503D6}"/>
          </ac:spMkLst>
        </pc:spChg>
        <pc:spChg chg="mod">
          <ac:chgData name="Tao, Bill" userId="8bec7c3f-9b66-413c-b82f-fdf7bc0f8617" providerId="ADAL" clId="{AC9620C4-7F2C-4E99-81FE-02837F353DAE}" dt="2023-09-25T18:41:48.010" v="4696"/>
          <ac:spMkLst>
            <pc:docMk/>
            <pc:sldMk cId="3587952222" sldId="291"/>
            <ac:spMk id="17" creationId="{F2A61458-FB5A-8B2B-3B42-383CF0E21753}"/>
          </ac:spMkLst>
        </pc:spChg>
        <pc:spChg chg="mod">
          <ac:chgData name="Tao, Bill" userId="8bec7c3f-9b66-413c-b82f-fdf7bc0f8617" providerId="ADAL" clId="{AC9620C4-7F2C-4E99-81FE-02837F353DAE}" dt="2023-09-25T18:41:51.740" v="4698"/>
          <ac:spMkLst>
            <pc:docMk/>
            <pc:sldMk cId="3587952222" sldId="291"/>
            <ac:spMk id="21" creationId="{1A8777FD-4025-6E80-A818-14DBC1F32777}"/>
          </ac:spMkLst>
        </pc:spChg>
        <pc:spChg chg="mod">
          <ac:chgData name="Tao, Bill" userId="8bec7c3f-9b66-413c-b82f-fdf7bc0f8617" providerId="ADAL" clId="{AC9620C4-7F2C-4E99-81FE-02837F353DAE}" dt="2023-09-25T18:42:01.522" v="4700"/>
          <ac:spMkLst>
            <pc:docMk/>
            <pc:sldMk cId="3587952222" sldId="291"/>
            <ac:spMk id="25" creationId="{FDEED2A7-66C7-AA1A-62FD-77B0610DCF3E}"/>
          </ac:spMkLst>
        </pc:spChg>
        <pc:spChg chg="mod">
          <ac:chgData name="Tao, Bill" userId="8bec7c3f-9b66-413c-b82f-fdf7bc0f8617" providerId="ADAL" clId="{AC9620C4-7F2C-4E99-81FE-02837F353DAE}" dt="2023-09-25T18:42:01.522" v="4700"/>
          <ac:spMkLst>
            <pc:docMk/>
            <pc:sldMk cId="3587952222" sldId="291"/>
            <ac:spMk id="29" creationId="{D7A904DF-2880-18AD-B3A1-85404AD147B7}"/>
          </ac:spMkLst>
        </pc:spChg>
        <pc:spChg chg="mod">
          <ac:chgData name="Tao, Bill" userId="8bec7c3f-9b66-413c-b82f-fdf7bc0f8617" providerId="ADAL" clId="{AC9620C4-7F2C-4E99-81FE-02837F353DAE}" dt="2023-09-25T18:42:01.522" v="4700"/>
          <ac:spMkLst>
            <pc:docMk/>
            <pc:sldMk cId="3587952222" sldId="291"/>
            <ac:spMk id="33" creationId="{11D78369-165E-69F2-81AE-77B3E2A1D69C}"/>
          </ac:spMkLst>
        </pc:spChg>
        <pc:grpChg chg="add del mod">
          <ac:chgData name="Tao, Bill" userId="8bec7c3f-9b66-413c-b82f-fdf7bc0f8617" providerId="ADAL" clId="{AC9620C4-7F2C-4E99-81FE-02837F353DAE}" dt="2023-09-25T18:42:54.877" v="4708" actId="165"/>
          <ac:grpSpMkLst>
            <pc:docMk/>
            <pc:sldMk cId="3587952222" sldId="291"/>
            <ac:grpSpMk id="8" creationId="{ADCD7B9D-3CD7-23E6-561F-2E3F90C175CC}"/>
          </ac:grpSpMkLst>
        </pc:grpChg>
        <pc:grpChg chg="add del mod">
          <ac:chgData name="Tao, Bill" userId="8bec7c3f-9b66-413c-b82f-fdf7bc0f8617" providerId="ADAL" clId="{AC9620C4-7F2C-4E99-81FE-02837F353DAE}" dt="2023-09-25T18:41:35.240" v="4692"/>
          <ac:grpSpMkLst>
            <pc:docMk/>
            <pc:sldMk cId="3587952222" sldId="291"/>
            <ac:grpSpMk id="10" creationId="{AE2442CE-160E-73F2-5998-365987BA4113}"/>
          </ac:grpSpMkLst>
        </pc:grpChg>
        <pc:grpChg chg="add del mod">
          <ac:chgData name="Tao, Bill" userId="8bec7c3f-9b66-413c-b82f-fdf7bc0f8617" providerId="ADAL" clId="{AC9620C4-7F2C-4E99-81FE-02837F353DAE}" dt="2023-09-25T18:42:42.029" v="4706" actId="478"/>
          <ac:grpSpMkLst>
            <pc:docMk/>
            <pc:sldMk cId="3587952222" sldId="291"/>
            <ac:grpSpMk id="14" creationId="{DF2575E9-0445-3F74-D650-240691DF9815}"/>
          </ac:grpSpMkLst>
        </pc:grpChg>
        <pc:grpChg chg="add del mod">
          <ac:chgData name="Tao, Bill" userId="8bec7c3f-9b66-413c-b82f-fdf7bc0f8617" providerId="ADAL" clId="{AC9620C4-7F2C-4E99-81FE-02837F353DAE}" dt="2023-09-25T18:42:42.029" v="4706" actId="478"/>
          <ac:grpSpMkLst>
            <pc:docMk/>
            <pc:sldMk cId="3587952222" sldId="291"/>
            <ac:grpSpMk id="18" creationId="{CF987D96-4741-1289-9F45-B8F9212BAECC}"/>
          </ac:grpSpMkLst>
        </pc:grpChg>
        <pc:grpChg chg="add del mod">
          <ac:chgData name="Tao, Bill" userId="8bec7c3f-9b66-413c-b82f-fdf7bc0f8617" providerId="ADAL" clId="{AC9620C4-7F2C-4E99-81FE-02837F353DAE}" dt="2023-09-25T18:42:42.029" v="4706" actId="478"/>
          <ac:grpSpMkLst>
            <pc:docMk/>
            <pc:sldMk cId="3587952222" sldId="291"/>
            <ac:grpSpMk id="22" creationId="{C407401B-3B14-2DAD-9200-BBF2DD704A9C}"/>
          </ac:grpSpMkLst>
        </pc:grpChg>
        <pc:grpChg chg="add del mod">
          <ac:chgData name="Tao, Bill" userId="8bec7c3f-9b66-413c-b82f-fdf7bc0f8617" providerId="ADAL" clId="{AC9620C4-7F2C-4E99-81FE-02837F353DAE}" dt="2023-09-25T18:42:42.029" v="4706" actId="478"/>
          <ac:grpSpMkLst>
            <pc:docMk/>
            <pc:sldMk cId="3587952222" sldId="291"/>
            <ac:grpSpMk id="26" creationId="{90F9A02E-9CD9-6A2A-6877-8942E9D2A519}"/>
          </ac:grpSpMkLst>
        </pc:grpChg>
        <pc:grpChg chg="add del mod">
          <ac:chgData name="Tao, Bill" userId="8bec7c3f-9b66-413c-b82f-fdf7bc0f8617" providerId="ADAL" clId="{AC9620C4-7F2C-4E99-81FE-02837F353DAE}" dt="2023-09-25T18:42:42.029" v="4706" actId="478"/>
          <ac:grpSpMkLst>
            <pc:docMk/>
            <pc:sldMk cId="3587952222" sldId="291"/>
            <ac:grpSpMk id="30" creationId="{2374CF87-74FE-289E-7BF0-21A3FCA91453}"/>
          </ac:grpSpMkLst>
        </pc:grpChg>
        <pc:grpChg chg="add del mod">
          <ac:chgData name="Tao, Bill" userId="8bec7c3f-9b66-413c-b82f-fdf7bc0f8617" providerId="ADAL" clId="{AC9620C4-7F2C-4E99-81FE-02837F353DAE}" dt="2023-09-25T18:43:52.021" v="4720" actId="165"/>
          <ac:grpSpMkLst>
            <pc:docMk/>
            <pc:sldMk cId="3587952222" sldId="291"/>
            <ac:grpSpMk id="35" creationId="{B70C8ED4-D56F-5EDE-4D63-1D9273C8ABD2}"/>
          </ac:grpSpMkLst>
        </pc:grpChg>
        <pc:picChg chg="add mod topLvl">
          <ac:chgData name="Tao, Bill" userId="8bec7c3f-9b66-413c-b82f-fdf7bc0f8617" providerId="ADAL" clId="{AC9620C4-7F2C-4E99-81FE-02837F353DAE}" dt="2023-09-25T18:43:52.021" v="4720" actId="165"/>
          <ac:picMkLst>
            <pc:docMk/>
            <pc:sldMk cId="3587952222" sldId="291"/>
            <ac:picMk id="4" creationId="{60DDAD91-B8F3-42F2-EE42-2BAA925F9553}"/>
          </ac:picMkLst>
        </pc:picChg>
        <pc:picChg chg="add del mod">
          <ac:chgData name="Tao, Bill" userId="8bec7c3f-9b66-413c-b82f-fdf7bc0f8617" providerId="ADAL" clId="{AC9620C4-7F2C-4E99-81FE-02837F353DAE}" dt="2023-09-25T18:40:06.135" v="4679" actId="478"/>
          <ac:picMkLst>
            <pc:docMk/>
            <pc:sldMk cId="3587952222" sldId="291"/>
            <ac:picMk id="5" creationId="{B0854338-28A7-FFBF-4505-CD1F06AEC246}"/>
          </ac:picMkLst>
        </pc:picChg>
        <pc:picChg chg="add mod topLvl">
          <ac:chgData name="Tao, Bill" userId="8bec7c3f-9b66-413c-b82f-fdf7bc0f8617" providerId="ADAL" clId="{AC9620C4-7F2C-4E99-81FE-02837F353DAE}" dt="2023-09-25T18:43:52.021" v="4720" actId="165"/>
          <ac:picMkLst>
            <pc:docMk/>
            <pc:sldMk cId="3587952222" sldId="291"/>
            <ac:picMk id="6" creationId="{AD90A211-5AAB-6F83-BBAE-9DC8E52444A2}"/>
          </ac:picMkLst>
        </pc:picChg>
        <pc:picChg chg="mod">
          <ac:chgData name="Tao, Bill" userId="8bec7c3f-9b66-413c-b82f-fdf7bc0f8617" providerId="ADAL" clId="{AC9620C4-7F2C-4E99-81FE-02837F353DAE}" dt="2023-09-25T18:41:26.121" v="4689"/>
          <ac:picMkLst>
            <pc:docMk/>
            <pc:sldMk cId="3587952222" sldId="291"/>
            <ac:picMk id="11" creationId="{B7EF6DE2-AA99-5CA2-DA90-E140AA8E086A}"/>
          </ac:picMkLst>
        </pc:picChg>
        <pc:picChg chg="mod">
          <ac:chgData name="Tao, Bill" userId="8bec7c3f-9b66-413c-b82f-fdf7bc0f8617" providerId="ADAL" clId="{AC9620C4-7F2C-4E99-81FE-02837F353DAE}" dt="2023-09-25T18:41:26.121" v="4689"/>
          <ac:picMkLst>
            <pc:docMk/>
            <pc:sldMk cId="3587952222" sldId="291"/>
            <ac:picMk id="12" creationId="{8BF4817F-917F-EF9E-4E95-73CF2B3E097C}"/>
          </ac:picMkLst>
        </pc:picChg>
        <pc:picChg chg="mod">
          <ac:chgData name="Tao, Bill" userId="8bec7c3f-9b66-413c-b82f-fdf7bc0f8617" providerId="ADAL" clId="{AC9620C4-7F2C-4E99-81FE-02837F353DAE}" dt="2023-09-25T18:41:48.010" v="4696"/>
          <ac:picMkLst>
            <pc:docMk/>
            <pc:sldMk cId="3587952222" sldId="291"/>
            <ac:picMk id="15" creationId="{0BBDF8A1-AA42-BF10-0EE3-583CA7D5B578}"/>
          </ac:picMkLst>
        </pc:picChg>
        <pc:picChg chg="mod">
          <ac:chgData name="Tao, Bill" userId="8bec7c3f-9b66-413c-b82f-fdf7bc0f8617" providerId="ADAL" clId="{AC9620C4-7F2C-4E99-81FE-02837F353DAE}" dt="2023-09-25T18:41:48.010" v="4696"/>
          <ac:picMkLst>
            <pc:docMk/>
            <pc:sldMk cId="3587952222" sldId="291"/>
            <ac:picMk id="16" creationId="{7AC33752-A61D-4C1F-C457-514D2FE85C4D}"/>
          </ac:picMkLst>
        </pc:picChg>
        <pc:picChg chg="mod">
          <ac:chgData name="Tao, Bill" userId="8bec7c3f-9b66-413c-b82f-fdf7bc0f8617" providerId="ADAL" clId="{AC9620C4-7F2C-4E99-81FE-02837F353DAE}" dt="2023-09-25T18:41:51.740" v="4698"/>
          <ac:picMkLst>
            <pc:docMk/>
            <pc:sldMk cId="3587952222" sldId="291"/>
            <ac:picMk id="19" creationId="{32597459-3E50-522B-B83E-F6A98BCEFF65}"/>
          </ac:picMkLst>
        </pc:picChg>
        <pc:picChg chg="mod">
          <ac:chgData name="Tao, Bill" userId="8bec7c3f-9b66-413c-b82f-fdf7bc0f8617" providerId="ADAL" clId="{AC9620C4-7F2C-4E99-81FE-02837F353DAE}" dt="2023-09-25T18:41:51.740" v="4698"/>
          <ac:picMkLst>
            <pc:docMk/>
            <pc:sldMk cId="3587952222" sldId="291"/>
            <ac:picMk id="20" creationId="{D203D909-105B-E9EE-761B-4A4B4341E3C9}"/>
          </ac:picMkLst>
        </pc:picChg>
        <pc:picChg chg="mod">
          <ac:chgData name="Tao, Bill" userId="8bec7c3f-9b66-413c-b82f-fdf7bc0f8617" providerId="ADAL" clId="{AC9620C4-7F2C-4E99-81FE-02837F353DAE}" dt="2023-09-25T18:42:01.522" v="4700"/>
          <ac:picMkLst>
            <pc:docMk/>
            <pc:sldMk cId="3587952222" sldId="291"/>
            <ac:picMk id="23" creationId="{D5A1E86B-EDB7-C822-0449-C3B874A246D0}"/>
          </ac:picMkLst>
        </pc:picChg>
        <pc:picChg chg="mod">
          <ac:chgData name="Tao, Bill" userId="8bec7c3f-9b66-413c-b82f-fdf7bc0f8617" providerId="ADAL" clId="{AC9620C4-7F2C-4E99-81FE-02837F353DAE}" dt="2023-09-25T18:42:01.522" v="4700"/>
          <ac:picMkLst>
            <pc:docMk/>
            <pc:sldMk cId="3587952222" sldId="291"/>
            <ac:picMk id="24" creationId="{6A5DE897-16ED-9A00-5C14-4C38ADFCA9D5}"/>
          </ac:picMkLst>
        </pc:picChg>
        <pc:picChg chg="mod">
          <ac:chgData name="Tao, Bill" userId="8bec7c3f-9b66-413c-b82f-fdf7bc0f8617" providerId="ADAL" clId="{AC9620C4-7F2C-4E99-81FE-02837F353DAE}" dt="2023-09-25T18:42:01.522" v="4700"/>
          <ac:picMkLst>
            <pc:docMk/>
            <pc:sldMk cId="3587952222" sldId="291"/>
            <ac:picMk id="27" creationId="{52BB836C-F9A3-C9C8-E452-E0EE5F41FC53}"/>
          </ac:picMkLst>
        </pc:picChg>
        <pc:picChg chg="mod">
          <ac:chgData name="Tao, Bill" userId="8bec7c3f-9b66-413c-b82f-fdf7bc0f8617" providerId="ADAL" clId="{AC9620C4-7F2C-4E99-81FE-02837F353DAE}" dt="2023-09-25T18:42:01.522" v="4700"/>
          <ac:picMkLst>
            <pc:docMk/>
            <pc:sldMk cId="3587952222" sldId="291"/>
            <ac:picMk id="28" creationId="{65307AF5-C41F-FC0C-400C-8BCFD7672A8F}"/>
          </ac:picMkLst>
        </pc:picChg>
        <pc:picChg chg="mod">
          <ac:chgData name="Tao, Bill" userId="8bec7c3f-9b66-413c-b82f-fdf7bc0f8617" providerId="ADAL" clId="{AC9620C4-7F2C-4E99-81FE-02837F353DAE}" dt="2023-09-25T18:42:01.522" v="4700"/>
          <ac:picMkLst>
            <pc:docMk/>
            <pc:sldMk cId="3587952222" sldId="291"/>
            <ac:picMk id="31" creationId="{292963F7-0AE1-B100-4F9A-1DF1284C0C51}"/>
          </ac:picMkLst>
        </pc:picChg>
        <pc:picChg chg="mod">
          <ac:chgData name="Tao, Bill" userId="8bec7c3f-9b66-413c-b82f-fdf7bc0f8617" providerId="ADAL" clId="{AC9620C4-7F2C-4E99-81FE-02837F353DAE}" dt="2023-09-25T18:42:01.522" v="4700"/>
          <ac:picMkLst>
            <pc:docMk/>
            <pc:sldMk cId="3587952222" sldId="291"/>
            <ac:picMk id="32" creationId="{810BB849-AE0D-34D6-B442-2713AA1A21AB}"/>
          </ac:picMkLst>
        </pc:picChg>
        <pc:picChg chg="add del mod">
          <ac:chgData name="Tao, Bill" userId="8bec7c3f-9b66-413c-b82f-fdf7bc0f8617" providerId="ADAL" clId="{AC9620C4-7F2C-4E99-81FE-02837F353DAE}" dt="2023-09-25T18:42:42.029" v="4706" actId="478"/>
          <ac:picMkLst>
            <pc:docMk/>
            <pc:sldMk cId="3587952222" sldId="291"/>
            <ac:picMk id="34" creationId="{9E6A80E0-B740-DCB7-F95B-CA52C5057EA1}"/>
          </ac:picMkLst>
        </pc:picChg>
      </pc:sldChg>
      <pc:sldChg chg="addSp modSp add del mod modTransition modAnim">
        <pc:chgData name="Tao, Bill" userId="8bec7c3f-9b66-413c-b82f-fdf7bc0f8617" providerId="ADAL" clId="{AC9620C4-7F2C-4E99-81FE-02837F353DAE}" dt="2023-10-08T19:26:30.237" v="5877" actId="47"/>
        <pc:sldMkLst>
          <pc:docMk/>
          <pc:sldMk cId="1593180061" sldId="292"/>
        </pc:sldMkLst>
        <pc:spChg chg="mod">
          <ac:chgData name="Tao, Bill" userId="8bec7c3f-9b66-413c-b82f-fdf7bc0f8617" providerId="ADAL" clId="{AC9620C4-7F2C-4E99-81FE-02837F353DAE}" dt="2023-09-29T16:17:37.022" v="5797" actId="20577"/>
          <ac:spMkLst>
            <pc:docMk/>
            <pc:sldMk cId="1593180061" sldId="292"/>
            <ac:spMk id="2" creationId="{AAB786C6-43FC-8AD3-7B10-7F92E5C24B41}"/>
          </ac:spMkLst>
        </pc:spChg>
        <pc:spChg chg="add mod">
          <ac:chgData name="Tao, Bill" userId="8bec7c3f-9b66-413c-b82f-fdf7bc0f8617" providerId="ADAL" clId="{AC9620C4-7F2C-4E99-81FE-02837F353DAE}" dt="2023-09-28T17:21:42.763" v="5132" actId="1076"/>
          <ac:spMkLst>
            <pc:docMk/>
            <pc:sldMk cId="1593180061" sldId="292"/>
            <ac:spMk id="3" creationId="{18EA68BB-9E21-4426-3624-7A5920A94A62}"/>
          </ac:spMkLst>
        </pc:spChg>
      </pc:sldChg>
      <pc:sldChg chg="modSp add mod">
        <pc:chgData name="Tao, Bill" userId="8bec7c3f-9b66-413c-b82f-fdf7bc0f8617" providerId="ADAL" clId="{AC9620C4-7F2C-4E99-81FE-02837F353DAE}" dt="2023-09-28T17:19:58.069" v="5093" actId="20577"/>
        <pc:sldMkLst>
          <pc:docMk/>
          <pc:sldMk cId="2491976709" sldId="293"/>
        </pc:sldMkLst>
        <pc:spChg chg="mod">
          <ac:chgData name="Tao, Bill" userId="8bec7c3f-9b66-413c-b82f-fdf7bc0f8617" providerId="ADAL" clId="{AC9620C4-7F2C-4E99-81FE-02837F353DAE}" dt="2023-09-28T17:19:58.069" v="5093" actId="20577"/>
          <ac:spMkLst>
            <pc:docMk/>
            <pc:sldMk cId="2491976709" sldId="293"/>
            <ac:spMk id="3" creationId="{7E5794A2-2C21-E145-9B15-FF29A6C21B51}"/>
          </ac:spMkLst>
        </pc:spChg>
      </pc:sldChg>
      <pc:sldChg chg="modSp add del mod">
        <pc:chgData name="Tao, Bill" userId="8bec7c3f-9b66-413c-b82f-fdf7bc0f8617" providerId="ADAL" clId="{AC9620C4-7F2C-4E99-81FE-02837F353DAE}" dt="2023-10-08T19:26:29.145" v="5875" actId="47"/>
        <pc:sldMkLst>
          <pc:docMk/>
          <pc:sldMk cId="3916521082" sldId="294"/>
        </pc:sldMkLst>
        <pc:spChg chg="mod">
          <ac:chgData name="Tao, Bill" userId="8bec7c3f-9b66-413c-b82f-fdf7bc0f8617" providerId="ADAL" clId="{AC9620C4-7F2C-4E99-81FE-02837F353DAE}" dt="2023-09-28T17:19:02.894" v="5073" actId="20577"/>
          <ac:spMkLst>
            <pc:docMk/>
            <pc:sldMk cId="3916521082" sldId="294"/>
            <ac:spMk id="3" creationId="{7E5794A2-2C21-E145-9B15-FF29A6C21B51}"/>
          </ac:spMkLst>
        </pc:spChg>
      </pc:sldChg>
      <pc:sldChg chg="modSp add del mod modShow">
        <pc:chgData name="Tao, Bill" userId="8bec7c3f-9b66-413c-b82f-fdf7bc0f8617" providerId="ADAL" clId="{AC9620C4-7F2C-4E99-81FE-02837F353DAE}" dt="2023-10-08T19:26:31.217" v="5879" actId="47"/>
        <pc:sldMkLst>
          <pc:docMk/>
          <pc:sldMk cId="2452303852" sldId="295"/>
        </pc:sldMkLst>
        <pc:spChg chg="mod">
          <ac:chgData name="Tao, Bill" userId="8bec7c3f-9b66-413c-b82f-fdf7bc0f8617" providerId="ADAL" clId="{AC9620C4-7F2C-4E99-81FE-02837F353DAE}" dt="2023-09-25T18:45:07.418" v="4731" actId="207"/>
          <ac:spMkLst>
            <pc:docMk/>
            <pc:sldMk cId="2452303852" sldId="295"/>
            <ac:spMk id="3" creationId="{7E5794A2-2C21-E145-9B15-FF29A6C21B51}"/>
          </ac:spMkLst>
        </pc:spChg>
      </pc:sldChg>
      <pc:sldChg chg="addSp delSp modSp new mod modAnim">
        <pc:chgData name="Tao, Bill" userId="8bec7c3f-9b66-413c-b82f-fdf7bc0f8617" providerId="ADAL" clId="{AC9620C4-7F2C-4E99-81FE-02837F353DAE}" dt="2023-09-29T01:19:40.823" v="5162" actId="14100"/>
        <pc:sldMkLst>
          <pc:docMk/>
          <pc:sldMk cId="3097810610" sldId="296"/>
        </pc:sldMkLst>
        <pc:spChg chg="mod">
          <ac:chgData name="Tao, Bill" userId="8bec7c3f-9b66-413c-b82f-fdf7bc0f8617" providerId="ADAL" clId="{AC9620C4-7F2C-4E99-81FE-02837F353DAE}" dt="2023-09-25T19:17:24.652" v="4768" actId="20577"/>
          <ac:spMkLst>
            <pc:docMk/>
            <pc:sldMk cId="3097810610" sldId="296"/>
            <ac:spMk id="2" creationId="{139154D3-00FD-A81B-7BBE-7A71A69AEA0E}"/>
          </ac:spMkLst>
        </pc:spChg>
        <pc:spChg chg="add mod">
          <ac:chgData name="Tao, Bill" userId="8bec7c3f-9b66-413c-b82f-fdf7bc0f8617" providerId="ADAL" clId="{AC9620C4-7F2C-4E99-81FE-02837F353DAE}" dt="2023-09-28T15:00:41.222" v="4974" actId="122"/>
          <ac:spMkLst>
            <pc:docMk/>
            <pc:sldMk cId="3097810610" sldId="296"/>
            <ac:spMk id="3" creationId="{5F57D4A6-F273-47AD-5CB9-87204E41F317}"/>
          </ac:spMkLst>
        </pc:spChg>
        <pc:spChg chg="del">
          <ac:chgData name="Tao, Bill" userId="8bec7c3f-9b66-413c-b82f-fdf7bc0f8617" providerId="ADAL" clId="{AC9620C4-7F2C-4E99-81FE-02837F353DAE}" dt="2023-09-25T19:17:27.277" v="4769" actId="478"/>
          <ac:spMkLst>
            <pc:docMk/>
            <pc:sldMk cId="3097810610" sldId="296"/>
            <ac:spMk id="3" creationId="{C2F30942-6FFE-AFB8-9409-FAE116A97EF2}"/>
          </ac:spMkLst>
        </pc:spChg>
        <pc:grpChg chg="mod">
          <ac:chgData name="Tao, Bill" userId="8bec7c3f-9b66-413c-b82f-fdf7bc0f8617" providerId="ADAL" clId="{AC9620C4-7F2C-4E99-81FE-02837F353DAE}" dt="2023-09-29T01:19:31.797" v="5161" actId="14100"/>
          <ac:grpSpMkLst>
            <pc:docMk/>
            <pc:sldMk cId="3097810610" sldId="296"/>
            <ac:grpSpMk id="21" creationId="{8A2B07B9-1338-A117-7EDC-10F92F43D322}"/>
          </ac:grpSpMkLst>
        </pc:grpChg>
        <pc:picChg chg="add mod">
          <ac:chgData name="Tao, Bill" userId="8bec7c3f-9b66-413c-b82f-fdf7bc0f8617" providerId="ADAL" clId="{AC9620C4-7F2C-4E99-81FE-02837F353DAE}" dt="2023-09-25T19:18:06.120" v="4788" actId="1076"/>
          <ac:picMkLst>
            <pc:docMk/>
            <pc:sldMk cId="3097810610" sldId="296"/>
            <ac:picMk id="5" creationId="{64C82B6E-FDFC-0764-731B-F32B379BE6B7}"/>
          </ac:picMkLst>
        </pc:picChg>
        <pc:picChg chg="add mod">
          <ac:chgData name="Tao, Bill" userId="8bec7c3f-9b66-413c-b82f-fdf7bc0f8617" providerId="ADAL" clId="{AC9620C4-7F2C-4E99-81FE-02837F353DAE}" dt="2023-09-25T19:18:07.694" v="4789" actId="1076"/>
          <ac:picMkLst>
            <pc:docMk/>
            <pc:sldMk cId="3097810610" sldId="296"/>
            <ac:picMk id="7" creationId="{8853735C-80DE-71CC-8F77-F19DDEC4DAF0}"/>
          </ac:picMkLst>
        </pc:picChg>
        <pc:picChg chg="add mod">
          <ac:chgData name="Tao, Bill" userId="8bec7c3f-9b66-413c-b82f-fdf7bc0f8617" providerId="ADAL" clId="{AC9620C4-7F2C-4E99-81FE-02837F353DAE}" dt="2023-09-25T19:17:53.432" v="4780" actId="1076"/>
          <ac:picMkLst>
            <pc:docMk/>
            <pc:sldMk cId="3097810610" sldId="296"/>
            <ac:picMk id="9" creationId="{802224D9-D10E-ADFE-CB61-C79EFCFABFC3}"/>
          </ac:picMkLst>
        </pc:picChg>
        <pc:cxnChg chg="add mod">
          <ac:chgData name="Tao, Bill" userId="8bec7c3f-9b66-413c-b82f-fdf7bc0f8617" providerId="ADAL" clId="{AC9620C4-7F2C-4E99-81FE-02837F353DAE}" dt="2023-09-29T01:19:40.823" v="5162" actId="14100"/>
          <ac:cxnSpMkLst>
            <pc:docMk/>
            <pc:sldMk cId="3097810610" sldId="296"/>
            <ac:cxnSpMk id="6" creationId="{745A242F-D787-09A1-33CC-E3EA5EC618E9}"/>
          </ac:cxnSpMkLst>
        </pc:cxnChg>
        <pc:cxnChg chg="add mod">
          <ac:chgData name="Tao, Bill" userId="8bec7c3f-9b66-413c-b82f-fdf7bc0f8617" providerId="ADAL" clId="{AC9620C4-7F2C-4E99-81FE-02837F353DAE}" dt="2023-09-28T15:05:10.177" v="4986" actId="14100"/>
          <ac:cxnSpMkLst>
            <pc:docMk/>
            <pc:sldMk cId="3097810610" sldId="296"/>
            <ac:cxnSpMk id="12" creationId="{D09405F4-D5B0-6AB5-5A9C-7E2A0BD6C1EA}"/>
          </ac:cxnSpMkLst>
        </pc:cxnChg>
      </pc:sldChg>
      <pc:sldChg chg="del mod modShow">
        <pc:chgData name="Tao, Bill" userId="8bec7c3f-9b66-413c-b82f-fdf7bc0f8617" providerId="ADAL" clId="{AC9620C4-7F2C-4E99-81FE-02837F353DAE}" dt="2023-10-08T19:26:32.845" v="5880" actId="47"/>
        <pc:sldMkLst>
          <pc:docMk/>
          <pc:sldMk cId="651750069" sldId="298"/>
        </pc:sldMkLst>
      </pc:sldChg>
      <pc:sldChg chg="addSp delSp modSp mod setBg delAnim modAnim">
        <pc:chgData name="Tao, Bill" userId="8bec7c3f-9b66-413c-b82f-fdf7bc0f8617" providerId="ADAL" clId="{AC9620C4-7F2C-4E99-81FE-02837F353DAE}" dt="2023-09-29T13:06:43.085" v="5219" actId="1076"/>
        <pc:sldMkLst>
          <pc:docMk/>
          <pc:sldMk cId="1067262160" sldId="299"/>
        </pc:sldMkLst>
        <pc:spChg chg="add mod">
          <ac:chgData name="Tao, Bill" userId="8bec7c3f-9b66-413c-b82f-fdf7bc0f8617" providerId="ADAL" clId="{AC9620C4-7F2C-4E99-81FE-02837F353DAE}" dt="2023-09-29T13:06:43.085" v="5219" actId="1076"/>
          <ac:spMkLst>
            <pc:docMk/>
            <pc:sldMk cId="1067262160" sldId="299"/>
            <ac:spMk id="2" creationId="{464A9939-8D27-B885-3B0F-0623A38DC73B}"/>
          </ac:spMkLst>
        </pc:spChg>
        <pc:spChg chg="del">
          <ac:chgData name="Tao, Bill" userId="8bec7c3f-9b66-413c-b82f-fdf7bc0f8617" providerId="ADAL" clId="{AC9620C4-7F2C-4E99-81FE-02837F353DAE}" dt="2023-09-29T01:25:25.273" v="5176" actId="21"/>
          <ac:spMkLst>
            <pc:docMk/>
            <pc:sldMk cId="1067262160" sldId="299"/>
            <ac:spMk id="7" creationId="{7AB33C1E-AFEA-1EFD-0016-43AB806D1085}"/>
          </ac:spMkLst>
        </pc:spChg>
        <pc:spChg chg="add">
          <ac:chgData name="Tao, Bill" userId="8bec7c3f-9b66-413c-b82f-fdf7bc0f8617" providerId="ADAL" clId="{AC9620C4-7F2C-4E99-81FE-02837F353DAE}" dt="2023-09-29T01:25:40.221" v="5177" actId="26606"/>
          <ac:spMkLst>
            <pc:docMk/>
            <pc:sldMk cId="1067262160" sldId="299"/>
            <ac:spMk id="2061" creationId="{4169DD87-3EBE-44CA-9654-8AE0466B2779}"/>
          </ac:spMkLst>
        </pc:spChg>
        <pc:picChg chg="mod">
          <ac:chgData name="Tao, Bill" userId="8bec7c3f-9b66-413c-b82f-fdf7bc0f8617" providerId="ADAL" clId="{AC9620C4-7F2C-4E99-81FE-02837F353DAE}" dt="2023-09-29T01:25:40.221" v="5177" actId="26606"/>
          <ac:picMkLst>
            <pc:docMk/>
            <pc:sldMk cId="1067262160" sldId="299"/>
            <ac:picMk id="2050" creationId="{3C3C9AB5-8BA0-DACE-D292-8FBB68A26200}"/>
          </ac:picMkLst>
        </pc:picChg>
        <pc:picChg chg="mod">
          <ac:chgData name="Tao, Bill" userId="8bec7c3f-9b66-413c-b82f-fdf7bc0f8617" providerId="ADAL" clId="{AC9620C4-7F2C-4E99-81FE-02837F353DAE}" dt="2023-09-29T01:25:40.221" v="5177" actId="26606"/>
          <ac:picMkLst>
            <pc:docMk/>
            <pc:sldMk cId="1067262160" sldId="299"/>
            <ac:picMk id="2052" creationId="{EEF4D5E8-542C-66B8-B0A2-1AFA39CABC19}"/>
          </ac:picMkLst>
        </pc:picChg>
        <pc:picChg chg="mod ord">
          <ac:chgData name="Tao, Bill" userId="8bec7c3f-9b66-413c-b82f-fdf7bc0f8617" providerId="ADAL" clId="{AC9620C4-7F2C-4E99-81FE-02837F353DAE}" dt="2023-09-29T01:25:40.221" v="5177" actId="26606"/>
          <ac:picMkLst>
            <pc:docMk/>
            <pc:sldMk cId="1067262160" sldId="299"/>
            <ac:picMk id="2054" creationId="{D0326B7A-DE63-47E3-6D7F-E07A4E0752AE}"/>
          </ac:picMkLst>
        </pc:picChg>
        <pc:picChg chg="mod">
          <ac:chgData name="Tao, Bill" userId="8bec7c3f-9b66-413c-b82f-fdf7bc0f8617" providerId="ADAL" clId="{AC9620C4-7F2C-4E99-81FE-02837F353DAE}" dt="2023-09-29T01:25:40.221" v="5177" actId="26606"/>
          <ac:picMkLst>
            <pc:docMk/>
            <pc:sldMk cId="1067262160" sldId="299"/>
            <ac:picMk id="2056" creationId="{0EF704EE-F401-5CBC-33FA-E41242F837A4}"/>
          </ac:picMkLst>
        </pc:picChg>
      </pc:sldChg>
      <pc:sldChg chg="addSp modSp mod modAnim">
        <pc:chgData name="Tao, Bill" userId="8bec7c3f-9b66-413c-b82f-fdf7bc0f8617" providerId="ADAL" clId="{AC9620C4-7F2C-4E99-81FE-02837F353DAE}" dt="2023-09-29T16:08:10.600" v="5596"/>
        <pc:sldMkLst>
          <pc:docMk/>
          <pc:sldMk cId="982320400" sldId="301"/>
        </pc:sldMkLst>
        <pc:spChg chg="mod">
          <ac:chgData name="Tao, Bill" userId="8bec7c3f-9b66-413c-b82f-fdf7bc0f8617" providerId="ADAL" clId="{AC9620C4-7F2C-4E99-81FE-02837F353DAE}" dt="2023-09-29T15:48:54.022" v="5455" actId="1076"/>
          <ac:spMkLst>
            <pc:docMk/>
            <pc:sldMk cId="982320400" sldId="301"/>
            <ac:spMk id="7" creationId="{57C53019-BA1F-9434-9E7F-30FAA01621C8}"/>
          </ac:spMkLst>
        </pc:spChg>
        <pc:picChg chg="add mod modCrop">
          <ac:chgData name="Tao, Bill" userId="8bec7c3f-9b66-413c-b82f-fdf7bc0f8617" providerId="ADAL" clId="{AC9620C4-7F2C-4E99-81FE-02837F353DAE}" dt="2023-09-29T13:54:13.946" v="5234" actId="1076"/>
          <ac:picMkLst>
            <pc:docMk/>
            <pc:sldMk cId="982320400" sldId="301"/>
            <ac:picMk id="5" creationId="{C97079FA-C035-04C6-E09C-A00380787C8D}"/>
          </ac:picMkLst>
        </pc:picChg>
        <pc:picChg chg="add mod">
          <ac:chgData name="Tao, Bill" userId="8bec7c3f-9b66-413c-b82f-fdf7bc0f8617" providerId="ADAL" clId="{AC9620C4-7F2C-4E99-81FE-02837F353DAE}" dt="2023-09-29T15:49:41.795" v="5459" actId="1076"/>
          <ac:picMkLst>
            <pc:docMk/>
            <pc:sldMk cId="982320400" sldId="301"/>
            <ac:picMk id="10" creationId="{F43549F1-52C3-039E-5A19-229DABBCE6E9}"/>
          </ac:picMkLst>
        </pc:picChg>
      </pc:sldChg>
      <pc:sldChg chg="modSp mod">
        <pc:chgData name="Tao, Bill" userId="8bec7c3f-9b66-413c-b82f-fdf7bc0f8617" providerId="ADAL" clId="{AC9620C4-7F2C-4E99-81FE-02837F353DAE}" dt="2023-09-29T13:43:06.504" v="5225" actId="20577"/>
        <pc:sldMkLst>
          <pc:docMk/>
          <pc:sldMk cId="97678223" sldId="302"/>
        </pc:sldMkLst>
        <pc:spChg chg="mod">
          <ac:chgData name="Tao, Bill" userId="8bec7c3f-9b66-413c-b82f-fdf7bc0f8617" providerId="ADAL" clId="{AC9620C4-7F2C-4E99-81FE-02837F353DAE}" dt="2023-09-29T13:43:06.504" v="5225" actId="20577"/>
          <ac:spMkLst>
            <pc:docMk/>
            <pc:sldMk cId="97678223" sldId="302"/>
            <ac:spMk id="3" creationId="{407957CB-A196-E637-3D8B-AF44C50CB635}"/>
          </ac:spMkLst>
        </pc:spChg>
      </pc:sldChg>
      <pc:sldChg chg="modSp mod">
        <pc:chgData name="Tao, Bill" userId="8bec7c3f-9b66-413c-b82f-fdf7bc0f8617" providerId="ADAL" clId="{AC9620C4-7F2C-4E99-81FE-02837F353DAE}" dt="2023-09-29T13:56:07.268" v="5273" actId="20577"/>
        <pc:sldMkLst>
          <pc:docMk/>
          <pc:sldMk cId="2698123751" sldId="303"/>
        </pc:sldMkLst>
        <pc:spChg chg="mod">
          <ac:chgData name="Tao, Bill" userId="8bec7c3f-9b66-413c-b82f-fdf7bc0f8617" providerId="ADAL" clId="{AC9620C4-7F2C-4E99-81FE-02837F353DAE}" dt="2023-09-29T13:56:07.268" v="5273" actId="20577"/>
          <ac:spMkLst>
            <pc:docMk/>
            <pc:sldMk cId="2698123751" sldId="303"/>
            <ac:spMk id="2" creationId="{2F82AB17-5735-BD54-6F27-2E5A5F598028}"/>
          </ac:spMkLst>
        </pc:spChg>
      </pc:sldChg>
      <pc:sldChg chg="addSp delSp modSp mod delAnim modAnim">
        <pc:chgData name="Tao, Bill" userId="8bec7c3f-9b66-413c-b82f-fdf7bc0f8617" providerId="ADAL" clId="{AC9620C4-7F2C-4E99-81FE-02837F353DAE}" dt="2023-09-29T19:06:21.334" v="5864"/>
        <pc:sldMkLst>
          <pc:docMk/>
          <pc:sldMk cId="756418434" sldId="304"/>
        </pc:sldMkLst>
        <pc:spChg chg="add mod">
          <ac:chgData name="Tao, Bill" userId="8bec7c3f-9b66-413c-b82f-fdf7bc0f8617" providerId="ADAL" clId="{AC9620C4-7F2C-4E99-81FE-02837F353DAE}" dt="2023-09-29T15:51:08.813" v="5465" actId="1582"/>
          <ac:spMkLst>
            <pc:docMk/>
            <pc:sldMk cId="756418434" sldId="304"/>
            <ac:spMk id="9" creationId="{4BDD30B7-1ADE-B481-BE94-D49579878B61}"/>
          </ac:spMkLst>
        </pc:spChg>
        <pc:spChg chg="add mod">
          <ac:chgData name="Tao, Bill" userId="8bec7c3f-9b66-413c-b82f-fdf7bc0f8617" providerId="ADAL" clId="{AC9620C4-7F2C-4E99-81FE-02837F353DAE}" dt="2023-09-29T19:05:55.301" v="5855" actId="1076"/>
          <ac:spMkLst>
            <pc:docMk/>
            <pc:sldMk cId="756418434" sldId="304"/>
            <ac:spMk id="24" creationId="{FE0896A1-7DFC-85D1-A83D-AA9B0BFE87B6}"/>
          </ac:spMkLst>
        </pc:spChg>
        <pc:spChg chg="add mod">
          <ac:chgData name="Tao, Bill" userId="8bec7c3f-9b66-413c-b82f-fdf7bc0f8617" providerId="ADAL" clId="{AC9620C4-7F2C-4E99-81FE-02837F353DAE}" dt="2023-09-29T19:06:10.573" v="5862" actId="688"/>
          <ac:spMkLst>
            <pc:docMk/>
            <pc:sldMk cId="756418434" sldId="304"/>
            <ac:spMk id="25" creationId="{297BA128-1C60-D9ED-A7BB-560B466DDAA4}"/>
          </ac:spMkLst>
        </pc:spChg>
        <pc:grpChg chg="add mod">
          <ac:chgData name="Tao, Bill" userId="8bec7c3f-9b66-413c-b82f-fdf7bc0f8617" providerId="ADAL" clId="{AC9620C4-7F2C-4E99-81FE-02837F353DAE}" dt="2023-09-29T15:53:51.291" v="5490" actId="164"/>
          <ac:grpSpMkLst>
            <pc:docMk/>
            <pc:sldMk cId="756418434" sldId="304"/>
            <ac:grpSpMk id="22" creationId="{871BA483-7ECC-7990-F932-68D39AE08EF6}"/>
          </ac:grpSpMkLst>
        </pc:grpChg>
        <pc:picChg chg="add mod ord">
          <ac:chgData name="Tao, Bill" userId="8bec7c3f-9b66-413c-b82f-fdf7bc0f8617" providerId="ADAL" clId="{AC9620C4-7F2C-4E99-81FE-02837F353DAE}" dt="2023-09-29T14:51:11.789" v="5365" actId="1076"/>
          <ac:picMkLst>
            <pc:docMk/>
            <pc:sldMk cId="756418434" sldId="304"/>
            <ac:picMk id="4" creationId="{7079259D-7F31-9C56-D07F-E6DC36CA3250}"/>
          </ac:picMkLst>
        </pc:picChg>
        <pc:picChg chg="add mod">
          <ac:chgData name="Tao, Bill" userId="8bec7c3f-9b66-413c-b82f-fdf7bc0f8617" providerId="ADAL" clId="{AC9620C4-7F2C-4E99-81FE-02837F353DAE}" dt="2023-09-29T15:52:12.861" v="5470" actId="688"/>
          <ac:picMkLst>
            <pc:docMk/>
            <pc:sldMk cId="756418434" sldId="304"/>
            <ac:picMk id="5" creationId="{5A0367E9-AA99-F6F5-557A-66AAA8B8458A}"/>
          </ac:picMkLst>
        </pc:picChg>
        <pc:picChg chg="del">
          <ac:chgData name="Tao, Bill" userId="8bec7c3f-9b66-413c-b82f-fdf7bc0f8617" providerId="ADAL" clId="{AC9620C4-7F2C-4E99-81FE-02837F353DAE}" dt="2023-09-29T12:48:03.567" v="5217" actId="478"/>
          <ac:picMkLst>
            <pc:docMk/>
            <pc:sldMk cId="756418434" sldId="304"/>
            <ac:picMk id="6" creationId="{A9A6E6F1-AF54-90ED-3B4F-F53F3EA0F81E}"/>
          </ac:picMkLst>
        </pc:picChg>
        <pc:picChg chg="mod">
          <ac:chgData name="Tao, Bill" userId="8bec7c3f-9b66-413c-b82f-fdf7bc0f8617" providerId="ADAL" clId="{AC9620C4-7F2C-4E99-81FE-02837F353DAE}" dt="2023-09-29T14:51:09.505" v="5364" actId="1076"/>
          <ac:picMkLst>
            <pc:docMk/>
            <pc:sldMk cId="756418434" sldId="304"/>
            <ac:picMk id="7" creationId="{4FA14A11-55DB-26A1-4D76-1B3F198AED8D}"/>
          </ac:picMkLst>
        </pc:picChg>
        <pc:picChg chg="del mod">
          <ac:chgData name="Tao, Bill" userId="8bec7c3f-9b66-413c-b82f-fdf7bc0f8617" providerId="ADAL" clId="{AC9620C4-7F2C-4E99-81FE-02837F353DAE}" dt="2023-09-29T14:50:12.515" v="5350" actId="478"/>
          <ac:picMkLst>
            <pc:docMk/>
            <pc:sldMk cId="756418434" sldId="304"/>
            <ac:picMk id="8" creationId="{54E4CC0B-7824-D145-471A-8C68A13ADDF4}"/>
          </ac:picMkLst>
        </pc:picChg>
        <pc:picChg chg="add mod">
          <ac:chgData name="Tao, Bill" userId="8bec7c3f-9b66-413c-b82f-fdf7bc0f8617" providerId="ADAL" clId="{AC9620C4-7F2C-4E99-81FE-02837F353DAE}" dt="2023-09-29T15:53:51.291" v="5490" actId="164"/>
          <ac:picMkLst>
            <pc:docMk/>
            <pc:sldMk cId="756418434" sldId="304"/>
            <ac:picMk id="10" creationId="{B4CB817B-1681-09B4-59D2-C3090C64B7E9}"/>
          </ac:picMkLst>
        </pc:picChg>
        <pc:picChg chg="add mod">
          <ac:chgData name="Tao, Bill" userId="8bec7c3f-9b66-413c-b82f-fdf7bc0f8617" providerId="ADAL" clId="{AC9620C4-7F2C-4E99-81FE-02837F353DAE}" dt="2023-09-29T15:53:51.291" v="5490" actId="164"/>
          <ac:picMkLst>
            <pc:docMk/>
            <pc:sldMk cId="756418434" sldId="304"/>
            <ac:picMk id="11" creationId="{B6733D58-510B-3411-6400-3E21518A1591}"/>
          </ac:picMkLst>
        </pc:picChg>
        <pc:picChg chg="add mod">
          <ac:chgData name="Tao, Bill" userId="8bec7c3f-9b66-413c-b82f-fdf7bc0f8617" providerId="ADAL" clId="{AC9620C4-7F2C-4E99-81FE-02837F353DAE}" dt="2023-09-29T15:53:51.291" v="5490" actId="164"/>
          <ac:picMkLst>
            <pc:docMk/>
            <pc:sldMk cId="756418434" sldId="304"/>
            <ac:picMk id="12" creationId="{602B9EA2-E273-3728-C8BA-F6726092C125}"/>
          </ac:picMkLst>
        </pc:picChg>
        <pc:picChg chg="add mod">
          <ac:chgData name="Tao, Bill" userId="8bec7c3f-9b66-413c-b82f-fdf7bc0f8617" providerId="ADAL" clId="{AC9620C4-7F2C-4E99-81FE-02837F353DAE}" dt="2023-09-29T15:53:51.291" v="5490" actId="164"/>
          <ac:picMkLst>
            <pc:docMk/>
            <pc:sldMk cId="756418434" sldId="304"/>
            <ac:picMk id="13" creationId="{05CAEF84-B72E-F5B3-014B-6303A15967E3}"/>
          </ac:picMkLst>
        </pc:picChg>
        <pc:picChg chg="add mod">
          <ac:chgData name="Tao, Bill" userId="8bec7c3f-9b66-413c-b82f-fdf7bc0f8617" providerId="ADAL" clId="{AC9620C4-7F2C-4E99-81FE-02837F353DAE}" dt="2023-09-29T15:53:51.291" v="5490" actId="164"/>
          <ac:picMkLst>
            <pc:docMk/>
            <pc:sldMk cId="756418434" sldId="304"/>
            <ac:picMk id="14" creationId="{E14E2A11-FA4A-389E-3BB7-A6DEDE77187C}"/>
          </ac:picMkLst>
        </pc:picChg>
        <pc:picChg chg="add mod">
          <ac:chgData name="Tao, Bill" userId="8bec7c3f-9b66-413c-b82f-fdf7bc0f8617" providerId="ADAL" clId="{AC9620C4-7F2C-4E99-81FE-02837F353DAE}" dt="2023-09-29T15:53:51.291" v="5490" actId="164"/>
          <ac:picMkLst>
            <pc:docMk/>
            <pc:sldMk cId="756418434" sldId="304"/>
            <ac:picMk id="15" creationId="{EBA48BCE-F1DF-686B-2EB5-F9C1CDD11696}"/>
          </ac:picMkLst>
        </pc:picChg>
        <pc:picChg chg="add mod">
          <ac:chgData name="Tao, Bill" userId="8bec7c3f-9b66-413c-b82f-fdf7bc0f8617" providerId="ADAL" clId="{AC9620C4-7F2C-4E99-81FE-02837F353DAE}" dt="2023-09-29T15:53:51.291" v="5490" actId="164"/>
          <ac:picMkLst>
            <pc:docMk/>
            <pc:sldMk cId="756418434" sldId="304"/>
            <ac:picMk id="16" creationId="{AD9F4DBE-E805-ED07-29B2-E7B380253226}"/>
          </ac:picMkLst>
        </pc:picChg>
        <pc:picChg chg="add mod">
          <ac:chgData name="Tao, Bill" userId="8bec7c3f-9b66-413c-b82f-fdf7bc0f8617" providerId="ADAL" clId="{AC9620C4-7F2C-4E99-81FE-02837F353DAE}" dt="2023-09-29T15:53:51.291" v="5490" actId="164"/>
          <ac:picMkLst>
            <pc:docMk/>
            <pc:sldMk cId="756418434" sldId="304"/>
            <ac:picMk id="17" creationId="{8ADECF87-2B5F-8223-A5A8-6586C80EAEA2}"/>
          </ac:picMkLst>
        </pc:picChg>
        <pc:picChg chg="add mod">
          <ac:chgData name="Tao, Bill" userId="8bec7c3f-9b66-413c-b82f-fdf7bc0f8617" providerId="ADAL" clId="{AC9620C4-7F2C-4E99-81FE-02837F353DAE}" dt="2023-09-29T15:53:51.291" v="5490" actId="164"/>
          <ac:picMkLst>
            <pc:docMk/>
            <pc:sldMk cId="756418434" sldId="304"/>
            <ac:picMk id="18" creationId="{5F5F9FB6-B547-7A26-1E8B-AB4EB274DCB6}"/>
          </ac:picMkLst>
        </pc:picChg>
        <pc:picChg chg="add mod">
          <ac:chgData name="Tao, Bill" userId="8bec7c3f-9b66-413c-b82f-fdf7bc0f8617" providerId="ADAL" clId="{AC9620C4-7F2C-4E99-81FE-02837F353DAE}" dt="2023-09-29T15:53:51.291" v="5490" actId="164"/>
          <ac:picMkLst>
            <pc:docMk/>
            <pc:sldMk cId="756418434" sldId="304"/>
            <ac:picMk id="19" creationId="{B3EB9516-7024-9103-5E02-13FCD61434F2}"/>
          </ac:picMkLst>
        </pc:picChg>
        <pc:picChg chg="add mod">
          <ac:chgData name="Tao, Bill" userId="8bec7c3f-9b66-413c-b82f-fdf7bc0f8617" providerId="ADAL" clId="{AC9620C4-7F2C-4E99-81FE-02837F353DAE}" dt="2023-09-29T15:53:51.291" v="5490" actId="164"/>
          <ac:picMkLst>
            <pc:docMk/>
            <pc:sldMk cId="756418434" sldId="304"/>
            <ac:picMk id="20" creationId="{CDFF791D-8756-130C-081E-F94A541DD8F8}"/>
          </ac:picMkLst>
        </pc:picChg>
        <pc:picChg chg="add mod">
          <ac:chgData name="Tao, Bill" userId="8bec7c3f-9b66-413c-b82f-fdf7bc0f8617" providerId="ADAL" clId="{AC9620C4-7F2C-4E99-81FE-02837F353DAE}" dt="2023-09-29T15:53:51.291" v="5490" actId="164"/>
          <ac:picMkLst>
            <pc:docMk/>
            <pc:sldMk cId="756418434" sldId="304"/>
            <ac:picMk id="21" creationId="{C50EF11B-09C3-721E-1B12-1B68CD3FB2FE}"/>
          </ac:picMkLst>
        </pc:picChg>
        <pc:picChg chg="add mod">
          <ac:chgData name="Tao, Bill" userId="8bec7c3f-9b66-413c-b82f-fdf7bc0f8617" providerId="ADAL" clId="{AC9620C4-7F2C-4E99-81FE-02837F353DAE}" dt="2023-09-29T16:09:54.916" v="5603" actId="1076"/>
          <ac:picMkLst>
            <pc:docMk/>
            <pc:sldMk cId="756418434" sldId="304"/>
            <ac:picMk id="23" creationId="{859F24D5-6CF8-403A-4D3D-E012EDDFAB45}"/>
          </ac:picMkLst>
        </pc:picChg>
      </pc:sldChg>
      <pc:sldChg chg="addSp delSp modSp mod ord setBg modAnim modShow">
        <pc:chgData name="Tao, Bill" userId="8bec7c3f-9b66-413c-b82f-fdf7bc0f8617" providerId="ADAL" clId="{AC9620C4-7F2C-4E99-81FE-02837F353DAE}" dt="2023-09-29T18:52:16.940" v="5812"/>
        <pc:sldMkLst>
          <pc:docMk/>
          <pc:sldMk cId="4174547175" sldId="305"/>
        </pc:sldMkLst>
        <pc:spChg chg="mod">
          <ac:chgData name="Tao, Bill" userId="8bec7c3f-9b66-413c-b82f-fdf7bc0f8617" providerId="ADAL" clId="{AC9620C4-7F2C-4E99-81FE-02837F353DAE}" dt="2023-09-29T18:51:46.481" v="5808" actId="1076"/>
          <ac:spMkLst>
            <pc:docMk/>
            <pc:sldMk cId="4174547175" sldId="305"/>
            <ac:spMk id="2" creationId="{6C67DA62-E783-EF8B-6541-0BC2BD060F08}"/>
          </ac:spMkLst>
        </pc:spChg>
        <pc:spChg chg="add del mod">
          <ac:chgData name="Tao, Bill" userId="8bec7c3f-9b66-413c-b82f-fdf7bc0f8617" providerId="ADAL" clId="{AC9620C4-7F2C-4E99-81FE-02837F353DAE}" dt="2023-09-29T16:13:39.743" v="5731" actId="478"/>
          <ac:spMkLst>
            <pc:docMk/>
            <pc:sldMk cId="4174547175" sldId="305"/>
            <ac:spMk id="9" creationId="{C8428955-45CE-B830-F815-CC0DFB6A24A9}"/>
          </ac:spMkLst>
        </pc:spChg>
        <pc:spChg chg="add del mod">
          <ac:chgData name="Tao, Bill" userId="8bec7c3f-9b66-413c-b82f-fdf7bc0f8617" providerId="ADAL" clId="{AC9620C4-7F2C-4E99-81FE-02837F353DAE}" dt="2023-09-29T16:14:48.891" v="5734" actId="478"/>
          <ac:spMkLst>
            <pc:docMk/>
            <pc:sldMk cId="4174547175" sldId="305"/>
            <ac:spMk id="13" creationId="{3332D62F-9FD6-DB29-05CE-B97711B29492}"/>
          </ac:spMkLst>
        </pc:spChg>
        <pc:spChg chg="add del mod ord">
          <ac:chgData name="Tao, Bill" userId="8bec7c3f-9b66-413c-b82f-fdf7bc0f8617" providerId="ADAL" clId="{AC9620C4-7F2C-4E99-81FE-02837F353DAE}" dt="2023-09-29T16:16:39.248" v="5759" actId="478"/>
          <ac:spMkLst>
            <pc:docMk/>
            <pc:sldMk cId="4174547175" sldId="305"/>
            <ac:spMk id="16" creationId="{6B2A40EB-4CD5-5D80-E9FA-17E9CC158002}"/>
          </ac:spMkLst>
        </pc:spChg>
        <pc:spChg chg="add del mod">
          <ac:chgData name="Tao, Bill" userId="8bec7c3f-9b66-413c-b82f-fdf7bc0f8617" providerId="ADAL" clId="{AC9620C4-7F2C-4E99-81FE-02837F353DAE}" dt="2023-09-29T16:16:43.357" v="5761" actId="478"/>
          <ac:spMkLst>
            <pc:docMk/>
            <pc:sldMk cId="4174547175" sldId="305"/>
            <ac:spMk id="19" creationId="{7496304A-BDE6-8BFD-AD2B-CFA19317AF56}"/>
          </ac:spMkLst>
        </pc:spChg>
        <pc:spChg chg="add del mod">
          <ac:chgData name="Tao, Bill" userId="8bec7c3f-9b66-413c-b82f-fdf7bc0f8617" providerId="ADAL" clId="{AC9620C4-7F2C-4E99-81FE-02837F353DAE}" dt="2023-09-29T16:16:25.422" v="5752" actId="478"/>
          <ac:spMkLst>
            <pc:docMk/>
            <pc:sldMk cId="4174547175" sldId="305"/>
            <ac:spMk id="24" creationId="{D8B97F81-3A45-5B2B-CFD0-8B87BAEA7B67}"/>
          </ac:spMkLst>
        </pc:spChg>
        <pc:spChg chg="add">
          <ac:chgData name="Tao, Bill" userId="8bec7c3f-9b66-413c-b82f-fdf7bc0f8617" providerId="ADAL" clId="{AC9620C4-7F2C-4E99-81FE-02837F353DAE}" dt="2023-09-29T16:16:34.371" v="5757" actId="26606"/>
          <ac:spMkLst>
            <pc:docMk/>
            <pc:sldMk cId="4174547175" sldId="305"/>
            <ac:spMk id="31" creationId="{70155189-D96C-4527-B0EC-654B946BE615}"/>
          </ac:spMkLst>
        </pc:spChg>
        <pc:picChg chg="del mod">
          <ac:chgData name="Tao, Bill" userId="8bec7c3f-9b66-413c-b82f-fdf7bc0f8617" providerId="ADAL" clId="{AC9620C4-7F2C-4E99-81FE-02837F353DAE}" dt="2023-09-29T16:13:38.879" v="5730" actId="478"/>
          <ac:picMkLst>
            <pc:docMk/>
            <pc:sldMk cId="4174547175" sldId="305"/>
            <ac:picMk id="4" creationId="{7E32E15F-C203-2921-2F0B-6D1BE71FAB7F}"/>
          </ac:picMkLst>
        </pc:picChg>
        <pc:picChg chg="del mod">
          <ac:chgData name="Tao, Bill" userId="8bec7c3f-9b66-413c-b82f-fdf7bc0f8617" providerId="ADAL" clId="{AC9620C4-7F2C-4E99-81FE-02837F353DAE}" dt="2023-09-29T16:13:01.056" v="5615" actId="478"/>
          <ac:picMkLst>
            <pc:docMk/>
            <pc:sldMk cId="4174547175" sldId="305"/>
            <ac:picMk id="5" creationId="{770DA907-2CAF-79FC-0E82-637AB82F4AE3}"/>
          </ac:picMkLst>
        </pc:picChg>
        <pc:picChg chg="del mod">
          <ac:chgData name="Tao, Bill" userId="8bec7c3f-9b66-413c-b82f-fdf7bc0f8617" providerId="ADAL" clId="{AC9620C4-7F2C-4E99-81FE-02837F353DAE}" dt="2023-09-29T16:12:50.994" v="5613" actId="478"/>
          <ac:picMkLst>
            <pc:docMk/>
            <pc:sldMk cId="4174547175" sldId="305"/>
            <ac:picMk id="6" creationId="{1A83A709-D9E1-4995-4E29-3C7B6A78404C}"/>
          </ac:picMkLst>
        </pc:picChg>
        <pc:picChg chg="del mod">
          <ac:chgData name="Tao, Bill" userId="8bec7c3f-9b66-413c-b82f-fdf7bc0f8617" providerId="ADAL" clId="{AC9620C4-7F2C-4E99-81FE-02837F353DAE}" dt="2023-09-29T16:12:50.089" v="5612" actId="478"/>
          <ac:picMkLst>
            <pc:docMk/>
            <pc:sldMk cId="4174547175" sldId="305"/>
            <ac:picMk id="7" creationId="{00D71412-A6E2-986C-EA93-17017264E154}"/>
          </ac:picMkLst>
        </pc:picChg>
        <pc:picChg chg="add del mod">
          <ac:chgData name="Tao, Bill" userId="8bec7c3f-9b66-413c-b82f-fdf7bc0f8617" providerId="ADAL" clId="{AC9620C4-7F2C-4E99-81FE-02837F353DAE}" dt="2023-09-29T16:13:39.743" v="5731" actId="478"/>
          <ac:picMkLst>
            <pc:docMk/>
            <pc:sldMk cId="4174547175" sldId="305"/>
            <ac:picMk id="8" creationId="{6D6F6178-7C8B-3DE1-33A6-139A66C2CEE6}"/>
          </ac:picMkLst>
        </pc:picChg>
        <pc:picChg chg="add del mod">
          <ac:chgData name="Tao, Bill" userId="8bec7c3f-9b66-413c-b82f-fdf7bc0f8617" providerId="ADAL" clId="{AC9620C4-7F2C-4E99-81FE-02837F353DAE}" dt="2023-09-29T16:13:02.057" v="5616" actId="478"/>
          <ac:picMkLst>
            <pc:docMk/>
            <pc:sldMk cId="4174547175" sldId="305"/>
            <ac:picMk id="10" creationId="{7F42DAA3-25C7-A51E-F871-009FD57BCD85}"/>
          </ac:picMkLst>
        </pc:picChg>
        <pc:picChg chg="add del mod">
          <ac:chgData name="Tao, Bill" userId="8bec7c3f-9b66-413c-b82f-fdf7bc0f8617" providerId="ADAL" clId="{AC9620C4-7F2C-4E99-81FE-02837F353DAE}" dt="2023-09-29T16:14:48.891" v="5734" actId="478"/>
          <ac:picMkLst>
            <pc:docMk/>
            <pc:sldMk cId="4174547175" sldId="305"/>
            <ac:picMk id="12" creationId="{C3EE4AA4-E4F5-3961-06B6-D7CF8C8C42A5}"/>
          </ac:picMkLst>
        </pc:picChg>
        <pc:picChg chg="add mod">
          <ac:chgData name="Tao, Bill" userId="8bec7c3f-9b66-413c-b82f-fdf7bc0f8617" providerId="ADAL" clId="{AC9620C4-7F2C-4E99-81FE-02837F353DAE}" dt="2023-09-29T16:16:34.371" v="5757" actId="26606"/>
          <ac:picMkLst>
            <pc:docMk/>
            <pc:sldMk cId="4174547175" sldId="305"/>
            <ac:picMk id="15" creationId="{EB3FFC2B-AB3F-A769-1BBB-55BA4323E0D1}"/>
          </ac:picMkLst>
        </pc:picChg>
        <pc:picChg chg="add mod">
          <ac:chgData name="Tao, Bill" userId="8bec7c3f-9b66-413c-b82f-fdf7bc0f8617" providerId="ADAL" clId="{AC9620C4-7F2C-4E99-81FE-02837F353DAE}" dt="2023-09-29T16:16:34.371" v="5757" actId="26606"/>
          <ac:picMkLst>
            <pc:docMk/>
            <pc:sldMk cId="4174547175" sldId="305"/>
            <ac:picMk id="18" creationId="{BBCB0DC8-232A-2FE4-5DEF-14B0CD4C1493}"/>
          </ac:picMkLst>
        </pc:picChg>
        <pc:picChg chg="add del mod">
          <ac:chgData name="Tao, Bill" userId="8bec7c3f-9b66-413c-b82f-fdf7bc0f8617" providerId="ADAL" clId="{AC9620C4-7F2C-4E99-81FE-02837F353DAE}" dt="2023-09-29T16:16:24.519" v="5751" actId="478"/>
          <ac:picMkLst>
            <pc:docMk/>
            <pc:sldMk cId="4174547175" sldId="305"/>
            <ac:picMk id="21" creationId="{7243F0E1-9CB5-8C1C-5805-61FFBD3FCF4A}"/>
          </ac:picMkLst>
        </pc:picChg>
        <pc:picChg chg="add del mod">
          <ac:chgData name="Tao, Bill" userId="8bec7c3f-9b66-413c-b82f-fdf7bc0f8617" providerId="ADAL" clId="{AC9620C4-7F2C-4E99-81FE-02837F353DAE}" dt="2023-09-29T16:16:25.422" v="5752" actId="478"/>
          <ac:picMkLst>
            <pc:docMk/>
            <pc:sldMk cId="4174547175" sldId="305"/>
            <ac:picMk id="23" creationId="{ED6B8A94-F34A-7580-26BD-2C464F46192B}"/>
          </ac:picMkLst>
        </pc:picChg>
        <pc:picChg chg="add del mod ord">
          <ac:chgData name="Tao, Bill" userId="8bec7c3f-9b66-413c-b82f-fdf7bc0f8617" providerId="ADAL" clId="{AC9620C4-7F2C-4E99-81FE-02837F353DAE}" dt="2023-09-29T16:16:34.371" v="5757" actId="26606"/>
          <ac:picMkLst>
            <pc:docMk/>
            <pc:sldMk cId="4174547175" sldId="305"/>
            <ac:picMk id="26" creationId="{0AA087E7-6DBF-D351-40F3-F0733A5D068E}"/>
          </ac:picMkLst>
        </pc:picChg>
      </pc:sldChg>
      <pc:sldChg chg="addSp modSp mod modTransition modAnim">
        <pc:chgData name="Tao, Bill" userId="8bec7c3f-9b66-413c-b82f-fdf7bc0f8617" providerId="ADAL" clId="{AC9620C4-7F2C-4E99-81FE-02837F353DAE}" dt="2023-09-29T19:06:47.397" v="5866"/>
        <pc:sldMkLst>
          <pc:docMk/>
          <pc:sldMk cId="1973969708" sldId="306"/>
        </pc:sldMkLst>
        <pc:spChg chg="add mod">
          <ac:chgData name="Tao, Bill" userId="8bec7c3f-9b66-413c-b82f-fdf7bc0f8617" providerId="ADAL" clId="{AC9620C4-7F2C-4E99-81FE-02837F353DAE}" dt="2023-09-29T15:59:32.930" v="5554" actId="1076"/>
          <ac:spMkLst>
            <pc:docMk/>
            <pc:sldMk cId="1973969708" sldId="306"/>
            <ac:spMk id="2" creationId="{FE46CF02-5904-6455-E8A8-C276446CBD1B}"/>
          </ac:spMkLst>
        </pc:spChg>
        <pc:spChg chg="add mod">
          <ac:chgData name="Tao, Bill" userId="8bec7c3f-9b66-413c-b82f-fdf7bc0f8617" providerId="ADAL" clId="{AC9620C4-7F2C-4E99-81FE-02837F353DAE}" dt="2023-09-29T15:58:38.816" v="5540" actId="164"/>
          <ac:spMkLst>
            <pc:docMk/>
            <pc:sldMk cId="1973969708" sldId="306"/>
            <ac:spMk id="3" creationId="{7659334A-EFE1-2C54-88A0-CB28892BD625}"/>
          </ac:spMkLst>
        </pc:spChg>
        <pc:spChg chg="add mod">
          <ac:chgData name="Tao, Bill" userId="8bec7c3f-9b66-413c-b82f-fdf7bc0f8617" providerId="ADAL" clId="{AC9620C4-7F2C-4E99-81FE-02837F353DAE}" dt="2023-09-29T15:58:38.816" v="5540" actId="164"/>
          <ac:spMkLst>
            <pc:docMk/>
            <pc:sldMk cId="1973969708" sldId="306"/>
            <ac:spMk id="7" creationId="{649367D5-DD94-2838-14FC-124AD84D3D1E}"/>
          </ac:spMkLst>
        </pc:spChg>
        <pc:spChg chg="add mod">
          <ac:chgData name="Tao, Bill" userId="8bec7c3f-9b66-413c-b82f-fdf7bc0f8617" providerId="ADAL" clId="{AC9620C4-7F2C-4E99-81FE-02837F353DAE}" dt="2023-09-29T15:59:19.495" v="5552" actId="14100"/>
          <ac:spMkLst>
            <pc:docMk/>
            <pc:sldMk cId="1973969708" sldId="306"/>
            <ac:spMk id="8" creationId="{AFB881C3-2D3D-F6A3-4189-19335868357C}"/>
          </ac:spMkLst>
        </pc:spChg>
        <pc:spChg chg="add mod">
          <ac:chgData name="Tao, Bill" userId="8bec7c3f-9b66-413c-b82f-fdf7bc0f8617" providerId="ADAL" clId="{AC9620C4-7F2C-4E99-81FE-02837F353DAE}" dt="2023-09-29T15:58:38.816" v="5540" actId="164"/>
          <ac:spMkLst>
            <pc:docMk/>
            <pc:sldMk cId="1973969708" sldId="306"/>
            <ac:spMk id="9" creationId="{EF5CD1A9-5DB9-2981-34D8-995193144431}"/>
          </ac:spMkLst>
        </pc:spChg>
        <pc:spChg chg="add mod">
          <ac:chgData name="Tao, Bill" userId="8bec7c3f-9b66-413c-b82f-fdf7bc0f8617" providerId="ADAL" clId="{AC9620C4-7F2C-4E99-81FE-02837F353DAE}" dt="2023-09-29T15:58:38.816" v="5540" actId="164"/>
          <ac:spMkLst>
            <pc:docMk/>
            <pc:sldMk cId="1973969708" sldId="306"/>
            <ac:spMk id="10" creationId="{8AA5101B-E9BF-EECB-1334-F0898144291C}"/>
          </ac:spMkLst>
        </pc:spChg>
        <pc:spChg chg="add mod">
          <ac:chgData name="Tao, Bill" userId="8bec7c3f-9b66-413c-b82f-fdf7bc0f8617" providerId="ADAL" clId="{AC9620C4-7F2C-4E99-81FE-02837F353DAE}" dt="2023-09-29T15:58:38.816" v="5540" actId="164"/>
          <ac:spMkLst>
            <pc:docMk/>
            <pc:sldMk cId="1973969708" sldId="306"/>
            <ac:spMk id="11" creationId="{63235705-1A6E-9595-49A7-625BF9F68DAE}"/>
          </ac:spMkLst>
        </pc:spChg>
        <pc:spChg chg="mod">
          <ac:chgData name="Tao, Bill" userId="8bec7c3f-9b66-413c-b82f-fdf7bc0f8617" providerId="ADAL" clId="{AC9620C4-7F2C-4E99-81FE-02837F353DAE}" dt="2023-09-29T15:57:03.107" v="5532" actId="1036"/>
          <ac:spMkLst>
            <pc:docMk/>
            <pc:sldMk cId="1973969708" sldId="306"/>
            <ac:spMk id="13" creationId="{08D328DD-D1E6-D29E-8D5F-C07CA379DEF7}"/>
          </ac:spMkLst>
        </pc:spChg>
        <pc:grpChg chg="add mod">
          <ac:chgData name="Tao, Bill" userId="8bec7c3f-9b66-413c-b82f-fdf7bc0f8617" providerId="ADAL" clId="{AC9620C4-7F2C-4E99-81FE-02837F353DAE}" dt="2023-09-29T15:58:57.875" v="5547" actId="14100"/>
          <ac:grpSpMkLst>
            <pc:docMk/>
            <pc:sldMk cId="1973969708" sldId="306"/>
            <ac:grpSpMk id="14" creationId="{E9AEEF99-E209-6384-D4BF-ED0E1FB997E5}"/>
          </ac:grpSpMkLst>
        </pc:grpChg>
        <pc:picChg chg="mod">
          <ac:chgData name="Tao, Bill" userId="8bec7c3f-9b66-413c-b82f-fdf7bc0f8617" providerId="ADAL" clId="{AC9620C4-7F2C-4E99-81FE-02837F353DAE}" dt="2023-09-29T12:48:17.833" v="5218" actId="1076"/>
          <ac:picMkLst>
            <pc:docMk/>
            <pc:sldMk cId="1973969708" sldId="306"/>
            <ac:picMk id="6" creationId="{0D960BDA-9B13-BB22-193C-81DEC3B11472}"/>
          </ac:picMkLst>
        </pc:picChg>
        <pc:picChg chg="mod">
          <ac:chgData name="Tao, Bill" userId="8bec7c3f-9b66-413c-b82f-fdf7bc0f8617" providerId="ADAL" clId="{AC9620C4-7F2C-4E99-81FE-02837F353DAE}" dt="2023-09-29T16:00:16.940" v="5558"/>
          <ac:picMkLst>
            <pc:docMk/>
            <pc:sldMk cId="1973969708" sldId="306"/>
            <ac:picMk id="16" creationId="{6A1FA099-288E-748D-F144-2074C32F268D}"/>
          </ac:picMkLst>
        </pc:picChg>
        <pc:picChg chg="mod">
          <ac:chgData name="Tao, Bill" userId="8bec7c3f-9b66-413c-b82f-fdf7bc0f8617" providerId="ADAL" clId="{AC9620C4-7F2C-4E99-81FE-02837F353DAE}" dt="2023-09-29T16:00:16.940" v="5558"/>
          <ac:picMkLst>
            <pc:docMk/>
            <pc:sldMk cId="1973969708" sldId="306"/>
            <ac:picMk id="17" creationId="{63951932-5EE6-8EB0-63C0-371BE70C9F32}"/>
          </ac:picMkLst>
        </pc:picChg>
        <pc:picChg chg="mod">
          <ac:chgData name="Tao, Bill" userId="8bec7c3f-9b66-413c-b82f-fdf7bc0f8617" providerId="ADAL" clId="{AC9620C4-7F2C-4E99-81FE-02837F353DAE}" dt="2023-09-29T14:51:22.582" v="5367" actId="1076"/>
          <ac:picMkLst>
            <pc:docMk/>
            <pc:sldMk cId="1973969708" sldId="306"/>
            <ac:picMk id="18" creationId="{A309A7B0-4A32-16D5-0D82-9583F9C114B7}"/>
          </ac:picMkLst>
        </pc:picChg>
        <pc:picChg chg="mod">
          <ac:chgData name="Tao, Bill" userId="8bec7c3f-9b66-413c-b82f-fdf7bc0f8617" providerId="ADAL" clId="{AC9620C4-7F2C-4E99-81FE-02837F353DAE}" dt="2023-09-29T14:51:24.411" v="5368" actId="1076"/>
          <ac:picMkLst>
            <pc:docMk/>
            <pc:sldMk cId="1973969708" sldId="306"/>
            <ac:picMk id="19" creationId="{11FEACB4-85FB-D6EF-7A32-C65C4364CF93}"/>
          </ac:picMkLst>
        </pc:picChg>
        <pc:picChg chg="mod">
          <ac:chgData name="Tao, Bill" userId="8bec7c3f-9b66-413c-b82f-fdf7bc0f8617" providerId="ADAL" clId="{AC9620C4-7F2C-4E99-81FE-02837F353DAE}" dt="2023-09-29T16:00:30.073" v="5559"/>
          <ac:picMkLst>
            <pc:docMk/>
            <pc:sldMk cId="1973969708" sldId="306"/>
            <ac:picMk id="20" creationId="{F83E4637-938B-9BB7-5F9C-3889AA1C3262}"/>
          </ac:picMkLst>
        </pc:picChg>
        <pc:picChg chg="mod">
          <ac:chgData name="Tao, Bill" userId="8bec7c3f-9b66-413c-b82f-fdf7bc0f8617" providerId="ADAL" clId="{AC9620C4-7F2C-4E99-81FE-02837F353DAE}" dt="2023-09-29T16:00:30.073" v="5559"/>
          <ac:picMkLst>
            <pc:docMk/>
            <pc:sldMk cId="1973969708" sldId="306"/>
            <ac:picMk id="21" creationId="{DA97DDCD-6F30-4974-FE3F-94FD76D5BBFE}"/>
          </ac:picMkLst>
        </pc:picChg>
        <pc:cxnChg chg="add mod">
          <ac:chgData name="Tao, Bill" userId="8bec7c3f-9b66-413c-b82f-fdf7bc0f8617" providerId="ADAL" clId="{AC9620C4-7F2C-4E99-81FE-02837F353DAE}" dt="2023-09-29T15:58:38.816" v="5540" actId="164"/>
          <ac:cxnSpMkLst>
            <pc:docMk/>
            <pc:sldMk cId="1973969708" sldId="306"/>
            <ac:cxnSpMk id="12" creationId="{8E934739-CE12-E773-7725-411D6174E895}"/>
          </ac:cxnSpMkLst>
        </pc:cxnChg>
      </pc:sldChg>
      <pc:sldChg chg="addSp delSp modSp del mod delAnim modAnim modShow">
        <pc:chgData name="Tao, Bill" userId="8bec7c3f-9b66-413c-b82f-fdf7bc0f8617" providerId="ADAL" clId="{AC9620C4-7F2C-4E99-81FE-02837F353DAE}" dt="2023-10-08T19:26:26.125" v="5873" actId="47"/>
        <pc:sldMkLst>
          <pc:docMk/>
          <pc:sldMk cId="815075664" sldId="307"/>
        </pc:sldMkLst>
        <pc:spChg chg="add del mod">
          <ac:chgData name="Tao, Bill" userId="8bec7c3f-9b66-413c-b82f-fdf7bc0f8617" providerId="ADAL" clId="{AC9620C4-7F2C-4E99-81FE-02837F353DAE}" dt="2023-09-29T01:29:36.333" v="5195" actId="478"/>
          <ac:spMkLst>
            <pc:docMk/>
            <pc:sldMk cId="815075664" sldId="307"/>
            <ac:spMk id="6" creationId="{D7AD14F0-F384-DEB2-1390-1249C43D199E}"/>
          </ac:spMkLst>
        </pc:spChg>
        <pc:picChg chg="del">
          <ac:chgData name="Tao, Bill" userId="8bec7c3f-9b66-413c-b82f-fdf7bc0f8617" providerId="ADAL" clId="{AC9620C4-7F2C-4E99-81FE-02837F353DAE}" dt="2023-09-29T01:22:34.610" v="5174" actId="478"/>
          <ac:picMkLst>
            <pc:docMk/>
            <pc:sldMk cId="815075664" sldId="307"/>
            <ac:picMk id="4" creationId="{D0C915F5-82B7-0364-FF81-1042C02F1311}"/>
          </ac:picMkLst>
        </pc:picChg>
        <pc:picChg chg="add del mod">
          <ac:chgData name="Tao, Bill" userId="8bec7c3f-9b66-413c-b82f-fdf7bc0f8617" providerId="ADAL" clId="{AC9620C4-7F2C-4E99-81FE-02837F353DAE}" dt="2023-09-29T01:29:36.333" v="5195" actId="478"/>
          <ac:picMkLst>
            <pc:docMk/>
            <pc:sldMk cId="815075664" sldId="307"/>
            <ac:picMk id="5" creationId="{983C7715-644C-F5F5-193D-69D689FA49D3}"/>
          </ac:picMkLst>
        </pc:picChg>
        <pc:picChg chg="add del mod">
          <ac:chgData name="Tao, Bill" userId="8bec7c3f-9b66-413c-b82f-fdf7bc0f8617" providerId="ADAL" clId="{AC9620C4-7F2C-4E99-81FE-02837F353DAE}" dt="2023-09-29T01:29:52.308" v="5197" actId="478"/>
          <ac:picMkLst>
            <pc:docMk/>
            <pc:sldMk cId="815075664" sldId="307"/>
            <ac:picMk id="7" creationId="{774EC257-DF96-47A2-30B6-338426F4FB64}"/>
          </ac:picMkLst>
        </pc:picChg>
        <pc:picChg chg="add del mod">
          <ac:chgData name="Tao, Bill" userId="8bec7c3f-9b66-413c-b82f-fdf7bc0f8617" providerId="ADAL" clId="{AC9620C4-7F2C-4E99-81FE-02837F353DAE}" dt="2023-09-29T01:29:52.308" v="5197" actId="478"/>
          <ac:picMkLst>
            <pc:docMk/>
            <pc:sldMk cId="815075664" sldId="307"/>
            <ac:picMk id="8" creationId="{57BDC5A5-663D-771F-3649-B2F67D327C73}"/>
          </ac:picMkLst>
        </pc:picChg>
        <pc:picChg chg="add del mod">
          <ac:chgData name="Tao, Bill" userId="8bec7c3f-9b66-413c-b82f-fdf7bc0f8617" providerId="ADAL" clId="{AC9620C4-7F2C-4E99-81FE-02837F353DAE}" dt="2023-09-29T01:29:55.504" v="5198" actId="478"/>
          <ac:picMkLst>
            <pc:docMk/>
            <pc:sldMk cId="815075664" sldId="307"/>
            <ac:picMk id="9" creationId="{417BABA7-EF8F-72E2-D800-9E69027C2C56}"/>
          </ac:picMkLst>
        </pc:picChg>
        <pc:picChg chg="add del mod">
          <ac:chgData name="Tao, Bill" userId="8bec7c3f-9b66-413c-b82f-fdf7bc0f8617" providerId="ADAL" clId="{AC9620C4-7F2C-4E99-81FE-02837F353DAE}" dt="2023-09-29T01:29:55.504" v="5198" actId="478"/>
          <ac:picMkLst>
            <pc:docMk/>
            <pc:sldMk cId="815075664" sldId="307"/>
            <ac:picMk id="10" creationId="{60EEC99D-86DC-22FD-2B50-8B5679164691}"/>
          </ac:picMkLst>
        </pc:picChg>
        <pc:picChg chg="add del mod">
          <ac:chgData name="Tao, Bill" userId="8bec7c3f-9b66-413c-b82f-fdf7bc0f8617" providerId="ADAL" clId="{AC9620C4-7F2C-4E99-81FE-02837F353DAE}" dt="2023-09-29T01:29:55.504" v="5198" actId="478"/>
          <ac:picMkLst>
            <pc:docMk/>
            <pc:sldMk cId="815075664" sldId="307"/>
            <ac:picMk id="11" creationId="{298CFC31-4C02-7FAE-C170-5B7C6AE68C43}"/>
          </ac:picMkLst>
        </pc:picChg>
        <pc:picChg chg="add del mod">
          <ac:chgData name="Tao, Bill" userId="8bec7c3f-9b66-413c-b82f-fdf7bc0f8617" providerId="ADAL" clId="{AC9620C4-7F2C-4E99-81FE-02837F353DAE}" dt="2023-09-29T01:29:55.504" v="5198" actId="478"/>
          <ac:picMkLst>
            <pc:docMk/>
            <pc:sldMk cId="815075664" sldId="307"/>
            <ac:picMk id="12" creationId="{C55C8071-2097-6D9B-6504-5278F9DF4C77}"/>
          </ac:picMkLst>
        </pc:picChg>
      </pc:sldChg>
      <pc:sldChg chg="del mod ord modShow">
        <pc:chgData name="Tao, Bill" userId="8bec7c3f-9b66-413c-b82f-fdf7bc0f8617" providerId="ADAL" clId="{AC9620C4-7F2C-4E99-81FE-02837F353DAE}" dt="2023-10-08T19:26:23.858" v="5872" actId="47"/>
        <pc:sldMkLst>
          <pc:docMk/>
          <pc:sldMk cId="2293272549" sldId="308"/>
        </pc:sldMkLst>
      </pc:sldChg>
      <pc:sldChg chg="modSp new mod">
        <pc:chgData name="Tao, Bill" userId="8bec7c3f-9b66-413c-b82f-fdf7bc0f8617" providerId="ADAL" clId="{AC9620C4-7F2C-4E99-81FE-02837F353DAE}" dt="2023-09-29T13:58:01.844" v="5343" actId="20577"/>
        <pc:sldMkLst>
          <pc:docMk/>
          <pc:sldMk cId="1908899828" sldId="309"/>
        </pc:sldMkLst>
        <pc:spChg chg="mod">
          <ac:chgData name="Tao, Bill" userId="8bec7c3f-9b66-413c-b82f-fdf7bc0f8617" providerId="ADAL" clId="{AC9620C4-7F2C-4E99-81FE-02837F353DAE}" dt="2023-09-29T13:58:01.844" v="5343" actId="20577"/>
          <ac:spMkLst>
            <pc:docMk/>
            <pc:sldMk cId="1908899828" sldId="309"/>
            <ac:spMk id="2" creationId="{8346BBC0-C425-C673-A0FB-609577DEFA39}"/>
          </ac:spMkLst>
        </pc:spChg>
      </pc:sldChg>
    </pc:docChg>
  </pc:docChgLst>
  <pc:docChgLst>
    <pc:chgData name="Vasisht, Deepak" userId="ad3828f8-8548-4332-9c47-884a841794db" providerId="ADAL" clId="{A3C63B33-E93B-D040-A0E2-CD03AE491FBB}"/>
    <pc:docChg chg="undo custSel addSld modSld sldOrd">
      <pc:chgData name="Vasisht, Deepak" userId="ad3828f8-8548-4332-9c47-884a841794db" providerId="ADAL" clId="{A3C63B33-E93B-D040-A0E2-CD03AE491FBB}" dt="2023-09-29T02:22:31.991" v="1166"/>
      <pc:docMkLst>
        <pc:docMk/>
      </pc:docMkLst>
      <pc:sldChg chg="addSp delSp modSp new mod delAnim modAnim modNotesTx">
        <pc:chgData name="Vasisht, Deepak" userId="ad3828f8-8548-4332-9c47-884a841794db" providerId="ADAL" clId="{A3C63B33-E93B-D040-A0E2-CD03AE491FBB}" dt="2023-09-28T19:52:26.506" v="150" actId="1076"/>
        <pc:sldMkLst>
          <pc:docMk/>
          <pc:sldMk cId="1067262160" sldId="299"/>
        </pc:sldMkLst>
        <pc:spChg chg="del mod">
          <ac:chgData name="Vasisht, Deepak" userId="ad3828f8-8548-4332-9c47-884a841794db" providerId="ADAL" clId="{A3C63B33-E93B-D040-A0E2-CD03AE491FBB}" dt="2023-09-28T19:48:51.948" v="108" actId="478"/>
          <ac:spMkLst>
            <pc:docMk/>
            <pc:sldMk cId="1067262160" sldId="299"/>
            <ac:spMk id="2" creationId="{E963EF27-CF25-D3B9-1A93-9029F0B249E5}"/>
          </ac:spMkLst>
        </pc:spChg>
        <pc:spChg chg="add mod">
          <ac:chgData name="Vasisht, Deepak" userId="ad3828f8-8548-4332-9c47-884a841794db" providerId="ADAL" clId="{A3C63B33-E93B-D040-A0E2-CD03AE491FBB}" dt="2023-09-28T19:48:51.948" v="108" actId="478"/>
          <ac:spMkLst>
            <pc:docMk/>
            <pc:sldMk cId="1067262160" sldId="299"/>
            <ac:spMk id="5" creationId="{3AAB9FA3-B4CF-6BA1-55F9-D46867119CD4}"/>
          </ac:spMkLst>
        </pc:spChg>
        <pc:spChg chg="add del mod">
          <ac:chgData name="Vasisht, Deepak" userId="ad3828f8-8548-4332-9c47-884a841794db" providerId="ADAL" clId="{A3C63B33-E93B-D040-A0E2-CD03AE491FBB}" dt="2023-09-28T19:49:44.728" v="111" actId="478"/>
          <ac:spMkLst>
            <pc:docMk/>
            <pc:sldMk cId="1067262160" sldId="299"/>
            <ac:spMk id="6" creationId="{129E53D8-74D0-9854-3C59-C4AEF368C224}"/>
          </ac:spMkLst>
        </pc:spChg>
        <pc:spChg chg="add mod">
          <ac:chgData name="Vasisht, Deepak" userId="ad3828f8-8548-4332-9c47-884a841794db" providerId="ADAL" clId="{A3C63B33-E93B-D040-A0E2-CD03AE491FBB}" dt="2023-09-28T19:52:26.506" v="150" actId="1076"/>
          <ac:spMkLst>
            <pc:docMk/>
            <pc:sldMk cId="1067262160" sldId="299"/>
            <ac:spMk id="7" creationId="{7AB33C1E-AFEA-1EFD-0016-43AB806D1085}"/>
          </ac:spMkLst>
        </pc:spChg>
      </pc:sldChg>
      <pc:sldChg chg="modSp new mod modShow">
        <pc:chgData name="Vasisht, Deepak" userId="ad3828f8-8548-4332-9c47-884a841794db" providerId="ADAL" clId="{A3C63B33-E93B-D040-A0E2-CD03AE491FBB}" dt="2023-09-28T19:48:33.192" v="87" actId="729"/>
        <pc:sldMkLst>
          <pc:docMk/>
          <pc:sldMk cId="461615788" sldId="300"/>
        </pc:sldMkLst>
        <pc:spChg chg="mod">
          <ac:chgData name="Vasisht, Deepak" userId="ad3828f8-8548-4332-9c47-884a841794db" providerId="ADAL" clId="{A3C63B33-E93B-D040-A0E2-CD03AE491FBB}" dt="2023-09-28T19:46:11.338" v="86" actId="20577"/>
          <ac:spMkLst>
            <pc:docMk/>
            <pc:sldMk cId="461615788" sldId="300"/>
            <ac:spMk id="2" creationId="{A3B89BE5-A818-F124-1C05-74F43824E7EB}"/>
          </ac:spMkLst>
        </pc:spChg>
      </pc:sldChg>
      <pc:sldChg chg="addSp delSp modSp new mod">
        <pc:chgData name="Vasisht, Deepak" userId="ad3828f8-8548-4332-9c47-884a841794db" providerId="ADAL" clId="{A3C63B33-E93B-D040-A0E2-CD03AE491FBB}" dt="2023-09-28T19:57:03.211" v="432" actId="20577"/>
        <pc:sldMkLst>
          <pc:docMk/>
          <pc:sldMk cId="982320400" sldId="301"/>
        </pc:sldMkLst>
        <pc:spChg chg="mod">
          <ac:chgData name="Vasisht, Deepak" userId="ad3828f8-8548-4332-9c47-884a841794db" providerId="ADAL" clId="{A3C63B33-E93B-D040-A0E2-CD03AE491FBB}" dt="2023-09-28T19:53:52.836" v="306" actId="1076"/>
          <ac:spMkLst>
            <pc:docMk/>
            <pc:sldMk cId="982320400" sldId="301"/>
            <ac:spMk id="2" creationId="{1CDC7F1E-403F-0344-0425-D15CC7832932}"/>
          </ac:spMkLst>
        </pc:spChg>
        <pc:spChg chg="del">
          <ac:chgData name="Vasisht, Deepak" userId="ad3828f8-8548-4332-9c47-884a841794db" providerId="ADAL" clId="{A3C63B33-E93B-D040-A0E2-CD03AE491FBB}" dt="2023-09-28T19:52:43.868" v="199" actId="478"/>
          <ac:spMkLst>
            <pc:docMk/>
            <pc:sldMk cId="982320400" sldId="301"/>
            <ac:spMk id="3" creationId="{5F750908-2EEE-5AFF-ED02-149E3F5B6537}"/>
          </ac:spMkLst>
        </pc:spChg>
        <pc:spChg chg="add mod">
          <ac:chgData name="Vasisht, Deepak" userId="ad3828f8-8548-4332-9c47-884a841794db" providerId="ADAL" clId="{A3C63B33-E93B-D040-A0E2-CD03AE491FBB}" dt="2023-09-28T19:56:46.619" v="417" actId="20577"/>
          <ac:spMkLst>
            <pc:docMk/>
            <pc:sldMk cId="982320400" sldId="301"/>
            <ac:spMk id="4" creationId="{B6EE4F1D-9CAD-8336-C341-0225EE781F28}"/>
          </ac:spMkLst>
        </pc:spChg>
        <pc:spChg chg="add del mod">
          <ac:chgData name="Vasisht, Deepak" userId="ad3828f8-8548-4332-9c47-884a841794db" providerId="ADAL" clId="{A3C63B33-E93B-D040-A0E2-CD03AE491FBB}" dt="2023-09-28T19:55:04.721" v="376" actId="478"/>
          <ac:spMkLst>
            <pc:docMk/>
            <pc:sldMk cId="982320400" sldId="301"/>
            <ac:spMk id="5" creationId="{653A0211-1FBE-BC4A-6827-8A730C3E412E}"/>
          </ac:spMkLst>
        </pc:spChg>
        <pc:spChg chg="add mod">
          <ac:chgData name="Vasisht, Deepak" userId="ad3828f8-8548-4332-9c47-884a841794db" providerId="ADAL" clId="{A3C63B33-E93B-D040-A0E2-CD03AE491FBB}" dt="2023-09-28T19:55:13.660" v="377" actId="1076"/>
          <ac:spMkLst>
            <pc:docMk/>
            <pc:sldMk cId="982320400" sldId="301"/>
            <ac:spMk id="6" creationId="{B8850FCB-1878-303B-75C4-5C3B6A1E8997}"/>
          </ac:spMkLst>
        </pc:spChg>
        <pc:spChg chg="add mod">
          <ac:chgData name="Vasisht, Deepak" userId="ad3828f8-8548-4332-9c47-884a841794db" providerId="ADAL" clId="{A3C63B33-E93B-D040-A0E2-CD03AE491FBB}" dt="2023-09-28T19:57:03.211" v="432" actId="20577"/>
          <ac:spMkLst>
            <pc:docMk/>
            <pc:sldMk cId="982320400" sldId="301"/>
            <ac:spMk id="7" creationId="{57C53019-BA1F-9434-9E7F-30FAA01621C8}"/>
          </ac:spMkLst>
        </pc:spChg>
      </pc:sldChg>
      <pc:sldChg chg="modSp new mod">
        <pc:chgData name="Vasisht, Deepak" userId="ad3828f8-8548-4332-9c47-884a841794db" providerId="ADAL" clId="{A3C63B33-E93B-D040-A0E2-CD03AE491FBB}" dt="2023-09-28T20:03:23.914" v="738" actId="20577"/>
        <pc:sldMkLst>
          <pc:docMk/>
          <pc:sldMk cId="97678223" sldId="302"/>
        </pc:sldMkLst>
        <pc:spChg chg="mod">
          <ac:chgData name="Vasisht, Deepak" userId="ad3828f8-8548-4332-9c47-884a841794db" providerId="ADAL" clId="{A3C63B33-E93B-D040-A0E2-CD03AE491FBB}" dt="2023-09-28T20:00:10.564" v="460" actId="20577"/>
          <ac:spMkLst>
            <pc:docMk/>
            <pc:sldMk cId="97678223" sldId="302"/>
            <ac:spMk id="2" creationId="{0BCBBCB7-8ED6-DD2F-1A07-FA92BF60C780}"/>
          </ac:spMkLst>
        </pc:spChg>
        <pc:spChg chg="mod">
          <ac:chgData name="Vasisht, Deepak" userId="ad3828f8-8548-4332-9c47-884a841794db" providerId="ADAL" clId="{A3C63B33-E93B-D040-A0E2-CD03AE491FBB}" dt="2023-09-28T20:03:23.914" v="738" actId="20577"/>
          <ac:spMkLst>
            <pc:docMk/>
            <pc:sldMk cId="97678223" sldId="302"/>
            <ac:spMk id="3" creationId="{407957CB-A196-E637-3D8B-AF44C50CB635}"/>
          </ac:spMkLst>
        </pc:spChg>
      </pc:sldChg>
      <pc:sldChg chg="addSp delSp modSp new mod delAnim modAnim">
        <pc:chgData name="Vasisht, Deepak" userId="ad3828f8-8548-4332-9c47-884a841794db" providerId="ADAL" clId="{A3C63B33-E93B-D040-A0E2-CD03AE491FBB}" dt="2023-09-29T02:22:31.991" v="1166"/>
        <pc:sldMkLst>
          <pc:docMk/>
          <pc:sldMk cId="2698123751" sldId="303"/>
        </pc:sldMkLst>
        <pc:spChg chg="mod">
          <ac:chgData name="Vasisht, Deepak" userId="ad3828f8-8548-4332-9c47-884a841794db" providerId="ADAL" clId="{A3C63B33-E93B-D040-A0E2-CD03AE491FBB}" dt="2023-09-28T20:03:45.581" v="775" actId="20577"/>
          <ac:spMkLst>
            <pc:docMk/>
            <pc:sldMk cId="2698123751" sldId="303"/>
            <ac:spMk id="2" creationId="{2F82AB17-5735-BD54-6F27-2E5A5F598028}"/>
          </ac:spMkLst>
        </pc:spChg>
        <pc:spChg chg="add mod">
          <ac:chgData name="Vasisht, Deepak" userId="ad3828f8-8548-4332-9c47-884a841794db" providerId="ADAL" clId="{A3C63B33-E93B-D040-A0E2-CD03AE491FBB}" dt="2023-09-29T02:21:33.090" v="1163" actId="1076"/>
          <ac:spMkLst>
            <pc:docMk/>
            <pc:sldMk cId="2698123751" sldId="303"/>
            <ac:spMk id="4" creationId="{028AB7C5-EDBB-CBF3-2E25-C4BBC90E83BE}"/>
          </ac:spMkLst>
        </pc:spChg>
        <pc:grpChg chg="mod">
          <ac:chgData name="Vasisht, Deepak" userId="ad3828f8-8548-4332-9c47-884a841794db" providerId="ADAL" clId="{A3C63B33-E93B-D040-A0E2-CD03AE491FBB}" dt="2023-09-29T02:20:29.200" v="1152" actId="1076"/>
          <ac:grpSpMkLst>
            <pc:docMk/>
            <pc:sldMk cId="2698123751" sldId="303"/>
            <ac:grpSpMk id="5" creationId="{8A3042C6-03FF-DA36-24D6-7E946AED7489}"/>
          </ac:grpSpMkLst>
        </pc:grpChg>
        <pc:grpChg chg="add mod">
          <ac:chgData name="Vasisht, Deepak" userId="ad3828f8-8548-4332-9c47-884a841794db" providerId="ADAL" clId="{A3C63B33-E93B-D040-A0E2-CD03AE491FBB}" dt="2023-09-29T02:21:30.222" v="1162" actId="1076"/>
          <ac:grpSpMkLst>
            <pc:docMk/>
            <pc:sldMk cId="2698123751" sldId="303"/>
            <ac:grpSpMk id="30" creationId="{D788A031-74E4-BDBD-0279-BBBBEE036D95}"/>
          </ac:grpSpMkLst>
        </pc:grpChg>
        <pc:picChg chg="del">
          <ac:chgData name="Vasisht, Deepak" userId="ad3828f8-8548-4332-9c47-884a841794db" providerId="ADAL" clId="{A3C63B33-E93B-D040-A0E2-CD03AE491FBB}" dt="2023-09-29T02:20:32.313" v="1153" actId="478"/>
          <ac:picMkLst>
            <pc:docMk/>
            <pc:sldMk cId="2698123751" sldId="303"/>
            <ac:picMk id="9" creationId="{39E57B8A-369C-3678-7FCD-7F254627AE9D}"/>
          </ac:picMkLst>
        </pc:picChg>
        <pc:picChg chg="del">
          <ac:chgData name="Vasisht, Deepak" userId="ad3828f8-8548-4332-9c47-884a841794db" providerId="ADAL" clId="{A3C63B33-E93B-D040-A0E2-CD03AE491FBB}" dt="2023-09-29T02:20:25.358" v="1150" actId="478"/>
          <ac:picMkLst>
            <pc:docMk/>
            <pc:sldMk cId="2698123751" sldId="303"/>
            <ac:picMk id="16" creationId="{19120CED-9FB6-DCCE-AC3B-B90934C4A907}"/>
          </ac:picMkLst>
        </pc:picChg>
        <pc:picChg chg="add mod">
          <ac:chgData name="Vasisht, Deepak" userId="ad3828f8-8548-4332-9c47-884a841794db" providerId="ADAL" clId="{A3C63B33-E93B-D040-A0E2-CD03AE491FBB}" dt="2023-09-29T02:21:07.803" v="1157" actId="1076"/>
          <ac:picMkLst>
            <pc:docMk/>
            <pc:sldMk cId="2698123751" sldId="303"/>
            <ac:picMk id="28" creationId="{59F9328D-915B-5099-2133-F8220D379FD6}"/>
          </ac:picMkLst>
        </pc:picChg>
        <pc:picChg chg="add mod">
          <ac:chgData name="Vasisht, Deepak" userId="ad3828f8-8548-4332-9c47-884a841794db" providerId="ADAL" clId="{A3C63B33-E93B-D040-A0E2-CD03AE491FBB}" dt="2023-09-29T02:21:14.155" v="1159" actId="1076"/>
          <ac:picMkLst>
            <pc:docMk/>
            <pc:sldMk cId="2698123751" sldId="303"/>
            <ac:picMk id="29" creationId="{77B31D0F-55C2-6A8A-E712-96A625672C70}"/>
          </ac:picMkLst>
        </pc:picChg>
      </pc:sldChg>
      <pc:sldChg chg="addSp modSp new mod modAnim">
        <pc:chgData name="Vasisht, Deepak" userId="ad3828f8-8548-4332-9c47-884a841794db" providerId="ADAL" clId="{A3C63B33-E93B-D040-A0E2-CD03AE491FBB}" dt="2023-09-28T20:06:34.566" v="1029" actId="20577"/>
        <pc:sldMkLst>
          <pc:docMk/>
          <pc:sldMk cId="756418434" sldId="304"/>
        </pc:sldMkLst>
        <pc:spChg chg="mod">
          <ac:chgData name="Vasisht, Deepak" userId="ad3828f8-8548-4332-9c47-884a841794db" providerId="ADAL" clId="{A3C63B33-E93B-D040-A0E2-CD03AE491FBB}" dt="2023-09-28T20:04:55.930" v="879" actId="20577"/>
          <ac:spMkLst>
            <pc:docMk/>
            <pc:sldMk cId="756418434" sldId="304"/>
            <ac:spMk id="2" creationId="{F8A214D0-20AA-0201-1012-69774CBB1B5F}"/>
          </ac:spMkLst>
        </pc:spChg>
        <pc:spChg chg="mod">
          <ac:chgData name="Vasisht, Deepak" userId="ad3828f8-8548-4332-9c47-884a841794db" providerId="ADAL" clId="{A3C63B33-E93B-D040-A0E2-CD03AE491FBB}" dt="2023-09-28T20:05:54.060" v="965" actId="20577"/>
          <ac:spMkLst>
            <pc:docMk/>
            <pc:sldMk cId="756418434" sldId="304"/>
            <ac:spMk id="3" creationId="{24F69C2B-D960-BABA-B135-5ED0C9AD1C23}"/>
          </ac:spMkLst>
        </pc:spChg>
        <pc:spChg chg="add mod">
          <ac:chgData name="Vasisht, Deepak" userId="ad3828f8-8548-4332-9c47-884a841794db" providerId="ADAL" clId="{A3C63B33-E93B-D040-A0E2-CD03AE491FBB}" dt="2023-09-28T20:06:34.566" v="1029" actId="20577"/>
          <ac:spMkLst>
            <pc:docMk/>
            <pc:sldMk cId="756418434" sldId="304"/>
            <ac:spMk id="4" creationId="{51BF5FE4-DB16-A101-8B1D-AAC687AEDFD8}"/>
          </ac:spMkLst>
        </pc:spChg>
      </pc:sldChg>
      <pc:sldChg chg="modSp new mod ord">
        <pc:chgData name="Vasisht, Deepak" userId="ad3828f8-8548-4332-9c47-884a841794db" providerId="ADAL" clId="{A3C63B33-E93B-D040-A0E2-CD03AE491FBB}" dt="2023-09-28T20:07:46.494" v="1114" actId="20578"/>
        <pc:sldMkLst>
          <pc:docMk/>
          <pc:sldMk cId="4174547175" sldId="305"/>
        </pc:sldMkLst>
        <pc:spChg chg="mod">
          <ac:chgData name="Vasisht, Deepak" userId="ad3828f8-8548-4332-9c47-884a841794db" providerId="ADAL" clId="{A3C63B33-E93B-D040-A0E2-CD03AE491FBB}" dt="2023-09-28T20:07:31.901" v="1113" actId="255"/>
          <ac:spMkLst>
            <pc:docMk/>
            <pc:sldMk cId="4174547175" sldId="305"/>
            <ac:spMk id="2" creationId="{6C67DA62-E783-EF8B-6541-0BC2BD060F08}"/>
          </ac:spMkLst>
        </pc:spChg>
      </pc:sldChg>
      <pc:sldChg chg="new">
        <pc:chgData name="Vasisht, Deepak" userId="ad3828f8-8548-4332-9c47-884a841794db" providerId="ADAL" clId="{A3C63B33-E93B-D040-A0E2-CD03AE491FBB}" dt="2023-09-28T20:08:39.907" v="1115" actId="680"/>
        <pc:sldMkLst>
          <pc:docMk/>
          <pc:sldMk cId="1973969708" sldId="306"/>
        </pc:sldMkLst>
      </pc:sldChg>
      <pc:sldChg chg="modSp new mod">
        <pc:chgData name="Vasisht, Deepak" userId="ad3828f8-8548-4332-9c47-884a841794db" providerId="ADAL" clId="{A3C63B33-E93B-D040-A0E2-CD03AE491FBB}" dt="2023-09-28T20:08:50.582" v="1148" actId="20577"/>
        <pc:sldMkLst>
          <pc:docMk/>
          <pc:sldMk cId="815075664" sldId="307"/>
        </pc:sldMkLst>
        <pc:spChg chg="mod">
          <ac:chgData name="Vasisht, Deepak" userId="ad3828f8-8548-4332-9c47-884a841794db" providerId="ADAL" clId="{A3C63B33-E93B-D040-A0E2-CD03AE491FBB}" dt="2023-09-28T20:08:50.582" v="1148" actId="20577"/>
          <ac:spMkLst>
            <pc:docMk/>
            <pc:sldMk cId="815075664" sldId="307"/>
            <ac:spMk id="2" creationId="{8194A4DF-FACB-DC09-82E2-3D77DFCD1E5A}"/>
          </ac:spMkLst>
        </pc:spChg>
      </pc:sldChg>
    </pc:docChg>
  </pc:docChgLst>
  <pc:docChgLst>
    <pc:chgData name="Tao, Bill" userId="8bec7c3f-9b66-413c-b82f-fdf7bc0f8617" providerId="ADAL" clId="{B5516B8F-49F9-2F4C-85E5-33EDEEA9EAAE}"/>
    <pc:docChg chg="undo custSel addSld delSld modSld">
      <pc:chgData name="Tao, Bill" userId="8bec7c3f-9b66-413c-b82f-fdf7bc0f8617" providerId="ADAL" clId="{B5516B8F-49F9-2F4C-85E5-33EDEEA9EAAE}" dt="2023-10-02T00:03:31.976" v="12323" actId="14100"/>
      <pc:docMkLst>
        <pc:docMk/>
      </pc:docMkLst>
      <pc:sldChg chg="del">
        <pc:chgData name="Tao, Bill" userId="8bec7c3f-9b66-413c-b82f-fdf7bc0f8617" providerId="ADAL" clId="{B5516B8F-49F9-2F4C-85E5-33EDEEA9EAAE}" dt="2023-10-01T22:48:45.656" v="6500" actId="2696"/>
        <pc:sldMkLst>
          <pc:docMk/>
          <pc:sldMk cId="123017951" sldId="257"/>
        </pc:sldMkLst>
      </pc:sldChg>
      <pc:sldChg chg="del">
        <pc:chgData name="Tao, Bill" userId="8bec7c3f-9b66-413c-b82f-fdf7bc0f8617" providerId="ADAL" clId="{B5516B8F-49F9-2F4C-85E5-33EDEEA9EAAE}" dt="2023-10-01T22:48:46.124" v="6501" actId="2696"/>
        <pc:sldMkLst>
          <pc:docMk/>
          <pc:sldMk cId="1946722197" sldId="258"/>
        </pc:sldMkLst>
      </pc:sldChg>
      <pc:sldChg chg="del">
        <pc:chgData name="Tao, Bill" userId="8bec7c3f-9b66-413c-b82f-fdf7bc0f8617" providerId="ADAL" clId="{B5516B8F-49F9-2F4C-85E5-33EDEEA9EAAE}" dt="2023-10-01T22:48:49.245" v="6508" actId="2696"/>
        <pc:sldMkLst>
          <pc:docMk/>
          <pc:sldMk cId="4003448100" sldId="259"/>
        </pc:sldMkLst>
      </pc:sldChg>
      <pc:sldChg chg="del">
        <pc:chgData name="Tao, Bill" userId="8bec7c3f-9b66-413c-b82f-fdf7bc0f8617" providerId="ADAL" clId="{B5516B8F-49F9-2F4C-85E5-33EDEEA9EAAE}" dt="2023-10-01T22:48:50.142" v="6510" actId="2696"/>
        <pc:sldMkLst>
          <pc:docMk/>
          <pc:sldMk cId="2551020923" sldId="260"/>
        </pc:sldMkLst>
      </pc:sldChg>
      <pc:sldChg chg="del">
        <pc:chgData name="Tao, Bill" userId="8bec7c3f-9b66-413c-b82f-fdf7bc0f8617" providerId="ADAL" clId="{B5516B8F-49F9-2F4C-85E5-33EDEEA9EAAE}" dt="2023-10-01T22:48:49.557" v="6509" actId="2696"/>
        <pc:sldMkLst>
          <pc:docMk/>
          <pc:sldMk cId="3353278724" sldId="261"/>
        </pc:sldMkLst>
      </pc:sldChg>
      <pc:sldChg chg="del">
        <pc:chgData name="Tao, Bill" userId="8bec7c3f-9b66-413c-b82f-fdf7bc0f8617" providerId="ADAL" clId="{B5516B8F-49F9-2F4C-85E5-33EDEEA9EAAE}" dt="2023-10-01T22:48:50.696" v="6511" actId="2696"/>
        <pc:sldMkLst>
          <pc:docMk/>
          <pc:sldMk cId="3430635114" sldId="263"/>
        </pc:sldMkLst>
      </pc:sldChg>
      <pc:sldChg chg="modNotesTx">
        <pc:chgData name="Tao, Bill" userId="8bec7c3f-9b66-413c-b82f-fdf7bc0f8617" providerId="ADAL" clId="{B5516B8F-49F9-2F4C-85E5-33EDEEA9EAAE}" dt="2023-10-01T22:44:15.275" v="5408" actId="20577"/>
        <pc:sldMkLst>
          <pc:docMk/>
          <pc:sldMk cId="42278775" sldId="264"/>
        </pc:sldMkLst>
      </pc:sldChg>
      <pc:sldChg chg="del">
        <pc:chgData name="Tao, Bill" userId="8bec7c3f-9b66-413c-b82f-fdf7bc0f8617" providerId="ADAL" clId="{B5516B8F-49F9-2F4C-85E5-33EDEEA9EAAE}" dt="2023-10-01T22:48:51.066" v="6512" actId="2696"/>
        <pc:sldMkLst>
          <pc:docMk/>
          <pc:sldMk cId="2006157640" sldId="265"/>
        </pc:sldMkLst>
      </pc:sldChg>
      <pc:sldChg chg="del">
        <pc:chgData name="Tao, Bill" userId="8bec7c3f-9b66-413c-b82f-fdf7bc0f8617" providerId="ADAL" clId="{B5516B8F-49F9-2F4C-85E5-33EDEEA9EAAE}" dt="2023-10-01T22:48:51.596" v="6513" actId="2696"/>
        <pc:sldMkLst>
          <pc:docMk/>
          <pc:sldMk cId="3769739086" sldId="266"/>
        </pc:sldMkLst>
      </pc:sldChg>
      <pc:sldChg chg="modAnim modNotesTx">
        <pc:chgData name="Tao, Bill" userId="8bec7c3f-9b66-413c-b82f-fdf7bc0f8617" providerId="ADAL" clId="{B5516B8F-49F9-2F4C-85E5-33EDEEA9EAAE}" dt="2023-10-01T23:04:22.831" v="9734" actId="20577"/>
        <pc:sldMkLst>
          <pc:docMk/>
          <pc:sldMk cId="464597870" sldId="267"/>
        </pc:sldMkLst>
      </pc:sldChg>
      <pc:sldChg chg="mod modAnim modShow modNotesTx">
        <pc:chgData name="Tao, Bill" userId="8bec7c3f-9b66-413c-b82f-fdf7bc0f8617" providerId="ADAL" clId="{B5516B8F-49F9-2F4C-85E5-33EDEEA9EAAE}" dt="2023-10-01T23:57:42.201" v="12259" actId="729"/>
        <pc:sldMkLst>
          <pc:docMk/>
          <pc:sldMk cId="2492419577" sldId="268"/>
        </pc:sldMkLst>
      </pc:sldChg>
      <pc:sldChg chg="del">
        <pc:chgData name="Tao, Bill" userId="8bec7c3f-9b66-413c-b82f-fdf7bc0f8617" providerId="ADAL" clId="{B5516B8F-49F9-2F4C-85E5-33EDEEA9EAAE}" dt="2023-10-01T22:48:51.912" v="6514" actId="2696"/>
        <pc:sldMkLst>
          <pc:docMk/>
          <pc:sldMk cId="1428716097" sldId="269"/>
        </pc:sldMkLst>
      </pc:sldChg>
      <pc:sldChg chg="modSp modNotesTx">
        <pc:chgData name="Tao, Bill" userId="8bec7c3f-9b66-413c-b82f-fdf7bc0f8617" providerId="ADAL" clId="{B5516B8F-49F9-2F4C-85E5-33EDEEA9EAAE}" dt="2023-10-01T22:44:58.050" v="5598" actId="20577"/>
        <pc:sldMkLst>
          <pc:docMk/>
          <pc:sldMk cId="2855221041" sldId="270"/>
        </pc:sldMkLst>
        <pc:spChg chg="mod">
          <ac:chgData name="Tao, Bill" userId="8bec7c3f-9b66-413c-b82f-fdf7bc0f8617" providerId="ADAL" clId="{B5516B8F-49F9-2F4C-85E5-33EDEEA9EAAE}" dt="2023-10-01T20:04:10.758" v="368" actId="255"/>
          <ac:spMkLst>
            <pc:docMk/>
            <pc:sldMk cId="2855221041" sldId="270"/>
            <ac:spMk id="13" creationId="{B653DC20-CFF9-5F11-7F16-A40088EEA468}"/>
          </ac:spMkLst>
        </pc:spChg>
      </pc:sldChg>
      <pc:sldChg chg="modTransition modNotesTx">
        <pc:chgData name="Tao, Bill" userId="8bec7c3f-9b66-413c-b82f-fdf7bc0f8617" providerId="ADAL" clId="{B5516B8F-49F9-2F4C-85E5-33EDEEA9EAAE}" dt="2023-10-01T22:45:35.060" v="5780" actId="20577"/>
        <pc:sldMkLst>
          <pc:docMk/>
          <pc:sldMk cId="2218092874" sldId="271"/>
        </pc:sldMkLst>
      </pc:sldChg>
      <pc:sldChg chg="modNotesTx">
        <pc:chgData name="Tao, Bill" userId="8bec7c3f-9b66-413c-b82f-fdf7bc0f8617" providerId="ADAL" clId="{B5516B8F-49F9-2F4C-85E5-33EDEEA9EAAE}" dt="2023-10-01T23:06:02.583" v="10187" actId="20577"/>
        <pc:sldMkLst>
          <pc:docMk/>
          <pc:sldMk cId="2361569893" sldId="272"/>
        </pc:sldMkLst>
      </pc:sldChg>
      <pc:sldChg chg="mod modShow">
        <pc:chgData name="Tao, Bill" userId="8bec7c3f-9b66-413c-b82f-fdf7bc0f8617" providerId="ADAL" clId="{B5516B8F-49F9-2F4C-85E5-33EDEEA9EAAE}" dt="2023-10-01T16:19:06.758" v="1" actId="729"/>
        <pc:sldMkLst>
          <pc:docMk/>
          <pc:sldMk cId="2066724343" sldId="273"/>
        </pc:sldMkLst>
      </pc:sldChg>
      <pc:sldChg chg="addSp delSp modSp mod delAnim modAnim modNotesTx">
        <pc:chgData name="Tao, Bill" userId="8bec7c3f-9b66-413c-b82f-fdf7bc0f8617" providerId="ADAL" clId="{B5516B8F-49F9-2F4C-85E5-33EDEEA9EAAE}" dt="2023-10-01T23:15:07.798" v="11115" actId="20577"/>
        <pc:sldMkLst>
          <pc:docMk/>
          <pc:sldMk cId="1610098939" sldId="275"/>
        </pc:sldMkLst>
        <pc:spChg chg="mod">
          <ac:chgData name="Tao, Bill" userId="8bec7c3f-9b66-413c-b82f-fdf7bc0f8617" providerId="ADAL" clId="{B5516B8F-49F9-2F4C-85E5-33EDEEA9EAAE}" dt="2023-10-01T22:08:28.313" v="613" actId="1035"/>
          <ac:spMkLst>
            <pc:docMk/>
            <pc:sldMk cId="1610098939" sldId="275"/>
            <ac:spMk id="5" creationId="{DE47239A-4697-35D2-4DB0-6EDC251A0F60}"/>
          </ac:spMkLst>
        </pc:spChg>
        <pc:spChg chg="mod">
          <ac:chgData name="Tao, Bill" userId="8bec7c3f-9b66-413c-b82f-fdf7bc0f8617" providerId="ADAL" clId="{B5516B8F-49F9-2F4C-85E5-33EDEEA9EAAE}" dt="2023-10-01T23:14:56.039" v="11071" actId="20577"/>
          <ac:spMkLst>
            <pc:docMk/>
            <pc:sldMk cId="1610098939" sldId="275"/>
            <ac:spMk id="6" creationId="{C8639EC0-8BE5-B195-340E-728656D4C64E}"/>
          </ac:spMkLst>
        </pc:spChg>
        <pc:graphicFrameChg chg="add mod">
          <ac:chgData name="Tao, Bill" userId="8bec7c3f-9b66-413c-b82f-fdf7bc0f8617" providerId="ADAL" clId="{B5516B8F-49F9-2F4C-85E5-33EDEEA9EAAE}" dt="2023-10-01T22:08:16.003" v="570"/>
          <ac:graphicFrameMkLst>
            <pc:docMk/>
            <pc:sldMk cId="1610098939" sldId="275"/>
            <ac:graphicFrameMk id="3" creationId="{809CA971-67B2-293F-5EAD-E3360F252ECC}"/>
          </ac:graphicFrameMkLst>
        </pc:graphicFrameChg>
        <pc:graphicFrameChg chg="del">
          <ac:chgData name="Tao, Bill" userId="8bec7c3f-9b66-413c-b82f-fdf7bc0f8617" providerId="ADAL" clId="{B5516B8F-49F9-2F4C-85E5-33EDEEA9EAAE}" dt="2023-10-01T17:15:25.032" v="7" actId="478"/>
          <ac:graphicFrameMkLst>
            <pc:docMk/>
            <pc:sldMk cId="1610098939" sldId="275"/>
            <ac:graphicFrameMk id="4" creationId="{EB3D1F24-8DD3-9146-B2AB-72D0AB0B4720}"/>
          </ac:graphicFrameMkLst>
        </pc:graphicFrameChg>
        <pc:graphicFrameChg chg="add mod">
          <ac:chgData name="Tao, Bill" userId="8bec7c3f-9b66-413c-b82f-fdf7bc0f8617" providerId="ADAL" clId="{B5516B8F-49F9-2F4C-85E5-33EDEEA9EAAE}" dt="2023-10-01T23:08:05.630" v="10653" actId="14100"/>
          <ac:graphicFrameMkLst>
            <pc:docMk/>
            <pc:sldMk cId="1610098939" sldId="275"/>
            <ac:graphicFrameMk id="7" creationId="{34DD76B0-2CED-12E5-A50C-BB0C7AB8878E}"/>
          </ac:graphicFrameMkLst>
        </pc:graphicFrameChg>
      </pc:sldChg>
      <pc:sldChg chg="del">
        <pc:chgData name="Tao, Bill" userId="8bec7c3f-9b66-413c-b82f-fdf7bc0f8617" providerId="ADAL" clId="{B5516B8F-49F9-2F4C-85E5-33EDEEA9EAAE}" dt="2023-10-01T22:48:48.840" v="6507" actId="2696"/>
        <pc:sldMkLst>
          <pc:docMk/>
          <pc:sldMk cId="1550541225" sldId="276"/>
        </pc:sldMkLst>
      </pc:sldChg>
      <pc:sldChg chg="modAnim modNotesTx">
        <pc:chgData name="Tao, Bill" userId="8bec7c3f-9b66-413c-b82f-fdf7bc0f8617" providerId="ADAL" clId="{B5516B8F-49F9-2F4C-85E5-33EDEEA9EAAE}" dt="2023-10-01T23:02:46.346" v="9231" actId="20577"/>
        <pc:sldMkLst>
          <pc:docMk/>
          <pc:sldMk cId="2434560040" sldId="277"/>
        </pc:sldMkLst>
      </pc:sldChg>
      <pc:sldChg chg="del">
        <pc:chgData name="Tao, Bill" userId="8bec7c3f-9b66-413c-b82f-fdf7bc0f8617" providerId="ADAL" clId="{B5516B8F-49F9-2F4C-85E5-33EDEEA9EAAE}" dt="2023-10-01T22:48:46.487" v="6502" actId="2696"/>
        <pc:sldMkLst>
          <pc:docMk/>
          <pc:sldMk cId="2743858529" sldId="278"/>
        </pc:sldMkLst>
      </pc:sldChg>
      <pc:sldChg chg="del">
        <pc:chgData name="Tao, Bill" userId="8bec7c3f-9b66-413c-b82f-fdf7bc0f8617" providerId="ADAL" clId="{B5516B8F-49F9-2F4C-85E5-33EDEEA9EAAE}" dt="2023-10-01T22:48:47.151" v="6504" actId="2696"/>
        <pc:sldMkLst>
          <pc:docMk/>
          <pc:sldMk cId="571604529" sldId="279"/>
        </pc:sldMkLst>
      </pc:sldChg>
      <pc:sldChg chg="del">
        <pc:chgData name="Tao, Bill" userId="8bec7c3f-9b66-413c-b82f-fdf7bc0f8617" providerId="ADAL" clId="{B5516B8F-49F9-2F4C-85E5-33EDEEA9EAAE}" dt="2023-10-01T22:48:46.851" v="6503" actId="2696"/>
        <pc:sldMkLst>
          <pc:docMk/>
          <pc:sldMk cId="459251111" sldId="282"/>
        </pc:sldMkLst>
      </pc:sldChg>
      <pc:sldChg chg="del">
        <pc:chgData name="Tao, Bill" userId="8bec7c3f-9b66-413c-b82f-fdf7bc0f8617" providerId="ADAL" clId="{B5516B8F-49F9-2F4C-85E5-33EDEEA9EAAE}" dt="2023-10-01T22:48:48.383" v="6506" actId="2696"/>
        <pc:sldMkLst>
          <pc:docMk/>
          <pc:sldMk cId="3956846160" sldId="283"/>
        </pc:sldMkLst>
      </pc:sldChg>
      <pc:sldChg chg="modSp modNotesTx">
        <pc:chgData name="Tao, Bill" userId="8bec7c3f-9b66-413c-b82f-fdf7bc0f8617" providerId="ADAL" clId="{B5516B8F-49F9-2F4C-85E5-33EDEEA9EAAE}" dt="2023-10-01T23:19:58.616" v="11951" actId="20577"/>
        <pc:sldMkLst>
          <pc:docMk/>
          <pc:sldMk cId="1145975052" sldId="284"/>
        </pc:sldMkLst>
        <pc:spChg chg="mod">
          <ac:chgData name="Tao, Bill" userId="8bec7c3f-9b66-413c-b82f-fdf7bc0f8617" providerId="ADAL" clId="{B5516B8F-49F9-2F4C-85E5-33EDEEA9EAAE}" dt="2023-10-01T22:49:54.320" v="6830" actId="20577"/>
          <ac:spMkLst>
            <pc:docMk/>
            <pc:sldMk cId="1145975052" sldId="284"/>
            <ac:spMk id="12" creationId="{12FD5D1A-C663-E16D-9561-A0F56CEC1B9F}"/>
          </ac:spMkLst>
        </pc:spChg>
      </pc:sldChg>
      <pc:sldChg chg="modNotesTx">
        <pc:chgData name="Tao, Bill" userId="8bec7c3f-9b66-413c-b82f-fdf7bc0f8617" providerId="ADAL" clId="{B5516B8F-49F9-2F4C-85E5-33EDEEA9EAAE}" dt="2023-10-01T22:48:39.076" v="6498" actId="20577"/>
        <pc:sldMkLst>
          <pc:docMk/>
          <pc:sldMk cId="1113079749" sldId="286"/>
        </pc:sldMkLst>
      </pc:sldChg>
      <pc:sldChg chg="del">
        <pc:chgData name="Tao, Bill" userId="8bec7c3f-9b66-413c-b82f-fdf7bc0f8617" providerId="ADAL" clId="{B5516B8F-49F9-2F4C-85E5-33EDEEA9EAAE}" dt="2023-10-01T22:48:52.126" v="6515" actId="2696"/>
        <pc:sldMkLst>
          <pc:docMk/>
          <pc:sldMk cId="3056930209" sldId="288"/>
        </pc:sldMkLst>
      </pc:sldChg>
      <pc:sldChg chg="del">
        <pc:chgData name="Tao, Bill" userId="8bec7c3f-9b66-413c-b82f-fdf7bc0f8617" providerId="ADAL" clId="{B5516B8F-49F9-2F4C-85E5-33EDEEA9EAAE}" dt="2023-10-01T22:48:52.553" v="6516" actId="2696"/>
        <pc:sldMkLst>
          <pc:docMk/>
          <pc:sldMk cId="2079853525" sldId="289"/>
        </pc:sldMkLst>
      </pc:sldChg>
      <pc:sldChg chg="modNotesTx">
        <pc:chgData name="Tao, Bill" userId="8bec7c3f-9b66-413c-b82f-fdf7bc0f8617" providerId="ADAL" clId="{B5516B8F-49F9-2F4C-85E5-33EDEEA9EAAE}" dt="2023-10-01T22:53:01.350" v="7484" actId="20577"/>
        <pc:sldMkLst>
          <pc:docMk/>
          <pc:sldMk cId="258330789" sldId="290"/>
        </pc:sldMkLst>
      </pc:sldChg>
      <pc:sldChg chg="mod modShow modNotesTx">
        <pc:chgData name="Tao, Bill" userId="8bec7c3f-9b66-413c-b82f-fdf7bc0f8617" providerId="ADAL" clId="{B5516B8F-49F9-2F4C-85E5-33EDEEA9EAAE}" dt="2023-10-01T23:57:37.898" v="12257" actId="729"/>
        <pc:sldMkLst>
          <pc:docMk/>
          <pc:sldMk cId="3587952222" sldId="291"/>
        </pc:sldMkLst>
      </pc:sldChg>
      <pc:sldChg chg="mod modShow modNotesTx">
        <pc:chgData name="Tao, Bill" userId="8bec7c3f-9b66-413c-b82f-fdf7bc0f8617" providerId="ADAL" clId="{B5516B8F-49F9-2F4C-85E5-33EDEEA9EAAE}" dt="2023-10-01T23:57:40.267" v="12258" actId="729"/>
        <pc:sldMkLst>
          <pc:docMk/>
          <pc:sldMk cId="1593180061" sldId="292"/>
        </pc:sldMkLst>
      </pc:sldChg>
      <pc:sldChg chg="del">
        <pc:chgData name="Tao, Bill" userId="8bec7c3f-9b66-413c-b82f-fdf7bc0f8617" providerId="ADAL" clId="{B5516B8F-49F9-2F4C-85E5-33EDEEA9EAAE}" dt="2023-10-01T22:48:53.036" v="6517" actId="2696"/>
        <pc:sldMkLst>
          <pc:docMk/>
          <pc:sldMk cId="2491976709" sldId="293"/>
        </pc:sldMkLst>
      </pc:sldChg>
      <pc:sldChg chg="modNotesTx">
        <pc:chgData name="Tao, Bill" userId="8bec7c3f-9b66-413c-b82f-fdf7bc0f8617" providerId="ADAL" clId="{B5516B8F-49F9-2F4C-85E5-33EDEEA9EAAE}" dt="2023-10-01T23:17:21.045" v="11440" actId="20577"/>
        <pc:sldMkLst>
          <pc:docMk/>
          <pc:sldMk cId="3097810610" sldId="296"/>
        </pc:sldMkLst>
      </pc:sldChg>
      <pc:sldChg chg="del">
        <pc:chgData name="Tao, Bill" userId="8bec7c3f-9b66-413c-b82f-fdf7bc0f8617" providerId="ADAL" clId="{B5516B8F-49F9-2F4C-85E5-33EDEEA9EAAE}" dt="2023-10-01T22:48:48.112" v="6505" actId="2696"/>
        <pc:sldMkLst>
          <pc:docMk/>
          <pc:sldMk cId="537109910" sldId="297"/>
        </pc:sldMkLst>
      </pc:sldChg>
      <pc:sldChg chg="modNotesTx">
        <pc:chgData name="Tao, Bill" userId="8bec7c3f-9b66-413c-b82f-fdf7bc0f8617" providerId="ADAL" clId="{B5516B8F-49F9-2F4C-85E5-33EDEEA9EAAE}" dt="2023-10-01T23:23:20" v="12255" actId="20577"/>
        <pc:sldMkLst>
          <pc:docMk/>
          <pc:sldMk cId="1067262160" sldId="299"/>
        </pc:sldMkLst>
      </pc:sldChg>
      <pc:sldChg chg="del">
        <pc:chgData name="Tao, Bill" userId="8bec7c3f-9b66-413c-b82f-fdf7bc0f8617" providerId="ADAL" clId="{B5516B8F-49F9-2F4C-85E5-33EDEEA9EAAE}" dt="2023-10-01T22:48:45.111" v="6499" actId="2696"/>
        <pc:sldMkLst>
          <pc:docMk/>
          <pc:sldMk cId="461615788" sldId="300"/>
        </pc:sldMkLst>
      </pc:sldChg>
      <pc:sldChg chg="modSp mod modAnim modNotesTx">
        <pc:chgData name="Tao, Bill" userId="8bec7c3f-9b66-413c-b82f-fdf7bc0f8617" providerId="ADAL" clId="{B5516B8F-49F9-2F4C-85E5-33EDEEA9EAAE}" dt="2023-10-02T00:03:31.976" v="12323" actId="14100"/>
        <pc:sldMkLst>
          <pc:docMk/>
          <pc:sldMk cId="982320400" sldId="301"/>
        </pc:sldMkLst>
        <pc:spChg chg="mod">
          <ac:chgData name="Tao, Bill" userId="8bec7c3f-9b66-413c-b82f-fdf7bc0f8617" providerId="ADAL" clId="{B5516B8F-49F9-2F4C-85E5-33EDEEA9EAAE}" dt="2023-10-02T00:03:31.976" v="12323" actId="14100"/>
          <ac:spMkLst>
            <pc:docMk/>
            <pc:sldMk cId="982320400" sldId="301"/>
            <ac:spMk id="7" creationId="{57C53019-BA1F-9434-9E7F-30FAA01621C8}"/>
          </ac:spMkLst>
        </pc:spChg>
      </pc:sldChg>
      <pc:sldChg chg="modNotesTx">
        <pc:chgData name="Tao, Bill" userId="8bec7c3f-9b66-413c-b82f-fdf7bc0f8617" providerId="ADAL" clId="{B5516B8F-49F9-2F4C-85E5-33EDEEA9EAAE}" dt="2023-10-01T17:22:24.662" v="208" actId="20577"/>
        <pc:sldMkLst>
          <pc:docMk/>
          <pc:sldMk cId="97678223" sldId="302"/>
        </pc:sldMkLst>
      </pc:sldChg>
      <pc:sldChg chg="modNotesTx">
        <pc:chgData name="Tao, Bill" userId="8bec7c3f-9b66-413c-b82f-fdf7bc0f8617" providerId="ADAL" clId="{B5516B8F-49F9-2F4C-85E5-33EDEEA9EAAE}" dt="2023-10-01T22:33:10.139" v="3137" actId="20577"/>
        <pc:sldMkLst>
          <pc:docMk/>
          <pc:sldMk cId="2698123751" sldId="303"/>
        </pc:sldMkLst>
      </pc:sldChg>
      <pc:sldChg chg="modSp modAnim modNotesTx">
        <pc:chgData name="Tao, Bill" userId="8bec7c3f-9b66-413c-b82f-fdf7bc0f8617" providerId="ADAL" clId="{B5516B8F-49F9-2F4C-85E5-33EDEEA9EAAE}" dt="2023-10-01T22:56:21.412" v="7759" actId="20577"/>
        <pc:sldMkLst>
          <pc:docMk/>
          <pc:sldMk cId="756418434" sldId="304"/>
        </pc:sldMkLst>
        <pc:spChg chg="mod">
          <ac:chgData name="Tao, Bill" userId="8bec7c3f-9b66-413c-b82f-fdf7bc0f8617" providerId="ADAL" clId="{B5516B8F-49F9-2F4C-85E5-33EDEEA9EAAE}" dt="2023-10-01T22:33:39.910" v="3201" actId="20577"/>
          <ac:spMkLst>
            <pc:docMk/>
            <pc:sldMk cId="756418434" sldId="304"/>
            <ac:spMk id="3" creationId="{24F69C2B-D960-BABA-B135-5ED0C9AD1C23}"/>
          </ac:spMkLst>
        </pc:spChg>
      </pc:sldChg>
      <pc:sldChg chg="modNotesTx">
        <pc:chgData name="Tao, Bill" userId="8bec7c3f-9b66-413c-b82f-fdf7bc0f8617" providerId="ADAL" clId="{B5516B8F-49F9-2F4C-85E5-33EDEEA9EAAE}" dt="2023-10-01T22:23:45.087" v="1719" actId="20577"/>
        <pc:sldMkLst>
          <pc:docMk/>
          <pc:sldMk cId="4174547175" sldId="305"/>
        </pc:sldMkLst>
      </pc:sldChg>
      <pc:sldChg chg="modNotesTx">
        <pc:chgData name="Tao, Bill" userId="8bec7c3f-9b66-413c-b82f-fdf7bc0f8617" providerId="ADAL" clId="{B5516B8F-49F9-2F4C-85E5-33EDEEA9EAAE}" dt="2023-10-01T22:41:35.311" v="4800" actId="20577"/>
        <pc:sldMkLst>
          <pc:docMk/>
          <pc:sldMk cId="1973969708" sldId="306"/>
        </pc:sldMkLst>
      </pc:sldChg>
      <pc:sldChg chg="addSp delSp modSp mod delAnim modAnim modNotesTx">
        <pc:chgData name="Tao, Bill" userId="8bec7c3f-9b66-413c-b82f-fdf7bc0f8617" providerId="ADAL" clId="{B5516B8F-49F9-2F4C-85E5-33EDEEA9EAAE}" dt="2023-10-01T23:21:13.271" v="12243" actId="20577"/>
        <pc:sldMkLst>
          <pc:docMk/>
          <pc:sldMk cId="1908899828" sldId="309"/>
        </pc:sldMkLst>
        <pc:spChg chg="del">
          <ac:chgData name="Tao, Bill" userId="8bec7c3f-9b66-413c-b82f-fdf7bc0f8617" providerId="ADAL" clId="{B5516B8F-49F9-2F4C-85E5-33EDEEA9EAAE}" dt="2023-10-01T17:25:39.403" v="209" actId="478"/>
          <ac:spMkLst>
            <pc:docMk/>
            <pc:sldMk cId="1908899828" sldId="309"/>
            <ac:spMk id="3" creationId="{9220A744-AF45-7D55-66EC-BF0B0B3DBDB8}"/>
          </ac:spMkLst>
        </pc:spChg>
        <pc:spChg chg="add mod topLvl">
          <ac:chgData name="Tao, Bill" userId="8bec7c3f-9b66-413c-b82f-fdf7bc0f8617" providerId="ADAL" clId="{B5516B8F-49F9-2F4C-85E5-33EDEEA9EAAE}" dt="2023-10-01T22:03:55.908" v="451" actId="1035"/>
          <ac:spMkLst>
            <pc:docMk/>
            <pc:sldMk cId="1908899828" sldId="309"/>
            <ac:spMk id="4" creationId="{B5417B7A-CEAD-35E0-7994-E06FBB245667}"/>
          </ac:spMkLst>
        </pc:spChg>
        <pc:spChg chg="add mod topLvl">
          <ac:chgData name="Tao, Bill" userId="8bec7c3f-9b66-413c-b82f-fdf7bc0f8617" providerId="ADAL" clId="{B5516B8F-49F9-2F4C-85E5-33EDEEA9EAAE}" dt="2023-10-01T22:03:55.908" v="451" actId="1035"/>
          <ac:spMkLst>
            <pc:docMk/>
            <pc:sldMk cId="1908899828" sldId="309"/>
            <ac:spMk id="5" creationId="{E0A60B5C-27FC-3BCF-A10B-4B66AD703A8F}"/>
          </ac:spMkLst>
        </pc:spChg>
        <pc:spChg chg="add mod topLvl">
          <ac:chgData name="Tao, Bill" userId="8bec7c3f-9b66-413c-b82f-fdf7bc0f8617" providerId="ADAL" clId="{B5516B8F-49F9-2F4C-85E5-33EDEEA9EAAE}" dt="2023-10-01T22:03:55.908" v="451" actId="1035"/>
          <ac:spMkLst>
            <pc:docMk/>
            <pc:sldMk cId="1908899828" sldId="309"/>
            <ac:spMk id="6" creationId="{DBA04458-EDEA-607D-B884-93B020842EF3}"/>
          </ac:spMkLst>
        </pc:spChg>
        <pc:spChg chg="add mod topLvl">
          <ac:chgData name="Tao, Bill" userId="8bec7c3f-9b66-413c-b82f-fdf7bc0f8617" providerId="ADAL" clId="{B5516B8F-49F9-2F4C-85E5-33EDEEA9EAAE}" dt="2023-10-01T17:27:31.729" v="222" actId="165"/>
          <ac:spMkLst>
            <pc:docMk/>
            <pc:sldMk cId="1908899828" sldId="309"/>
            <ac:spMk id="11" creationId="{F1FBDAE0-5F8A-245F-BEFC-A764136CA8E4}"/>
          </ac:spMkLst>
        </pc:spChg>
        <pc:spChg chg="add mod topLvl">
          <ac:chgData name="Tao, Bill" userId="8bec7c3f-9b66-413c-b82f-fdf7bc0f8617" providerId="ADAL" clId="{B5516B8F-49F9-2F4C-85E5-33EDEEA9EAAE}" dt="2023-10-01T17:27:31.729" v="222" actId="165"/>
          <ac:spMkLst>
            <pc:docMk/>
            <pc:sldMk cId="1908899828" sldId="309"/>
            <ac:spMk id="12" creationId="{2441B38B-E584-B5D4-1F4C-3A65AB4CBF4B}"/>
          </ac:spMkLst>
        </pc:spChg>
        <pc:spChg chg="add mod topLvl">
          <ac:chgData name="Tao, Bill" userId="8bec7c3f-9b66-413c-b82f-fdf7bc0f8617" providerId="ADAL" clId="{B5516B8F-49F9-2F4C-85E5-33EDEEA9EAAE}" dt="2023-10-01T17:27:31.729" v="222" actId="165"/>
          <ac:spMkLst>
            <pc:docMk/>
            <pc:sldMk cId="1908899828" sldId="309"/>
            <ac:spMk id="13" creationId="{84635800-E5FC-21BA-A4C3-F96B5D78F18E}"/>
          </ac:spMkLst>
        </pc:spChg>
        <pc:spChg chg="add mod topLvl">
          <ac:chgData name="Tao, Bill" userId="8bec7c3f-9b66-413c-b82f-fdf7bc0f8617" providerId="ADAL" clId="{B5516B8F-49F9-2F4C-85E5-33EDEEA9EAAE}" dt="2023-10-01T17:27:31.729" v="222" actId="165"/>
          <ac:spMkLst>
            <pc:docMk/>
            <pc:sldMk cId="1908899828" sldId="309"/>
            <ac:spMk id="14" creationId="{FE226356-0329-C83C-5E8B-22E2EAE7DB74}"/>
          </ac:spMkLst>
        </pc:spChg>
        <pc:spChg chg="add mod topLvl">
          <ac:chgData name="Tao, Bill" userId="8bec7c3f-9b66-413c-b82f-fdf7bc0f8617" providerId="ADAL" clId="{B5516B8F-49F9-2F4C-85E5-33EDEEA9EAAE}" dt="2023-10-01T17:27:31.729" v="222" actId="165"/>
          <ac:spMkLst>
            <pc:docMk/>
            <pc:sldMk cId="1908899828" sldId="309"/>
            <ac:spMk id="15" creationId="{89BA0C33-3C8B-B095-6176-5B4FBE043600}"/>
          </ac:spMkLst>
        </pc:spChg>
        <pc:spChg chg="add mod topLvl">
          <ac:chgData name="Tao, Bill" userId="8bec7c3f-9b66-413c-b82f-fdf7bc0f8617" providerId="ADAL" clId="{B5516B8F-49F9-2F4C-85E5-33EDEEA9EAAE}" dt="2023-10-01T17:27:31.729" v="222" actId="165"/>
          <ac:spMkLst>
            <pc:docMk/>
            <pc:sldMk cId="1908899828" sldId="309"/>
            <ac:spMk id="16" creationId="{107FF87B-45A1-F01E-A13A-6589FB1A2F73}"/>
          </ac:spMkLst>
        </pc:spChg>
        <pc:spChg chg="add mod topLvl">
          <ac:chgData name="Tao, Bill" userId="8bec7c3f-9b66-413c-b82f-fdf7bc0f8617" providerId="ADAL" clId="{B5516B8F-49F9-2F4C-85E5-33EDEEA9EAAE}" dt="2023-10-01T17:27:31.729" v="222" actId="165"/>
          <ac:spMkLst>
            <pc:docMk/>
            <pc:sldMk cId="1908899828" sldId="309"/>
            <ac:spMk id="17" creationId="{D571649A-3FDB-7E09-60D1-9C4973CEA984}"/>
          </ac:spMkLst>
        </pc:spChg>
        <pc:spChg chg="add mod topLvl">
          <ac:chgData name="Tao, Bill" userId="8bec7c3f-9b66-413c-b82f-fdf7bc0f8617" providerId="ADAL" clId="{B5516B8F-49F9-2F4C-85E5-33EDEEA9EAAE}" dt="2023-10-01T17:27:31.729" v="222" actId="165"/>
          <ac:spMkLst>
            <pc:docMk/>
            <pc:sldMk cId="1908899828" sldId="309"/>
            <ac:spMk id="18" creationId="{B8803F1C-E688-5CF1-56AA-91F5C595B52F}"/>
          </ac:spMkLst>
        </pc:spChg>
        <pc:spChg chg="add mod topLvl">
          <ac:chgData name="Tao, Bill" userId="8bec7c3f-9b66-413c-b82f-fdf7bc0f8617" providerId="ADAL" clId="{B5516B8F-49F9-2F4C-85E5-33EDEEA9EAAE}" dt="2023-10-01T17:27:31.729" v="222" actId="165"/>
          <ac:spMkLst>
            <pc:docMk/>
            <pc:sldMk cId="1908899828" sldId="309"/>
            <ac:spMk id="20" creationId="{BDF4827C-C907-4AE3-8EA6-A4917C08DF38}"/>
          </ac:spMkLst>
        </pc:spChg>
        <pc:spChg chg="add mod topLvl">
          <ac:chgData name="Tao, Bill" userId="8bec7c3f-9b66-413c-b82f-fdf7bc0f8617" providerId="ADAL" clId="{B5516B8F-49F9-2F4C-85E5-33EDEEA9EAAE}" dt="2023-10-01T17:27:31.729" v="222" actId="165"/>
          <ac:spMkLst>
            <pc:docMk/>
            <pc:sldMk cId="1908899828" sldId="309"/>
            <ac:spMk id="21" creationId="{BA471E2C-747F-5176-208F-973A9B6DB8CD}"/>
          </ac:spMkLst>
        </pc:spChg>
        <pc:spChg chg="add del mod topLvl">
          <ac:chgData name="Tao, Bill" userId="8bec7c3f-9b66-413c-b82f-fdf7bc0f8617" providerId="ADAL" clId="{B5516B8F-49F9-2F4C-85E5-33EDEEA9EAAE}" dt="2023-10-01T17:27:41.355" v="224" actId="478"/>
          <ac:spMkLst>
            <pc:docMk/>
            <pc:sldMk cId="1908899828" sldId="309"/>
            <ac:spMk id="22" creationId="{58A6613E-AB4B-D6F6-4DE7-3E26D85E3944}"/>
          </ac:spMkLst>
        </pc:spChg>
        <pc:spChg chg="add del mod topLvl">
          <ac:chgData name="Tao, Bill" userId="8bec7c3f-9b66-413c-b82f-fdf7bc0f8617" providerId="ADAL" clId="{B5516B8F-49F9-2F4C-85E5-33EDEEA9EAAE}" dt="2023-10-01T17:27:39.120" v="223" actId="478"/>
          <ac:spMkLst>
            <pc:docMk/>
            <pc:sldMk cId="1908899828" sldId="309"/>
            <ac:spMk id="23" creationId="{815B42E3-A6B0-E3D4-FB1B-256BA01A122B}"/>
          </ac:spMkLst>
        </pc:spChg>
        <pc:spChg chg="add del mod">
          <ac:chgData name="Tao, Bill" userId="8bec7c3f-9b66-413c-b82f-fdf7bc0f8617" providerId="ADAL" clId="{B5516B8F-49F9-2F4C-85E5-33EDEEA9EAAE}" dt="2023-10-01T22:12:22.727" v="636" actId="478"/>
          <ac:spMkLst>
            <pc:docMk/>
            <pc:sldMk cId="1908899828" sldId="309"/>
            <ac:spMk id="40" creationId="{CB9248F0-0AD3-22AD-6791-7A12E8C2ABCA}"/>
          </ac:spMkLst>
        </pc:spChg>
        <pc:spChg chg="add del mod">
          <ac:chgData name="Tao, Bill" userId="8bec7c3f-9b66-413c-b82f-fdf7bc0f8617" providerId="ADAL" clId="{B5516B8F-49F9-2F4C-85E5-33EDEEA9EAAE}" dt="2023-10-01T22:12:22.727" v="636" actId="478"/>
          <ac:spMkLst>
            <pc:docMk/>
            <pc:sldMk cId="1908899828" sldId="309"/>
            <ac:spMk id="41" creationId="{91428B48-5CEB-4786-5340-10008D76360A}"/>
          </ac:spMkLst>
        </pc:spChg>
        <pc:spChg chg="add del mod">
          <ac:chgData name="Tao, Bill" userId="8bec7c3f-9b66-413c-b82f-fdf7bc0f8617" providerId="ADAL" clId="{B5516B8F-49F9-2F4C-85E5-33EDEEA9EAAE}" dt="2023-10-01T22:12:22.727" v="636" actId="478"/>
          <ac:spMkLst>
            <pc:docMk/>
            <pc:sldMk cId="1908899828" sldId="309"/>
            <ac:spMk id="42" creationId="{73A432D8-7DF6-E755-BE4E-19DEE7C06304}"/>
          </ac:spMkLst>
        </pc:spChg>
        <pc:grpChg chg="add del mod">
          <ac:chgData name="Tao, Bill" userId="8bec7c3f-9b66-413c-b82f-fdf7bc0f8617" providerId="ADAL" clId="{B5516B8F-49F9-2F4C-85E5-33EDEEA9EAAE}" dt="2023-10-01T17:26:22.541" v="213" actId="165"/>
          <ac:grpSpMkLst>
            <pc:docMk/>
            <pc:sldMk cId="1908899828" sldId="309"/>
            <ac:grpSpMk id="10" creationId="{1777FAED-3C30-0A4D-85D4-4B5882A897C7}"/>
          </ac:grpSpMkLst>
        </pc:grpChg>
        <pc:grpChg chg="add del mod">
          <ac:chgData name="Tao, Bill" userId="8bec7c3f-9b66-413c-b82f-fdf7bc0f8617" providerId="ADAL" clId="{B5516B8F-49F9-2F4C-85E5-33EDEEA9EAAE}" dt="2023-10-01T17:27:31.729" v="222" actId="165"/>
          <ac:grpSpMkLst>
            <pc:docMk/>
            <pc:sldMk cId="1908899828" sldId="309"/>
            <ac:grpSpMk id="24" creationId="{9BBA6418-ED13-C823-7236-845EB9665B3F}"/>
          </ac:grpSpMkLst>
        </pc:grpChg>
        <pc:grpChg chg="add mod">
          <ac:chgData name="Tao, Bill" userId="8bec7c3f-9b66-413c-b82f-fdf7bc0f8617" providerId="ADAL" clId="{B5516B8F-49F9-2F4C-85E5-33EDEEA9EAAE}" dt="2023-10-01T17:34:21.527" v="283" actId="1037"/>
          <ac:grpSpMkLst>
            <pc:docMk/>
            <pc:sldMk cId="1908899828" sldId="309"/>
            <ac:grpSpMk id="25" creationId="{6E3EC965-4488-F4AD-F674-9BDDDBDDF4BA}"/>
          </ac:grpSpMkLst>
        </pc:grpChg>
        <pc:grpChg chg="add del mod">
          <ac:chgData name="Tao, Bill" userId="8bec7c3f-9b66-413c-b82f-fdf7bc0f8617" providerId="ADAL" clId="{B5516B8F-49F9-2F4C-85E5-33EDEEA9EAAE}" dt="2023-10-01T17:35:50.862" v="347" actId="165"/>
          <ac:grpSpMkLst>
            <pc:docMk/>
            <pc:sldMk cId="1908899828" sldId="309"/>
            <ac:grpSpMk id="28" creationId="{54B54091-99D0-6C98-D8A7-8E65F986365A}"/>
          </ac:grpSpMkLst>
        </pc:grpChg>
        <pc:grpChg chg="add mod">
          <ac:chgData name="Tao, Bill" userId="8bec7c3f-9b66-413c-b82f-fdf7bc0f8617" providerId="ADAL" clId="{B5516B8F-49F9-2F4C-85E5-33EDEEA9EAAE}" dt="2023-10-01T22:03:55.908" v="451" actId="1035"/>
          <ac:grpSpMkLst>
            <pc:docMk/>
            <pc:sldMk cId="1908899828" sldId="309"/>
            <ac:grpSpMk id="29" creationId="{FA7C0400-68B7-B6D8-4270-F6F83357FA42}"/>
          </ac:grpSpMkLst>
        </pc:grpChg>
        <pc:grpChg chg="add mod">
          <ac:chgData name="Tao, Bill" userId="8bec7c3f-9b66-413c-b82f-fdf7bc0f8617" providerId="ADAL" clId="{B5516B8F-49F9-2F4C-85E5-33EDEEA9EAAE}" dt="2023-10-01T17:34:47.360" v="315" actId="1038"/>
          <ac:grpSpMkLst>
            <pc:docMk/>
            <pc:sldMk cId="1908899828" sldId="309"/>
            <ac:grpSpMk id="30" creationId="{F228515C-F4D4-CA77-4C8E-DF5F1933C445}"/>
          </ac:grpSpMkLst>
        </pc:grpChg>
        <pc:grpChg chg="add mod">
          <ac:chgData name="Tao, Bill" userId="8bec7c3f-9b66-413c-b82f-fdf7bc0f8617" providerId="ADAL" clId="{B5516B8F-49F9-2F4C-85E5-33EDEEA9EAAE}" dt="2023-10-01T17:34:32.650" v="291" actId="1037"/>
          <ac:grpSpMkLst>
            <pc:docMk/>
            <pc:sldMk cId="1908899828" sldId="309"/>
            <ac:grpSpMk id="36" creationId="{E6F1834A-A81C-FDE2-916E-2FA5A2140471}"/>
          </ac:grpSpMkLst>
        </pc:grpChg>
        <pc:grpChg chg="add mod">
          <ac:chgData name="Tao, Bill" userId="8bec7c3f-9b66-413c-b82f-fdf7bc0f8617" providerId="ADAL" clId="{B5516B8F-49F9-2F4C-85E5-33EDEEA9EAAE}" dt="2023-10-01T17:34:44.490" v="310" actId="1037"/>
          <ac:grpSpMkLst>
            <pc:docMk/>
            <pc:sldMk cId="1908899828" sldId="309"/>
            <ac:grpSpMk id="37" creationId="{85A8DAD3-23CA-0462-3D99-9B6C928D1BB4}"/>
          </ac:grpSpMkLst>
        </pc:grpChg>
        <pc:grpChg chg="add mod">
          <ac:chgData name="Tao, Bill" userId="8bec7c3f-9b66-413c-b82f-fdf7bc0f8617" providerId="ADAL" clId="{B5516B8F-49F9-2F4C-85E5-33EDEEA9EAAE}" dt="2023-10-01T22:04:01.037" v="466" actId="1036"/>
          <ac:grpSpMkLst>
            <pc:docMk/>
            <pc:sldMk cId="1908899828" sldId="309"/>
            <ac:grpSpMk id="39" creationId="{B4F60921-0010-AFE3-B6AB-7F6D4CE4CC09}"/>
          </ac:grpSpMkLst>
        </pc:grpChg>
        <pc:graphicFrameChg chg="add mod">
          <ac:chgData name="Tao, Bill" userId="8bec7c3f-9b66-413c-b82f-fdf7bc0f8617" providerId="ADAL" clId="{B5516B8F-49F9-2F4C-85E5-33EDEEA9EAAE}" dt="2023-10-01T22:03:43.067" v="431" actId="1076"/>
          <ac:graphicFrameMkLst>
            <pc:docMk/>
            <pc:sldMk cId="1908899828" sldId="309"/>
            <ac:graphicFrameMk id="38" creationId="{0B3FBC4A-EBF2-30AF-897F-2D7425775284}"/>
          </ac:graphicFrameMkLst>
        </pc:graphicFrameChg>
        <pc:graphicFrameChg chg="add mod">
          <ac:chgData name="Tao, Bill" userId="8bec7c3f-9b66-413c-b82f-fdf7bc0f8617" providerId="ADAL" clId="{B5516B8F-49F9-2F4C-85E5-33EDEEA9EAAE}" dt="2023-10-01T22:13:20.442" v="645" actId="1076"/>
          <ac:graphicFrameMkLst>
            <pc:docMk/>
            <pc:sldMk cId="1908899828" sldId="309"/>
            <ac:graphicFrameMk id="43" creationId="{2B704843-4667-9193-FC10-E45581DD89A3}"/>
          </ac:graphicFrameMkLst>
        </pc:graphicFrameChg>
        <pc:picChg chg="add mod topLvl">
          <ac:chgData name="Tao, Bill" userId="8bec7c3f-9b66-413c-b82f-fdf7bc0f8617" providerId="ADAL" clId="{B5516B8F-49F9-2F4C-85E5-33EDEEA9EAAE}" dt="2023-10-01T22:03:55.908" v="451" actId="1035"/>
          <ac:picMkLst>
            <pc:docMk/>
            <pc:sldMk cId="1908899828" sldId="309"/>
            <ac:picMk id="7" creationId="{A562D57D-8715-BF90-5B73-0155073AD831}"/>
          </ac:picMkLst>
        </pc:picChg>
        <pc:picChg chg="add mod topLvl">
          <ac:chgData name="Tao, Bill" userId="8bec7c3f-9b66-413c-b82f-fdf7bc0f8617" providerId="ADAL" clId="{B5516B8F-49F9-2F4C-85E5-33EDEEA9EAAE}" dt="2023-10-01T22:03:55.908" v="451" actId="1035"/>
          <ac:picMkLst>
            <pc:docMk/>
            <pc:sldMk cId="1908899828" sldId="309"/>
            <ac:picMk id="8" creationId="{F1F6DF6D-E915-65CA-25ED-2887A33DC15E}"/>
          </ac:picMkLst>
        </pc:picChg>
        <pc:picChg chg="add mod topLvl">
          <ac:chgData name="Tao, Bill" userId="8bec7c3f-9b66-413c-b82f-fdf7bc0f8617" providerId="ADAL" clId="{B5516B8F-49F9-2F4C-85E5-33EDEEA9EAAE}" dt="2023-10-01T22:03:55.908" v="451" actId="1035"/>
          <ac:picMkLst>
            <pc:docMk/>
            <pc:sldMk cId="1908899828" sldId="309"/>
            <ac:picMk id="9" creationId="{0CB13C49-8983-5655-C181-55EC8969F924}"/>
          </ac:picMkLst>
        </pc:picChg>
        <pc:picChg chg="add mod topLvl">
          <ac:chgData name="Tao, Bill" userId="8bec7c3f-9b66-413c-b82f-fdf7bc0f8617" providerId="ADAL" clId="{B5516B8F-49F9-2F4C-85E5-33EDEEA9EAAE}" dt="2023-10-01T22:03:51.319" v="443" actId="1036"/>
          <ac:picMkLst>
            <pc:docMk/>
            <pc:sldMk cId="1908899828" sldId="309"/>
            <ac:picMk id="26" creationId="{FD2BFA72-50A0-DE4D-24BE-9C70450D4FB9}"/>
          </ac:picMkLst>
        </pc:picChg>
        <pc:picChg chg="add mod topLvl">
          <ac:chgData name="Tao, Bill" userId="8bec7c3f-9b66-413c-b82f-fdf7bc0f8617" providerId="ADAL" clId="{B5516B8F-49F9-2F4C-85E5-33EDEEA9EAAE}" dt="2023-10-01T22:03:51.319" v="443" actId="1036"/>
          <ac:picMkLst>
            <pc:docMk/>
            <pc:sldMk cId="1908899828" sldId="309"/>
            <ac:picMk id="27" creationId="{8F1DE3A5-0061-A2B4-1181-A39AF4187975}"/>
          </ac:picMkLst>
        </pc:picChg>
        <pc:picChg chg="mod">
          <ac:chgData name="Tao, Bill" userId="8bec7c3f-9b66-413c-b82f-fdf7bc0f8617" providerId="ADAL" clId="{B5516B8F-49F9-2F4C-85E5-33EDEEA9EAAE}" dt="2023-10-01T17:34:08.973" v="250"/>
          <ac:picMkLst>
            <pc:docMk/>
            <pc:sldMk cId="1908899828" sldId="309"/>
            <ac:picMk id="31" creationId="{94198AE4-22F3-D184-0A26-DBF42F554D81}"/>
          </ac:picMkLst>
        </pc:picChg>
        <pc:picChg chg="mod">
          <ac:chgData name="Tao, Bill" userId="8bec7c3f-9b66-413c-b82f-fdf7bc0f8617" providerId="ADAL" clId="{B5516B8F-49F9-2F4C-85E5-33EDEEA9EAAE}" dt="2023-10-01T17:34:08.973" v="250"/>
          <ac:picMkLst>
            <pc:docMk/>
            <pc:sldMk cId="1908899828" sldId="309"/>
            <ac:picMk id="32" creationId="{D80A941B-94D8-E19D-B804-7C29AB79D113}"/>
          </ac:picMkLst>
        </pc:picChg>
        <pc:cxnChg chg="add mod topLvl">
          <ac:chgData name="Tao, Bill" userId="8bec7c3f-9b66-413c-b82f-fdf7bc0f8617" providerId="ADAL" clId="{B5516B8F-49F9-2F4C-85E5-33EDEEA9EAAE}" dt="2023-10-01T17:27:31.729" v="222" actId="165"/>
          <ac:cxnSpMkLst>
            <pc:docMk/>
            <pc:sldMk cId="1908899828" sldId="309"/>
            <ac:cxnSpMk id="19" creationId="{25541F09-C2F0-E075-1390-9C742C9CA489}"/>
          </ac:cxnSpMkLst>
        </pc:cxnChg>
        <pc:cxnChg chg="mod">
          <ac:chgData name="Tao, Bill" userId="8bec7c3f-9b66-413c-b82f-fdf7bc0f8617" providerId="ADAL" clId="{B5516B8F-49F9-2F4C-85E5-33EDEEA9EAAE}" dt="2023-10-01T17:34:08.973" v="250"/>
          <ac:cxnSpMkLst>
            <pc:docMk/>
            <pc:sldMk cId="1908899828" sldId="309"/>
            <ac:cxnSpMk id="33" creationId="{077C64BF-D54A-659E-B28B-6C6302326731}"/>
          </ac:cxnSpMkLst>
        </pc:cxnChg>
        <pc:cxnChg chg="mod">
          <ac:chgData name="Tao, Bill" userId="8bec7c3f-9b66-413c-b82f-fdf7bc0f8617" providerId="ADAL" clId="{B5516B8F-49F9-2F4C-85E5-33EDEEA9EAAE}" dt="2023-10-01T17:34:08.973" v="250"/>
          <ac:cxnSpMkLst>
            <pc:docMk/>
            <pc:sldMk cId="1908899828" sldId="309"/>
            <ac:cxnSpMk id="34" creationId="{962E0EC1-6A3D-1749-7A1B-C910BE2A3D47}"/>
          </ac:cxnSpMkLst>
        </pc:cxnChg>
        <pc:cxnChg chg="mod">
          <ac:chgData name="Tao, Bill" userId="8bec7c3f-9b66-413c-b82f-fdf7bc0f8617" providerId="ADAL" clId="{B5516B8F-49F9-2F4C-85E5-33EDEEA9EAAE}" dt="2023-10-01T17:34:08.973" v="250"/>
          <ac:cxnSpMkLst>
            <pc:docMk/>
            <pc:sldMk cId="1908899828" sldId="309"/>
            <ac:cxnSpMk id="35" creationId="{32B08BD5-FE88-4C15-904F-7474D19925A5}"/>
          </ac:cxnSpMkLst>
        </pc:cxnChg>
      </pc:sldChg>
      <pc:sldChg chg="addSp delSp modSp add mod delAnim modAnim modNotesTx">
        <pc:chgData name="Tao, Bill" userId="8bec7c3f-9b66-413c-b82f-fdf7bc0f8617" providerId="ADAL" clId="{B5516B8F-49F9-2F4C-85E5-33EDEEA9EAAE}" dt="2023-10-01T23:07:26.852" v="10541" actId="20577"/>
        <pc:sldMkLst>
          <pc:docMk/>
          <pc:sldMk cId="4226645165" sldId="310"/>
        </pc:sldMkLst>
        <pc:spChg chg="mod">
          <ac:chgData name="Tao, Bill" userId="8bec7c3f-9b66-413c-b82f-fdf7bc0f8617" providerId="ADAL" clId="{B5516B8F-49F9-2F4C-85E5-33EDEEA9EAAE}" dt="2023-10-01T22:06:46.981" v="483" actId="20577"/>
          <ac:spMkLst>
            <pc:docMk/>
            <pc:sldMk cId="4226645165" sldId="310"/>
            <ac:spMk id="2" creationId="{BA406752-C406-7ADB-ACB2-AE1221E6F751}"/>
          </ac:spMkLst>
        </pc:spChg>
        <pc:spChg chg="del">
          <ac:chgData name="Tao, Bill" userId="8bec7c3f-9b66-413c-b82f-fdf7bc0f8617" providerId="ADAL" clId="{B5516B8F-49F9-2F4C-85E5-33EDEEA9EAAE}" dt="2023-10-01T16:19:49.939" v="3" actId="478"/>
          <ac:spMkLst>
            <pc:docMk/>
            <pc:sldMk cId="4226645165" sldId="310"/>
            <ac:spMk id="3" creationId="{17EE9F27-369E-9546-1DEF-70D24A98F7E1}"/>
          </ac:spMkLst>
        </pc:spChg>
        <pc:spChg chg="add mod">
          <ac:chgData name="Tao, Bill" userId="8bec7c3f-9b66-413c-b82f-fdf7bc0f8617" providerId="ADAL" clId="{B5516B8F-49F9-2F4C-85E5-33EDEEA9EAAE}" dt="2023-10-01T22:16:00.363" v="650" actId="1076"/>
          <ac:spMkLst>
            <pc:docMk/>
            <pc:sldMk cId="4226645165" sldId="310"/>
            <ac:spMk id="7" creationId="{20A8C2E2-F698-5E5B-377D-E9DE16DC64B3}"/>
          </ac:spMkLst>
        </pc:spChg>
        <pc:spChg chg="add mod">
          <ac:chgData name="Tao, Bill" userId="8bec7c3f-9b66-413c-b82f-fdf7bc0f8617" providerId="ADAL" clId="{B5516B8F-49F9-2F4C-85E5-33EDEEA9EAAE}" dt="2023-10-01T22:10:12.496" v="625" actId="14100"/>
          <ac:spMkLst>
            <pc:docMk/>
            <pc:sldMk cId="4226645165" sldId="310"/>
            <ac:spMk id="8" creationId="{BE10FB5B-33BA-B664-258B-772976FC8D9A}"/>
          </ac:spMkLst>
        </pc:spChg>
        <pc:spChg chg="add mod">
          <ac:chgData name="Tao, Bill" userId="8bec7c3f-9b66-413c-b82f-fdf7bc0f8617" providerId="ADAL" clId="{B5516B8F-49F9-2F4C-85E5-33EDEEA9EAAE}" dt="2023-10-01T22:10:06.084" v="620" actId="1076"/>
          <ac:spMkLst>
            <pc:docMk/>
            <pc:sldMk cId="4226645165" sldId="310"/>
            <ac:spMk id="9" creationId="{E595FBC6-7290-BC66-0EDF-997BB0AED102}"/>
          </ac:spMkLst>
        </pc:spChg>
        <pc:spChg chg="del">
          <ac:chgData name="Tao, Bill" userId="8bec7c3f-9b66-413c-b82f-fdf7bc0f8617" providerId="ADAL" clId="{B5516B8F-49F9-2F4C-85E5-33EDEEA9EAAE}" dt="2023-10-01T16:19:49.939" v="3" actId="478"/>
          <ac:spMkLst>
            <pc:docMk/>
            <pc:sldMk cId="4226645165" sldId="310"/>
            <ac:spMk id="15" creationId="{441F5F7D-249F-0F3C-5B1C-B0AB64B42EA7}"/>
          </ac:spMkLst>
        </pc:spChg>
        <pc:spChg chg="del">
          <ac:chgData name="Tao, Bill" userId="8bec7c3f-9b66-413c-b82f-fdf7bc0f8617" providerId="ADAL" clId="{B5516B8F-49F9-2F4C-85E5-33EDEEA9EAAE}" dt="2023-10-01T16:19:49.939" v="3" actId="478"/>
          <ac:spMkLst>
            <pc:docMk/>
            <pc:sldMk cId="4226645165" sldId="310"/>
            <ac:spMk id="16" creationId="{672AC62D-690E-D631-C4FF-3F90102BDC15}"/>
          </ac:spMkLst>
        </pc:spChg>
        <pc:graphicFrameChg chg="add del mod">
          <ac:chgData name="Tao, Bill" userId="8bec7c3f-9b66-413c-b82f-fdf7bc0f8617" providerId="ADAL" clId="{B5516B8F-49F9-2F4C-85E5-33EDEEA9EAAE}" dt="2023-10-01T16:20:37.243" v="6" actId="478"/>
          <ac:graphicFrameMkLst>
            <pc:docMk/>
            <pc:sldMk cId="4226645165" sldId="310"/>
            <ac:graphicFrameMk id="4" creationId="{E4DD2C55-4928-2FF3-7487-510F93548458}"/>
          </ac:graphicFrameMkLst>
        </pc:graphicFrameChg>
        <pc:graphicFrameChg chg="add mod">
          <ac:chgData name="Tao, Bill" userId="8bec7c3f-9b66-413c-b82f-fdf7bc0f8617" providerId="ADAL" clId="{B5516B8F-49F9-2F4C-85E5-33EDEEA9EAAE}" dt="2023-10-01T22:06:55.941" v="486"/>
          <ac:graphicFrameMkLst>
            <pc:docMk/>
            <pc:sldMk cId="4226645165" sldId="310"/>
            <ac:graphicFrameMk id="5" creationId="{D19E4B7C-605E-8585-D11E-47B8E3593B51}"/>
          </ac:graphicFrameMkLst>
        </pc:graphicFrameChg>
        <pc:graphicFrameChg chg="add mod">
          <ac:chgData name="Tao, Bill" userId="8bec7c3f-9b66-413c-b82f-fdf7bc0f8617" providerId="ADAL" clId="{B5516B8F-49F9-2F4C-85E5-33EDEEA9EAAE}" dt="2023-10-01T22:07:05.246" v="512" actId="1035"/>
          <ac:graphicFrameMkLst>
            <pc:docMk/>
            <pc:sldMk cId="4226645165" sldId="310"/>
            <ac:graphicFrameMk id="6" creationId="{D19E4B7C-605E-8585-D11E-47B8E3593B51}"/>
          </ac:graphicFrameMkLst>
        </pc:graphicFrameChg>
        <pc:graphicFrameChg chg="del">
          <ac:chgData name="Tao, Bill" userId="8bec7c3f-9b66-413c-b82f-fdf7bc0f8617" providerId="ADAL" clId="{B5516B8F-49F9-2F4C-85E5-33EDEEA9EAAE}" dt="2023-10-01T16:19:45.941" v="2" actId="478"/>
          <ac:graphicFrameMkLst>
            <pc:docMk/>
            <pc:sldMk cId="4226645165" sldId="310"/>
            <ac:graphicFrameMk id="14" creationId="{D60F8D8A-E1C6-7B29-BC60-2967693C6BDF}"/>
          </ac:graphicFrameMkLst>
        </pc:graphicFrameChg>
      </pc:sldChg>
    </pc:docChg>
  </pc:docChgLst>
  <pc:docChgLst>
    <pc:chgData name="Tao, Bill" userId="8bec7c3f-9b66-413c-b82f-fdf7bc0f8617" providerId="ADAL" clId="{6C0742C6-18E0-45DA-937B-9CA1771CED04}"/>
    <pc:docChg chg="undo custSel addSld delSld modSld">
      <pc:chgData name="Tao, Bill" userId="8bec7c3f-9b66-413c-b82f-fdf7bc0f8617" providerId="ADAL" clId="{6C0742C6-18E0-45DA-937B-9CA1771CED04}" dt="2023-09-28T21:50:36.572" v="945" actId="729"/>
      <pc:docMkLst>
        <pc:docMk/>
      </pc:docMkLst>
      <pc:sldChg chg="modNotesTx">
        <pc:chgData name="Tao, Bill" userId="8bec7c3f-9b66-413c-b82f-fdf7bc0f8617" providerId="ADAL" clId="{6C0742C6-18E0-45DA-937B-9CA1771CED04}" dt="2023-09-28T18:01:05.974" v="444" actId="20577"/>
        <pc:sldMkLst>
          <pc:docMk/>
          <pc:sldMk cId="1276328212" sldId="256"/>
        </pc:sldMkLst>
      </pc:sldChg>
      <pc:sldChg chg="mod modShow modNotesTx">
        <pc:chgData name="Tao, Bill" userId="8bec7c3f-9b66-413c-b82f-fdf7bc0f8617" providerId="ADAL" clId="{6C0742C6-18E0-45DA-937B-9CA1771CED04}" dt="2023-09-28T20:26:08.359" v="718" actId="729"/>
        <pc:sldMkLst>
          <pc:docMk/>
          <pc:sldMk cId="123017951" sldId="257"/>
        </pc:sldMkLst>
      </pc:sldChg>
      <pc:sldChg chg="modSp mod modShow">
        <pc:chgData name="Tao, Bill" userId="8bec7c3f-9b66-413c-b82f-fdf7bc0f8617" providerId="ADAL" clId="{6C0742C6-18E0-45DA-937B-9CA1771CED04}" dt="2023-09-28T20:26:12.230" v="719" actId="729"/>
        <pc:sldMkLst>
          <pc:docMk/>
          <pc:sldMk cId="1946722197" sldId="258"/>
        </pc:sldMkLst>
        <pc:spChg chg="mod">
          <ac:chgData name="Tao, Bill" userId="8bec7c3f-9b66-413c-b82f-fdf7bc0f8617" providerId="ADAL" clId="{6C0742C6-18E0-45DA-937B-9CA1771CED04}" dt="2023-09-27T16:40:43.251" v="206" actId="20577"/>
          <ac:spMkLst>
            <pc:docMk/>
            <pc:sldMk cId="1946722197" sldId="258"/>
            <ac:spMk id="2" creationId="{33F9F1F2-A77F-4DB0-9DC6-70B7EC74C90F}"/>
          </ac:spMkLst>
        </pc:spChg>
      </pc:sldChg>
      <pc:sldChg chg="modSp mod modShow">
        <pc:chgData name="Tao, Bill" userId="8bec7c3f-9b66-413c-b82f-fdf7bc0f8617" providerId="ADAL" clId="{6C0742C6-18E0-45DA-937B-9CA1771CED04}" dt="2023-09-28T21:39:46.988" v="888" actId="729"/>
        <pc:sldMkLst>
          <pc:docMk/>
          <pc:sldMk cId="2551020923" sldId="260"/>
        </pc:sldMkLst>
        <pc:spChg chg="mod">
          <ac:chgData name="Tao, Bill" userId="8bec7c3f-9b66-413c-b82f-fdf7bc0f8617" providerId="ADAL" clId="{6C0742C6-18E0-45DA-937B-9CA1771CED04}" dt="2023-09-27T14:00:51.818" v="181" actId="207"/>
          <ac:spMkLst>
            <pc:docMk/>
            <pc:sldMk cId="2551020923" sldId="260"/>
            <ac:spMk id="67" creationId="{67370A69-78CF-DF27-DBB1-3E2C3597C06D}"/>
          </ac:spMkLst>
        </pc:spChg>
      </pc:sldChg>
      <pc:sldChg chg="mod modShow">
        <pc:chgData name="Tao, Bill" userId="8bec7c3f-9b66-413c-b82f-fdf7bc0f8617" providerId="ADAL" clId="{6C0742C6-18E0-45DA-937B-9CA1771CED04}" dt="2023-09-28T21:23:08.320" v="787" actId="729"/>
        <pc:sldMkLst>
          <pc:docMk/>
          <pc:sldMk cId="3353278724" sldId="261"/>
        </pc:sldMkLst>
      </pc:sldChg>
      <pc:sldChg chg="add">
        <pc:chgData name="Tao, Bill" userId="8bec7c3f-9b66-413c-b82f-fdf7bc0f8617" providerId="ADAL" clId="{6C0742C6-18E0-45DA-937B-9CA1771CED04}" dt="2023-09-28T21:40:03.067" v="890"/>
        <pc:sldMkLst>
          <pc:docMk/>
          <pc:sldMk cId="42278775" sldId="264"/>
        </pc:sldMkLst>
      </pc:sldChg>
      <pc:sldChg chg="del">
        <pc:chgData name="Tao, Bill" userId="8bec7c3f-9b66-413c-b82f-fdf7bc0f8617" providerId="ADAL" clId="{6C0742C6-18E0-45DA-937B-9CA1771CED04}" dt="2023-09-28T21:39:57.783" v="889" actId="2696"/>
        <pc:sldMkLst>
          <pc:docMk/>
          <pc:sldMk cId="232817091" sldId="264"/>
        </pc:sldMkLst>
      </pc:sldChg>
      <pc:sldChg chg="mod modShow">
        <pc:chgData name="Tao, Bill" userId="8bec7c3f-9b66-413c-b82f-fdf7bc0f8617" providerId="ADAL" clId="{6C0742C6-18E0-45DA-937B-9CA1771CED04}" dt="2023-09-28T21:50:27.964" v="944" actId="729"/>
        <pc:sldMkLst>
          <pc:docMk/>
          <pc:sldMk cId="3769739086" sldId="266"/>
        </pc:sldMkLst>
      </pc:sldChg>
      <pc:sldChg chg="mod modShow">
        <pc:chgData name="Tao, Bill" userId="8bec7c3f-9b66-413c-b82f-fdf7bc0f8617" providerId="ADAL" clId="{6C0742C6-18E0-45DA-937B-9CA1771CED04}" dt="2023-09-28T21:50:27.964" v="944" actId="729"/>
        <pc:sldMkLst>
          <pc:docMk/>
          <pc:sldMk cId="1428716097" sldId="269"/>
        </pc:sldMkLst>
      </pc:sldChg>
      <pc:sldChg chg="del">
        <pc:chgData name="Tao, Bill" userId="8bec7c3f-9b66-413c-b82f-fdf7bc0f8617" providerId="ADAL" clId="{6C0742C6-18E0-45DA-937B-9CA1771CED04}" dt="2023-09-28T21:39:57.783" v="889" actId="2696"/>
        <pc:sldMkLst>
          <pc:docMk/>
          <pc:sldMk cId="2780060647" sldId="270"/>
        </pc:sldMkLst>
      </pc:sldChg>
      <pc:sldChg chg="add">
        <pc:chgData name="Tao, Bill" userId="8bec7c3f-9b66-413c-b82f-fdf7bc0f8617" providerId="ADAL" clId="{6C0742C6-18E0-45DA-937B-9CA1771CED04}" dt="2023-09-28T21:40:03.067" v="890"/>
        <pc:sldMkLst>
          <pc:docMk/>
          <pc:sldMk cId="2855221041" sldId="270"/>
        </pc:sldMkLst>
      </pc:sldChg>
      <pc:sldChg chg="add">
        <pc:chgData name="Tao, Bill" userId="8bec7c3f-9b66-413c-b82f-fdf7bc0f8617" providerId="ADAL" clId="{6C0742C6-18E0-45DA-937B-9CA1771CED04}" dt="2023-09-28T21:40:03.067" v="890"/>
        <pc:sldMkLst>
          <pc:docMk/>
          <pc:sldMk cId="2218092874" sldId="271"/>
        </pc:sldMkLst>
      </pc:sldChg>
      <pc:sldChg chg="del">
        <pc:chgData name="Tao, Bill" userId="8bec7c3f-9b66-413c-b82f-fdf7bc0f8617" providerId="ADAL" clId="{6C0742C6-18E0-45DA-937B-9CA1771CED04}" dt="2023-09-28T21:39:57.783" v="889" actId="2696"/>
        <pc:sldMkLst>
          <pc:docMk/>
          <pc:sldMk cId="2951132577" sldId="271"/>
        </pc:sldMkLst>
      </pc:sldChg>
      <pc:sldChg chg="mod modShow">
        <pc:chgData name="Tao, Bill" userId="8bec7c3f-9b66-413c-b82f-fdf7bc0f8617" providerId="ADAL" clId="{6C0742C6-18E0-45DA-937B-9CA1771CED04}" dt="2023-09-26T01:29:33.202" v="24" actId="729"/>
        <pc:sldMkLst>
          <pc:docMk/>
          <pc:sldMk cId="2361569893" sldId="272"/>
        </pc:sldMkLst>
      </pc:sldChg>
      <pc:sldChg chg="addSp modSp mod modAnim">
        <pc:chgData name="Tao, Bill" userId="8bec7c3f-9b66-413c-b82f-fdf7bc0f8617" providerId="ADAL" clId="{6C0742C6-18E0-45DA-937B-9CA1771CED04}" dt="2023-09-26T00:57:26.796" v="20" actId="14100"/>
        <pc:sldMkLst>
          <pc:docMk/>
          <pc:sldMk cId="2066724343" sldId="273"/>
        </pc:sldMkLst>
        <pc:spChg chg="add mod">
          <ac:chgData name="Tao, Bill" userId="8bec7c3f-9b66-413c-b82f-fdf7bc0f8617" providerId="ADAL" clId="{6C0742C6-18E0-45DA-937B-9CA1771CED04}" dt="2023-09-26T00:57:26.796" v="20" actId="14100"/>
          <ac:spMkLst>
            <pc:docMk/>
            <pc:sldMk cId="2066724343" sldId="273"/>
            <ac:spMk id="3" creationId="{17EE9F27-369E-9546-1DEF-70D24A98F7E1}"/>
          </ac:spMkLst>
        </pc:spChg>
      </pc:sldChg>
      <pc:sldChg chg="modSp mod">
        <pc:chgData name="Tao, Bill" userId="8bec7c3f-9b66-413c-b82f-fdf7bc0f8617" providerId="ADAL" clId="{6C0742C6-18E0-45DA-937B-9CA1771CED04}" dt="2023-09-27T13:52:25.685" v="138" actId="20577"/>
        <pc:sldMkLst>
          <pc:docMk/>
          <pc:sldMk cId="3976351677" sldId="274"/>
        </pc:sldMkLst>
        <pc:spChg chg="mod">
          <ac:chgData name="Tao, Bill" userId="8bec7c3f-9b66-413c-b82f-fdf7bc0f8617" providerId="ADAL" clId="{6C0742C6-18E0-45DA-937B-9CA1771CED04}" dt="2023-09-27T13:52:25.685" v="138" actId="20577"/>
          <ac:spMkLst>
            <pc:docMk/>
            <pc:sldMk cId="3976351677" sldId="274"/>
            <ac:spMk id="9" creationId="{767AF50D-D224-FFF9-6655-0FF71C29938E}"/>
          </ac:spMkLst>
        </pc:spChg>
      </pc:sldChg>
      <pc:sldChg chg="modSp mod">
        <pc:chgData name="Tao, Bill" userId="8bec7c3f-9b66-413c-b82f-fdf7bc0f8617" providerId="ADAL" clId="{6C0742C6-18E0-45DA-937B-9CA1771CED04}" dt="2023-09-28T19:12:21.014" v="530" actId="1076"/>
        <pc:sldMkLst>
          <pc:docMk/>
          <pc:sldMk cId="2434560040" sldId="277"/>
        </pc:sldMkLst>
        <pc:picChg chg="mod">
          <ac:chgData name="Tao, Bill" userId="8bec7c3f-9b66-413c-b82f-fdf7bc0f8617" providerId="ADAL" clId="{6C0742C6-18E0-45DA-937B-9CA1771CED04}" dt="2023-09-28T19:12:21.014" v="530" actId="1076"/>
          <ac:picMkLst>
            <pc:docMk/>
            <pc:sldMk cId="2434560040" sldId="277"/>
            <ac:picMk id="3" creationId="{78D49571-C2CB-0D14-6946-C064363876DF}"/>
          </ac:picMkLst>
        </pc:picChg>
      </pc:sldChg>
      <pc:sldChg chg="addSp delSp modSp mod modShow">
        <pc:chgData name="Tao, Bill" userId="8bec7c3f-9b66-413c-b82f-fdf7bc0f8617" providerId="ADAL" clId="{6C0742C6-18E0-45DA-937B-9CA1771CED04}" dt="2023-09-28T20:26:14.955" v="720" actId="729"/>
        <pc:sldMkLst>
          <pc:docMk/>
          <pc:sldMk cId="2743858529" sldId="278"/>
        </pc:sldMkLst>
        <pc:spChg chg="mod">
          <ac:chgData name="Tao, Bill" userId="8bec7c3f-9b66-413c-b82f-fdf7bc0f8617" providerId="ADAL" clId="{6C0742C6-18E0-45DA-937B-9CA1771CED04}" dt="2023-09-27T16:40:50.631" v="223" actId="20577"/>
          <ac:spMkLst>
            <pc:docMk/>
            <pc:sldMk cId="2743858529" sldId="278"/>
            <ac:spMk id="2" creationId="{33F9F1F2-A77F-4DB0-9DC6-70B7EC74C90F}"/>
          </ac:spMkLst>
        </pc:spChg>
        <pc:picChg chg="add del mod">
          <ac:chgData name="Tao, Bill" userId="8bec7c3f-9b66-413c-b82f-fdf7bc0f8617" providerId="ADAL" clId="{6C0742C6-18E0-45DA-937B-9CA1771CED04}" dt="2023-09-27T16:25:07.076" v="189" actId="478"/>
          <ac:picMkLst>
            <pc:docMk/>
            <pc:sldMk cId="2743858529" sldId="278"/>
            <ac:picMk id="1026" creationId="{BA210280-51B0-8FD1-C77A-7DD472A79611}"/>
          </ac:picMkLst>
        </pc:picChg>
      </pc:sldChg>
      <pc:sldChg chg="modSp mod modShow">
        <pc:chgData name="Tao, Bill" userId="8bec7c3f-9b66-413c-b82f-fdf7bc0f8617" providerId="ADAL" clId="{6C0742C6-18E0-45DA-937B-9CA1771CED04}" dt="2023-09-28T20:26:22.883" v="722" actId="729"/>
        <pc:sldMkLst>
          <pc:docMk/>
          <pc:sldMk cId="571604529" sldId="279"/>
        </pc:sldMkLst>
        <pc:spChg chg="mod">
          <ac:chgData name="Tao, Bill" userId="8bec7c3f-9b66-413c-b82f-fdf7bc0f8617" providerId="ADAL" clId="{6C0742C6-18E0-45DA-937B-9CA1771CED04}" dt="2023-09-28T18:23:36.552" v="523" actId="207"/>
          <ac:spMkLst>
            <pc:docMk/>
            <pc:sldMk cId="571604529" sldId="279"/>
            <ac:spMk id="3" creationId="{7E5794A2-2C21-E145-9B15-FF29A6C21B51}"/>
          </ac:spMkLst>
        </pc:spChg>
      </pc:sldChg>
      <pc:sldChg chg="addSp delSp mod modShow">
        <pc:chgData name="Tao, Bill" userId="8bec7c3f-9b66-413c-b82f-fdf7bc0f8617" providerId="ADAL" clId="{6C0742C6-18E0-45DA-937B-9CA1771CED04}" dt="2023-09-28T20:26:17.447" v="721" actId="729"/>
        <pc:sldMkLst>
          <pc:docMk/>
          <pc:sldMk cId="459251111" sldId="282"/>
        </pc:sldMkLst>
        <pc:picChg chg="add del">
          <ac:chgData name="Tao, Bill" userId="8bec7c3f-9b66-413c-b82f-fdf7bc0f8617" providerId="ADAL" clId="{6C0742C6-18E0-45DA-937B-9CA1771CED04}" dt="2023-09-27T16:41:12.097" v="225"/>
          <ac:picMkLst>
            <pc:docMk/>
            <pc:sldMk cId="459251111" sldId="282"/>
            <ac:picMk id="2050" creationId="{2E87F79D-AE1A-2EBA-1DF0-6952214D2BDA}"/>
          </ac:picMkLst>
        </pc:picChg>
      </pc:sldChg>
      <pc:sldChg chg="mod modShow">
        <pc:chgData name="Tao, Bill" userId="8bec7c3f-9b66-413c-b82f-fdf7bc0f8617" providerId="ADAL" clId="{6C0742C6-18E0-45DA-937B-9CA1771CED04}" dt="2023-09-27T14:30:35.352" v="186" actId="729"/>
        <pc:sldMkLst>
          <pc:docMk/>
          <pc:sldMk cId="3956846160" sldId="283"/>
        </pc:sldMkLst>
      </pc:sldChg>
      <pc:sldChg chg="modSp mod">
        <pc:chgData name="Tao, Bill" userId="8bec7c3f-9b66-413c-b82f-fdf7bc0f8617" providerId="ADAL" clId="{6C0742C6-18E0-45DA-937B-9CA1771CED04}" dt="2023-09-28T21:50:12.026" v="941" actId="20577"/>
        <pc:sldMkLst>
          <pc:docMk/>
          <pc:sldMk cId="1145975052" sldId="284"/>
        </pc:sldMkLst>
        <pc:spChg chg="mod">
          <ac:chgData name="Tao, Bill" userId="8bec7c3f-9b66-413c-b82f-fdf7bc0f8617" providerId="ADAL" clId="{6C0742C6-18E0-45DA-937B-9CA1771CED04}" dt="2023-09-28T21:50:12.026" v="941" actId="20577"/>
          <ac:spMkLst>
            <pc:docMk/>
            <pc:sldMk cId="1145975052" sldId="284"/>
            <ac:spMk id="2" creationId="{041F6F5A-C8E7-B323-5F85-23E25E59FD9E}"/>
          </ac:spMkLst>
        </pc:spChg>
      </pc:sldChg>
      <pc:sldChg chg="add">
        <pc:chgData name="Tao, Bill" userId="8bec7c3f-9b66-413c-b82f-fdf7bc0f8617" providerId="ADAL" clId="{6C0742C6-18E0-45DA-937B-9CA1771CED04}" dt="2023-09-28T21:40:03.067" v="890"/>
        <pc:sldMkLst>
          <pc:docMk/>
          <pc:sldMk cId="1113079749" sldId="286"/>
        </pc:sldMkLst>
      </pc:sldChg>
      <pc:sldChg chg="modSp del mod modNotesTx">
        <pc:chgData name="Tao, Bill" userId="8bec7c3f-9b66-413c-b82f-fdf7bc0f8617" providerId="ADAL" clId="{6C0742C6-18E0-45DA-937B-9CA1771CED04}" dt="2023-09-28T21:39:57.783" v="889" actId="2696"/>
        <pc:sldMkLst>
          <pc:docMk/>
          <pc:sldMk cId="1932381458" sldId="286"/>
        </pc:sldMkLst>
        <pc:spChg chg="mod">
          <ac:chgData name="Tao, Bill" userId="8bec7c3f-9b66-413c-b82f-fdf7bc0f8617" providerId="ADAL" clId="{6C0742C6-18E0-45DA-937B-9CA1771CED04}" dt="2023-09-27T14:01:22.082" v="184" actId="207"/>
          <ac:spMkLst>
            <pc:docMk/>
            <pc:sldMk cId="1932381458" sldId="286"/>
            <ac:spMk id="9" creationId="{2E6EFC63-9F03-309D-9E6F-069E58CE18A9}"/>
          </ac:spMkLst>
        </pc:spChg>
        <pc:spChg chg="mod">
          <ac:chgData name="Tao, Bill" userId="8bec7c3f-9b66-413c-b82f-fdf7bc0f8617" providerId="ADAL" clId="{6C0742C6-18E0-45DA-937B-9CA1771CED04}" dt="2023-09-27T14:01:22.082" v="184" actId="207"/>
          <ac:spMkLst>
            <pc:docMk/>
            <pc:sldMk cId="1932381458" sldId="286"/>
            <ac:spMk id="10" creationId="{0884B75D-6415-1B03-70B2-DA73AADC5196}"/>
          </ac:spMkLst>
        </pc:spChg>
      </pc:sldChg>
      <pc:sldChg chg="mod modShow">
        <pc:chgData name="Tao, Bill" userId="8bec7c3f-9b66-413c-b82f-fdf7bc0f8617" providerId="ADAL" clId="{6C0742C6-18E0-45DA-937B-9CA1771CED04}" dt="2023-09-28T21:50:27.964" v="944" actId="729"/>
        <pc:sldMkLst>
          <pc:docMk/>
          <pc:sldMk cId="3056930209" sldId="288"/>
        </pc:sldMkLst>
      </pc:sldChg>
      <pc:sldChg chg="modSp mod modShow">
        <pc:chgData name="Tao, Bill" userId="8bec7c3f-9b66-413c-b82f-fdf7bc0f8617" providerId="ADAL" clId="{6C0742C6-18E0-45DA-937B-9CA1771CED04}" dt="2023-09-28T21:50:22.318" v="943" actId="729"/>
        <pc:sldMkLst>
          <pc:docMk/>
          <pc:sldMk cId="2079853525" sldId="289"/>
        </pc:sldMkLst>
        <pc:spChg chg="mod">
          <ac:chgData name="Tao, Bill" userId="8bec7c3f-9b66-413c-b82f-fdf7bc0f8617" providerId="ADAL" clId="{6C0742C6-18E0-45DA-937B-9CA1771CED04}" dt="2023-09-26T01:39:02.149" v="86" actId="20577"/>
          <ac:spMkLst>
            <pc:docMk/>
            <pc:sldMk cId="2079853525" sldId="289"/>
            <ac:spMk id="2" creationId="{351BC13B-AD2A-358E-A88D-0307E5FBC373}"/>
          </ac:spMkLst>
        </pc:spChg>
      </pc:sldChg>
      <pc:sldChg chg="modSp mod">
        <pc:chgData name="Tao, Bill" userId="8bec7c3f-9b66-413c-b82f-fdf7bc0f8617" providerId="ADAL" clId="{6C0742C6-18E0-45DA-937B-9CA1771CED04}" dt="2023-09-27T14:01:50.474" v="185" actId="207"/>
        <pc:sldMkLst>
          <pc:docMk/>
          <pc:sldMk cId="258330789" sldId="290"/>
        </pc:sldMkLst>
        <pc:spChg chg="mod">
          <ac:chgData name="Tao, Bill" userId="8bec7c3f-9b66-413c-b82f-fdf7bc0f8617" providerId="ADAL" clId="{6C0742C6-18E0-45DA-937B-9CA1771CED04}" dt="2023-09-27T14:01:50.474" v="185" actId="207"/>
          <ac:spMkLst>
            <pc:docMk/>
            <pc:sldMk cId="258330789" sldId="290"/>
            <ac:spMk id="34" creationId="{3C710E74-D7D7-103E-7358-5CD70A15A75D}"/>
          </ac:spMkLst>
        </pc:spChg>
      </pc:sldChg>
      <pc:sldChg chg="mod modShow">
        <pc:chgData name="Tao, Bill" userId="8bec7c3f-9b66-413c-b82f-fdf7bc0f8617" providerId="ADAL" clId="{6C0742C6-18E0-45DA-937B-9CA1771CED04}" dt="2023-09-28T21:50:17.948" v="942" actId="729"/>
        <pc:sldMkLst>
          <pc:docMk/>
          <pc:sldMk cId="2491976709" sldId="293"/>
        </pc:sldMkLst>
      </pc:sldChg>
      <pc:sldChg chg="mod modShow">
        <pc:chgData name="Tao, Bill" userId="8bec7c3f-9b66-413c-b82f-fdf7bc0f8617" providerId="ADAL" clId="{6C0742C6-18E0-45DA-937B-9CA1771CED04}" dt="2023-09-28T21:50:36.572" v="945" actId="729"/>
        <pc:sldMkLst>
          <pc:docMk/>
          <pc:sldMk cId="3916521082" sldId="294"/>
        </pc:sldMkLst>
      </pc:sldChg>
      <pc:sldChg chg="addSp delSp modSp mod delAnim modAnim modNotesTx">
        <pc:chgData name="Tao, Bill" userId="8bec7c3f-9b66-413c-b82f-fdf7bc0f8617" providerId="ADAL" clId="{6C0742C6-18E0-45DA-937B-9CA1771CED04}" dt="2023-09-28T19:33:46.881" v="549" actId="14100"/>
        <pc:sldMkLst>
          <pc:docMk/>
          <pc:sldMk cId="3097810610" sldId="296"/>
        </pc:sldMkLst>
        <pc:spChg chg="add del mod">
          <ac:chgData name="Tao, Bill" userId="8bec7c3f-9b66-413c-b82f-fdf7bc0f8617" providerId="ADAL" clId="{6C0742C6-18E0-45DA-937B-9CA1771CED04}" dt="2023-09-28T19:32:50.260" v="539" actId="478"/>
          <ac:spMkLst>
            <pc:docMk/>
            <pc:sldMk cId="3097810610" sldId="296"/>
            <ac:spMk id="14" creationId="{8863030B-F4FF-2A86-5C99-1FB9F6498A00}"/>
          </ac:spMkLst>
        </pc:spChg>
        <pc:grpChg chg="add mod">
          <ac:chgData name="Tao, Bill" userId="8bec7c3f-9b66-413c-b82f-fdf7bc0f8617" providerId="ADAL" clId="{6C0742C6-18E0-45DA-937B-9CA1771CED04}" dt="2023-09-28T19:33:04.131" v="544" actId="1076"/>
          <ac:grpSpMkLst>
            <pc:docMk/>
            <pc:sldMk cId="3097810610" sldId="296"/>
            <ac:grpSpMk id="15" creationId="{A411314B-E031-60DF-7E48-55612F611F2C}"/>
          </ac:grpSpMkLst>
        </pc:grpChg>
        <pc:grpChg chg="add mod">
          <ac:chgData name="Tao, Bill" userId="8bec7c3f-9b66-413c-b82f-fdf7bc0f8617" providerId="ADAL" clId="{6C0742C6-18E0-45DA-937B-9CA1771CED04}" dt="2023-09-28T19:33:46.881" v="549" actId="14100"/>
          <ac:grpSpMkLst>
            <pc:docMk/>
            <pc:sldMk cId="3097810610" sldId="296"/>
            <ac:grpSpMk id="21" creationId="{8A2B07B9-1338-A117-7EDC-10F92F43D322}"/>
          </ac:grpSpMkLst>
        </pc:grpChg>
        <pc:picChg chg="mod">
          <ac:chgData name="Tao, Bill" userId="8bec7c3f-9b66-413c-b82f-fdf7bc0f8617" providerId="ADAL" clId="{6C0742C6-18E0-45DA-937B-9CA1771CED04}" dt="2023-09-28T19:32:16.918" v="536" actId="1076"/>
          <ac:picMkLst>
            <pc:docMk/>
            <pc:sldMk cId="3097810610" sldId="296"/>
            <ac:picMk id="5" creationId="{64C82B6E-FDFC-0764-731B-F32B379BE6B7}"/>
          </ac:picMkLst>
        </pc:picChg>
        <pc:picChg chg="mod">
          <ac:chgData name="Tao, Bill" userId="8bec7c3f-9b66-413c-b82f-fdf7bc0f8617" providerId="ADAL" clId="{6C0742C6-18E0-45DA-937B-9CA1771CED04}" dt="2023-09-28T19:32:12.526" v="535" actId="1076"/>
          <ac:picMkLst>
            <pc:docMk/>
            <pc:sldMk cId="3097810610" sldId="296"/>
            <ac:picMk id="7" creationId="{8853735C-80DE-71CC-8F77-F19DDEC4DAF0}"/>
          </ac:picMkLst>
        </pc:picChg>
        <pc:picChg chg="add mod">
          <ac:chgData name="Tao, Bill" userId="8bec7c3f-9b66-413c-b82f-fdf7bc0f8617" providerId="ADAL" clId="{6C0742C6-18E0-45DA-937B-9CA1771CED04}" dt="2023-09-28T19:32:47.182" v="538" actId="164"/>
          <ac:picMkLst>
            <pc:docMk/>
            <pc:sldMk cId="3097810610" sldId="296"/>
            <ac:picMk id="8" creationId="{83C22D16-3422-5331-5433-78FDB55B65DC}"/>
          </ac:picMkLst>
        </pc:picChg>
        <pc:picChg chg="add mod">
          <ac:chgData name="Tao, Bill" userId="8bec7c3f-9b66-413c-b82f-fdf7bc0f8617" providerId="ADAL" clId="{6C0742C6-18E0-45DA-937B-9CA1771CED04}" dt="2023-09-28T19:32:47.182" v="538" actId="164"/>
          <ac:picMkLst>
            <pc:docMk/>
            <pc:sldMk cId="3097810610" sldId="296"/>
            <ac:picMk id="9" creationId="{1A7BFF33-D477-C2BF-6ECC-8453535D7C4F}"/>
          </ac:picMkLst>
        </pc:picChg>
        <pc:picChg chg="del">
          <ac:chgData name="Tao, Bill" userId="8bec7c3f-9b66-413c-b82f-fdf7bc0f8617" providerId="ADAL" clId="{6C0742C6-18E0-45DA-937B-9CA1771CED04}" dt="2023-09-27T13:52:47.138" v="139" actId="478"/>
          <ac:picMkLst>
            <pc:docMk/>
            <pc:sldMk cId="3097810610" sldId="296"/>
            <ac:picMk id="9" creationId="{802224D9-D10E-ADFE-CB61-C79EFCFABFC3}"/>
          </ac:picMkLst>
        </pc:picChg>
        <pc:picChg chg="add mod">
          <ac:chgData name="Tao, Bill" userId="8bec7c3f-9b66-413c-b82f-fdf7bc0f8617" providerId="ADAL" clId="{6C0742C6-18E0-45DA-937B-9CA1771CED04}" dt="2023-09-28T19:32:47.182" v="538" actId="164"/>
          <ac:picMkLst>
            <pc:docMk/>
            <pc:sldMk cId="3097810610" sldId="296"/>
            <ac:picMk id="10" creationId="{063E8427-6D00-1247-955D-700C2D7E633B}"/>
          </ac:picMkLst>
        </pc:picChg>
        <pc:picChg chg="add mod">
          <ac:chgData name="Tao, Bill" userId="8bec7c3f-9b66-413c-b82f-fdf7bc0f8617" providerId="ADAL" clId="{6C0742C6-18E0-45DA-937B-9CA1771CED04}" dt="2023-09-28T19:33:35.420" v="546" actId="164"/>
          <ac:picMkLst>
            <pc:docMk/>
            <pc:sldMk cId="3097810610" sldId="296"/>
            <ac:picMk id="16" creationId="{28B33315-4F66-E0A1-B70C-3A635C23E643}"/>
          </ac:picMkLst>
        </pc:picChg>
        <pc:picChg chg="add mod">
          <ac:chgData name="Tao, Bill" userId="8bec7c3f-9b66-413c-b82f-fdf7bc0f8617" providerId="ADAL" clId="{6C0742C6-18E0-45DA-937B-9CA1771CED04}" dt="2023-09-28T19:33:35.420" v="546" actId="164"/>
          <ac:picMkLst>
            <pc:docMk/>
            <pc:sldMk cId="3097810610" sldId="296"/>
            <ac:picMk id="17" creationId="{3B3CAB0B-B2DA-788C-3181-6D2A035C5C25}"/>
          </ac:picMkLst>
        </pc:picChg>
        <pc:cxnChg chg="mod">
          <ac:chgData name="Tao, Bill" userId="8bec7c3f-9b66-413c-b82f-fdf7bc0f8617" providerId="ADAL" clId="{6C0742C6-18E0-45DA-937B-9CA1771CED04}" dt="2023-09-28T19:32:16.918" v="536" actId="1076"/>
          <ac:cxnSpMkLst>
            <pc:docMk/>
            <pc:sldMk cId="3097810610" sldId="296"/>
            <ac:cxnSpMk id="6" creationId="{745A242F-D787-09A1-33CC-E3EA5EC618E9}"/>
          </ac:cxnSpMkLst>
        </pc:cxnChg>
        <pc:cxnChg chg="add mod">
          <ac:chgData name="Tao, Bill" userId="8bec7c3f-9b66-413c-b82f-fdf7bc0f8617" providerId="ADAL" clId="{6C0742C6-18E0-45DA-937B-9CA1771CED04}" dt="2023-09-28T19:32:47.182" v="538" actId="164"/>
          <ac:cxnSpMkLst>
            <pc:docMk/>
            <pc:sldMk cId="3097810610" sldId="296"/>
            <ac:cxnSpMk id="11" creationId="{73FDFC2F-6888-CDBC-8A74-916A999B4EF8}"/>
          </ac:cxnSpMkLst>
        </pc:cxnChg>
        <pc:cxnChg chg="add mod">
          <ac:chgData name="Tao, Bill" userId="8bec7c3f-9b66-413c-b82f-fdf7bc0f8617" providerId="ADAL" clId="{6C0742C6-18E0-45DA-937B-9CA1771CED04}" dt="2023-09-28T19:32:47.182" v="538" actId="164"/>
          <ac:cxnSpMkLst>
            <pc:docMk/>
            <pc:sldMk cId="3097810610" sldId="296"/>
            <ac:cxnSpMk id="13" creationId="{15A37560-ECA8-71C5-7E01-A89492C63B61}"/>
          </ac:cxnSpMkLst>
        </pc:cxnChg>
        <pc:cxnChg chg="add mod">
          <ac:chgData name="Tao, Bill" userId="8bec7c3f-9b66-413c-b82f-fdf7bc0f8617" providerId="ADAL" clId="{6C0742C6-18E0-45DA-937B-9CA1771CED04}" dt="2023-09-28T19:33:35.420" v="546" actId="164"/>
          <ac:cxnSpMkLst>
            <pc:docMk/>
            <pc:sldMk cId="3097810610" sldId="296"/>
            <ac:cxnSpMk id="18" creationId="{043050B7-0066-3425-59A8-67C91B3511B2}"/>
          </ac:cxnSpMkLst>
        </pc:cxnChg>
        <pc:cxnChg chg="add mod">
          <ac:chgData name="Tao, Bill" userId="8bec7c3f-9b66-413c-b82f-fdf7bc0f8617" providerId="ADAL" clId="{6C0742C6-18E0-45DA-937B-9CA1771CED04}" dt="2023-09-28T19:33:35.420" v="546" actId="164"/>
          <ac:cxnSpMkLst>
            <pc:docMk/>
            <pc:sldMk cId="3097810610" sldId="296"/>
            <ac:cxnSpMk id="19" creationId="{8BAA125D-4BC8-F9D4-9609-72BAADE78669}"/>
          </ac:cxnSpMkLst>
        </pc:cxnChg>
        <pc:cxnChg chg="add mod">
          <ac:chgData name="Tao, Bill" userId="8bec7c3f-9b66-413c-b82f-fdf7bc0f8617" providerId="ADAL" clId="{6C0742C6-18E0-45DA-937B-9CA1771CED04}" dt="2023-09-28T19:33:35.420" v="546" actId="164"/>
          <ac:cxnSpMkLst>
            <pc:docMk/>
            <pc:sldMk cId="3097810610" sldId="296"/>
            <ac:cxnSpMk id="20" creationId="{0D12EE91-33A4-C0F5-4B35-B456CD764138}"/>
          </ac:cxnSpMkLst>
        </pc:cxnChg>
      </pc:sldChg>
      <pc:sldChg chg="modSp add mod modShow">
        <pc:chgData name="Tao, Bill" userId="8bec7c3f-9b66-413c-b82f-fdf7bc0f8617" providerId="ADAL" clId="{6C0742C6-18E0-45DA-937B-9CA1771CED04}" dt="2023-09-28T20:26:25.244" v="723" actId="729"/>
        <pc:sldMkLst>
          <pc:docMk/>
          <pc:sldMk cId="537109910" sldId="297"/>
        </pc:sldMkLst>
        <pc:spChg chg="mod">
          <ac:chgData name="Tao, Bill" userId="8bec7c3f-9b66-413c-b82f-fdf7bc0f8617" providerId="ADAL" clId="{6C0742C6-18E0-45DA-937B-9CA1771CED04}" dt="2023-09-28T18:23:47.160" v="524" actId="207"/>
          <ac:spMkLst>
            <pc:docMk/>
            <pc:sldMk cId="537109910" sldId="297"/>
            <ac:spMk id="3" creationId="{7E5794A2-2C21-E145-9B15-FF29A6C21B51}"/>
          </ac:spMkLst>
        </pc:spChg>
      </pc:sldChg>
      <pc:sldChg chg="add">
        <pc:chgData name="Tao, Bill" userId="8bec7c3f-9b66-413c-b82f-fdf7bc0f8617" providerId="ADAL" clId="{6C0742C6-18E0-45DA-937B-9CA1771CED04}" dt="2023-09-28T19:11:55.575" v="525"/>
        <pc:sldMkLst>
          <pc:docMk/>
          <pc:sldMk cId="651750069" sldId="298"/>
        </pc:sldMkLst>
      </pc:sldChg>
      <pc:sldChg chg="addSp delSp modSp mod">
        <pc:chgData name="Tao, Bill" userId="8bec7c3f-9b66-413c-b82f-fdf7bc0f8617" providerId="ADAL" clId="{6C0742C6-18E0-45DA-937B-9CA1771CED04}" dt="2023-09-28T20:56:25.182" v="770" actId="170"/>
        <pc:sldMkLst>
          <pc:docMk/>
          <pc:sldMk cId="1067262160" sldId="299"/>
        </pc:sldMkLst>
        <pc:spChg chg="del">
          <ac:chgData name="Tao, Bill" userId="8bec7c3f-9b66-413c-b82f-fdf7bc0f8617" providerId="ADAL" clId="{6C0742C6-18E0-45DA-937B-9CA1771CED04}" dt="2023-09-28T20:14:09.357" v="550" actId="478"/>
          <ac:spMkLst>
            <pc:docMk/>
            <pc:sldMk cId="1067262160" sldId="299"/>
            <ac:spMk id="3" creationId="{E854D5C9-AA9E-61CD-72C1-D5C4C7960B19}"/>
          </ac:spMkLst>
        </pc:spChg>
        <pc:spChg chg="del mod">
          <ac:chgData name="Tao, Bill" userId="8bec7c3f-9b66-413c-b82f-fdf7bc0f8617" providerId="ADAL" clId="{6C0742C6-18E0-45DA-937B-9CA1771CED04}" dt="2023-09-28T20:14:13.213" v="552" actId="478"/>
          <ac:spMkLst>
            <pc:docMk/>
            <pc:sldMk cId="1067262160" sldId="299"/>
            <ac:spMk id="5" creationId="{3AAB9FA3-B4CF-6BA1-55F9-D46867119CD4}"/>
          </ac:spMkLst>
        </pc:spChg>
        <pc:spChg chg="ord">
          <ac:chgData name="Tao, Bill" userId="8bec7c3f-9b66-413c-b82f-fdf7bc0f8617" providerId="ADAL" clId="{6C0742C6-18E0-45DA-937B-9CA1771CED04}" dt="2023-09-28T20:56:25.182" v="770" actId="170"/>
          <ac:spMkLst>
            <pc:docMk/>
            <pc:sldMk cId="1067262160" sldId="299"/>
            <ac:spMk id="7" creationId="{7AB33C1E-AFEA-1EFD-0016-43AB806D1085}"/>
          </ac:spMkLst>
        </pc:spChg>
        <pc:picChg chg="add mod">
          <ac:chgData name="Tao, Bill" userId="8bec7c3f-9b66-413c-b82f-fdf7bc0f8617" providerId="ADAL" clId="{6C0742C6-18E0-45DA-937B-9CA1771CED04}" dt="2023-09-28T20:55:58.367" v="765" actId="1076"/>
          <ac:picMkLst>
            <pc:docMk/>
            <pc:sldMk cId="1067262160" sldId="299"/>
            <ac:picMk id="2050" creationId="{3C3C9AB5-8BA0-DACE-D292-8FBB68A26200}"/>
          </ac:picMkLst>
        </pc:picChg>
        <pc:picChg chg="add mod">
          <ac:chgData name="Tao, Bill" userId="8bec7c3f-9b66-413c-b82f-fdf7bc0f8617" providerId="ADAL" clId="{6C0742C6-18E0-45DA-937B-9CA1771CED04}" dt="2023-09-28T20:56:01.992" v="766" actId="1076"/>
          <ac:picMkLst>
            <pc:docMk/>
            <pc:sldMk cId="1067262160" sldId="299"/>
            <ac:picMk id="2052" creationId="{EEF4D5E8-542C-66B8-B0A2-1AFA39CABC19}"/>
          </ac:picMkLst>
        </pc:picChg>
        <pc:picChg chg="add mod">
          <ac:chgData name="Tao, Bill" userId="8bec7c3f-9b66-413c-b82f-fdf7bc0f8617" providerId="ADAL" clId="{6C0742C6-18E0-45DA-937B-9CA1771CED04}" dt="2023-09-28T20:55:42.735" v="763" actId="1076"/>
          <ac:picMkLst>
            <pc:docMk/>
            <pc:sldMk cId="1067262160" sldId="299"/>
            <ac:picMk id="2054" creationId="{D0326B7A-DE63-47E3-6D7F-E07A4E0752AE}"/>
          </ac:picMkLst>
        </pc:picChg>
        <pc:picChg chg="add mod">
          <ac:chgData name="Tao, Bill" userId="8bec7c3f-9b66-413c-b82f-fdf7bc0f8617" providerId="ADAL" clId="{6C0742C6-18E0-45DA-937B-9CA1771CED04}" dt="2023-09-28T20:55:46.562" v="764" actId="1076"/>
          <ac:picMkLst>
            <pc:docMk/>
            <pc:sldMk cId="1067262160" sldId="299"/>
            <ac:picMk id="2056" creationId="{0EF704EE-F401-5CBC-33FA-E41242F837A4}"/>
          </ac:picMkLst>
        </pc:picChg>
      </pc:sldChg>
      <pc:sldChg chg="addSp delSp modSp mod">
        <pc:chgData name="Tao, Bill" userId="8bec7c3f-9b66-413c-b82f-fdf7bc0f8617" providerId="ADAL" clId="{6C0742C6-18E0-45DA-937B-9CA1771CED04}" dt="2023-09-28T21:32:02.841" v="887" actId="1076"/>
        <pc:sldMkLst>
          <pc:docMk/>
          <pc:sldMk cId="982320400" sldId="301"/>
        </pc:sldMkLst>
        <pc:spChg chg="mod">
          <ac:chgData name="Tao, Bill" userId="8bec7c3f-9b66-413c-b82f-fdf7bc0f8617" providerId="ADAL" clId="{6C0742C6-18E0-45DA-937B-9CA1771CED04}" dt="2023-09-28T21:31:56.061" v="886" actId="1076"/>
          <ac:spMkLst>
            <pc:docMk/>
            <pc:sldMk cId="982320400" sldId="301"/>
            <ac:spMk id="4" creationId="{B6EE4F1D-9CAD-8336-C341-0225EE781F28}"/>
          </ac:spMkLst>
        </pc:spChg>
        <pc:spChg chg="mod">
          <ac:chgData name="Tao, Bill" userId="8bec7c3f-9b66-413c-b82f-fdf7bc0f8617" providerId="ADAL" clId="{6C0742C6-18E0-45DA-937B-9CA1771CED04}" dt="2023-09-28T21:31:38.245" v="883" actId="1076"/>
          <ac:spMkLst>
            <pc:docMk/>
            <pc:sldMk cId="982320400" sldId="301"/>
            <ac:spMk id="6" creationId="{B8850FCB-1878-303B-75C4-5C3B6A1E8997}"/>
          </ac:spMkLst>
        </pc:spChg>
        <pc:spChg chg="mod">
          <ac:chgData name="Tao, Bill" userId="8bec7c3f-9b66-413c-b82f-fdf7bc0f8617" providerId="ADAL" clId="{6C0742C6-18E0-45DA-937B-9CA1771CED04}" dt="2023-09-28T21:32:02.841" v="887" actId="1076"/>
          <ac:spMkLst>
            <pc:docMk/>
            <pc:sldMk cId="982320400" sldId="301"/>
            <ac:spMk id="7" creationId="{57C53019-BA1F-9434-9E7F-30FAA01621C8}"/>
          </ac:spMkLst>
        </pc:spChg>
        <pc:picChg chg="add del mod">
          <ac:chgData name="Tao, Bill" userId="8bec7c3f-9b66-413c-b82f-fdf7bc0f8617" providerId="ADAL" clId="{6C0742C6-18E0-45DA-937B-9CA1771CED04}" dt="2023-09-28T20:56:43.579" v="772" actId="478"/>
          <ac:picMkLst>
            <pc:docMk/>
            <pc:sldMk cId="982320400" sldId="301"/>
            <ac:picMk id="8" creationId="{470E5D77-AD4E-E0CD-B565-DC26A97029BE}"/>
          </ac:picMkLst>
        </pc:picChg>
        <pc:picChg chg="add mod">
          <ac:chgData name="Tao, Bill" userId="8bec7c3f-9b66-413c-b82f-fdf7bc0f8617" providerId="ADAL" clId="{6C0742C6-18E0-45DA-937B-9CA1771CED04}" dt="2023-09-28T21:31:48.042" v="885" actId="1076"/>
          <ac:picMkLst>
            <pc:docMk/>
            <pc:sldMk cId="982320400" sldId="301"/>
            <ac:picMk id="9" creationId="{EAEC7DE1-F40E-4971-7139-428D08835106}"/>
          </ac:picMkLst>
        </pc:picChg>
      </pc:sldChg>
      <pc:sldChg chg="addSp delSp modSp mod modAnim">
        <pc:chgData name="Tao, Bill" userId="8bec7c3f-9b66-413c-b82f-fdf7bc0f8617" providerId="ADAL" clId="{6C0742C6-18E0-45DA-937B-9CA1771CED04}" dt="2023-09-28T21:40:27.440" v="891" actId="1076"/>
        <pc:sldMkLst>
          <pc:docMk/>
          <pc:sldMk cId="2698123751" sldId="303"/>
        </pc:sldMkLst>
        <pc:spChg chg="del">
          <ac:chgData name="Tao, Bill" userId="8bec7c3f-9b66-413c-b82f-fdf7bc0f8617" providerId="ADAL" clId="{6C0742C6-18E0-45DA-937B-9CA1771CED04}" dt="2023-09-28T20:26:44.229" v="724" actId="478"/>
          <ac:spMkLst>
            <pc:docMk/>
            <pc:sldMk cId="2698123751" sldId="303"/>
            <ac:spMk id="3" creationId="{F5D617E9-4C07-FC39-D9C4-4283B64F90D1}"/>
          </ac:spMkLst>
        </pc:spChg>
        <pc:spChg chg="ord">
          <ac:chgData name="Tao, Bill" userId="8bec7c3f-9b66-413c-b82f-fdf7bc0f8617" providerId="ADAL" clId="{6C0742C6-18E0-45DA-937B-9CA1771CED04}" dt="2023-09-28T21:23:47.112" v="788" actId="166"/>
          <ac:spMkLst>
            <pc:docMk/>
            <pc:sldMk cId="2698123751" sldId="303"/>
            <ac:spMk id="4" creationId="{028AB7C5-EDBB-CBF3-2E25-C4BBC90E83BE}"/>
          </ac:spMkLst>
        </pc:spChg>
        <pc:spChg chg="mod">
          <ac:chgData name="Tao, Bill" userId="8bec7c3f-9b66-413c-b82f-fdf7bc0f8617" providerId="ADAL" clId="{6C0742C6-18E0-45DA-937B-9CA1771CED04}" dt="2023-09-28T20:26:44.812" v="725"/>
          <ac:spMkLst>
            <pc:docMk/>
            <pc:sldMk cId="2698123751" sldId="303"/>
            <ac:spMk id="6" creationId="{18662CEE-6034-981A-3941-FAA2B45FFE06}"/>
          </ac:spMkLst>
        </pc:spChg>
        <pc:spChg chg="mod">
          <ac:chgData name="Tao, Bill" userId="8bec7c3f-9b66-413c-b82f-fdf7bc0f8617" providerId="ADAL" clId="{6C0742C6-18E0-45DA-937B-9CA1771CED04}" dt="2023-09-28T20:26:44.812" v="725"/>
          <ac:spMkLst>
            <pc:docMk/>
            <pc:sldMk cId="2698123751" sldId="303"/>
            <ac:spMk id="7" creationId="{4DF30853-4E27-E239-F9AC-3AB3E26F8ED1}"/>
          </ac:spMkLst>
        </pc:spChg>
        <pc:spChg chg="mod">
          <ac:chgData name="Tao, Bill" userId="8bec7c3f-9b66-413c-b82f-fdf7bc0f8617" providerId="ADAL" clId="{6C0742C6-18E0-45DA-937B-9CA1771CED04}" dt="2023-09-28T20:26:44.812" v="725"/>
          <ac:spMkLst>
            <pc:docMk/>
            <pc:sldMk cId="2698123751" sldId="303"/>
            <ac:spMk id="8" creationId="{9DA06CEE-3381-12B9-6AB7-25E1B4FF8F76}"/>
          </ac:spMkLst>
        </pc:spChg>
        <pc:spChg chg="mod">
          <ac:chgData name="Tao, Bill" userId="8bec7c3f-9b66-413c-b82f-fdf7bc0f8617" providerId="ADAL" clId="{6C0742C6-18E0-45DA-937B-9CA1771CED04}" dt="2023-09-28T20:26:44.812" v="725"/>
          <ac:spMkLst>
            <pc:docMk/>
            <pc:sldMk cId="2698123751" sldId="303"/>
            <ac:spMk id="10" creationId="{BEDBAC55-6B55-A5BC-7326-054EA6F399E3}"/>
          </ac:spMkLst>
        </pc:spChg>
        <pc:spChg chg="mod">
          <ac:chgData name="Tao, Bill" userId="8bec7c3f-9b66-413c-b82f-fdf7bc0f8617" providerId="ADAL" clId="{6C0742C6-18E0-45DA-937B-9CA1771CED04}" dt="2023-09-28T20:26:44.812" v="725"/>
          <ac:spMkLst>
            <pc:docMk/>
            <pc:sldMk cId="2698123751" sldId="303"/>
            <ac:spMk id="12" creationId="{8BFD9588-A7FC-7994-2893-80D5B013CCCA}"/>
          </ac:spMkLst>
        </pc:spChg>
        <pc:spChg chg="mod">
          <ac:chgData name="Tao, Bill" userId="8bec7c3f-9b66-413c-b82f-fdf7bc0f8617" providerId="ADAL" clId="{6C0742C6-18E0-45DA-937B-9CA1771CED04}" dt="2023-09-28T20:26:44.812" v="725"/>
          <ac:spMkLst>
            <pc:docMk/>
            <pc:sldMk cId="2698123751" sldId="303"/>
            <ac:spMk id="13" creationId="{AAC6F092-47AB-6E2C-903E-E3A9CE535BC3}"/>
          </ac:spMkLst>
        </pc:spChg>
        <pc:spChg chg="mod">
          <ac:chgData name="Tao, Bill" userId="8bec7c3f-9b66-413c-b82f-fdf7bc0f8617" providerId="ADAL" clId="{6C0742C6-18E0-45DA-937B-9CA1771CED04}" dt="2023-09-28T20:26:44.812" v="725"/>
          <ac:spMkLst>
            <pc:docMk/>
            <pc:sldMk cId="2698123751" sldId="303"/>
            <ac:spMk id="14" creationId="{842680E2-A664-D898-D54B-BD937E96BF41}"/>
          </ac:spMkLst>
        </pc:spChg>
        <pc:spChg chg="mod">
          <ac:chgData name="Tao, Bill" userId="8bec7c3f-9b66-413c-b82f-fdf7bc0f8617" providerId="ADAL" clId="{6C0742C6-18E0-45DA-937B-9CA1771CED04}" dt="2023-09-28T20:26:44.812" v="725"/>
          <ac:spMkLst>
            <pc:docMk/>
            <pc:sldMk cId="2698123751" sldId="303"/>
            <ac:spMk id="15" creationId="{40641D67-E480-3D8C-15FF-A3DD375DD5AF}"/>
          </ac:spMkLst>
        </pc:spChg>
        <pc:grpChg chg="add mod">
          <ac:chgData name="Tao, Bill" userId="8bec7c3f-9b66-413c-b82f-fdf7bc0f8617" providerId="ADAL" clId="{6C0742C6-18E0-45DA-937B-9CA1771CED04}" dt="2023-09-28T21:40:27.440" v="891" actId="1076"/>
          <ac:grpSpMkLst>
            <pc:docMk/>
            <pc:sldMk cId="2698123751" sldId="303"/>
            <ac:grpSpMk id="5" creationId="{8A3042C6-03FF-DA36-24D6-7E946AED7489}"/>
          </ac:grpSpMkLst>
        </pc:grpChg>
        <pc:picChg chg="mod">
          <ac:chgData name="Tao, Bill" userId="8bec7c3f-9b66-413c-b82f-fdf7bc0f8617" providerId="ADAL" clId="{6C0742C6-18E0-45DA-937B-9CA1771CED04}" dt="2023-09-28T20:26:44.812" v="725"/>
          <ac:picMkLst>
            <pc:docMk/>
            <pc:sldMk cId="2698123751" sldId="303"/>
            <ac:picMk id="9" creationId="{39E57B8A-369C-3678-7FCD-7F254627AE9D}"/>
          </ac:picMkLst>
        </pc:picChg>
        <pc:picChg chg="mod">
          <ac:chgData name="Tao, Bill" userId="8bec7c3f-9b66-413c-b82f-fdf7bc0f8617" providerId="ADAL" clId="{6C0742C6-18E0-45DA-937B-9CA1771CED04}" dt="2023-09-28T20:26:44.812" v="725"/>
          <ac:picMkLst>
            <pc:docMk/>
            <pc:sldMk cId="2698123751" sldId="303"/>
            <ac:picMk id="16" creationId="{19120CED-9FB6-DCCE-AC3B-B90934C4A907}"/>
          </ac:picMkLst>
        </pc:picChg>
        <pc:picChg chg="mod">
          <ac:chgData name="Tao, Bill" userId="8bec7c3f-9b66-413c-b82f-fdf7bc0f8617" providerId="ADAL" clId="{6C0742C6-18E0-45DA-937B-9CA1771CED04}" dt="2023-09-28T20:26:44.812" v="725"/>
          <ac:picMkLst>
            <pc:docMk/>
            <pc:sldMk cId="2698123751" sldId="303"/>
            <ac:picMk id="18" creationId="{1A365DC4-8DA4-A373-ACD3-DB45CCFEDE28}"/>
          </ac:picMkLst>
        </pc:picChg>
        <pc:picChg chg="add del mod">
          <ac:chgData name="Tao, Bill" userId="8bec7c3f-9b66-413c-b82f-fdf7bc0f8617" providerId="ADAL" clId="{6C0742C6-18E0-45DA-937B-9CA1771CED04}" dt="2023-09-28T20:28:08.490" v="729" actId="478"/>
          <ac:picMkLst>
            <pc:docMk/>
            <pc:sldMk cId="2698123751" sldId="303"/>
            <ac:picMk id="1026" creationId="{55413FA0-CD9B-6305-78CF-AFA0125E2319}"/>
          </ac:picMkLst>
        </pc:picChg>
        <pc:picChg chg="add mod">
          <ac:chgData name="Tao, Bill" userId="8bec7c3f-9b66-413c-b82f-fdf7bc0f8617" providerId="ADAL" clId="{6C0742C6-18E0-45DA-937B-9CA1771CED04}" dt="2023-09-28T21:23:56.553" v="867" actId="1038"/>
          <ac:picMkLst>
            <pc:docMk/>
            <pc:sldMk cId="2698123751" sldId="303"/>
            <ac:picMk id="1028" creationId="{A6F0051B-F47D-0492-06CA-787914762116}"/>
          </ac:picMkLst>
        </pc:picChg>
        <pc:cxnChg chg="mod">
          <ac:chgData name="Tao, Bill" userId="8bec7c3f-9b66-413c-b82f-fdf7bc0f8617" providerId="ADAL" clId="{6C0742C6-18E0-45DA-937B-9CA1771CED04}" dt="2023-09-28T20:26:44.812" v="725"/>
          <ac:cxnSpMkLst>
            <pc:docMk/>
            <pc:sldMk cId="2698123751" sldId="303"/>
            <ac:cxnSpMk id="11" creationId="{6263C007-5AFD-6A77-2F95-5F3499C9CDD9}"/>
          </ac:cxnSpMkLst>
        </pc:cxnChg>
        <pc:cxnChg chg="mod">
          <ac:chgData name="Tao, Bill" userId="8bec7c3f-9b66-413c-b82f-fdf7bc0f8617" providerId="ADAL" clId="{6C0742C6-18E0-45DA-937B-9CA1771CED04}" dt="2023-09-28T20:26:44.812" v="725"/>
          <ac:cxnSpMkLst>
            <pc:docMk/>
            <pc:sldMk cId="2698123751" sldId="303"/>
            <ac:cxnSpMk id="17" creationId="{33F91C6A-8BC9-9C92-D22D-5FF4E1BCCBC7}"/>
          </ac:cxnSpMkLst>
        </pc:cxnChg>
        <pc:cxnChg chg="mod">
          <ac:chgData name="Tao, Bill" userId="8bec7c3f-9b66-413c-b82f-fdf7bc0f8617" providerId="ADAL" clId="{6C0742C6-18E0-45DA-937B-9CA1771CED04}" dt="2023-09-28T20:26:44.812" v="725"/>
          <ac:cxnSpMkLst>
            <pc:docMk/>
            <pc:sldMk cId="2698123751" sldId="303"/>
            <ac:cxnSpMk id="19" creationId="{DB863E01-FA7A-136C-D7F4-BD95330B948F}"/>
          </ac:cxnSpMkLst>
        </pc:cxnChg>
        <pc:cxnChg chg="mod">
          <ac:chgData name="Tao, Bill" userId="8bec7c3f-9b66-413c-b82f-fdf7bc0f8617" providerId="ADAL" clId="{6C0742C6-18E0-45DA-937B-9CA1771CED04}" dt="2023-09-28T20:26:44.812" v="725"/>
          <ac:cxnSpMkLst>
            <pc:docMk/>
            <pc:sldMk cId="2698123751" sldId="303"/>
            <ac:cxnSpMk id="20" creationId="{CCC59F86-A29C-85F2-8578-2C379BEEDB3F}"/>
          </ac:cxnSpMkLst>
        </pc:cxnChg>
        <pc:cxnChg chg="mod">
          <ac:chgData name="Tao, Bill" userId="8bec7c3f-9b66-413c-b82f-fdf7bc0f8617" providerId="ADAL" clId="{6C0742C6-18E0-45DA-937B-9CA1771CED04}" dt="2023-09-28T20:26:44.812" v="725"/>
          <ac:cxnSpMkLst>
            <pc:docMk/>
            <pc:sldMk cId="2698123751" sldId="303"/>
            <ac:cxnSpMk id="21" creationId="{248DF378-D194-D5B7-B794-1EF9B64D4DB5}"/>
          </ac:cxnSpMkLst>
        </pc:cxnChg>
        <pc:cxnChg chg="mod">
          <ac:chgData name="Tao, Bill" userId="8bec7c3f-9b66-413c-b82f-fdf7bc0f8617" providerId="ADAL" clId="{6C0742C6-18E0-45DA-937B-9CA1771CED04}" dt="2023-09-28T20:26:44.812" v="725"/>
          <ac:cxnSpMkLst>
            <pc:docMk/>
            <pc:sldMk cId="2698123751" sldId="303"/>
            <ac:cxnSpMk id="22" creationId="{6B043568-A803-2B7C-0FB0-34639A8D36F5}"/>
          </ac:cxnSpMkLst>
        </pc:cxnChg>
        <pc:cxnChg chg="mod">
          <ac:chgData name="Tao, Bill" userId="8bec7c3f-9b66-413c-b82f-fdf7bc0f8617" providerId="ADAL" clId="{6C0742C6-18E0-45DA-937B-9CA1771CED04}" dt="2023-09-28T20:26:44.812" v="725"/>
          <ac:cxnSpMkLst>
            <pc:docMk/>
            <pc:sldMk cId="2698123751" sldId="303"/>
            <ac:cxnSpMk id="23" creationId="{D16B5C35-AC2D-DF5B-7363-EE88A0943857}"/>
          </ac:cxnSpMkLst>
        </pc:cxnChg>
        <pc:cxnChg chg="mod">
          <ac:chgData name="Tao, Bill" userId="8bec7c3f-9b66-413c-b82f-fdf7bc0f8617" providerId="ADAL" clId="{6C0742C6-18E0-45DA-937B-9CA1771CED04}" dt="2023-09-28T20:26:44.812" v="725"/>
          <ac:cxnSpMkLst>
            <pc:docMk/>
            <pc:sldMk cId="2698123751" sldId="303"/>
            <ac:cxnSpMk id="24" creationId="{D1E36387-1BB9-8779-B156-395C52292286}"/>
          </ac:cxnSpMkLst>
        </pc:cxnChg>
        <pc:cxnChg chg="mod">
          <ac:chgData name="Tao, Bill" userId="8bec7c3f-9b66-413c-b82f-fdf7bc0f8617" providerId="ADAL" clId="{6C0742C6-18E0-45DA-937B-9CA1771CED04}" dt="2023-09-28T20:26:44.812" v="725"/>
          <ac:cxnSpMkLst>
            <pc:docMk/>
            <pc:sldMk cId="2698123751" sldId="303"/>
            <ac:cxnSpMk id="25" creationId="{4BF73581-57CF-901B-1240-97CD306228AC}"/>
          </ac:cxnSpMkLst>
        </pc:cxnChg>
        <pc:cxnChg chg="mod">
          <ac:chgData name="Tao, Bill" userId="8bec7c3f-9b66-413c-b82f-fdf7bc0f8617" providerId="ADAL" clId="{6C0742C6-18E0-45DA-937B-9CA1771CED04}" dt="2023-09-28T20:26:44.812" v="725"/>
          <ac:cxnSpMkLst>
            <pc:docMk/>
            <pc:sldMk cId="2698123751" sldId="303"/>
            <ac:cxnSpMk id="26" creationId="{E86CE1A7-F76F-5D66-3170-84374EF59CF9}"/>
          </ac:cxnSpMkLst>
        </pc:cxnChg>
        <pc:cxnChg chg="mod">
          <ac:chgData name="Tao, Bill" userId="8bec7c3f-9b66-413c-b82f-fdf7bc0f8617" providerId="ADAL" clId="{6C0742C6-18E0-45DA-937B-9CA1771CED04}" dt="2023-09-28T20:26:44.812" v="725"/>
          <ac:cxnSpMkLst>
            <pc:docMk/>
            <pc:sldMk cId="2698123751" sldId="303"/>
            <ac:cxnSpMk id="27" creationId="{44BAB699-BF41-ED4C-13B0-F02CC71C1BC5}"/>
          </ac:cxnSpMkLst>
        </pc:cxnChg>
      </pc:sldChg>
      <pc:sldChg chg="addSp delSp modSp mod delAnim modAnim">
        <pc:chgData name="Tao, Bill" userId="8bec7c3f-9b66-413c-b82f-fdf7bc0f8617" providerId="ADAL" clId="{6C0742C6-18E0-45DA-937B-9CA1771CED04}" dt="2023-09-28T21:44:35.796" v="910" actId="1076"/>
        <pc:sldMkLst>
          <pc:docMk/>
          <pc:sldMk cId="756418434" sldId="304"/>
        </pc:sldMkLst>
        <pc:spChg chg="mod">
          <ac:chgData name="Tao, Bill" userId="8bec7c3f-9b66-413c-b82f-fdf7bc0f8617" providerId="ADAL" clId="{6C0742C6-18E0-45DA-937B-9CA1771CED04}" dt="2023-09-28T21:25:40.877" v="868" actId="14100"/>
          <ac:spMkLst>
            <pc:docMk/>
            <pc:sldMk cId="756418434" sldId="304"/>
            <ac:spMk id="3" creationId="{24F69C2B-D960-BABA-B135-5ED0C9AD1C23}"/>
          </ac:spMkLst>
        </pc:spChg>
        <pc:spChg chg="del">
          <ac:chgData name="Tao, Bill" userId="8bec7c3f-9b66-413c-b82f-fdf7bc0f8617" providerId="ADAL" clId="{6C0742C6-18E0-45DA-937B-9CA1771CED04}" dt="2023-09-28T20:59:32.696" v="773" actId="21"/>
          <ac:spMkLst>
            <pc:docMk/>
            <pc:sldMk cId="756418434" sldId="304"/>
            <ac:spMk id="4" creationId="{51BF5FE4-DB16-A101-8B1D-AAC687AEDFD8}"/>
          </ac:spMkLst>
        </pc:spChg>
        <pc:picChg chg="add mod modCrop">
          <ac:chgData name="Tao, Bill" userId="8bec7c3f-9b66-413c-b82f-fdf7bc0f8617" providerId="ADAL" clId="{6C0742C6-18E0-45DA-937B-9CA1771CED04}" dt="2023-09-28T21:44:35.796" v="910" actId="1076"/>
          <ac:picMkLst>
            <pc:docMk/>
            <pc:sldMk cId="756418434" sldId="304"/>
            <ac:picMk id="6" creationId="{A9A6E6F1-AF54-90ED-3B4F-F53F3EA0F81E}"/>
          </ac:picMkLst>
        </pc:picChg>
        <pc:picChg chg="add mod">
          <ac:chgData name="Tao, Bill" userId="8bec7c3f-9b66-413c-b82f-fdf7bc0f8617" providerId="ADAL" clId="{6C0742C6-18E0-45DA-937B-9CA1771CED04}" dt="2023-09-28T21:44:12.116" v="909" actId="1076"/>
          <ac:picMkLst>
            <pc:docMk/>
            <pc:sldMk cId="756418434" sldId="304"/>
            <ac:picMk id="7" creationId="{4FA14A11-55DB-26A1-4D76-1B3F198AED8D}"/>
          </ac:picMkLst>
        </pc:picChg>
        <pc:picChg chg="add mod">
          <ac:chgData name="Tao, Bill" userId="8bec7c3f-9b66-413c-b82f-fdf7bc0f8617" providerId="ADAL" clId="{6C0742C6-18E0-45DA-937B-9CA1771CED04}" dt="2023-09-28T21:44:08.238" v="908" actId="1076"/>
          <ac:picMkLst>
            <pc:docMk/>
            <pc:sldMk cId="756418434" sldId="304"/>
            <ac:picMk id="8" creationId="{54E4CC0B-7824-D145-471A-8C68A13ADDF4}"/>
          </ac:picMkLst>
        </pc:picChg>
      </pc:sldChg>
      <pc:sldChg chg="addSp delSp modSp mod addAnim delAnim modAnim">
        <pc:chgData name="Tao, Bill" userId="8bec7c3f-9b66-413c-b82f-fdf7bc0f8617" providerId="ADAL" clId="{6C0742C6-18E0-45DA-937B-9CA1771CED04}" dt="2023-09-28T20:24:17.002" v="703" actId="1037"/>
        <pc:sldMkLst>
          <pc:docMk/>
          <pc:sldMk cId="4174547175" sldId="305"/>
        </pc:sldMkLst>
        <pc:spChg chg="del">
          <ac:chgData name="Tao, Bill" userId="8bec7c3f-9b66-413c-b82f-fdf7bc0f8617" providerId="ADAL" clId="{6C0742C6-18E0-45DA-937B-9CA1771CED04}" dt="2023-09-28T20:14:35.313" v="553" actId="478"/>
          <ac:spMkLst>
            <pc:docMk/>
            <pc:sldMk cId="4174547175" sldId="305"/>
            <ac:spMk id="3" creationId="{C73A1265-A9DE-91BC-4C55-B105DEFC2C6F}"/>
          </ac:spMkLst>
        </pc:spChg>
        <pc:picChg chg="add del mod">
          <ac:chgData name="Tao, Bill" userId="8bec7c3f-9b66-413c-b82f-fdf7bc0f8617" providerId="ADAL" clId="{6C0742C6-18E0-45DA-937B-9CA1771CED04}" dt="2023-09-28T20:24:17.002" v="703" actId="1037"/>
          <ac:picMkLst>
            <pc:docMk/>
            <pc:sldMk cId="4174547175" sldId="305"/>
            <ac:picMk id="4" creationId="{7E32E15F-C203-2921-2F0B-6D1BE71FAB7F}"/>
          </ac:picMkLst>
        </pc:picChg>
        <pc:picChg chg="add del mod">
          <ac:chgData name="Tao, Bill" userId="8bec7c3f-9b66-413c-b82f-fdf7bc0f8617" providerId="ADAL" clId="{6C0742C6-18E0-45DA-937B-9CA1771CED04}" dt="2023-09-28T20:24:17.002" v="703" actId="1037"/>
          <ac:picMkLst>
            <pc:docMk/>
            <pc:sldMk cId="4174547175" sldId="305"/>
            <ac:picMk id="5" creationId="{770DA907-2CAF-79FC-0E82-637AB82F4AE3}"/>
          </ac:picMkLst>
        </pc:picChg>
        <pc:picChg chg="add del mod">
          <ac:chgData name="Tao, Bill" userId="8bec7c3f-9b66-413c-b82f-fdf7bc0f8617" providerId="ADAL" clId="{6C0742C6-18E0-45DA-937B-9CA1771CED04}" dt="2023-09-28T20:24:17.002" v="703" actId="1037"/>
          <ac:picMkLst>
            <pc:docMk/>
            <pc:sldMk cId="4174547175" sldId="305"/>
            <ac:picMk id="6" creationId="{1A83A709-D9E1-4995-4E29-3C7B6A78404C}"/>
          </ac:picMkLst>
        </pc:picChg>
        <pc:picChg chg="add del mod">
          <ac:chgData name="Tao, Bill" userId="8bec7c3f-9b66-413c-b82f-fdf7bc0f8617" providerId="ADAL" clId="{6C0742C6-18E0-45DA-937B-9CA1771CED04}" dt="2023-09-28T20:24:17.002" v="703" actId="1037"/>
          <ac:picMkLst>
            <pc:docMk/>
            <pc:sldMk cId="4174547175" sldId="305"/>
            <ac:picMk id="7" creationId="{00D71412-A6E2-986C-EA93-17017264E154}"/>
          </ac:picMkLst>
        </pc:picChg>
        <pc:picChg chg="add del mod">
          <ac:chgData name="Tao, Bill" userId="8bec7c3f-9b66-413c-b82f-fdf7bc0f8617" providerId="ADAL" clId="{6C0742C6-18E0-45DA-937B-9CA1771CED04}" dt="2023-09-28T20:24:09.975" v="642" actId="478"/>
          <ac:picMkLst>
            <pc:docMk/>
            <pc:sldMk cId="4174547175" sldId="305"/>
            <ac:picMk id="8" creationId="{8077AB39-953C-5838-9351-AA066EF7E0A2}"/>
          </ac:picMkLst>
        </pc:picChg>
        <pc:picChg chg="add del mod">
          <ac:chgData name="Tao, Bill" userId="8bec7c3f-9b66-413c-b82f-fdf7bc0f8617" providerId="ADAL" clId="{6C0742C6-18E0-45DA-937B-9CA1771CED04}" dt="2023-09-28T20:24:09.975" v="642" actId="478"/>
          <ac:picMkLst>
            <pc:docMk/>
            <pc:sldMk cId="4174547175" sldId="305"/>
            <ac:picMk id="9" creationId="{135FBC49-B256-4A1C-5B64-DE3C6E2ED4C5}"/>
          </ac:picMkLst>
        </pc:picChg>
        <pc:picChg chg="add del mod">
          <ac:chgData name="Tao, Bill" userId="8bec7c3f-9b66-413c-b82f-fdf7bc0f8617" providerId="ADAL" clId="{6C0742C6-18E0-45DA-937B-9CA1771CED04}" dt="2023-09-28T20:24:09.975" v="642" actId="478"/>
          <ac:picMkLst>
            <pc:docMk/>
            <pc:sldMk cId="4174547175" sldId="305"/>
            <ac:picMk id="10" creationId="{2162AF04-34C3-7A91-A758-9EE1A3E1CEC8}"/>
          </ac:picMkLst>
        </pc:picChg>
        <pc:picChg chg="add del mod">
          <ac:chgData name="Tao, Bill" userId="8bec7c3f-9b66-413c-b82f-fdf7bc0f8617" providerId="ADAL" clId="{6C0742C6-18E0-45DA-937B-9CA1771CED04}" dt="2023-09-28T20:24:09.975" v="642" actId="478"/>
          <ac:picMkLst>
            <pc:docMk/>
            <pc:sldMk cId="4174547175" sldId="305"/>
            <ac:picMk id="11" creationId="{0B62E4F6-6CB0-5E13-D8F1-68321A49EF80}"/>
          </ac:picMkLst>
        </pc:picChg>
      </pc:sldChg>
      <pc:sldChg chg="addSp delSp modSp mod modAnim">
        <pc:chgData name="Tao, Bill" userId="8bec7c3f-9b66-413c-b82f-fdf7bc0f8617" providerId="ADAL" clId="{6C0742C6-18E0-45DA-937B-9CA1771CED04}" dt="2023-09-28T21:46:31.657" v="931" actId="1076"/>
        <pc:sldMkLst>
          <pc:docMk/>
          <pc:sldMk cId="1973969708" sldId="306"/>
        </pc:sldMkLst>
        <pc:spChg chg="del mod">
          <ac:chgData name="Tao, Bill" userId="8bec7c3f-9b66-413c-b82f-fdf7bc0f8617" providerId="ADAL" clId="{6C0742C6-18E0-45DA-937B-9CA1771CED04}" dt="2023-09-28T20:15:29.729" v="587" actId="478"/>
          <ac:spMkLst>
            <pc:docMk/>
            <pc:sldMk cId="1973969708" sldId="306"/>
            <ac:spMk id="2" creationId="{25E6918A-5FB1-DC91-9304-C7C0CD481E69}"/>
          </ac:spMkLst>
        </pc:spChg>
        <pc:spChg chg="del">
          <ac:chgData name="Tao, Bill" userId="8bec7c3f-9b66-413c-b82f-fdf7bc0f8617" providerId="ADAL" clId="{6C0742C6-18E0-45DA-937B-9CA1771CED04}" dt="2023-09-28T20:15:26.722" v="585" actId="478"/>
          <ac:spMkLst>
            <pc:docMk/>
            <pc:sldMk cId="1973969708" sldId="306"/>
            <ac:spMk id="3" creationId="{F30B8482-B57E-5AB4-A4AC-9AB87FDDD7F9}"/>
          </ac:spMkLst>
        </pc:spChg>
        <pc:spChg chg="add mod">
          <ac:chgData name="Tao, Bill" userId="8bec7c3f-9b66-413c-b82f-fdf7bc0f8617" providerId="ADAL" clId="{6C0742C6-18E0-45DA-937B-9CA1771CED04}" dt="2023-09-28T20:59:35.760" v="774"/>
          <ac:spMkLst>
            <pc:docMk/>
            <pc:sldMk cId="1973969708" sldId="306"/>
            <ac:spMk id="13" creationId="{08D328DD-D1E6-D29E-8D5F-C07CA379DEF7}"/>
          </ac:spMkLst>
        </pc:spChg>
        <pc:picChg chg="add mod">
          <ac:chgData name="Tao, Bill" userId="8bec7c3f-9b66-413c-b82f-fdf7bc0f8617" providerId="ADAL" clId="{6C0742C6-18E0-45DA-937B-9CA1771CED04}" dt="2023-09-28T21:45:43.303" v="914" actId="14100"/>
          <ac:picMkLst>
            <pc:docMk/>
            <pc:sldMk cId="1973969708" sldId="306"/>
            <ac:picMk id="4" creationId="{2E607D2D-CB30-8537-52A3-8E88D86E8EE4}"/>
          </ac:picMkLst>
        </pc:picChg>
        <pc:picChg chg="add mod">
          <ac:chgData name="Tao, Bill" userId="8bec7c3f-9b66-413c-b82f-fdf7bc0f8617" providerId="ADAL" clId="{6C0742C6-18E0-45DA-937B-9CA1771CED04}" dt="2023-09-28T21:45:49.005" v="915" actId="14100"/>
          <ac:picMkLst>
            <pc:docMk/>
            <pc:sldMk cId="1973969708" sldId="306"/>
            <ac:picMk id="5" creationId="{8F9A0632-AE5B-AE0E-8293-D4A294995838}"/>
          </ac:picMkLst>
        </pc:picChg>
        <pc:picChg chg="add mod">
          <ac:chgData name="Tao, Bill" userId="8bec7c3f-9b66-413c-b82f-fdf7bc0f8617" providerId="ADAL" clId="{6C0742C6-18E0-45DA-937B-9CA1771CED04}" dt="2023-09-28T21:45:53.867" v="917" actId="14100"/>
          <ac:picMkLst>
            <pc:docMk/>
            <pc:sldMk cId="1973969708" sldId="306"/>
            <ac:picMk id="6" creationId="{0D960BDA-9B13-BB22-193C-81DEC3B11472}"/>
          </ac:picMkLst>
        </pc:picChg>
        <pc:picChg chg="add del mod">
          <ac:chgData name="Tao, Bill" userId="8bec7c3f-9b66-413c-b82f-fdf7bc0f8617" providerId="ADAL" clId="{6C0742C6-18E0-45DA-937B-9CA1771CED04}" dt="2023-09-28T21:45:31.834" v="911" actId="478"/>
          <ac:picMkLst>
            <pc:docMk/>
            <pc:sldMk cId="1973969708" sldId="306"/>
            <ac:picMk id="7" creationId="{0A49FF23-3F06-8DB3-CC96-CFCE3EA5AD11}"/>
          </ac:picMkLst>
        </pc:picChg>
        <pc:picChg chg="add del mod">
          <ac:chgData name="Tao, Bill" userId="8bec7c3f-9b66-413c-b82f-fdf7bc0f8617" providerId="ADAL" clId="{6C0742C6-18E0-45DA-937B-9CA1771CED04}" dt="2023-09-28T21:45:31.834" v="911" actId="478"/>
          <ac:picMkLst>
            <pc:docMk/>
            <pc:sldMk cId="1973969708" sldId="306"/>
            <ac:picMk id="8" creationId="{267C1BFE-17C7-2EC8-B1E6-F903FD782E10}"/>
          </ac:picMkLst>
        </pc:picChg>
        <pc:picChg chg="add del mod">
          <ac:chgData name="Tao, Bill" userId="8bec7c3f-9b66-413c-b82f-fdf7bc0f8617" providerId="ADAL" clId="{6C0742C6-18E0-45DA-937B-9CA1771CED04}" dt="2023-09-28T21:45:31.834" v="911" actId="478"/>
          <ac:picMkLst>
            <pc:docMk/>
            <pc:sldMk cId="1973969708" sldId="306"/>
            <ac:picMk id="9" creationId="{A7608D76-785E-C28D-C4E7-E1C6C55C462C}"/>
          </ac:picMkLst>
        </pc:picChg>
        <pc:picChg chg="add del mod">
          <ac:chgData name="Tao, Bill" userId="8bec7c3f-9b66-413c-b82f-fdf7bc0f8617" providerId="ADAL" clId="{6C0742C6-18E0-45DA-937B-9CA1771CED04}" dt="2023-09-28T21:45:31.834" v="911" actId="478"/>
          <ac:picMkLst>
            <pc:docMk/>
            <pc:sldMk cId="1973969708" sldId="306"/>
            <ac:picMk id="10" creationId="{D4B4084D-C995-B15A-3960-A8BC5EF47D73}"/>
          </ac:picMkLst>
        </pc:picChg>
        <pc:picChg chg="add del mod">
          <ac:chgData name="Tao, Bill" userId="8bec7c3f-9b66-413c-b82f-fdf7bc0f8617" providerId="ADAL" clId="{6C0742C6-18E0-45DA-937B-9CA1771CED04}" dt="2023-09-28T21:45:31.834" v="911" actId="478"/>
          <ac:picMkLst>
            <pc:docMk/>
            <pc:sldMk cId="1973969708" sldId="306"/>
            <ac:picMk id="11" creationId="{7CFF98B8-418F-1B86-E022-7D587C496525}"/>
          </ac:picMkLst>
        </pc:picChg>
        <pc:picChg chg="add del mod">
          <ac:chgData name="Tao, Bill" userId="8bec7c3f-9b66-413c-b82f-fdf7bc0f8617" providerId="ADAL" clId="{6C0742C6-18E0-45DA-937B-9CA1771CED04}" dt="2023-09-28T21:45:31.834" v="911" actId="478"/>
          <ac:picMkLst>
            <pc:docMk/>
            <pc:sldMk cId="1973969708" sldId="306"/>
            <ac:picMk id="12" creationId="{EC7396C8-2F34-EFBF-1E31-C480C586E0B4}"/>
          </ac:picMkLst>
        </pc:picChg>
        <pc:picChg chg="add mod">
          <ac:chgData name="Tao, Bill" userId="8bec7c3f-9b66-413c-b82f-fdf7bc0f8617" providerId="ADAL" clId="{6C0742C6-18E0-45DA-937B-9CA1771CED04}" dt="2023-09-28T21:00:28.828" v="779" actId="571"/>
          <ac:picMkLst>
            <pc:docMk/>
            <pc:sldMk cId="1973969708" sldId="306"/>
            <ac:picMk id="14" creationId="{E1E495B0-25C2-A17E-6C6A-F901A4E25D2C}"/>
          </ac:picMkLst>
        </pc:picChg>
        <pc:picChg chg="add mod">
          <ac:chgData name="Tao, Bill" userId="8bec7c3f-9b66-413c-b82f-fdf7bc0f8617" providerId="ADAL" clId="{6C0742C6-18E0-45DA-937B-9CA1771CED04}" dt="2023-09-28T21:00:28.828" v="779" actId="571"/>
          <ac:picMkLst>
            <pc:docMk/>
            <pc:sldMk cId="1973969708" sldId="306"/>
            <ac:picMk id="15" creationId="{70E7B35D-96E3-8BAE-8C6D-92FF82C66E21}"/>
          </ac:picMkLst>
        </pc:picChg>
        <pc:picChg chg="add mod">
          <ac:chgData name="Tao, Bill" userId="8bec7c3f-9b66-413c-b82f-fdf7bc0f8617" providerId="ADAL" clId="{6C0742C6-18E0-45DA-937B-9CA1771CED04}" dt="2023-09-28T21:46:02.576" v="920" actId="1076"/>
          <ac:picMkLst>
            <pc:docMk/>
            <pc:sldMk cId="1973969708" sldId="306"/>
            <ac:picMk id="16" creationId="{6A1FA099-288E-748D-F144-2074C32F268D}"/>
          </ac:picMkLst>
        </pc:picChg>
        <pc:picChg chg="add mod">
          <ac:chgData name="Tao, Bill" userId="8bec7c3f-9b66-413c-b82f-fdf7bc0f8617" providerId="ADAL" clId="{6C0742C6-18E0-45DA-937B-9CA1771CED04}" dt="2023-09-28T21:46:08.596" v="922" actId="1076"/>
          <ac:picMkLst>
            <pc:docMk/>
            <pc:sldMk cId="1973969708" sldId="306"/>
            <ac:picMk id="17" creationId="{63951932-5EE6-8EB0-63C0-371BE70C9F32}"/>
          </ac:picMkLst>
        </pc:picChg>
        <pc:picChg chg="add mod">
          <ac:chgData name="Tao, Bill" userId="8bec7c3f-9b66-413c-b82f-fdf7bc0f8617" providerId="ADAL" clId="{6C0742C6-18E0-45DA-937B-9CA1771CED04}" dt="2023-09-28T21:46:14.378" v="924" actId="1076"/>
          <ac:picMkLst>
            <pc:docMk/>
            <pc:sldMk cId="1973969708" sldId="306"/>
            <ac:picMk id="18" creationId="{A309A7B0-4A32-16D5-0D82-9583F9C114B7}"/>
          </ac:picMkLst>
        </pc:picChg>
        <pc:picChg chg="add mod">
          <ac:chgData name="Tao, Bill" userId="8bec7c3f-9b66-413c-b82f-fdf7bc0f8617" providerId="ADAL" clId="{6C0742C6-18E0-45DA-937B-9CA1771CED04}" dt="2023-09-28T21:46:19.617" v="926" actId="1076"/>
          <ac:picMkLst>
            <pc:docMk/>
            <pc:sldMk cId="1973969708" sldId="306"/>
            <ac:picMk id="19" creationId="{11FEACB4-85FB-D6EF-7A32-C65C4364CF93}"/>
          </ac:picMkLst>
        </pc:picChg>
        <pc:picChg chg="add mod">
          <ac:chgData name="Tao, Bill" userId="8bec7c3f-9b66-413c-b82f-fdf7bc0f8617" providerId="ADAL" clId="{6C0742C6-18E0-45DA-937B-9CA1771CED04}" dt="2023-09-28T21:46:31.657" v="931" actId="1076"/>
          <ac:picMkLst>
            <pc:docMk/>
            <pc:sldMk cId="1973969708" sldId="306"/>
            <ac:picMk id="20" creationId="{F83E4637-938B-9BB7-5F9C-3889AA1C3262}"/>
          </ac:picMkLst>
        </pc:picChg>
        <pc:picChg chg="add mod">
          <ac:chgData name="Tao, Bill" userId="8bec7c3f-9b66-413c-b82f-fdf7bc0f8617" providerId="ADAL" clId="{6C0742C6-18E0-45DA-937B-9CA1771CED04}" dt="2023-09-28T21:46:29.565" v="930" actId="1076"/>
          <ac:picMkLst>
            <pc:docMk/>
            <pc:sldMk cId="1973969708" sldId="306"/>
            <ac:picMk id="21" creationId="{DA97DDCD-6F30-4974-FE3F-94FD76D5BBFE}"/>
          </ac:picMkLst>
        </pc:picChg>
      </pc:sldChg>
      <pc:sldChg chg="addSp delSp modSp mod modAnim">
        <pc:chgData name="Tao, Bill" userId="8bec7c3f-9b66-413c-b82f-fdf7bc0f8617" providerId="ADAL" clId="{6C0742C6-18E0-45DA-937B-9CA1771CED04}" dt="2023-09-28T21:00:48.766" v="783" actId="732"/>
        <pc:sldMkLst>
          <pc:docMk/>
          <pc:sldMk cId="815075664" sldId="307"/>
        </pc:sldMkLst>
        <pc:spChg chg="del">
          <ac:chgData name="Tao, Bill" userId="8bec7c3f-9b66-413c-b82f-fdf7bc0f8617" providerId="ADAL" clId="{6C0742C6-18E0-45DA-937B-9CA1771CED04}" dt="2023-09-28T21:00:10.608" v="775" actId="478"/>
          <ac:spMkLst>
            <pc:docMk/>
            <pc:sldMk cId="815075664" sldId="307"/>
            <ac:spMk id="3" creationId="{890827F7-EB00-B1B6-56E8-BFC64E0CE682}"/>
          </ac:spMkLst>
        </pc:spChg>
        <pc:picChg chg="add mod modCrop">
          <ac:chgData name="Tao, Bill" userId="8bec7c3f-9b66-413c-b82f-fdf7bc0f8617" providerId="ADAL" clId="{6C0742C6-18E0-45DA-937B-9CA1771CED04}" dt="2023-09-28T21:00:48.766" v="783" actId="732"/>
          <ac:picMkLst>
            <pc:docMk/>
            <pc:sldMk cId="815075664" sldId="307"/>
            <ac:picMk id="4" creationId="{D0C915F5-82B7-0364-FF81-1042C02F1311}"/>
          </ac:picMkLst>
        </pc:picChg>
      </pc:sldChg>
      <pc:sldChg chg="add">
        <pc:chgData name="Tao, Bill" userId="8bec7c3f-9b66-413c-b82f-fdf7bc0f8617" providerId="ADAL" clId="{6C0742C6-18E0-45DA-937B-9CA1771CED04}" dt="2023-09-28T21:47:38.649" v="932"/>
        <pc:sldMkLst>
          <pc:docMk/>
          <pc:sldMk cId="2293272549" sldId="308"/>
        </pc:sldMkLst>
      </pc:sldChg>
    </pc:docChg>
  </pc:docChgLst>
  <pc:docChgLst>
    <pc:chgData name="Tao, Bill" userId="S::yutao4@illinois.edu::8bec7c3f-9b66-413c-b82f-fdf7bc0f8617" providerId="AD" clId="Web-{E464A86E-5DCE-B9BB-1DAA-C910D79DC1AD}"/>
    <pc:docChg chg="modSld">
      <pc:chgData name="Tao, Bill" userId="S::yutao4@illinois.edu::8bec7c3f-9b66-413c-b82f-fdf7bc0f8617" providerId="AD" clId="Web-{E464A86E-5DCE-B9BB-1DAA-C910D79DC1AD}" dt="2023-10-02T07:46:48.527" v="100"/>
      <pc:docMkLst>
        <pc:docMk/>
      </pc:docMkLst>
      <pc:sldChg chg="modNotes">
        <pc:chgData name="Tao, Bill" userId="S::yutao4@illinois.edu::8bec7c3f-9b66-413c-b82f-fdf7bc0f8617" providerId="AD" clId="Web-{E464A86E-5DCE-B9BB-1DAA-C910D79DC1AD}" dt="2023-10-02T07:11:48.193" v="53"/>
        <pc:sldMkLst>
          <pc:docMk/>
          <pc:sldMk cId="464597870" sldId="267"/>
        </pc:sldMkLst>
      </pc:sldChg>
      <pc:sldChg chg="modNotes">
        <pc:chgData name="Tao, Bill" userId="S::yutao4@illinois.edu::8bec7c3f-9b66-413c-b82f-fdf7bc0f8617" providerId="AD" clId="Web-{E464A86E-5DCE-B9BB-1DAA-C910D79DC1AD}" dt="2023-10-02T07:39:56.091" v="96"/>
        <pc:sldMkLst>
          <pc:docMk/>
          <pc:sldMk cId="2698123751" sldId="303"/>
        </pc:sldMkLst>
      </pc:sldChg>
      <pc:sldChg chg="modNotes">
        <pc:chgData name="Tao, Bill" userId="S::yutao4@illinois.edu::8bec7c3f-9b66-413c-b82f-fdf7bc0f8617" providerId="AD" clId="Web-{E464A86E-5DCE-B9BB-1DAA-C910D79DC1AD}" dt="2023-10-02T07:05:43.728" v="1"/>
        <pc:sldMkLst>
          <pc:docMk/>
          <pc:sldMk cId="756418434" sldId="304"/>
        </pc:sldMkLst>
      </pc:sldChg>
      <pc:sldChg chg="modNotes">
        <pc:chgData name="Tao, Bill" userId="S::yutao4@illinois.edu::8bec7c3f-9b66-413c-b82f-fdf7bc0f8617" providerId="AD" clId="Web-{E464A86E-5DCE-B9BB-1DAA-C910D79DC1AD}" dt="2023-10-02T07:46:48.527" v="100"/>
        <pc:sldMkLst>
          <pc:docMk/>
          <pc:sldMk cId="1973969708" sldId="30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empuser\Downloads\generalization.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empuser\Downloads\generalization.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innercompass_env!$B$8</c:f>
              <c:strCache>
                <c:ptCount val="1"/>
                <c:pt idx="0">
                  <c:v>InnerCompass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innercompass_env!$A$9:$A$18</c:f>
              <c:numCache>
                <c:formatCode>General</c:formatCode>
                <c:ptCount val="10"/>
                <c:pt idx="0">
                  <c:v>0.25708203932499302</c:v>
                </c:pt>
                <c:pt idx="1">
                  <c:v>0.439628479399994</c:v>
                </c:pt>
                <c:pt idx="2">
                  <c:v>0.62217491947499404</c:v>
                </c:pt>
                <c:pt idx="3">
                  <c:v>0.80472135954999502</c:v>
                </c:pt>
                <c:pt idx="4">
                  <c:v>0.987267799624996</c:v>
                </c:pt>
                <c:pt idx="5">
                  <c:v>1.16981423969999</c:v>
                </c:pt>
                <c:pt idx="6">
                  <c:v>1.3523606797749901</c:v>
                </c:pt>
                <c:pt idx="7">
                  <c:v>1.53490711984999</c:v>
                </c:pt>
                <c:pt idx="8">
                  <c:v>1.71745355992499</c:v>
                </c:pt>
                <c:pt idx="9">
                  <c:v>1.8999999999999899</c:v>
                </c:pt>
              </c:numCache>
            </c:numRef>
          </c:xVal>
          <c:yVal>
            <c:numRef>
              <c:f>innercompass_env!$B$9:$B$18</c:f>
              <c:numCache>
                <c:formatCode>General</c:formatCode>
                <c:ptCount val="10"/>
                <c:pt idx="0">
                  <c:v>0.16</c:v>
                </c:pt>
                <c:pt idx="1">
                  <c:v>0.42</c:v>
                </c:pt>
                <c:pt idx="2">
                  <c:v>0.56999999999999995</c:v>
                </c:pt>
                <c:pt idx="3">
                  <c:v>0.71</c:v>
                </c:pt>
                <c:pt idx="4">
                  <c:v>0.78999999999999904</c:v>
                </c:pt>
                <c:pt idx="5">
                  <c:v>0.84</c:v>
                </c:pt>
                <c:pt idx="6">
                  <c:v>0.89999999999999902</c:v>
                </c:pt>
                <c:pt idx="7">
                  <c:v>0.94</c:v>
                </c:pt>
                <c:pt idx="8">
                  <c:v>0.97</c:v>
                </c:pt>
                <c:pt idx="9">
                  <c:v>1</c:v>
                </c:pt>
              </c:numCache>
            </c:numRef>
          </c:yVal>
          <c:smooth val="0"/>
          <c:extLst>
            <c:ext xmlns:c16="http://schemas.microsoft.com/office/drawing/2014/chart" uri="{C3380CC4-5D6E-409C-BE32-E72D297353CC}">
              <c16:uniqueId val="{00000000-AD8A-0046-A204-566148FF2FC3}"/>
            </c:ext>
          </c:extLst>
        </c:ser>
        <c:dLbls>
          <c:showLegendKey val="0"/>
          <c:showVal val="0"/>
          <c:showCatName val="0"/>
          <c:showSerName val="0"/>
          <c:showPercent val="0"/>
          <c:showBubbleSize val="0"/>
        </c:dLbls>
        <c:axId val="2046452880"/>
        <c:axId val="2086129264"/>
      </c:scatterChart>
      <c:valAx>
        <c:axId val="2046452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Localization Error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86129264"/>
        <c:crosses val="autoZero"/>
        <c:crossBetween val="midCat"/>
      </c:valAx>
      <c:valAx>
        <c:axId val="20861292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CDF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46452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generalization!$H$10</c:f>
              <c:strCache>
                <c:ptCount val="1"/>
                <c:pt idx="0">
                  <c:v>InnerCompass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generalization!$G$11:$G$20</c:f>
              <c:numCache>
                <c:formatCode>General</c:formatCode>
                <c:ptCount val="10"/>
                <c:pt idx="0">
                  <c:v>0.22627416997969499</c:v>
                </c:pt>
                <c:pt idx="1">
                  <c:v>0.40540788788028698</c:v>
                </c:pt>
                <c:pt idx="2">
                  <c:v>0.58454160578087899</c:v>
                </c:pt>
                <c:pt idx="3">
                  <c:v>0.76367532368147095</c:v>
                </c:pt>
                <c:pt idx="4">
                  <c:v>0.94280904158206302</c:v>
                </c:pt>
                <c:pt idx="5">
                  <c:v>1.1219427594826501</c:v>
                </c:pt>
                <c:pt idx="6">
                  <c:v>1.3010764773832399</c:v>
                </c:pt>
                <c:pt idx="7">
                  <c:v>1.48021019528383</c:v>
                </c:pt>
                <c:pt idx="8">
                  <c:v>1.6593439131844301</c:v>
                </c:pt>
                <c:pt idx="9">
                  <c:v>1.8384776310850199</c:v>
                </c:pt>
              </c:numCache>
            </c:numRef>
          </c:xVal>
          <c:yVal>
            <c:numRef>
              <c:f>generalization!$H$11:$H$20</c:f>
              <c:numCache>
                <c:formatCode>General</c:formatCode>
                <c:ptCount val="10"/>
                <c:pt idx="0">
                  <c:v>0.21</c:v>
                </c:pt>
                <c:pt idx="1">
                  <c:v>0.499999999999999</c:v>
                </c:pt>
                <c:pt idx="2">
                  <c:v>0.71</c:v>
                </c:pt>
                <c:pt idx="3">
                  <c:v>0.79999999999999905</c:v>
                </c:pt>
                <c:pt idx="4">
                  <c:v>0.869999999999999</c:v>
                </c:pt>
                <c:pt idx="5">
                  <c:v>0.91999999999999904</c:v>
                </c:pt>
                <c:pt idx="6">
                  <c:v>0.94</c:v>
                </c:pt>
                <c:pt idx="7">
                  <c:v>0.97999999999999898</c:v>
                </c:pt>
                <c:pt idx="8">
                  <c:v>0.99</c:v>
                </c:pt>
                <c:pt idx="9">
                  <c:v>1</c:v>
                </c:pt>
              </c:numCache>
            </c:numRef>
          </c:yVal>
          <c:smooth val="0"/>
          <c:extLst>
            <c:ext xmlns:c16="http://schemas.microsoft.com/office/drawing/2014/chart" uri="{C3380CC4-5D6E-409C-BE32-E72D297353CC}">
              <c16:uniqueId val="{00000000-46D7-1446-97B5-C347581B0E98}"/>
            </c:ext>
          </c:extLst>
        </c:ser>
        <c:ser>
          <c:idx val="2"/>
          <c:order val="1"/>
          <c:tx>
            <c:strRef>
              <c:f>generalization!$J$10</c:f>
              <c:strCache>
                <c:ptCount val="1"/>
                <c:pt idx="0">
                  <c:v>LUP</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generalization!$I$11:$I$20</c:f>
              <c:numCache>
                <c:formatCode>General</c:formatCode>
                <c:ptCount val="10"/>
                <c:pt idx="0">
                  <c:v>0.17950549357115</c:v>
                </c:pt>
                <c:pt idx="1">
                  <c:v>0.35901098714230001</c:v>
                </c:pt>
                <c:pt idx="2">
                  <c:v>0.53851648071345004</c:v>
                </c:pt>
                <c:pt idx="3">
                  <c:v>0.71802197428460002</c:v>
                </c:pt>
                <c:pt idx="4">
                  <c:v>0.89752746785574999</c:v>
                </c:pt>
                <c:pt idx="5">
                  <c:v>1.0770329614269001</c:v>
                </c:pt>
                <c:pt idx="6">
                  <c:v>1.2565384549980501</c:v>
                </c:pt>
                <c:pt idx="7">
                  <c:v>1.4360439485692</c:v>
                </c:pt>
                <c:pt idx="8">
                  <c:v>1.61554944214035</c:v>
                </c:pt>
                <c:pt idx="9">
                  <c:v>1.7950549357115</c:v>
                </c:pt>
              </c:numCache>
            </c:numRef>
          </c:xVal>
          <c:yVal>
            <c:numRef>
              <c:f>generalization!$J$11:$J$20</c:f>
              <c:numCache>
                <c:formatCode>General</c:formatCode>
                <c:ptCount val="10"/>
                <c:pt idx="0">
                  <c:v>0.159999999999999</c:v>
                </c:pt>
                <c:pt idx="1">
                  <c:v>0.19999999999999901</c:v>
                </c:pt>
                <c:pt idx="2">
                  <c:v>0.38999999999999901</c:v>
                </c:pt>
                <c:pt idx="3">
                  <c:v>0.39999999999999902</c:v>
                </c:pt>
                <c:pt idx="4">
                  <c:v>0.64999999999999902</c:v>
                </c:pt>
                <c:pt idx="5">
                  <c:v>0.91999999999999904</c:v>
                </c:pt>
                <c:pt idx="6">
                  <c:v>0.92999999999999905</c:v>
                </c:pt>
                <c:pt idx="7">
                  <c:v>0.99</c:v>
                </c:pt>
                <c:pt idx="8">
                  <c:v>0.99</c:v>
                </c:pt>
                <c:pt idx="9">
                  <c:v>1</c:v>
                </c:pt>
              </c:numCache>
            </c:numRef>
          </c:yVal>
          <c:smooth val="0"/>
          <c:extLst>
            <c:ext xmlns:c16="http://schemas.microsoft.com/office/drawing/2014/chart" uri="{C3380CC4-5D6E-409C-BE32-E72D297353CC}">
              <c16:uniqueId val="{00000001-46D7-1446-97B5-C347581B0E98}"/>
            </c:ext>
          </c:extLst>
        </c:ser>
        <c:dLbls>
          <c:showLegendKey val="0"/>
          <c:showVal val="0"/>
          <c:showCatName val="0"/>
          <c:showSerName val="0"/>
          <c:showPercent val="0"/>
          <c:showBubbleSize val="0"/>
        </c:dLbls>
        <c:axId val="1947183312"/>
        <c:axId val="1946507344"/>
      </c:scatterChart>
      <c:valAx>
        <c:axId val="194718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Localization Error (cm)</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46507344"/>
        <c:crosses val="autoZero"/>
        <c:crossBetween val="midCat"/>
      </c:valAx>
      <c:valAx>
        <c:axId val="19465073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CDF</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471833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innercompass_env!$B$8</c:f>
              <c:strCache>
                <c:ptCount val="1"/>
                <c:pt idx="0">
                  <c:v>InnerCompass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innercompass_env!$A$9:$A$18</c:f>
              <c:numCache>
                <c:formatCode>General</c:formatCode>
                <c:ptCount val="10"/>
                <c:pt idx="0">
                  <c:v>0.25708203932499302</c:v>
                </c:pt>
                <c:pt idx="1">
                  <c:v>0.439628479399994</c:v>
                </c:pt>
                <c:pt idx="2">
                  <c:v>0.62217491947499404</c:v>
                </c:pt>
                <c:pt idx="3">
                  <c:v>0.80472135954999502</c:v>
                </c:pt>
                <c:pt idx="4">
                  <c:v>0.987267799624996</c:v>
                </c:pt>
                <c:pt idx="5">
                  <c:v>1.16981423969999</c:v>
                </c:pt>
                <c:pt idx="6">
                  <c:v>1.3523606797749901</c:v>
                </c:pt>
                <c:pt idx="7">
                  <c:v>1.53490711984999</c:v>
                </c:pt>
                <c:pt idx="8">
                  <c:v>1.71745355992499</c:v>
                </c:pt>
                <c:pt idx="9">
                  <c:v>1.8999999999999899</c:v>
                </c:pt>
              </c:numCache>
            </c:numRef>
          </c:xVal>
          <c:yVal>
            <c:numRef>
              <c:f>innercompass_env!$B$9:$B$18</c:f>
              <c:numCache>
                <c:formatCode>General</c:formatCode>
                <c:ptCount val="10"/>
                <c:pt idx="0">
                  <c:v>0.16</c:v>
                </c:pt>
                <c:pt idx="1">
                  <c:v>0.42</c:v>
                </c:pt>
                <c:pt idx="2">
                  <c:v>0.56999999999999995</c:v>
                </c:pt>
                <c:pt idx="3">
                  <c:v>0.71</c:v>
                </c:pt>
                <c:pt idx="4">
                  <c:v>0.78999999999999904</c:v>
                </c:pt>
                <c:pt idx="5">
                  <c:v>0.84</c:v>
                </c:pt>
                <c:pt idx="6">
                  <c:v>0.89999999999999902</c:v>
                </c:pt>
                <c:pt idx="7">
                  <c:v>0.94</c:v>
                </c:pt>
                <c:pt idx="8">
                  <c:v>0.97</c:v>
                </c:pt>
                <c:pt idx="9">
                  <c:v>1</c:v>
                </c:pt>
              </c:numCache>
            </c:numRef>
          </c:yVal>
          <c:smooth val="0"/>
          <c:extLst>
            <c:ext xmlns:c16="http://schemas.microsoft.com/office/drawing/2014/chart" uri="{C3380CC4-5D6E-409C-BE32-E72D297353CC}">
              <c16:uniqueId val="{00000000-7688-564B-9996-8F71522CCCCC}"/>
            </c:ext>
          </c:extLst>
        </c:ser>
        <c:dLbls>
          <c:showLegendKey val="0"/>
          <c:showVal val="0"/>
          <c:showCatName val="0"/>
          <c:showSerName val="0"/>
          <c:showPercent val="0"/>
          <c:showBubbleSize val="0"/>
        </c:dLbls>
        <c:axId val="2046452880"/>
        <c:axId val="2086129264"/>
      </c:scatterChart>
      <c:valAx>
        <c:axId val="2046452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Localization Error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86129264"/>
        <c:crosses val="autoZero"/>
        <c:crossBetween val="midCat"/>
      </c:valAx>
      <c:valAx>
        <c:axId val="20861292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CDF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46452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generalization!$H$10</c:f>
              <c:strCache>
                <c:ptCount val="1"/>
                <c:pt idx="0">
                  <c:v>InnerCompass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generalization!$G$11:$G$20</c:f>
              <c:numCache>
                <c:formatCode>General</c:formatCode>
                <c:ptCount val="10"/>
                <c:pt idx="0">
                  <c:v>0.22627416997969499</c:v>
                </c:pt>
                <c:pt idx="1">
                  <c:v>0.40540788788028698</c:v>
                </c:pt>
                <c:pt idx="2">
                  <c:v>0.58454160578087899</c:v>
                </c:pt>
                <c:pt idx="3">
                  <c:v>0.76367532368147095</c:v>
                </c:pt>
                <c:pt idx="4">
                  <c:v>0.94280904158206302</c:v>
                </c:pt>
                <c:pt idx="5">
                  <c:v>1.1219427594826501</c:v>
                </c:pt>
                <c:pt idx="6">
                  <c:v>1.3010764773832399</c:v>
                </c:pt>
                <c:pt idx="7">
                  <c:v>1.48021019528383</c:v>
                </c:pt>
                <c:pt idx="8">
                  <c:v>1.6593439131844301</c:v>
                </c:pt>
                <c:pt idx="9">
                  <c:v>1.8384776310850199</c:v>
                </c:pt>
              </c:numCache>
            </c:numRef>
          </c:xVal>
          <c:yVal>
            <c:numRef>
              <c:f>generalization!$H$11:$H$20</c:f>
              <c:numCache>
                <c:formatCode>General</c:formatCode>
                <c:ptCount val="10"/>
                <c:pt idx="0">
                  <c:v>0.21</c:v>
                </c:pt>
                <c:pt idx="1">
                  <c:v>0.499999999999999</c:v>
                </c:pt>
                <c:pt idx="2">
                  <c:v>0.71</c:v>
                </c:pt>
                <c:pt idx="3">
                  <c:v>0.79999999999999905</c:v>
                </c:pt>
                <c:pt idx="4">
                  <c:v>0.869999999999999</c:v>
                </c:pt>
                <c:pt idx="5">
                  <c:v>0.91999999999999904</c:v>
                </c:pt>
                <c:pt idx="6">
                  <c:v>0.94</c:v>
                </c:pt>
                <c:pt idx="7">
                  <c:v>0.97999999999999898</c:v>
                </c:pt>
                <c:pt idx="8">
                  <c:v>0.99</c:v>
                </c:pt>
                <c:pt idx="9">
                  <c:v>1</c:v>
                </c:pt>
              </c:numCache>
            </c:numRef>
          </c:yVal>
          <c:smooth val="0"/>
          <c:extLst>
            <c:ext xmlns:c16="http://schemas.microsoft.com/office/drawing/2014/chart" uri="{C3380CC4-5D6E-409C-BE32-E72D297353CC}">
              <c16:uniqueId val="{00000000-3674-CD45-88C1-FA8DD539FAD1}"/>
            </c:ext>
          </c:extLst>
        </c:ser>
        <c:ser>
          <c:idx val="2"/>
          <c:order val="1"/>
          <c:tx>
            <c:strRef>
              <c:f>generalization!$J$10</c:f>
              <c:strCache>
                <c:ptCount val="1"/>
                <c:pt idx="0">
                  <c:v>LUP</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generalization!$I$11:$I$20</c:f>
              <c:numCache>
                <c:formatCode>General</c:formatCode>
                <c:ptCount val="10"/>
                <c:pt idx="0">
                  <c:v>0.17950549357115</c:v>
                </c:pt>
                <c:pt idx="1">
                  <c:v>0.35901098714230001</c:v>
                </c:pt>
                <c:pt idx="2">
                  <c:v>0.53851648071345004</c:v>
                </c:pt>
                <c:pt idx="3">
                  <c:v>0.71802197428460002</c:v>
                </c:pt>
                <c:pt idx="4">
                  <c:v>0.89752746785574999</c:v>
                </c:pt>
                <c:pt idx="5">
                  <c:v>1.0770329614269001</c:v>
                </c:pt>
                <c:pt idx="6">
                  <c:v>1.2565384549980501</c:v>
                </c:pt>
                <c:pt idx="7">
                  <c:v>1.4360439485692</c:v>
                </c:pt>
                <c:pt idx="8">
                  <c:v>1.61554944214035</c:v>
                </c:pt>
                <c:pt idx="9">
                  <c:v>1.7950549357115</c:v>
                </c:pt>
              </c:numCache>
            </c:numRef>
          </c:xVal>
          <c:yVal>
            <c:numRef>
              <c:f>generalization!$J$11:$J$20</c:f>
              <c:numCache>
                <c:formatCode>General</c:formatCode>
                <c:ptCount val="10"/>
                <c:pt idx="0">
                  <c:v>0.159999999999999</c:v>
                </c:pt>
                <c:pt idx="1">
                  <c:v>0.19999999999999901</c:v>
                </c:pt>
                <c:pt idx="2">
                  <c:v>0.38999999999999901</c:v>
                </c:pt>
                <c:pt idx="3">
                  <c:v>0.39999999999999902</c:v>
                </c:pt>
                <c:pt idx="4">
                  <c:v>0.64999999999999902</c:v>
                </c:pt>
                <c:pt idx="5">
                  <c:v>0.91999999999999904</c:v>
                </c:pt>
                <c:pt idx="6">
                  <c:v>0.92999999999999905</c:v>
                </c:pt>
                <c:pt idx="7">
                  <c:v>0.99</c:v>
                </c:pt>
                <c:pt idx="8">
                  <c:v>0.99</c:v>
                </c:pt>
                <c:pt idx="9">
                  <c:v>1</c:v>
                </c:pt>
              </c:numCache>
            </c:numRef>
          </c:yVal>
          <c:smooth val="0"/>
          <c:extLst>
            <c:ext xmlns:c16="http://schemas.microsoft.com/office/drawing/2014/chart" uri="{C3380CC4-5D6E-409C-BE32-E72D297353CC}">
              <c16:uniqueId val="{00000001-3674-CD45-88C1-FA8DD539FAD1}"/>
            </c:ext>
          </c:extLst>
        </c:ser>
        <c:dLbls>
          <c:showLegendKey val="0"/>
          <c:showVal val="0"/>
          <c:showCatName val="0"/>
          <c:showSerName val="0"/>
          <c:showPercent val="0"/>
          <c:showBubbleSize val="0"/>
        </c:dLbls>
        <c:axId val="1947183312"/>
        <c:axId val="1946507344"/>
      </c:scatterChart>
      <c:valAx>
        <c:axId val="194718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Localization Error (cm)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46507344"/>
        <c:crosses val="autoZero"/>
        <c:crossBetween val="midCat"/>
      </c:valAx>
      <c:valAx>
        <c:axId val="19465073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CDF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471833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innercompass_env!$B$8</c:f>
              <c:strCache>
                <c:ptCount val="1"/>
                <c:pt idx="0">
                  <c:v>InnerCompass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innercompass_env!$A$9:$A$18</c:f>
              <c:numCache>
                <c:formatCode>General</c:formatCode>
                <c:ptCount val="10"/>
                <c:pt idx="0">
                  <c:v>0.25708203932499302</c:v>
                </c:pt>
                <c:pt idx="1">
                  <c:v>0.439628479399994</c:v>
                </c:pt>
                <c:pt idx="2">
                  <c:v>0.62217491947499404</c:v>
                </c:pt>
                <c:pt idx="3">
                  <c:v>0.80472135954999502</c:v>
                </c:pt>
                <c:pt idx="4">
                  <c:v>0.987267799624996</c:v>
                </c:pt>
                <c:pt idx="5">
                  <c:v>1.16981423969999</c:v>
                </c:pt>
                <c:pt idx="6">
                  <c:v>1.3523606797749901</c:v>
                </c:pt>
                <c:pt idx="7">
                  <c:v>1.53490711984999</c:v>
                </c:pt>
                <c:pt idx="8">
                  <c:v>1.71745355992499</c:v>
                </c:pt>
                <c:pt idx="9">
                  <c:v>1.8999999999999899</c:v>
                </c:pt>
              </c:numCache>
            </c:numRef>
          </c:xVal>
          <c:yVal>
            <c:numRef>
              <c:f>innercompass_env!$B$9:$B$18</c:f>
              <c:numCache>
                <c:formatCode>General</c:formatCode>
                <c:ptCount val="10"/>
                <c:pt idx="0">
                  <c:v>0.16</c:v>
                </c:pt>
                <c:pt idx="1">
                  <c:v>0.42</c:v>
                </c:pt>
                <c:pt idx="2">
                  <c:v>0.56999999999999995</c:v>
                </c:pt>
                <c:pt idx="3">
                  <c:v>0.71</c:v>
                </c:pt>
                <c:pt idx="4">
                  <c:v>0.78999999999999904</c:v>
                </c:pt>
                <c:pt idx="5">
                  <c:v>0.84</c:v>
                </c:pt>
                <c:pt idx="6">
                  <c:v>0.89999999999999902</c:v>
                </c:pt>
                <c:pt idx="7">
                  <c:v>0.94</c:v>
                </c:pt>
                <c:pt idx="8">
                  <c:v>0.97</c:v>
                </c:pt>
                <c:pt idx="9">
                  <c:v>1</c:v>
                </c:pt>
              </c:numCache>
            </c:numRef>
          </c:yVal>
          <c:smooth val="0"/>
          <c:extLst>
            <c:ext xmlns:c16="http://schemas.microsoft.com/office/drawing/2014/chart" uri="{C3380CC4-5D6E-409C-BE32-E72D297353CC}">
              <c16:uniqueId val="{00000000-EB64-A840-B0AA-1A10443FC1EA}"/>
            </c:ext>
          </c:extLst>
        </c:ser>
        <c:dLbls>
          <c:showLegendKey val="0"/>
          <c:showVal val="0"/>
          <c:showCatName val="0"/>
          <c:showSerName val="0"/>
          <c:showPercent val="0"/>
          <c:showBubbleSize val="0"/>
        </c:dLbls>
        <c:axId val="2046452880"/>
        <c:axId val="2086129264"/>
      </c:scatterChart>
      <c:valAx>
        <c:axId val="2046452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Localization Error (cm)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129264"/>
        <c:crosses val="autoZero"/>
        <c:crossBetween val="midCat"/>
      </c:valAx>
      <c:valAx>
        <c:axId val="20861292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CDF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6452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86C06-4FA6-40A4-83DA-631D9BD8A599}"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08ABF-13CF-4D3E-A8E5-0FC32190F1E9}" type="slidenum">
              <a:rPr lang="en-US" smtClean="0"/>
              <a:t>‹#›</a:t>
            </a:fld>
            <a:endParaRPr lang="en-US"/>
          </a:p>
        </p:txBody>
      </p:sp>
    </p:spTree>
    <p:extLst>
      <p:ext uri="{BB962C8B-B14F-4D97-AF65-F5344CB8AC3E}">
        <p14:creationId xmlns:p14="http://schemas.microsoft.com/office/powerpoint/2010/main" val="139008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I am here today to talk about doing precise localization of and communication with in-body medical devices. This is a collaboration work with Emerson, Jayanth and Deepak.</a:t>
            </a:r>
          </a:p>
        </p:txBody>
      </p:sp>
      <p:sp>
        <p:nvSpPr>
          <p:cNvPr id="4" name="Slide Number Placeholder 3"/>
          <p:cNvSpPr>
            <a:spLocks noGrp="1"/>
          </p:cNvSpPr>
          <p:nvPr>
            <p:ph type="sldNum" sz="quarter" idx="5"/>
          </p:nvPr>
        </p:nvSpPr>
        <p:spPr/>
        <p:txBody>
          <a:bodyPr/>
          <a:lstStyle/>
          <a:p>
            <a:fld id="{4F808ABF-13CF-4D3E-A8E5-0FC32190F1E9}" type="slidenum">
              <a:rPr lang="en-US" smtClean="0"/>
              <a:t>1</a:t>
            </a:fld>
            <a:endParaRPr lang="en-US"/>
          </a:p>
        </p:txBody>
      </p:sp>
    </p:spTree>
    <p:extLst>
      <p:ext uri="{BB962C8B-B14F-4D97-AF65-F5344CB8AC3E}">
        <p14:creationId xmlns:p14="http://schemas.microsoft.com/office/powerpoint/2010/main" val="249125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coil moves, we can see that the amount of magnetic field going through the green coil changes, and so does the mutual inductance.</a:t>
            </a:r>
          </a:p>
        </p:txBody>
      </p:sp>
      <p:sp>
        <p:nvSpPr>
          <p:cNvPr id="4" name="Slide Number Placeholder 3"/>
          <p:cNvSpPr>
            <a:spLocks noGrp="1"/>
          </p:cNvSpPr>
          <p:nvPr>
            <p:ph type="sldNum" sz="quarter" idx="5"/>
          </p:nvPr>
        </p:nvSpPr>
        <p:spPr/>
        <p:txBody>
          <a:bodyPr/>
          <a:lstStyle/>
          <a:p>
            <a:fld id="{4F808ABF-13CF-4D3E-A8E5-0FC32190F1E9}" type="slidenum">
              <a:rPr lang="en-US" smtClean="0"/>
              <a:t>10</a:t>
            </a:fld>
            <a:endParaRPr lang="en-US"/>
          </a:p>
        </p:txBody>
      </p:sp>
    </p:spTree>
    <p:extLst>
      <p:ext uri="{BB962C8B-B14F-4D97-AF65-F5344CB8AC3E}">
        <p14:creationId xmlns:p14="http://schemas.microsoft.com/office/powerpoint/2010/main" val="212086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look at the physical relations behind the mutual inductance and the magnetic field, we can come up with a rather simple way of calculating this mutual inductance.</a:t>
            </a:r>
          </a:p>
        </p:txBody>
      </p:sp>
      <p:sp>
        <p:nvSpPr>
          <p:cNvPr id="4" name="Slide Number Placeholder 3"/>
          <p:cNvSpPr>
            <a:spLocks noGrp="1"/>
          </p:cNvSpPr>
          <p:nvPr>
            <p:ph type="sldNum" sz="quarter" idx="5"/>
          </p:nvPr>
        </p:nvSpPr>
        <p:spPr/>
        <p:txBody>
          <a:bodyPr/>
          <a:lstStyle/>
          <a:p>
            <a:fld id="{4F808ABF-13CF-4D3E-A8E5-0FC32190F1E9}" type="slidenum">
              <a:rPr lang="en-US" smtClean="0"/>
              <a:t>11</a:t>
            </a:fld>
            <a:endParaRPr lang="en-US"/>
          </a:p>
        </p:txBody>
      </p:sp>
    </p:spTree>
    <p:extLst>
      <p:ext uri="{BB962C8B-B14F-4D97-AF65-F5344CB8AC3E}">
        <p14:creationId xmlns:p14="http://schemas.microsoft.com/office/powerpoint/2010/main" val="155023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put this into the real world. We are working with generally </a:t>
            </a:r>
            <a:r>
              <a:rPr lang="en-US" err="1"/>
              <a:t>backscatterring</a:t>
            </a:r>
            <a:r>
              <a:rPr lang="en-US"/>
              <a:t> systems, which has a transmission coil, and we have here an in-body device coil. The transmitter coil transmits a signal that goes on the in-body coil through mutual inductance. The in-body device then reflects the signal onto a receiver coil through another mutual inductance. We can see from the process that the RSSI is essentially the product of the two mutual inductances. Combining this with the way to calculate mutual inductance, we have now a complete way to calculate the RSSI.</a:t>
            </a:r>
          </a:p>
        </p:txBody>
      </p:sp>
      <p:sp>
        <p:nvSpPr>
          <p:cNvPr id="4" name="Slide Number Placeholder 3"/>
          <p:cNvSpPr>
            <a:spLocks noGrp="1"/>
          </p:cNvSpPr>
          <p:nvPr>
            <p:ph type="sldNum" sz="quarter" idx="5"/>
          </p:nvPr>
        </p:nvSpPr>
        <p:spPr/>
        <p:txBody>
          <a:bodyPr/>
          <a:lstStyle/>
          <a:p>
            <a:fld id="{4F808ABF-13CF-4D3E-A8E5-0FC32190F1E9}" type="slidenum">
              <a:rPr lang="en-US" smtClean="0"/>
              <a:t>12</a:t>
            </a:fld>
            <a:endParaRPr lang="en-US"/>
          </a:p>
        </p:txBody>
      </p:sp>
    </p:spTree>
    <p:extLst>
      <p:ext uri="{BB962C8B-B14F-4D97-AF65-F5344CB8AC3E}">
        <p14:creationId xmlns:p14="http://schemas.microsoft.com/office/powerpoint/2010/main" val="1332005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challenge we are facing here is the range problem. Traditional near-field magnetic communication systems, like your apple pay, only works when you hold your phone all the way up to the reader. In fact, it cannot work longer than 4cm. This is due to that these in-body devices are very power limited and usually uses </a:t>
            </a:r>
            <a:r>
              <a:rPr lang="en-US" err="1"/>
              <a:t>backscaterring</a:t>
            </a:r>
            <a:r>
              <a:rPr lang="en-US"/>
              <a:t> communication. In human body, we sometimes have to penetrate a distance of as long as 25cm. How do we bridge the gap here?</a:t>
            </a:r>
          </a:p>
        </p:txBody>
      </p:sp>
      <p:sp>
        <p:nvSpPr>
          <p:cNvPr id="4" name="Slide Number Placeholder 3"/>
          <p:cNvSpPr>
            <a:spLocks noGrp="1"/>
          </p:cNvSpPr>
          <p:nvPr>
            <p:ph type="sldNum" sz="quarter" idx="5"/>
          </p:nvPr>
        </p:nvSpPr>
        <p:spPr/>
        <p:txBody>
          <a:bodyPr/>
          <a:lstStyle/>
          <a:p>
            <a:fld id="{4F808ABF-13CF-4D3E-A8E5-0FC32190F1E9}" type="slidenum">
              <a:rPr lang="en-US" smtClean="0"/>
              <a:t>13</a:t>
            </a:fld>
            <a:endParaRPr lang="en-US"/>
          </a:p>
        </p:txBody>
      </p:sp>
    </p:spTree>
    <p:extLst>
      <p:ext uri="{BB962C8B-B14F-4D97-AF65-F5344CB8AC3E}">
        <p14:creationId xmlns:p14="http://schemas.microsoft.com/office/powerpoint/2010/main" val="295399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 so by looking at the circuit design of the transmitter coil. Traditional coils are connected in a parallel scheme to enforce impedance matching of 50Ohm. We observe that impedance matching is important for RF applications but not necessary for low frequency applications. Indeed, a high impedance can also limit the peak current through the coil and thus the RSSI. We chose the alternative design of this series </a:t>
            </a:r>
            <a:r>
              <a:rPr lang="en-US" err="1"/>
              <a:t>sceme</a:t>
            </a:r>
            <a:r>
              <a:rPr lang="en-US"/>
              <a:t> here that can drive the impedance down to 0 to achieve a much higher current and a much stronger signal.</a:t>
            </a:r>
          </a:p>
        </p:txBody>
      </p:sp>
      <p:sp>
        <p:nvSpPr>
          <p:cNvPr id="4" name="Slide Number Placeholder 3"/>
          <p:cNvSpPr>
            <a:spLocks noGrp="1"/>
          </p:cNvSpPr>
          <p:nvPr>
            <p:ph type="sldNum" sz="quarter" idx="5"/>
          </p:nvPr>
        </p:nvSpPr>
        <p:spPr/>
        <p:txBody>
          <a:bodyPr/>
          <a:lstStyle/>
          <a:p>
            <a:fld id="{4F808ABF-13CF-4D3E-A8E5-0FC32190F1E9}" type="slidenum">
              <a:rPr lang="en-US" smtClean="0"/>
              <a:t>14</a:t>
            </a:fld>
            <a:endParaRPr lang="en-US"/>
          </a:p>
        </p:txBody>
      </p:sp>
    </p:spTree>
    <p:extLst>
      <p:ext uri="{BB962C8B-B14F-4D97-AF65-F5344CB8AC3E}">
        <p14:creationId xmlns:p14="http://schemas.microsoft.com/office/powerpoint/2010/main" val="1532293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evaluated </a:t>
            </a:r>
            <a:r>
              <a:rPr lang="en-US" err="1"/>
              <a:t>InnedCompass</a:t>
            </a:r>
            <a:r>
              <a:rPr lang="en-US"/>
              <a:t> by building a prototype of the in-body device and external reader. This PCB here contains the circuit of the in-body device, and it has a coil having a diameter of 8mm, similar to the size of a capsule.</a:t>
            </a:r>
          </a:p>
        </p:txBody>
      </p:sp>
      <p:sp>
        <p:nvSpPr>
          <p:cNvPr id="4" name="Slide Number Placeholder 3"/>
          <p:cNvSpPr>
            <a:spLocks noGrp="1"/>
          </p:cNvSpPr>
          <p:nvPr>
            <p:ph type="sldNum" sz="quarter" idx="5"/>
          </p:nvPr>
        </p:nvSpPr>
        <p:spPr/>
        <p:txBody>
          <a:bodyPr/>
          <a:lstStyle/>
          <a:p>
            <a:fld id="{4F808ABF-13CF-4D3E-A8E5-0FC32190F1E9}" type="slidenum">
              <a:rPr lang="en-US" smtClean="0"/>
              <a:t>15</a:t>
            </a:fld>
            <a:endParaRPr lang="en-US"/>
          </a:p>
        </p:txBody>
      </p:sp>
    </p:spTree>
    <p:extLst>
      <p:ext uri="{BB962C8B-B14F-4D97-AF65-F5344CB8AC3E}">
        <p14:creationId xmlns:p14="http://schemas.microsoft.com/office/powerpoint/2010/main" val="241992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tested </a:t>
            </a:r>
            <a:r>
              <a:rPr lang="en-US" err="1"/>
              <a:t>InnerCompass</a:t>
            </a:r>
            <a:r>
              <a:rPr lang="en-US"/>
              <a:t> by building a testbed consisting of a linear stage and an aquarium. In evaluation, we used pork ribs to represent human body, because pork rib is one of the most complicated part, consisting of bone, </a:t>
            </a:r>
            <a:r>
              <a:rPr lang="en-US" err="1"/>
              <a:t>mussle</a:t>
            </a:r>
            <a:r>
              <a:rPr lang="en-US"/>
              <a:t>, fat and blood, the types of tissues usually found in human body. We attach the tag to the moving end of the linear stage, and attach the Tx and Rx coils to the aquarium, and tested the prototype at different points inside this test field.</a:t>
            </a:r>
          </a:p>
        </p:txBody>
      </p:sp>
      <p:sp>
        <p:nvSpPr>
          <p:cNvPr id="4" name="Slide Number Placeholder 3"/>
          <p:cNvSpPr>
            <a:spLocks noGrp="1"/>
          </p:cNvSpPr>
          <p:nvPr>
            <p:ph type="sldNum" sz="quarter" idx="5"/>
          </p:nvPr>
        </p:nvSpPr>
        <p:spPr/>
        <p:txBody>
          <a:bodyPr/>
          <a:lstStyle/>
          <a:p>
            <a:fld id="{4F808ABF-13CF-4D3E-A8E5-0FC32190F1E9}" type="slidenum">
              <a:rPr lang="en-US" smtClean="0"/>
              <a:t>16</a:t>
            </a:fld>
            <a:endParaRPr lang="en-US"/>
          </a:p>
        </p:txBody>
      </p:sp>
    </p:spTree>
    <p:extLst>
      <p:ext uri="{BB962C8B-B14F-4D97-AF65-F5344CB8AC3E}">
        <p14:creationId xmlns:p14="http://schemas.microsoft.com/office/powerpoint/2010/main" val="276195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first look at how accurate our analytical model is. Here you can see our model’s predicted RSSI over the test field. X,Y here are coordinates in the test field, and Z values are RSSIs. On the right we have measured signal strength under the same condition. Not only do they look visually similar, but actually it has only 1.73dB mean error, which translates to a 6mm displacement according to the slope of these surfaces.</a:t>
            </a:r>
          </a:p>
        </p:txBody>
      </p:sp>
      <p:sp>
        <p:nvSpPr>
          <p:cNvPr id="4" name="Slide Number Placeholder 3"/>
          <p:cNvSpPr>
            <a:spLocks noGrp="1"/>
          </p:cNvSpPr>
          <p:nvPr>
            <p:ph type="sldNum" sz="quarter" idx="5"/>
          </p:nvPr>
        </p:nvSpPr>
        <p:spPr/>
        <p:txBody>
          <a:bodyPr/>
          <a:lstStyle/>
          <a:p>
            <a:fld id="{4F808ABF-13CF-4D3E-A8E5-0FC32190F1E9}" type="slidenum">
              <a:rPr lang="en-US" smtClean="0"/>
              <a:t>17</a:t>
            </a:fld>
            <a:endParaRPr lang="en-US"/>
          </a:p>
        </p:txBody>
      </p:sp>
    </p:spTree>
    <p:extLst>
      <p:ext uri="{BB962C8B-B14F-4D97-AF65-F5344CB8AC3E}">
        <p14:creationId xmlns:p14="http://schemas.microsoft.com/office/powerpoint/2010/main" val="58674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look at the end-to-end localization accuracy. Here we have a plot of the CDF of the localization errors on the test field grid. As we see here, the median localization error is just 5.3mm. Compared to a typical capsule size of up to 1cm by 2cm, this localization error will satisfy the accuracy requirements for in-body devices.</a:t>
            </a:r>
          </a:p>
        </p:txBody>
      </p:sp>
      <p:sp>
        <p:nvSpPr>
          <p:cNvPr id="4" name="Slide Number Placeholder 3"/>
          <p:cNvSpPr>
            <a:spLocks noGrp="1"/>
          </p:cNvSpPr>
          <p:nvPr>
            <p:ph type="sldNum" sz="quarter" idx="5"/>
          </p:nvPr>
        </p:nvSpPr>
        <p:spPr/>
        <p:txBody>
          <a:bodyPr/>
          <a:lstStyle/>
          <a:p>
            <a:fld id="{4F808ABF-13CF-4D3E-A8E5-0FC32190F1E9}" type="slidenum">
              <a:rPr lang="en-US" smtClean="0"/>
              <a:t>18</a:t>
            </a:fld>
            <a:endParaRPr lang="en-US"/>
          </a:p>
        </p:txBody>
      </p:sp>
    </p:spTree>
    <p:extLst>
      <p:ext uri="{BB962C8B-B14F-4D97-AF65-F5344CB8AC3E}">
        <p14:creationId xmlns:p14="http://schemas.microsoft.com/office/powerpoint/2010/main" val="35004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we take a look at how well </a:t>
            </a:r>
            <a:r>
              <a:rPr lang="en-US" err="1"/>
              <a:t>InnerCompass</a:t>
            </a:r>
            <a:r>
              <a:rPr lang="en-US"/>
              <a:t> is able to generalize. On the left we have the localization error </a:t>
            </a:r>
            <a:r>
              <a:rPr lang="en-US" err="1"/>
              <a:t>cdf</a:t>
            </a:r>
            <a:r>
              <a:rPr lang="en-US"/>
              <a:t> and on the right side, we present the experiment, where we perturbed the relative positions of the coils to simulate different body shape. Here we compared </a:t>
            </a:r>
            <a:r>
              <a:rPr lang="en-US" err="1"/>
              <a:t>InnedCompass</a:t>
            </a:r>
            <a:r>
              <a:rPr lang="en-US"/>
              <a:t> against a lookup table trained on the original collected data. We ca see here that while </a:t>
            </a:r>
            <a:r>
              <a:rPr lang="en-US" err="1"/>
              <a:t>InnerCompass</a:t>
            </a:r>
            <a:r>
              <a:rPr lang="en-US"/>
              <a:t> can achieve similar localization error, LUP’s performance drops significantly with different body shape.</a:t>
            </a:r>
          </a:p>
        </p:txBody>
      </p:sp>
      <p:sp>
        <p:nvSpPr>
          <p:cNvPr id="4" name="Slide Number Placeholder 3"/>
          <p:cNvSpPr>
            <a:spLocks noGrp="1"/>
          </p:cNvSpPr>
          <p:nvPr>
            <p:ph type="sldNum" sz="quarter" idx="5"/>
          </p:nvPr>
        </p:nvSpPr>
        <p:spPr/>
        <p:txBody>
          <a:bodyPr/>
          <a:lstStyle/>
          <a:p>
            <a:fld id="{4F808ABF-13CF-4D3E-A8E5-0FC32190F1E9}" type="slidenum">
              <a:rPr lang="en-US" smtClean="0"/>
              <a:t>19</a:t>
            </a:fld>
            <a:endParaRPr lang="en-US"/>
          </a:p>
        </p:txBody>
      </p:sp>
    </p:spTree>
    <p:extLst>
      <p:ext uri="{BB962C8B-B14F-4D97-AF65-F5344CB8AC3E}">
        <p14:creationId xmlns:p14="http://schemas.microsoft.com/office/powerpoint/2010/main" val="73865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In-body wireless devices have a wide variety of applications today. They are used to sense signals inside human brain, detect diseases inside human digestion canal, marking target location for oncology radiotherapy, and even in wireless pacemakers. All these applications carry a need for a robust communication and localization system for these devices.</a:t>
            </a:r>
          </a:p>
        </p:txBody>
      </p:sp>
      <p:sp>
        <p:nvSpPr>
          <p:cNvPr id="4" name="Slide Number Placeholder 3"/>
          <p:cNvSpPr>
            <a:spLocks noGrp="1"/>
          </p:cNvSpPr>
          <p:nvPr>
            <p:ph type="sldNum" sz="quarter" idx="5"/>
          </p:nvPr>
        </p:nvSpPr>
        <p:spPr/>
        <p:txBody>
          <a:bodyPr/>
          <a:lstStyle/>
          <a:p>
            <a:fld id="{4F808ABF-13CF-4D3E-A8E5-0FC32190F1E9}" type="slidenum">
              <a:rPr lang="en-US" smtClean="0"/>
              <a:t>2</a:t>
            </a:fld>
            <a:endParaRPr lang="en-US"/>
          </a:p>
        </p:txBody>
      </p:sp>
    </p:spTree>
    <p:extLst>
      <p:ext uri="{BB962C8B-B14F-4D97-AF65-F5344CB8AC3E}">
        <p14:creationId xmlns:p14="http://schemas.microsoft.com/office/powerpoint/2010/main" val="3317213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we verify our effort of increasing the communication range by comparing the two coil circuits in the terms of BER. We can see that the new design has 10X less BER than the traditional design, and it will have longer communication range therefore.</a:t>
            </a:r>
          </a:p>
        </p:txBody>
      </p:sp>
      <p:sp>
        <p:nvSpPr>
          <p:cNvPr id="4" name="Slide Number Placeholder 3"/>
          <p:cNvSpPr>
            <a:spLocks noGrp="1"/>
          </p:cNvSpPr>
          <p:nvPr>
            <p:ph type="sldNum" sz="quarter" idx="5"/>
          </p:nvPr>
        </p:nvSpPr>
        <p:spPr/>
        <p:txBody>
          <a:bodyPr/>
          <a:lstStyle/>
          <a:p>
            <a:fld id="{4F808ABF-13CF-4D3E-A8E5-0FC32190F1E9}" type="slidenum">
              <a:rPr lang="en-US" smtClean="0"/>
              <a:t>20</a:t>
            </a:fld>
            <a:endParaRPr lang="en-US"/>
          </a:p>
        </p:txBody>
      </p:sp>
    </p:spTree>
    <p:extLst>
      <p:ext uri="{BB962C8B-B14F-4D97-AF65-F5344CB8AC3E}">
        <p14:creationId xmlns:p14="http://schemas.microsoft.com/office/powerpoint/2010/main" val="10536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achieving a flexible communication and localization system for in-body devices has multiple challenges including dealing with human body, improving accuracy and reducing power. We designed </a:t>
            </a:r>
            <a:r>
              <a:rPr lang="en-US" err="1"/>
              <a:t>InnerCompass</a:t>
            </a:r>
            <a:r>
              <a:rPr lang="en-US"/>
              <a:t> that uses an analytical model, an alternative coil circuit and a MIMO-inspired design to solve these challenges. We verified that our analytical model is highly accurate, and </a:t>
            </a:r>
            <a:r>
              <a:rPr lang="en-US" err="1"/>
              <a:t>InnerCompass</a:t>
            </a:r>
            <a:r>
              <a:rPr lang="en-US"/>
              <a:t> is able to achieve high accuracy and generalizable localization.</a:t>
            </a:r>
          </a:p>
        </p:txBody>
      </p:sp>
      <p:sp>
        <p:nvSpPr>
          <p:cNvPr id="4" name="Slide Number Placeholder 3"/>
          <p:cNvSpPr>
            <a:spLocks noGrp="1"/>
          </p:cNvSpPr>
          <p:nvPr>
            <p:ph type="sldNum" sz="quarter" idx="5"/>
          </p:nvPr>
        </p:nvSpPr>
        <p:spPr/>
        <p:txBody>
          <a:bodyPr/>
          <a:lstStyle/>
          <a:p>
            <a:fld id="{4F808ABF-13CF-4D3E-A8E5-0FC32190F1E9}" type="slidenum">
              <a:rPr lang="en-US" smtClean="0"/>
              <a:t>21</a:t>
            </a:fld>
            <a:endParaRPr lang="en-US"/>
          </a:p>
        </p:txBody>
      </p:sp>
    </p:spTree>
    <p:extLst>
      <p:ext uri="{BB962C8B-B14F-4D97-AF65-F5344CB8AC3E}">
        <p14:creationId xmlns:p14="http://schemas.microsoft.com/office/powerpoint/2010/main" val="270537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these wireless medical systems work only in highly constrained lab environment. In the future, we envision that the in-body devices will be developed to be more versatile to provide continuous health monitoring functions, and to be embedded in everyday objects such as the shirt you put on, the bed you sleep on and the other </a:t>
            </a:r>
            <a:r>
              <a:rPr lang="en-US" err="1"/>
              <a:t>mininature</a:t>
            </a:r>
            <a:r>
              <a:rPr lang="en-US"/>
              <a:t> medical devices you wear.</a:t>
            </a:r>
          </a:p>
        </p:txBody>
      </p:sp>
      <p:sp>
        <p:nvSpPr>
          <p:cNvPr id="4" name="Slide Number Placeholder 3"/>
          <p:cNvSpPr>
            <a:spLocks noGrp="1"/>
          </p:cNvSpPr>
          <p:nvPr>
            <p:ph type="sldNum" sz="quarter" idx="5"/>
          </p:nvPr>
        </p:nvSpPr>
        <p:spPr/>
        <p:txBody>
          <a:bodyPr/>
          <a:lstStyle/>
          <a:p>
            <a:fld id="{4F808ABF-13CF-4D3E-A8E5-0FC32190F1E9}" type="slidenum">
              <a:rPr lang="en-US" smtClean="0"/>
              <a:t>3</a:t>
            </a:fld>
            <a:endParaRPr lang="en-US"/>
          </a:p>
        </p:txBody>
      </p:sp>
    </p:spTree>
    <p:extLst>
      <p:ext uri="{BB962C8B-B14F-4D97-AF65-F5344CB8AC3E}">
        <p14:creationId xmlns:p14="http://schemas.microsoft.com/office/powerpoint/2010/main" val="156839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these applications are facing multiple challenges today. First, the human body is complicated and interfere with the wireless signal in a complicated way. Second, the accuracy requirements for localization is high, for example, in the case of marking target for radiotherapy of prostate cancer where the entire prostate is but a few </a:t>
            </a:r>
            <a:r>
              <a:rPr lang="en-US" err="1"/>
              <a:t>cms</a:t>
            </a:r>
            <a:r>
              <a:rPr lang="en-US"/>
              <a:t> in size. We need mm-level accuracy here. Third, these small in-body devices are very limited in size and generally have tight energy requirements too.</a:t>
            </a:r>
          </a:p>
        </p:txBody>
      </p:sp>
      <p:sp>
        <p:nvSpPr>
          <p:cNvPr id="4" name="Slide Number Placeholder 3"/>
          <p:cNvSpPr>
            <a:spLocks noGrp="1"/>
          </p:cNvSpPr>
          <p:nvPr>
            <p:ph type="sldNum" sz="quarter" idx="5"/>
          </p:nvPr>
        </p:nvSpPr>
        <p:spPr/>
        <p:txBody>
          <a:bodyPr/>
          <a:lstStyle/>
          <a:p>
            <a:fld id="{4F808ABF-13CF-4D3E-A8E5-0FC32190F1E9}" type="slidenum">
              <a:rPr lang="en-US" smtClean="0"/>
              <a:t>4</a:t>
            </a:fld>
            <a:endParaRPr lang="en-US"/>
          </a:p>
        </p:txBody>
      </p:sp>
    </p:spTree>
    <p:extLst>
      <p:ext uri="{BB962C8B-B14F-4D97-AF65-F5344CB8AC3E}">
        <p14:creationId xmlns:p14="http://schemas.microsoft.com/office/powerpoint/2010/main" val="129337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present our system </a:t>
            </a:r>
            <a:r>
              <a:rPr lang="en-US" err="1"/>
              <a:t>Innercompass</a:t>
            </a:r>
            <a:r>
              <a:rPr lang="en-US"/>
              <a:t>, which solves these challenges and makes a significant advance to the future of smart medical devices that we envision.</a:t>
            </a:r>
          </a:p>
        </p:txBody>
      </p:sp>
      <p:sp>
        <p:nvSpPr>
          <p:cNvPr id="4" name="Slide Number Placeholder 3"/>
          <p:cNvSpPr>
            <a:spLocks noGrp="1"/>
          </p:cNvSpPr>
          <p:nvPr>
            <p:ph type="sldNum" sz="quarter" idx="5"/>
          </p:nvPr>
        </p:nvSpPr>
        <p:spPr/>
        <p:txBody>
          <a:bodyPr/>
          <a:lstStyle/>
          <a:p>
            <a:fld id="{4F808ABF-13CF-4D3E-A8E5-0FC32190F1E9}" type="slidenum">
              <a:rPr lang="en-US" smtClean="0"/>
              <a:t>5</a:t>
            </a:fld>
            <a:endParaRPr lang="en-US"/>
          </a:p>
        </p:txBody>
      </p:sp>
    </p:spTree>
    <p:extLst>
      <p:ext uri="{BB962C8B-B14F-4D97-AF65-F5344CB8AC3E}">
        <p14:creationId xmlns:p14="http://schemas.microsoft.com/office/powerpoint/2010/main" val="18352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see how </a:t>
            </a:r>
            <a:r>
              <a:rPr lang="en-US" err="1"/>
              <a:t>InnerCompass</a:t>
            </a:r>
            <a:r>
              <a:rPr lang="en-US"/>
              <a:t> achieves high accuracy localization. Human bodies are complicated, consisting of multiple types of tissues with convoluted boundaries. Also, each type of tissue like bone or </a:t>
            </a:r>
            <a:r>
              <a:rPr lang="en-US" err="1"/>
              <a:t>mussle</a:t>
            </a:r>
            <a:r>
              <a:rPr lang="en-US"/>
              <a:t> has different electromagnetic properties. There has been some previous work trying to model EM waves inside human body, for example, here’s a multi layer model that makes no sense. None of these models satisfy the accuracy requirements. As a result, people have shifted to this new way of doing localization: using low-frequency magnetic signals.</a:t>
            </a:r>
          </a:p>
        </p:txBody>
      </p:sp>
      <p:sp>
        <p:nvSpPr>
          <p:cNvPr id="4" name="Slide Number Placeholder 3"/>
          <p:cNvSpPr>
            <a:spLocks noGrp="1"/>
          </p:cNvSpPr>
          <p:nvPr>
            <p:ph type="sldNum" sz="quarter" idx="5"/>
          </p:nvPr>
        </p:nvSpPr>
        <p:spPr/>
        <p:txBody>
          <a:bodyPr/>
          <a:lstStyle/>
          <a:p>
            <a:fld id="{4F808ABF-13CF-4D3E-A8E5-0FC32190F1E9}" type="slidenum">
              <a:rPr lang="en-US" smtClean="0"/>
              <a:t>6</a:t>
            </a:fld>
            <a:endParaRPr lang="en-US"/>
          </a:p>
        </p:txBody>
      </p:sp>
    </p:spTree>
    <p:extLst>
      <p:ext uri="{BB962C8B-B14F-4D97-AF65-F5344CB8AC3E}">
        <p14:creationId xmlns:p14="http://schemas.microsoft.com/office/powerpoint/2010/main" val="250373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advantage of magnetic signal is that it is transparent in human body and is clean. However, it operates in near field and does not have phase information, only RSSIs. Traditional RSSI localization uses fingerprinting, which works as follows: we generally have multiple external readers communicating with the in-body device. we first collect RSSI data on a grid when the human body is not present and use the data to train a neural network/lookup table. Then in prediction time we can use the trained model as if the human does not exist.</a:t>
            </a:r>
          </a:p>
        </p:txBody>
      </p:sp>
      <p:sp>
        <p:nvSpPr>
          <p:cNvPr id="4" name="Slide Number Placeholder 3"/>
          <p:cNvSpPr>
            <a:spLocks noGrp="1"/>
          </p:cNvSpPr>
          <p:nvPr>
            <p:ph type="sldNum" sz="quarter" idx="5"/>
          </p:nvPr>
        </p:nvSpPr>
        <p:spPr/>
        <p:txBody>
          <a:bodyPr/>
          <a:lstStyle/>
          <a:p>
            <a:fld id="{4F808ABF-13CF-4D3E-A8E5-0FC32190F1E9}" type="slidenum">
              <a:rPr lang="en-US" smtClean="0"/>
              <a:t>7</a:t>
            </a:fld>
            <a:endParaRPr lang="en-US"/>
          </a:p>
        </p:txBody>
      </p:sp>
    </p:spTree>
    <p:extLst>
      <p:ext uri="{BB962C8B-B14F-4D97-AF65-F5344CB8AC3E}">
        <p14:creationId xmlns:p14="http://schemas.microsoft.com/office/powerpoint/2010/main" val="276528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here’s a problem: we human have different size and body shapes. E.g. if I give you my belt, you probably need to adjust it before wearing. Even if human bodies are transparent to magnetic field here, as we can see, the relative locations of the sensors does not stay the same, and you have to train a different model for every possible body shape to do localization, making this fingerprinting impossible to generalize. Instead, we make the observation that since human bodies are transparent and does not affect signal, why don’t we just calculate what the signal strength is using analytical model? It turns out that this calculated model is good enough as we will show, and the good thing is that it needs absolutely no training data, and is automatically generalizable to all body shapes.</a:t>
            </a:r>
          </a:p>
        </p:txBody>
      </p:sp>
      <p:sp>
        <p:nvSpPr>
          <p:cNvPr id="4" name="Slide Number Placeholder 3"/>
          <p:cNvSpPr>
            <a:spLocks noGrp="1"/>
          </p:cNvSpPr>
          <p:nvPr>
            <p:ph type="sldNum" sz="quarter" idx="5"/>
          </p:nvPr>
        </p:nvSpPr>
        <p:spPr/>
        <p:txBody>
          <a:bodyPr/>
          <a:lstStyle/>
          <a:p>
            <a:fld id="{4F808ABF-13CF-4D3E-A8E5-0FC32190F1E9}" type="slidenum">
              <a:rPr lang="en-US" smtClean="0"/>
              <a:t>8</a:t>
            </a:fld>
            <a:endParaRPr lang="en-US"/>
          </a:p>
        </p:txBody>
      </p:sp>
    </p:spTree>
    <p:extLst>
      <p:ext uri="{BB962C8B-B14F-4D97-AF65-F5344CB8AC3E}">
        <p14:creationId xmlns:p14="http://schemas.microsoft.com/office/powerpoint/2010/main" val="115152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how we build the analytical model: we started by looking at how magnetic coupling works. When I have a coil, and I give it a current, it generates a magnetic field. Now, when I put a second coil next to it, some part of the magnetic field goes through the second coil, and thus the signal in one coil can stimulate signal in the other coil. We know from Faraday’s law that the stimulated signal is proportional to how much magnetic field goes through the green coil here, and it can be denoted by the mutual inductance value M.</a:t>
            </a:r>
          </a:p>
        </p:txBody>
      </p:sp>
      <p:sp>
        <p:nvSpPr>
          <p:cNvPr id="4" name="Slide Number Placeholder 3"/>
          <p:cNvSpPr>
            <a:spLocks noGrp="1"/>
          </p:cNvSpPr>
          <p:nvPr>
            <p:ph type="sldNum" sz="quarter" idx="5"/>
          </p:nvPr>
        </p:nvSpPr>
        <p:spPr/>
        <p:txBody>
          <a:bodyPr/>
          <a:lstStyle/>
          <a:p>
            <a:fld id="{4F808ABF-13CF-4D3E-A8E5-0FC32190F1E9}" type="slidenum">
              <a:rPr lang="en-US" smtClean="0"/>
              <a:t>9</a:t>
            </a:fld>
            <a:endParaRPr lang="en-US"/>
          </a:p>
        </p:txBody>
      </p:sp>
    </p:spTree>
    <p:extLst>
      <p:ext uri="{BB962C8B-B14F-4D97-AF65-F5344CB8AC3E}">
        <p14:creationId xmlns:p14="http://schemas.microsoft.com/office/powerpoint/2010/main" val="410779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56D6-9CAA-111A-6012-57D204BF8D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D3879E-50FD-527D-B436-7847E4327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34D062-6D5D-7B80-F014-0021C7B823C9}"/>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49D8D3B8-4D13-555A-7C5D-25F5C442E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2361D-069C-C87A-1F3A-C0ED0543CA1B}"/>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75988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614D-8CBE-B8C9-A435-1C1E207964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EBF7D-9486-A628-1398-10FE76EECF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EBF91-6224-7D0E-77AA-BA67CD0BA5B3}"/>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CE7C7C7C-CECF-8A09-7172-F5D0AA323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808B3-603C-9E31-B99E-344015D0DB3B}"/>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20881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20C79-363C-7FB0-AC03-FC3096ABFC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D0AA89-CF2F-09DD-8FA5-329E9B0D81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5BB40-4A69-ECBE-EC08-F23B3F37F9D3}"/>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FDEE1D3C-E9CA-BD27-021F-18E073F13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75DE3-5D4D-9CD3-E6BB-0A3B1ADDFEE3}"/>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55296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6849-349F-2559-DAF4-DFC0919C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4E44C9-5D21-A27C-784B-ADFA54AAF7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B7B8C-D39A-F389-283C-12C0B40E69DA}"/>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32BCDC4A-5B8E-DE66-E388-AEE8F6A3E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1C400-403B-E664-C47D-A8D64E4E6EB7}"/>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400065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8412-B47E-1F5B-D769-051AE63ED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7A6AF-C280-750E-32E4-C1617B4B2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64B29-38E5-0E8F-1372-2F52B497AB2C}"/>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1F95B135-FD62-802A-7DC0-A058E9B65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C138D-36AE-FD76-FA9B-F1DFEFB6167C}"/>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81140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E4C9-9A4B-18A9-B19A-7CC6ACDEF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F1F0E-22BD-BA6E-3C20-5B12ED8B4D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DC5D70-93EA-1AB1-28DA-402F0DBB41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763EE-4660-00E7-71E2-8F931B0A777B}"/>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6" name="Footer Placeholder 5">
            <a:extLst>
              <a:ext uri="{FF2B5EF4-FFF2-40B4-BE49-F238E27FC236}">
                <a16:creationId xmlns:a16="http://schemas.microsoft.com/office/drawing/2014/main" id="{FC021686-3461-D702-5ED1-3B29AB5A0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672B9-8158-AF7B-B1CE-77331E3F915F}"/>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93927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7F60-6BA2-6D9C-567C-EFD0956FE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22E5D7-02F9-DA85-9075-996667845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CA192-DBBF-B8A3-37AE-F68185C734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111375-A4B8-DD1A-DCF4-65719DD56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F0DD0A-586C-4C70-B689-E56E55F461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36BDB5-0624-4AFD-59B6-DCA422B81D66}"/>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8" name="Footer Placeholder 7">
            <a:extLst>
              <a:ext uri="{FF2B5EF4-FFF2-40B4-BE49-F238E27FC236}">
                <a16:creationId xmlns:a16="http://schemas.microsoft.com/office/drawing/2014/main" id="{F1D3B471-891C-EC70-1871-E2EF90A46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D0A23F-69B3-3B5D-5D11-D084235749BB}"/>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405116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C39-B869-9FD8-EDBB-7D1696924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708097-5E70-C3C4-BFBE-9A8B3C624C4E}"/>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4" name="Footer Placeholder 3">
            <a:extLst>
              <a:ext uri="{FF2B5EF4-FFF2-40B4-BE49-F238E27FC236}">
                <a16:creationId xmlns:a16="http://schemas.microsoft.com/office/drawing/2014/main" id="{26F0EDC5-1D3F-8C87-02FC-A7F15A575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2113A-E9C5-9887-CC5F-60D2949CC921}"/>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47930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64950-A2DD-EF3D-1D7E-4D7F43E2820A}"/>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3" name="Footer Placeholder 2">
            <a:extLst>
              <a:ext uri="{FF2B5EF4-FFF2-40B4-BE49-F238E27FC236}">
                <a16:creationId xmlns:a16="http://schemas.microsoft.com/office/drawing/2014/main" id="{D7001B72-B300-8512-62CE-6E8CA706A6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F80582-243E-46A8-2345-CAB1B8178113}"/>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77416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4C64-1E9A-32A3-64A1-4F64CEC45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86FBE9-5FAC-7800-8E49-DDF9CA767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157C5D-90AB-A288-7446-9BD8FF79E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D34F5-61F0-95A9-F2F7-60E489FF697B}"/>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6" name="Footer Placeholder 5">
            <a:extLst>
              <a:ext uri="{FF2B5EF4-FFF2-40B4-BE49-F238E27FC236}">
                <a16:creationId xmlns:a16="http://schemas.microsoft.com/office/drawing/2014/main" id="{88BC36D6-1509-7AAF-FF84-8435FC451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C5CB5-4A2F-3C2C-0017-6DB76E81683E}"/>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68722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B05E-D28E-714F-8969-BBE2E2555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CB11E9-A81F-E78E-8BF9-7BE7F8B35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CC00E3-6952-64FD-0335-B7FA584B2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6658E-2248-C80C-C92B-E8C45C0BF13C}"/>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6" name="Footer Placeholder 5">
            <a:extLst>
              <a:ext uri="{FF2B5EF4-FFF2-40B4-BE49-F238E27FC236}">
                <a16:creationId xmlns:a16="http://schemas.microsoft.com/office/drawing/2014/main" id="{F5289B38-EE7D-DB93-3053-8CADDE811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7E11C-EE27-0F1E-7841-41A9D4D20A0F}"/>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33361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3B5A8-2CE8-89D9-AAB9-CD64C9D83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774E35-CCB9-1B85-DC7B-AEC26C99A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BBD16-F6FA-E992-0AE5-62D970D63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D3B8501C-2AAB-CC07-3CA0-2B26FB52E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F9188C-EA9C-6E0A-E798-93F4C6B90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664F1-DB99-4686-863B-D28E15B1276A}" type="slidenum">
              <a:rPr lang="en-US" smtClean="0"/>
              <a:t>‹#›</a:t>
            </a:fld>
            <a:endParaRPr lang="en-US"/>
          </a:p>
        </p:txBody>
      </p:sp>
    </p:spTree>
    <p:extLst>
      <p:ext uri="{BB962C8B-B14F-4D97-AF65-F5344CB8AC3E}">
        <p14:creationId xmlns:p14="http://schemas.microsoft.com/office/powerpoint/2010/main" val="4223921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creativecommons.org/licenses/by-nc/3.0/" TargetMode="External"/><Relationship Id="rId4" Type="http://schemas.openxmlformats.org/officeDocument/2006/relationships/hyperlink" Target="https://www.ineedtoknow.org/apple-pay-may-finally-be-coming-to-canada-this-fal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wisc-online.com/assetrepository/viewasset?id=4678" TargetMode="External"/><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File:Capacitor_Symbol_alternative.svg" TargetMode="Externa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hyperlink" Target="https://en.wikipedia.org/wiki/File:Capacitor_Symbol_alternative.sv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50.png"/><Relationship Id="rId9" Type="http://schemas.openxmlformats.org/officeDocument/2006/relationships/hyperlink" Target="https://www.wisc-online.com/assetrepository/viewasset?id=467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jpeg"/><Relationship Id="rId7" Type="http://schemas.openxmlformats.org/officeDocument/2006/relationships/image" Target="../media/image52.png"/><Relationship Id="rId12"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chart" Target="../charts/chart4.xml"/><Relationship Id="rId5" Type="http://schemas.openxmlformats.org/officeDocument/2006/relationships/image" Target="../media/image12.jpeg"/><Relationship Id="rId10" Type="http://schemas.openxmlformats.org/officeDocument/2006/relationships/hyperlink" Target="https://en.wikipedia.org/wiki/File:Capacitor_Symbol_alternative.svg" TargetMode="External"/><Relationship Id="rId4" Type="http://schemas.openxmlformats.org/officeDocument/2006/relationships/image" Target="../media/image11.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hyperlink" Target="https://www.tecnoneo.com/2016/10/la-fda-aprueba-el-dispositivo-de.html" TargetMode="External"/><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en/bed-bedroom-bedding-room-home-1575491/" TargetMode="External"/><Relationship Id="rId5" Type="http://schemas.openxmlformats.org/officeDocument/2006/relationships/image" Target="../media/image8.jpeg"/><Relationship Id="rId4" Type="http://schemas.openxmlformats.org/officeDocument/2006/relationships/hyperlink" Target="https://www.pngall.com/polo-shirt-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22.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lose up view of platelets in the blood">
            <a:extLst>
              <a:ext uri="{FF2B5EF4-FFF2-40B4-BE49-F238E27FC236}">
                <a16:creationId xmlns:a16="http://schemas.microsoft.com/office/drawing/2014/main" id="{84FBD0A1-9D4D-B3B6-B36F-4884FD55B2A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5"/>
          <a:stretch/>
        </p:blipFill>
        <p:spPr>
          <a:xfrm>
            <a:off x="20" y="10"/>
            <a:ext cx="12188930" cy="6857990"/>
          </a:xfrm>
          <a:prstGeom prst="rect">
            <a:avLst/>
          </a:prstGeom>
        </p:spPr>
      </p:pic>
      <p:sp>
        <p:nvSpPr>
          <p:cNvPr id="2" name="Title 1">
            <a:extLst>
              <a:ext uri="{FF2B5EF4-FFF2-40B4-BE49-F238E27FC236}">
                <a16:creationId xmlns:a16="http://schemas.microsoft.com/office/drawing/2014/main" id="{0ABF396F-F2E6-73BD-64B4-2EFA718042E7}"/>
              </a:ext>
            </a:extLst>
          </p:cNvPr>
          <p:cNvSpPr>
            <a:spLocks noGrp="1"/>
          </p:cNvSpPr>
          <p:nvPr>
            <p:ph type="ctrTitle"/>
          </p:nvPr>
        </p:nvSpPr>
        <p:spPr>
          <a:xfrm>
            <a:off x="1524000" y="1122363"/>
            <a:ext cx="9144000" cy="3063240"/>
          </a:xfrm>
        </p:spPr>
        <p:txBody>
          <a:bodyPr>
            <a:normAutofit/>
          </a:bodyPr>
          <a:lstStyle/>
          <a:p>
            <a:r>
              <a:rPr lang="en-US" sz="6600">
                <a:solidFill>
                  <a:schemeClr val="bg1"/>
                </a:solidFill>
              </a:rPr>
              <a:t>Precise Localization &amp; Communication In Body</a:t>
            </a:r>
          </a:p>
        </p:txBody>
      </p:sp>
      <p:sp>
        <p:nvSpPr>
          <p:cNvPr id="3" name="Subtitle 2">
            <a:extLst>
              <a:ext uri="{FF2B5EF4-FFF2-40B4-BE49-F238E27FC236}">
                <a16:creationId xmlns:a16="http://schemas.microsoft.com/office/drawing/2014/main" id="{04829F41-BBB4-FDD6-65AE-3D2C542C3801}"/>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Bill Tao, Emerson Sie, Jayanth Shenoy, Deepak Vasisht</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88B3B23C-EDA2-1F6B-BAF2-393C9123B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676" y="5661517"/>
            <a:ext cx="3657600" cy="94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2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Analytical Model for Magnetic Coupling</a:t>
            </a:r>
          </a:p>
        </p:txBody>
      </p:sp>
      <p:sp>
        <p:nvSpPr>
          <p:cNvPr id="4" name="Oval 3">
            <a:extLst>
              <a:ext uri="{FF2B5EF4-FFF2-40B4-BE49-F238E27FC236}">
                <a16:creationId xmlns:a16="http://schemas.microsoft.com/office/drawing/2014/main" id="{08731C8B-125F-4295-3596-5B7F6CC2ACDD}"/>
              </a:ext>
            </a:extLst>
          </p:cNvPr>
          <p:cNvSpPr/>
          <p:nvPr/>
        </p:nvSpPr>
        <p:spPr>
          <a:xfrm>
            <a:off x="5262088" y="248220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rot="2088389">
            <a:off x="6148356" y="3853691"/>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867FC5B5-3973-E107-F142-8C93C288CD37}"/>
              </a:ext>
            </a:extLst>
          </p:cNvPr>
          <p:cNvSpPr/>
          <p:nvPr/>
        </p:nvSpPr>
        <p:spPr>
          <a:xfrm>
            <a:off x="3110901" y="4415117"/>
            <a:ext cx="460596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C7ED4C4D-C63E-81F1-AF09-4D1ADF9E995D}"/>
              </a:ext>
            </a:extLst>
          </p:cNvPr>
          <p:cNvSpPr/>
          <p:nvPr/>
        </p:nvSpPr>
        <p:spPr>
          <a:xfrm>
            <a:off x="3987771" y="4682045"/>
            <a:ext cx="281469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23C0083-CC78-A698-ECDC-8CDC73D331D7}"/>
              </a:ext>
            </a:extLst>
          </p:cNvPr>
          <p:cNvSpPr/>
          <p:nvPr/>
        </p:nvSpPr>
        <p:spPr>
          <a:xfrm>
            <a:off x="2171990" y="4038518"/>
            <a:ext cx="6537330"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5F1E2EC-FA3C-E4E2-3E74-EE5EB3C5B965}"/>
              </a:ext>
            </a:extLst>
          </p:cNvPr>
          <p:cNvSpPr/>
          <p:nvPr/>
        </p:nvSpPr>
        <p:spPr>
          <a:xfrm>
            <a:off x="1993423"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B9B5033-11AC-5D26-C904-0084BFFBF855}"/>
              </a:ext>
            </a:extLst>
          </p:cNvPr>
          <p:cNvSpPr/>
          <p:nvPr/>
        </p:nvSpPr>
        <p:spPr>
          <a:xfrm>
            <a:off x="2971210"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9090BEC-DE84-1F75-A49B-B81FB8E8F2FE}"/>
              </a:ext>
            </a:extLst>
          </p:cNvPr>
          <p:cNvSpPr/>
          <p:nvPr/>
        </p:nvSpPr>
        <p:spPr>
          <a:xfrm>
            <a:off x="4215609"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2E37A5-410C-F088-1351-EA62E28EBDCB}"/>
              </a:ext>
            </a:extLst>
          </p:cNvPr>
          <p:cNvCxnSpPr/>
          <p:nvPr/>
        </p:nvCxnSpPr>
        <p:spPr>
          <a:xfrm>
            <a:off x="3395033"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76094ABC-4454-DB1F-B0F6-A7E55C27804A}"/>
              </a:ext>
            </a:extLst>
          </p:cNvPr>
          <p:cNvSpPr/>
          <p:nvPr/>
        </p:nvSpPr>
        <p:spPr>
          <a:xfrm rot="11569979">
            <a:off x="5193747" y="2812923"/>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31D08A-8838-1597-9C08-BA138DD684FB}"/>
              </a:ext>
            </a:extLst>
          </p:cNvPr>
          <p:cNvSpPr txBox="1"/>
          <p:nvPr/>
        </p:nvSpPr>
        <p:spPr>
          <a:xfrm>
            <a:off x="5388293" y="2774343"/>
            <a:ext cx="746014" cy="646331"/>
          </a:xfrm>
          <a:prstGeom prst="rect">
            <a:avLst/>
          </a:prstGeom>
          <a:noFill/>
        </p:spPr>
        <p:txBody>
          <a:bodyPr wrap="square" rtlCol="0">
            <a:spAutoFit/>
          </a:bodyPr>
          <a:lstStyle/>
          <a:p>
            <a:r>
              <a:rPr lang="en-US" sz="3600"/>
              <a:t>I</a:t>
            </a:r>
          </a:p>
        </p:txBody>
      </p:sp>
      <p:sp>
        <p:nvSpPr>
          <p:cNvPr id="3" name="Arc 2">
            <a:extLst>
              <a:ext uri="{FF2B5EF4-FFF2-40B4-BE49-F238E27FC236}">
                <a16:creationId xmlns:a16="http://schemas.microsoft.com/office/drawing/2014/main" id="{A741BFAC-9E7C-CF0E-344C-B4239879007D}"/>
              </a:ext>
            </a:extLst>
          </p:cNvPr>
          <p:cNvSpPr/>
          <p:nvPr/>
        </p:nvSpPr>
        <p:spPr>
          <a:xfrm rot="2838154">
            <a:off x="5369344" y="4472203"/>
            <a:ext cx="584646" cy="1346267"/>
          </a:xfrm>
          <a:prstGeom prst="arc">
            <a:avLst>
              <a:gd name="adj1" fmla="val 21440744"/>
              <a:gd name="adj2" fmla="val 10940766"/>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653DC20-CFF9-5F11-7F16-A40088EEA468}"/>
                  </a:ext>
                </a:extLst>
              </p:cNvPr>
              <p:cNvSpPr txBox="1"/>
              <p:nvPr/>
            </p:nvSpPr>
            <p:spPr>
              <a:xfrm>
                <a:off x="4437138" y="5477455"/>
                <a:ext cx="90328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ea typeface="Cambria Math" panose="02040503050406030204" pitchFamily="18" charset="0"/>
                        </a:rPr>
                        <m:t>𝑀</m:t>
                      </m:r>
                    </m:oMath>
                  </m:oMathPara>
                </a14:m>
                <a:endParaRPr lang="en-US" sz="2400"/>
              </a:p>
            </p:txBody>
          </p:sp>
        </mc:Choice>
        <mc:Fallback xmlns="">
          <p:sp>
            <p:nvSpPr>
              <p:cNvPr id="13" name="TextBox 12">
                <a:extLst>
                  <a:ext uri="{FF2B5EF4-FFF2-40B4-BE49-F238E27FC236}">
                    <a16:creationId xmlns:a16="http://schemas.microsoft.com/office/drawing/2014/main" id="{B653DC20-CFF9-5F11-7F16-A40088EEA468}"/>
                  </a:ext>
                </a:extLst>
              </p:cNvPr>
              <p:cNvSpPr txBox="1">
                <a:spLocks noRot="1" noChangeAspect="1" noMove="1" noResize="1" noEditPoints="1" noAdjustHandles="1" noChangeArrowheads="1" noChangeShapeType="1" noTextEdit="1"/>
              </p:cNvSpPr>
              <p:nvPr/>
            </p:nvSpPr>
            <p:spPr>
              <a:xfrm>
                <a:off x="4437138" y="5477455"/>
                <a:ext cx="903284" cy="46166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522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Analytical Model for Magnetic Coupling</a:t>
            </a:r>
          </a:p>
        </p:txBody>
      </p:sp>
      <p:sp>
        <p:nvSpPr>
          <p:cNvPr id="4" name="Oval 3">
            <a:extLst>
              <a:ext uri="{FF2B5EF4-FFF2-40B4-BE49-F238E27FC236}">
                <a16:creationId xmlns:a16="http://schemas.microsoft.com/office/drawing/2014/main" id="{08731C8B-125F-4295-3596-5B7F6CC2ACDD}"/>
              </a:ext>
            </a:extLst>
          </p:cNvPr>
          <p:cNvSpPr/>
          <p:nvPr/>
        </p:nvSpPr>
        <p:spPr>
          <a:xfrm>
            <a:off x="2604613" y="248220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rot="2088389">
            <a:off x="3490881" y="3853691"/>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867FC5B5-3973-E107-F142-8C93C288CD37}"/>
              </a:ext>
            </a:extLst>
          </p:cNvPr>
          <p:cNvSpPr/>
          <p:nvPr/>
        </p:nvSpPr>
        <p:spPr>
          <a:xfrm>
            <a:off x="453426" y="4415117"/>
            <a:ext cx="460596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C7ED4C4D-C63E-81F1-AF09-4D1ADF9E995D}"/>
              </a:ext>
            </a:extLst>
          </p:cNvPr>
          <p:cNvSpPr/>
          <p:nvPr/>
        </p:nvSpPr>
        <p:spPr>
          <a:xfrm>
            <a:off x="1330296" y="4682045"/>
            <a:ext cx="281469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23C0083-CC78-A698-ECDC-8CDC73D331D7}"/>
              </a:ext>
            </a:extLst>
          </p:cNvPr>
          <p:cNvSpPr/>
          <p:nvPr/>
        </p:nvSpPr>
        <p:spPr>
          <a:xfrm>
            <a:off x="-485485" y="4038518"/>
            <a:ext cx="6537330"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5F1E2EC-FA3C-E4E2-3E74-EE5EB3C5B965}"/>
              </a:ext>
            </a:extLst>
          </p:cNvPr>
          <p:cNvSpPr/>
          <p:nvPr/>
        </p:nvSpPr>
        <p:spPr>
          <a:xfrm>
            <a:off x="-664052"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B9B5033-11AC-5D26-C904-0084BFFBF855}"/>
              </a:ext>
            </a:extLst>
          </p:cNvPr>
          <p:cNvSpPr/>
          <p:nvPr/>
        </p:nvSpPr>
        <p:spPr>
          <a:xfrm>
            <a:off x="313735"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9090BEC-DE84-1F75-A49B-B81FB8E8F2FE}"/>
              </a:ext>
            </a:extLst>
          </p:cNvPr>
          <p:cNvSpPr/>
          <p:nvPr/>
        </p:nvSpPr>
        <p:spPr>
          <a:xfrm>
            <a:off x="1558134"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2E37A5-410C-F088-1351-EA62E28EBDCB}"/>
              </a:ext>
            </a:extLst>
          </p:cNvPr>
          <p:cNvCxnSpPr/>
          <p:nvPr/>
        </p:nvCxnSpPr>
        <p:spPr>
          <a:xfrm>
            <a:off x="737558"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76094ABC-4454-DB1F-B0F6-A7E55C27804A}"/>
              </a:ext>
            </a:extLst>
          </p:cNvPr>
          <p:cNvSpPr/>
          <p:nvPr/>
        </p:nvSpPr>
        <p:spPr>
          <a:xfrm rot="11569979">
            <a:off x="2536272" y="2812923"/>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31D08A-8838-1597-9C08-BA138DD684FB}"/>
              </a:ext>
            </a:extLst>
          </p:cNvPr>
          <p:cNvSpPr txBox="1"/>
          <p:nvPr/>
        </p:nvSpPr>
        <p:spPr>
          <a:xfrm>
            <a:off x="2730818" y="2774343"/>
            <a:ext cx="746014" cy="646331"/>
          </a:xfrm>
          <a:prstGeom prst="rect">
            <a:avLst/>
          </a:prstGeom>
          <a:noFill/>
        </p:spPr>
        <p:txBody>
          <a:bodyPr wrap="square" rtlCol="0">
            <a:spAutoFit/>
          </a:bodyPr>
          <a:lstStyle/>
          <a:p>
            <a:r>
              <a:rPr lang="en-US" sz="3600"/>
              <a:t>I</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21F256-8564-C014-E3A8-C294A164E089}"/>
                  </a:ext>
                </a:extLst>
              </p:cNvPr>
              <p:cNvSpPr txBox="1"/>
              <p:nvPr/>
            </p:nvSpPr>
            <p:spPr>
              <a:xfrm>
                <a:off x="7283133" y="1972735"/>
                <a:ext cx="1307217" cy="91877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𝑀</m:t>
                      </m:r>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m:rPr>
                              <m:sty m:val="p"/>
                            </m:rPr>
                            <a:rPr lang="el-GR" sz="3200" b="0" i="1" smtClean="0">
                              <a:solidFill>
                                <a:srgbClr val="FF0000"/>
                              </a:solidFill>
                              <a:latin typeface="Cambria Math" panose="02040503050406030204" pitchFamily="18" charset="0"/>
                              <a:ea typeface="Cambria Math" panose="02040503050406030204" pitchFamily="18" charset="0"/>
                            </a:rPr>
                            <m:t>Ψ</m:t>
                          </m:r>
                        </m:num>
                        <m:den>
                          <m:r>
                            <a:rPr lang="en-US" sz="3200" b="0" i="1" smtClean="0">
                              <a:solidFill>
                                <a:schemeClr val="tx1"/>
                              </a:solidFill>
                              <a:latin typeface="Cambria Math" panose="02040503050406030204" pitchFamily="18" charset="0"/>
                              <a:ea typeface="Cambria Math" panose="02040503050406030204" pitchFamily="18" charset="0"/>
                            </a:rPr>
                            <m:t>𝐼</m:t>
                          </m:r>
                        </m:den>
                      </m:f>
                    </m:oMath>
                  </m:oMathPara>
                </a14:m>
                <a:endParaRPr lang="en-US" sz="3200"/>
              </a:p>
            </p:txBody>
          </p:sp>
        </mc:Choice>
        <mc:Fallback xmlns="">
          <p:sp>
            <p:nvSpPr>
              <p:cNvPr id="3" name="TextBox 2">
                <a:extLst>
                  <a:ext uri="{FF2B5EF4-FFF2-40B4-BE49-F238E27FC236}">
                    <a16:creationId xmlns:a16="http://schemas.microsoft.com/office/drawing/2014/main" id="{2221F256-8564-C014-E3A8-C294A164E089}"/>
                  </a:ext>
                </a:extLst>
              </p:cNvPr>
              <p:cNvSpPr txBox="1">
                <a:spLocks noRot="1" noChangeAspect="1" noMove="1" noResize="1" noEditPoints="1" noAdjustHandles="1" noChangeArrowheads="1" noChangeShapeType="1" noTextEdit="1"/>
              </p:cNvSpPr>
              <p:nvPr/>
            </p:nvSpPr>
            <p:spPr>
              <a:xfrm>
                <a:off x="7283133" y="1972735"/>
                <a:ext cx="1307217" cy="918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A6E92A9-4162-6FB7-5B7F-F00B3AC1D532}"/>
                  </a:ext>
                </a:extLst>
              </p:cNvPr>
              <p:cNvSpPr txBox="1"/>
              <p:nvPr/>
            </p:nvSpPr>
            <p:spPr>
              <a:xfrm>
                <a:off x="7283133" y="3335208"/>
                <a:ext cx="3347968" cy="568617"/>
              </a:xfrm>
              <a:prstGeom prst="rect">
                <a:avLst/>
              </a:prstGeom>
              <a:solidFill>
                <a:schemeClr val="bg1"/>
              </a:solidFill>
            </p:spPr>
            <p:txBody>
              <a:bodyPr wrap="none" lIns="0" tIns="0" rIns="0" bIns="0" rtlCol="0">
                <a:spAutoFit/>
              </a:bodyPr>
              <a:lstStyle/>
              <a:p>
                <a14:m>
                  <m:oMath xmlns:m="http://schemas.openxmlformats.org/officeDocument/2006/math">
                    <m:r>
                      <m:rPr>
                        <m:sty m:val="p"/>
                      </m:rPr>
                      <a:rPr lang="el-GR" sz="3200" b="0" i="1" smtClean="0">
                        <a:solidFill>
                          <a:srgbClr val="FF0000"/>
                        </a:solidFill>
                        <a:latin typeface="Cambria Math" panose="02040503050406030204" pitchFamily="18" charset="0"/>
                        <a:ea typeface="Cambria Math" panose="02040503050406030204" pitchFamily="18" charset="0"/>
                      </a:rPr>
                      <m:t>Ψ</m:t>
                    </m:r>
                  </m:oMath>
                </a14:m>
                <a:r>
                  <a:rPr lang="en-US" sz="3200"/>
                  <a:t>=</a:t>
                </a:r>
                <a14:m>
                  <m:oMath xmlns:m="http://schemas.openxmlformats.org/officeDocument/2006/math">
                    <m:nary>
                      <m:naryPr>
                        <m:chr m:val="∬"/>
                        <m:limLoc m:val="undOvr"/>
                        <m:subHide m:val="on"/>
                        <m:supHide m:val="on"/>
                        <m:ctrlPr>
                          <a:rPr lang="en-US" sz="3200" i="1" dirty="0" smtClean="0">
                            <a:latin typeface="Cambria Math" panose="02040503050406030204" pitchFamily="18" charset="0"/>
                          </a:rPr>
                        </m:ctrlPr>
                      </m:naryPr>
                      <m:sub/>
                      <m:sup/>
                      <m:e>
                        <m:r>
                          <a:rPr lang="en-US" sz="3200" b="0" i="1" dirty="0" smtClean="0">
                            <a:solidFill>
                              <a:srgbClr val="FF0000"/>
                            </a:solidFill>
                            <a:latin typeface="Cambria Math" panose="02040503050406030204" pitchFamily="18" charset="0"/>
                          </a:rPr>
                          <m:t>𝐵</m:t>
                        </m:r>
                        <m:r>
                          <a:rPr lang="en-US" sz="3200" b="0" i="1" dirty="0" smtClean="0">
                            <a:latin typeface="Cambria Math" panose="02040503050406030204" pitchFamily="18" charset="0"/>
                            <a:ea typeface="Cambria Math" panose="02040503050406030204" pitchFamily="18" charset="0"/>
                          </a:rPr>
                          <m:t>⋅</m:t>
                        </m:r>
                        <m:r>
                          <a:rPr lang="en-US" sz="3200" b="0" i="1" dirty="0" smtClean="0">
                            <a:solidFill>
                              <a:schemeClr val="accent6">
                                <a:lumMod val="75000"/>
                              </a:schemeClr>
                            </a:solidFill>
                            <a:latin typeface="Cambria Math" panose="02040503050406030204" pitchFamily="18" charset="0"/>
                            <a:ea typeface="Cambria Math" panose="02040503050406030204" pitchFamily="18" charset="0"/>
                          </a:rPr>
                          <m:t>𝑑𝑆</m:t>
                        </m:r>
                        <m:r>
                          <a:rPr lang="en-US" sz="3200" b="0" i="1" dirty="0" smtClean="0">
                            <a:solidFill>
                              <a:schemeClr val="tx1"/>
                            </a:solidFill>
                            <a:latin typeface="Cambria Math" panose="02040503050406030204" pitchFamily="18" charset="0"/>
                            <a:ea typeface="Cambria Math" panose="02040503050406030204" pitchFamily="18" charset="0"/>
                          </a:rPr>
                          <m:t>≈</m:t>
                        </m:r>
                        <m:r>
                          <a:rPr lang="en-US" sz="3200" b="0" i="1" dirty="0" smtClean="0">
                            <a:solidFill>
                              <a:srgbClr val="FF0000"/>
                            </a:solidFill>
                            <a:latin typeface="Cambria Math" panose="02040503050406030204" pitchFamily="18" charset="0"/>
                            <a:ea typeface="Cambria Math" panose="02040503050406030204" pitchFamily="18" charset="0"/>
                          </a:rPr>
                          <m:t>𝐵</m:t>
                        </m:r>
                        <m:r>
                          <a:rPr lang="en-US" sz="3200" b="0" i="1" dirty="0" smtClean="0">
                            <a:solidFill>
                              <a:schemeClr val="accent6">
                                <a:lumMod val="75000"/>
                              </a:schemeClr>
                            </a:solidFill>
                            <a:latin typeface="Cambria Math" panose="02040503050406030204" pitchFamily="18" charset="0"/>
                            <a:ea typeface="Cambria Math" panose="02040503050406030204" pitchFamily="18" charset="0"/>
                          </a:rPr>
                          <m:t>⋅</m:t>
                        </m:r>
                        <m:r>
                          <a:rPr lang="en-US" sz="3200" b="0" i="1" dirty="0" smtClean="0">
                            <a:solidFill>
                              <a:schemeClr val="accent6">
                                <a:lumMod val="75000"/>
                              </a:schemeClr>
                            </a:solidFill>
                            <a:latin typeface="Cambria Math" panose="02040503050406030204" pitchFamily="18" charset="0"/>
                            <a:ea typeface="Cambria Math" panose="02040503050406030204" pitchFamily="18" charset="0"/>
                          </a:rPr>
                          <m:t>𝑆</m:t>
                        </m:r>
                      </m:e>
                    </m:nary>
                  </m:oMath>
                </a14:m>
                <a:endParaRPr lang="en-US" sz="3200"/>
              </a:p>
            </p:txBody>
          </p:sp>
        </mc:Choice>
        <mc:Fallback xmlns="">
          <p:sp>
            <p:nvSpPr>
              <p:cNvPr id="13" name="TextBox 12">
                <a:extLst>
                  <a:ext uri="{FF2B5EF4-FFF2-40B4-BE49-F238E27FC236}">
                    <a16:creationId xmlns:a16="http://schemas.microsoft.com/office/drawing/2014/main" id="{6A6E92A9-4162-6FB7-5B7F-F00B3AC1D532}"/>
                  </a:ext>
                </a:extLst>
              </p:cNvPr>
              <p:cNvSpPr txBox="1">
                <a:spLocks noRot="1" noChangeAspect="1" noMove="1" noResize="1" noEditPoints="1" noAdjustHandles="1" noChangeArrowheads="1" noChangeShapeType="1" noTextEdit="1"/>
              </p:cNvSpPr>
              <p:nvPr/>
            </p:nvSpPr>
            <p:spPr>
              <a:xfrm>
                <a:off x="7283133" y="3335208"/>
                <a:ext cx="3347968" cy="568617"/>
              </a:xfrm>
              <a:prstGeom prst="rect">
                <a:avLst/>
              </a:prstGeom>
              <a:blipFill>
                <a:blip r:embed="rId4"/>
                <a:stretch>
                  <a:fillRect t="-1828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7436A1D-444A-0CB5-9013-B85D9D41F225}"/>
                  </a:ext>
                </a:extLst>
              </p:cNvPr>
              <p:cNvSpPr txBox="1"/>
              <p:nvPr/>
            </p:nvSpPr>
            <p:spPr>
              <a:xfrm>
                <a:off x="7224014" y="4197607"/>
                <a:ext cx="3071418" cy="10456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panose="02040503050406030204" pitchFamily="18" charset="0"/>
                        </a:rPr>
                        <m:t>𝐵</m:t>
                      </m:r>
                      <m:r>
                        <a:rPr lang="en-US" sz="3200" i="1" smtClean="0">
                          <a:solidFill>
                            <a:schemeClr val="tx1"/>
                          </a:solidFill>
                          <a:latin typeface="Cambria Math" panose="02040503050406030204" pitchFamily="18" charset="0"/>
                        </a:rPr>
                        <m:t>=</m:t>
                      </m:r>
                      <m:f>
                        <m:fPr>
                          <m:ctrlPr>
                            <a:rPr lang="en-US" sz="3200" i="1" smtClean="0">
                              <a:solidFill>
                                <a:schemeClr val="tx1"/>
                              </a:solidFill>
                              <a:latin typeface="Cambria Math" panose="02040503050406030204" pitchFamily="18" charset="0"/>
                            </a:rPr>
                          </m:ctrlPr>
                        </m:fPr>
                        <m:num>
                          <m:sSub>
                            <m:sSubPr>
                              <m:ctrlPr>
                                <a:rPr lang="en-US" sz="3200" i="1" smtClean="0">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𝜇</m:t>
                              </m:r>
                            </m:e>
                            <m:sub>
                              <m:r>
                                <a:rPr lang="en-US" sz="3200" b="0" i="1" smtClean="0">
                                  <a:solidFill>
                                    <a:schemeClr val="tx1"/>
                                  </a:solidFill>
                                  <a:latin typeface="Cambria Math" panose="02040503050406030204" pitchFamily="18" charset="0"/>
                                </a:rPr>
                                <m:t>0</m:t>
                              </m:r>
                            </m:sub>
                          </m:sSub>
                        </m:num>
                        <m:den>
                          <m:r>
                            <a:rPr lang="en-US" sz="3200" i="1" smtClean="0">
                              <a:solidFill>
                                <a:schemeClr val="tx1"/>
                              </a:solidFill>
                              <a:latin typeface="Cambria Math" panose="02040503050406030204" pitchFamily="18" charset="0"/>
                            </a:rPr>
                            <m:t>4</m:t>
                          </m:r>
                          <m:r>
                            <a:rPr lang="en-US" sz="3200" i="1" smtClean="0">
                              <a:solidFill>
                                <a:schemeClr val="tx1"/>
                              </a:solidFill>
                              <a:latin typeface="Cambria Math" panose="02040503050406030204" pitchFamily="18" charset="0"/>
                              <a:ea typeface="Cambria Math" panose="02040503050406030204" pitchFamily="18" charset="0"/>
                            </a:rPr>
                            <m:t>𝜋</m:t>
                          </m:r>
                        </m:den>
                      </m:f>
                      <m:nary>
                        <m:naryPr>
                          <m:grow m:val="on"/>
                          <m:subHide m:val="on"/>
                          <m:supHide m:val="on"/>
                          <m:ctrlPr>
                            <a:rPr lang="en-US" sz="3200" i="1" smtClean="0">
                              <a:solidFill>
                                <a:schemeClr val="tx1"/>
                              </a:solidFill>
                              <a:latin typeface="Cambria Math" panose="02040503050406030204" pitchFamily="18" charset="0"/>
                            </a:rPr>
                          </m:ctrlPr>
                        </m:naryPr>
                        <m:sub/>
                        <m:sup/>
                        <m:e>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𝐼𝑑𝑙</m:t>
                              </m:r>
                              <m:r>
                                <a:rPr lang="en-US" sz="320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𝑟</m:t>
                              </m:r>
                            </m:num>
                            <m:den>
                              <m:sSup>
                                <m:sSupPr>
                                  <m:ctrlPr>
                                    <a:rPr lang="en-US" sz="3200" i="1" smtClean="0">
                                      <a:solidFill>
                                        <a:schemeClr val="tx1"/>
                                      </a:solidFill>
                                      <a:latin typeface="Cambria Math" panose="02040503050406030204" pitchFamily="18" charset="0"/>
                                    </a:rPr>
                                  </m:ctrlPr>
                                </m:sSupPr>
                                <m:e>
                                  <m:r>
                                    <a:rPr lang="en-US" sz="3200" i="1" smtClean="0">
                                      <a:solidFill>
                                        <a:schemeClr val="tx1"/>
                                      </a:solidFill>
                                      <a:latin typeface="Cambria Math" panose="02040503050406030204" pitchFamily="18" charset="0"/>
                                    </a:rPr>
                                    <m:t>𝑟</m:t>
                                  </m:r>
                                </m:e>
                                <m:sup>
                                  <m:r>
                                    <a:rPr lang="en-US" sz="3200" i="1" smtClean="0">
                                      <a:solidFill>
                                        <a:schemeClr val="tx1"/>
                                      </a:solidFill>
                                      <a:latin typeface="Cambria Math" panose="02040503050406030204" pitchFamily="18" charset="0"/>
                                    </a:rPr>
                                    <m:t>3</m:t>
                                  </m:r>
                                </m:sup>
                              </m:sSup>
                            </m:den>
                          </m:f>
                        </m:e>
                      </m:nary>
                    </m:oMath>
                  </m:oMathPara>
                </a14:m>
                <a:endParaRPr lang="en-US" sz="3200">
                  <a:solidFill>
                    <a:schemeClr val="tx1"/>
                  </a:solidFill>
                </a:endParaRPr>
              </a:p>
            </p:txBody>
          </p:sp>
        </mc:Choice>
        <mc:Fallback xmlns="">
          <p:sp>
            <p:nvSpPr>
              <p:cNvPr id="16" name="TextBox 15">
                <a:extLst>
                  <a:ext uri="{FF2B5EF4-FFF2-40B4-BE49-F238E27FC236}">
                    <a16:creationId xmlns:a16="http://schemas.microsoft.com/office/drawing/2014/main" id="{E7436A1D-444A-0CB5-9013-B85D9D41F225}"/>
                  </a:ext>
                </a:extLst>
              </p:cNvPr>
              <p:cNvSpPr txBox="1">
                <a:spLocks noRot="1" noChangeAspect="1" noMove="1" noResize="1" noEditPoints="1" noAdjustHandles="1" noChangeArrowheads="1" noChangeShapeType="1" noTextEdit="1"/>
              </p:cNvSpPr>
              <p:nvPr/>
            </p:nvSpPr>
            <p:spPr>
              <a:xfrm>
                <a:off x="7224014" y="4197607"/>
                <a:ext cx="3071418" cy="10456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B0A9E0E-BD6B-163A-0643-AC414E4F35BB}"/>
                  </a:ext>
                </a:extLst>
              </p:cNvPr>
              <p:cNvSpPr txBox="1"/>
              <p:nvPr/>
            </p:nvSpPr>
            <p:spPr>
              <a:xfrm>
                <a:off x="3946172" y="2969926"/>
                <a:ext cx="4553682" cy="2421817"/>
              </a:xfrm>
              <a:prstGeom prst="rect">
                <a:avLst/>
              </a:prstGeom>
              <a:solidFill>
                <a:schemeClr val="accent6">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ea typeface="Cambria Math" panose="02040503050406030204" pitchFamily="18" charset="0"/>
                        </a:rPr>
                        <m:t>𝑀</m:t>
                      </m:r>
                      <m:r>
                        <a:rPr lang="en-US" sz="6000" b="0" i="1" smtClean="0">
                          <a:solidFill>
                            <a:schemeClr val="bg1"/>
                          </a:solidFill>
                          <a:latin typeface="Cambria Math" panose="02040503050406030204" pitchFamily="18" charset="0"/>
                          <a:ea typeface="Cambria Math" panose="02040503050406030204" pitchFamily="18" charset="0"/>
                        </a:rPr>
                        <m:t>∝</m:t>
                      </m:r>
                      <m:nary>
                        <m:naryPr>
                          <m:chr m:val="∮"/>
                          <m:limLoc m:val="undOvr"/>
                          <m:subHide m:val="on"/>
                          <m:supHide m:val="on"/>
                          <m:ctrlPr>
                            <a:rPr lang="en-US" sz="6000" b="0" i="1" smtClean="0">
                              <a:solidFill>
                                <a:schemeClr val="bg1"/>
                              </a:solidFill>
                              <a:latin typeface="Cambria Math" panose="02040503050406030204" pitchFamily="18" charset="0"/>
                              <a:ea typeface="Cambria Math" panose="02040503050406030204" pitchFamily="18" charset="0"/>
                            </a:rPr>
                          </m:ctrlPr>
                        </m:naryPr>
                        <m:sub/>
                        <m:sup/>
                        <m:e>
                          <m:f>
                            <m:fPr>
                              <m:ctrlPr>
                                <a:rPr lang="en-US" sz="6000" i="1">
                                  <a:solidFill>
                                    <a:schemeClr val="bg1"/>
                                  </a:solidFill>
                                  <a:latin typeface="Cambria Math" panose="02040503050406030204" pitchFamily="18" charset="0"/>
                                </a:rPr>
                              </m:ctrlPr>
                            </m:fPr>
                            <m:num>
                              <m:r>
                                <a:rPr lang="en-US" sz="6000" b="0" i="1" smtClean="0">
                                  <a:solidFill>
                                    <a:schemeClr val="bg1"/>
                                  </a:solidFill>
                                  <a:latin typeface="Cambria Math" panose="02040503050406030204" pitchFamily="18" charset="0"/>
                                </a:rPr>
                                <m:t>𝑑𝑙</m:t>
                              </m:r>
                              <m:r>
                                <a:rPr lang="en-US" sz="6000" i="1">
                                  <a:solidFill>
                                    <a:schemeClr val="bg1"/>
                                  </a:solidFill>
                                  <a:latin typeface="Cambria Math" panose="02040503050406030204" pitchFamily="18" charset="0"/>
                                  <a:ea typeface="Cambria Math" panose="02040503050406030204" pitchFamily="18" charset="0"/>
                                </a:rPr>
                                <m:t>×</m:t>
                              </m:r>
                              <m:r>
                                <a:rPr lang="en-US" sz="6000" b="0" i="1" smtClean="0">
                                  <a:solidFill>
                                    <a:schemeClr val="bg1"/>
                                  </a:solidFill>
                                  <a:latin typeface="Cambria Math" panose="02040503050406030204" pitchFamily="18" charset="0"/>
                                  <a:ea typeface="Cambria Math" panose="02040503050406030204" pitchFamily="18" charset="0"/>
                                </a:rPr>
                                <m:t>𝑟</m:t>
                              </m:r>
                            </m:num>
                            <m:den>
                              <m:sSup>
                                <m:sSupPr>
                                  <m:ctrlPr>
                                    <a:rPr lang="en-US" sz="6000" i="1">
                                      <a:solidFill>
                                        <a:schemeClr val="bg1"/>
                                      </a:solidFill>
                                      <a:latin typeface="Cambria Math" panose="02040503050406030204" pitchFamily="18" charset="0"/>
                                    </a:rPr>
                                  </m:ctrlPr>
                                </m:sSupPr>
                                <m:e>
                                  <m:r>
                                    <a:rPr lang="en-US" sz="6000" i="1">
                                      <a:solidFill>
                                        <a:schemeClr val="bg1"/>
                                      </a:solidFill>
                                      <a:latin typeface="Cambria Math" panose="02040503050406030204" pitchFamily="18" charset="0"/>
                                    </a:rPr>
                                    <m:t>𝑟</m:t>
                                  </m:r>
                                </m:e>
                                <m:sup>
                                  <m:r>
                                    <a:rPr lang="en-US" sz="6000" i="1">
                                      <a:solidFill>
                                        <a:schemeClr val="bg1"/>
                                      </a:solidFill>
                                      <a:latin typeface="Cambria Math" panose="02040503050406030204" pitchFamily="18" charset="0"/>
                                    </a:rPr>
                                    <m:t>3</m:t>
                                  </m:r>
                                </m:sup>
                              </m:sSup>
                            </m:den>
                          </m:f>
                        </m:e>
                      </m:nary>
                    </m:oMath>
                  </m:oMathPara>
                </a14:m>
                <a:endParaRPr lang="en-US" sz="6000">
                  <a:solidFill>
                    <a:schemeClr val="bg1"/>
                  </a:solidFill>
                </a:endParaRPr>
              </a:p>
            </p:txBody>
          </p:sp>
        </mc:Choice>
        <mc:Fallback xmlns="">
          <p:sp>
            <p:nvSpPr>
              <p:cNvPr id="18" name="TextBox 17">
                <a:extLst>
                  <a:ext uri="{FF2B5EF4-FFF2-40B4-BE49-F238E27FC236}">
                    <a16:creationId xmlns:a16="http://schemas.microsoft.com/office/drawing/2014/main" id="{8B0A9E0E-BD6B-163A-0643-AC414E4F35BB}"/>
                  </a:ext>
                </a:extLst>
              </p:cNvPr>
              <p:cNvSpPr txBox="1">
                <a:spLocks noRot="1" noChangeAspect="1" noMove="1" noResize="1" noEditPoints="1" noAdjustHandles="1" noChangeArrowheads="1" noChangeShapeType="1" noTextEdit="1"/>
              </p:cNvSpPr>
              <p:nvPr/>
            </p:nvSpPr>
            <p:spPr>
              <a:xfrm>
                <a:off x="3946172" y="2969926"/>
                <a:ext cx="4553682" cy="24218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80928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Modeling Magnetic Signal Strength</a:t>
            </a:r>
          </a:p>
        </p:txBody>
      </p:sp>
      <p:sp>
        <p:nvSpPr>
          <p:cNvPr id="4" name="Oval 3">
            <a:extLst>
              <a:ext uri="{FF2B5EF4-FFF2-40B4-BE49-F238E27FC236}">
                <a16:creationId xmlns:a16="http://schemas.microsoft.com/office/drawing/2014/main" id="{08731C8B-125F-4295-3596-5B7F6CC2ACDD}"/>
              </a:ext>
            </a:extLst>
          </p:cNvPr>
          <p:cNvSpPr/>
          <p:nvPr/>
        </p:nvSpPr>
        <p:spPr>
          <a:xfrm>
            <a:off x="1992680" y="2206157"/>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a:off x="5310255" y="2219036"/>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13C7E1A9-FC57-66EA-EF65-2AE0CC4EF758}"/>
              </a:ext>
            </a:extLst>
          </p:cNvPr>
          <p:cNvSpPr/>
          <p:nvPr/>
        </p:nvSpPr>
        <p:spPr>
          <a:xfrm rot="11569979">
            <a:off x="1948506" y="2546751"/>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614241D-AB7E-7A40-BC21-4DDB161BE80D}"/>
              </a:ext>
            </a:extLst>
          </p:cNvPr>
          <p:cNvSpPr/>
          <p:nvPr/>
        </p:nvSpPr>
        <p:spPr>
          <a:xfrm>
            <a:off x="8627830" y="221903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Right 6">
            <a:extLst>
              <a:ext uri="{FF2B5EF4-FFF2-40B4-BE49-F238E27FC236}">
                <a16:creationId xmlns:a16="http://schemas.microsoft.com/office/drawing/2014/main" id="{4460454A-1425-86FC-6774-F0844721B848}"/>
              </a:ext>
            </a:extLst>
          </p:cNvPr>
          <p:cNvSpPr/>
          <p:nvPr/>
        </p:nvSpPr>
        <p:spPr>
          <a:xfrm>
            <a:off x="3011338" y="3295290"/>
            <a:ext cx="2070339" cy="2674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Right 7">
            <a:extLst>
              <a:ext uri="{FF2B5EF4-FFF2-40B4-BE49-F238E27FC236}">
                <a16:creationId xmlns:a16="http://schemas.microsoft.com/office/drawing/2014/main" id="{41DCE39C-FF19-9643-CB33-B73BFC5D06E1}"/>
              </a:ext>
            </a:extLst>
          </p:cNvPr>
          <p:cNvSpPr/>
          <p:nvPr/>
        </p:nvSpPr>
        <p:spPr>
          <a:xfrm>
            <a:off x="6388579" y="3295289"/>
            <a:ext cx="2070339" cy="2674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E6EFC63-9F03-309D-9E6F-069E58CE18A9}"/>
                  </a:ext>
                </a:extLst>
              </p:cNvPr>
              <p:cNvSpPr txBox="1"/>
              <p:nvPr/>
            </p:nvSpPr>
            <p:spPr>
              <a:xfrm>
                <a:off x="3763384" y="2640824"/>
                <a:ext cx="74719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chemeClr val="tx1"/>
                              </a:solidFill>
                              <a:latin typeface="Cambria Math" panose="02040503050406030204" pitchFamily="18" charset="0"/>
                              <a:ea typeface="Cambria Math" panose="02040503050406030204" pitchFamily="18" charset="0"/>
                            </a:rPr>
                          </m:ctrlPr>
                        </m:sSubPr>
                        <m:e>
                          <m:r>
                            <a:rPr lang="en-US" sz="4000" b="0" i="1" smtClean="0">
                              <a:solidFill>
                                <a:schemeClr val="tx1"/>
                              </a:solidFill>
                              <a:latin typeface="Cambria Math" panose="02040503050406030204" pitchFamily="18" charset="0"/>
                              <a:ea typeface="Cambria Math" panose="02040503050406030204" pitchFamily="18" charset="0"/>
                            </a:rPr>
                            <m:t>𝑀</m:t>
                          </m:r>
                        </m:e>
                        <m:sub>
                          <m:r>
                            <a:rPr lang="en-US" sz="40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sz="4000">
                  <a:solidFill>
                    <a:schemeClr val="tx1"/>
                  </a:solidFill>
                </a:endParaRPr>
              </a:p>
            </p:txBody>
          </p:sp>
        </mc:Choice>
        <mc:Fallback xmlns="">
          <p:sp>
            <p:nvSpPr>
              <p:cNvPr id="9" name="TextBox 8">
                <a:extLst>
                  <a:ext uri="{FF2B5EF4-FFF2-40B4-BE49-F238E27FC236}">
                    <a16:creationId xmlns:a16="http://schemas.microsoft.com/office/drawing/2014/main" id="{2E6EFC63-9F03-309D-9E6F-069E58CE18A9}"/>
                  </a:ext>
                </a:extLst>
              </p:cNvPr>
              <p:cNvSpPr txBox="1">
                <a:spLocks noRot="1" noChangeAspect="1" noMove="1" noResize="1" noEditPoints="1" noAdjustHandles="1" noChangeArrowheads="1" noChangeShapeType="1" noTextEdit="1"/>
              </p:cNvSpPr>
              <p:nvPr/>
            </p:nvSpPr>
            <p:spPr>
              <a:xfrm>
                <a:off x="3763384" y="2640824"/>
                <a:ext cx="747191"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884B75D-6415-1B03-70B2-DA73AADC5196}"/>
                  </a:ext>
                </a:extLst>
              </p:cNvPr>
              <p:cNvSpPr txBox="1"/>
              <p:nvPr/>
            </p:nvSpPr>
            <p:spPr>
              <a:xfrm>
                <a:off x="7104862" y="2640823"/>
                <a:ext cx="75905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chemeClr val="tx1"/>
                              </a:solidFill>
                              <a:latin typeface="Cambria Math" panose="02040503050406030204" pitchFamily="18" charset="0"/>
                              <a:ea typeface="Cambria Math" panose="02040503050406030204" pitchFamily="18" charset="0"/>
                            </a:rPr>
                          </m:ctrlPr>
                        </m:sSubPr>
                        <m:e>
                          <m:r>
                            <a:rPr lang="en-US" sz="4000" b="0" i="1" smtClean="0">
                              <a:solidFill>
                                <a:schemeClr val="tx1"/>
                              </a:solidFill>
                              <a:latin typeface="Cambria Math" panose="02040503050406030204" pitchFamily="18" charset="0"/>
                              <a:ea typeface="Cambria Math" panose="02040503050406030204" pitchFamily="18" charset="0"/>
                            </a:rPr>
                            <m:t>𝑀</m:t>
                          </m:r>
                        </m:e>
                        <m:sub>
                          <m:r>
                            <a:rPr lang="en-US" sz="40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sz="4000">
                  <a:solidFill>
                    <a:schemeClr val="tx1"/>
                  </a:solidFill>
                </a:endParaRPr>
              </a:p>
            </p:txBody>
          </p:sp>
        </mc:Choice>
        <mc:Fallback xmlns="">
          <p:sp>
            <p:nvSpPr>
              <p:cNvPr id="10" name="TextBox 9">
                <a:extLst>
                  <a:ext uri="{FF2B5EF4-FFF2-40B4-BE49-F238E27FC236}">
                    <a16:creationId xmlns:a16="http://schemas.microsoft.com/office/drawing/2014/main" id="{0884B75D-6415-1B03-70B2-DA73AADC5196}"/>
                  </a:ext>
                </a:extLst>
              </p:cNvPr>
              <p:cNvSpPr txBox="1">
                <a:spLocks noRot="1" noChangeAspect="1" noMove="1" noResize="1" noEditPoints="1" noAdjustHandles="1" noChangeArrowheads="1" noChangeShapeType="1" noTextEdit="1"/>
              </p:cNvSpPr>
              <p:nvPr/>
            </p:nvSpPr>
            <p:spPr>
              <a:xfrm>
                <a:off x="7104862" y="2640823"/>
                <a:ext cx="759054" cy="615553"/>
              </a:xfrm>
              <a:prstGeom prst="rect">
                <a:avLst/>
              </a:prstGeom>
              <a:blipFill>
                <a:blip r:embed="rId4"/>
                <a:stretch>
                  <a:fillRect/>
                </a:stretch>
              </a:blipFill>
            </p:spPr>
            <p:txBody>
              <a:bodyPr/>
              <a:lstStyle/>
              <a:p>
                <a:r>
                  <a:rPr lang="en-US">
                    <a:noFill/>
                  </a:rPr>
                  <a:t> </a:t>
                </a:r>
              </a:p>
            </p:txBody>
          </p:sp>
        </mc:Fallback>
      </mc:AlternateContent>
      <p:sp>
        <p:nvSpPr>
          <p:cNvPr id="11" name="Isosceles Triangle 10">
            <a:extLst>
              <a:ext uri="{FF2B5EF4-FFF2-40B4-BE49-F238E27FC236}">
                <a16:creationId xmlns:a16="http://schemas.microsoft.com/office/drawing/2014/main" id="{78DB0368-68F5-EA28-8992-FD614367E6AC}"/>
              </a:ext>
            </a:extLst>
          </p:cNvPr>
          <p:cNvSpPr/>
          <p:nvPr/>
        </p:nvSpPr>
        <p:spPr>
          <a:xfrm rot="719239">
            <a:off x="5260490" y="2551178"/>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FBAED99E-A315-10BE-1EAE-C304988891DD}"/>
              </a:ext>
            </a:extLst>
          </p:cNvPr>
          <p:cNvSpPr/>
          <p:nvPr/>
        </p:nvSpPr>
        <p:spPr>
          <a:xfrm rot="11569979">
            <a:off x="8570718" y="2546751"/>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4B53D8-68AE-B0A2-663A-F4865D9575C8}"/>
                  </a:ext>
                </a:extLst>
              </p:cNvPr>
              <p:cNvSpPr txBox="1"/>
              <p:nvPr/>
            </p:nvSpPr>
            <p:spPr>
              <a:xfrm>
                <a:off x="3835615" y="2990496"/>
                <a:ext cx="4248920" cy="923330"/>
              </a:xfrm>
              <a:prstGeom prst="rect">
                <a:avLst/>
              </a:prstGeom>
              <a:solidFill>
                <a:schemeClr val="accent6">
                  <a:lumMod val="50000"/>
                </a:schemeClr>
              </a:solidFill>
            </p:spPr>
            <p:txBody>
              <a:bodyPr wrap="none" lIns="0" tIns="0" rIns="0" bIns="0" rtlCol="0">
                <a:spAutoFit/>
              </a:bodyPr>
              <a:lstStyle/>
              <a:p>
                <a:r>
                  <a:rPr lang="en-US" sz="6000" b="0">
                    <a:solidFill>
                      <a:schemeClr val="bg1"/>
                    </a:solidFill>
                    <a:ea typeface="Cambria Math" panose="02040503050406030204" pitchFamily="18" charset="0"/>
                  </a:rPr>
                  <a:t>RSSI</a:t>
                </a:r>
                <a14:m>
                  <m:oMath xmlns:m="http://schemas.openxmlformats.org/officeDocument/2006/math">
                    <m:r>
                      <a:rPr lang="en-US" sz="6000" b="0" i="0" smtClean="0">
                        <a:solidFill>
                          <a:schemeClr val="bg1"/>
                        </a:solidFill>
                        <a:latin typeface="Cambria Math" panose="02040503050406030204" pitchFamily="18" charset="0"/>
                        <a:ea typeface="Cambria Math" panose="02040503050406030204" pitchFamily="18" charset="0"/>
                      </a:rPr>
                      <m:t> </m:t>
                    </m:r>
                    <m:r>
                      <a:rPr lang="en-US" sz="6000" b="0" i="1" smtClean="0">
                        <a:solidFill>
                          <a:schemeClr val="bg1"/>
                        </a:solidFill>
                        <a:latin typeface="Cambria Math" panose="02040503050406030204" pitchFamily="18" charset="0"/>
                        <a:ea typeface="Cambria Math" panose="02040503050406030204" pitchFamily="18" charset="0"/>
                      </a:rPr>
                      <m:t>∝</m:t>
                    </m:r>
                    <m:sSub>
                      <m:sSubPr>
                        <m:ctrlPr>
                          <a:rPr lang="en-US" sz="6000" b="0" i="1" smtClean="0">
                            <a:solidFill>
                              <a:schemeClr val="bg1"/>
                            </a:solidFill>
                            <a:latin typeface="Cambria Math" panose="02040503050406030204" pitchFamily="18" charset="0"/>
                            <a:ea typeface="Cambria Math" panose="02040503050406030204" pitchFamily="18" charset="0"/>
                          </a:rPr>
                        </m:ctrlPr>
                      </m:sSubPr>
                      <m:e>
                        <m:r>
                          <a:rPr lang="en-US" sz="6000" b="0" i="1" smtClean="0">
                            <a:solidFill>
                              <a:schemeClr val="bg1"/>
                            </a:solidFill>
                            <a:latin typeface="Cambria Math" panose="02040503050406030204" pitchFamily="18" charset="0"/>
                            <a:ea typeface="Cambria Math" panose="02040503050406030204" pitchFamily="18" charset="0"/>
                          </a:rPr>
                          <m:t>𝑀</m:t>
                        </m:r>
                      </m:e>
                      <m:sub>
                        <m:r>
                          <a:rPr lang="en-US" sz="6000" b="0" i="1" smtClean="0">
                            <a:solidFill>
                              <a:schemeClr val="bg1"/>
                            </a:solidFill>
                            <a:latin typeface="Cambria Math" panose="02040503050406030204" pitchFamily="18" charset="0"/>
                            <a:ea typeface="Cambria Math" panose="02040503050406030204" pitchFamily="18" charset="0"/>
                          </a:rPr>
                          <m:t>1</m:t>
                        </m:r>
                      </m:sub>
                    </m:sSub>
                    <m:sSub>
                      <m:sSubPr>
                        <m:ctrlPr>
                          <a:rPr lang="en-US" sz="6000" b="0" i="1" smtClean="0">
                            <a:solidFill>
                              <a:schemeClr val="bg1"/>
                            </a:solidFill>
                            <a:latin typeface="Cambria Math" panose="02040503050406030204" pitchFamily="18" charset="0"/>
                            <a:ea typeface="Cambria Math" panose="02040503050406030204" pitchFamily="18" charset="0"/>
                          </a:rPr>
                        </m:ctrlPr>
                      </m:sSubPr>
                      <m:e>
                        <m:r>
                          <a:rPr lang="en-US" sz="6000" b="0" i="1" smtClean="0">
                            <a:solidFill>
                              <a:schemeClr val="bg1"/>
                            </a:solidFill>
                            <a:latin typeface="Cambria Math" panose="02040503050406030204" pitchFamily="18" charset="0"/>
                            <a:ea typeface="Cambria Math" panose="02040503050406030204" pitchFamily="18" charset="0"/>
                          </a:rPr>
                          <m:t>𝑀</m:t>
                        </m:r>
                      </m:e>
                      <m:sub>
                        <m:r>
                          <a:rPr lang="en-US" sz="6000" b="0" i="1" smtClean="0">
                            <a:solidFill>
                              <a:schemeClr val="bg1"/>
                            </a:solidFill>
                            <a:latin typeface="Cambria Math" panose="02040503050406030204" pitchFamily="18" charset="0"/>
                            <a:ea typeface="Cambria Math" panose="02040503050406030204" pitchFamily="18" charset="0"/>
                          </a:rPr>
                          <m:t>2</m:t>
                        </m:r>
                      </m:sub>
                    </m:sSub>
                  </m:oMath>
                </a14:m>
                <a:endParaRPr lang="en-US" sz="6000">
                  <a:solidFill>
                    <a:schemeClr val="bg1"/>
                  </a:solidFill>
                </a:endParaRPr>
              </a:p>
            </p:txBody>
          </p:sp>
        </mc:Choice>
        <mc:Fallback xmlns="">
          <p:sp>
            <p:nvSpPr>
              <p:cNvPr id="13" name="TextBox 12">
                <a:extLst>
                  <a:ext uri="{FF2B5EF4-FFF2-40B4-BE49-F238E27FC236}">
                    <a16:creationId xmlns:a16="http://schemas.microsoft.com/office/drawing/2014/main" id="{7E4B53D8-68AE-B0A2-663A-F4865D9575C8}"/>
                  </a:ext>
                </a:extLst>
              </p:cNvPr>
              <p:cNvSpPr txBox="1">
                <a:spLocks noRot="1" noChangeAspect="1" noMove="1" noResize="1" noEditPoints="1" noAdjustHandles="1" noChangeArrowheads="1" noChangeShapeType="1" noTextEdit="1"/>
              </p:cNvSpPr>
              <p:nvPr/>
            </p:nvSpPr>
            <p:spPr>
              <a:xfrm>
                <a:off x="3835615" y="2990496"/>
                <a:ext cx="4248920" cy="923330"/>
              </a:xfrm>
              <a:prstGeom prst="rect">
                <a:avLst/>
              </a:prstGeom>
              <a:blipFill>
                <a:blip r:embed="rId5"/>
                <a:stretch>
                  <a:fillRect l="-10760" t="-25166" b="-4900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D3A2EEA-4437-42E4-4FDB-5610B0836DD0}"/>
              </a:ext>
            </a:extLst>
          </p:cNvPr>
          <p:cNvSpPr txBox="1"/>
          <p:nvPr/>
        </p:nvSpPr>
        <p:spPr>
          <a:xfrm>
            <a:off x="2043957" y="4943061"/>
            <a:ext cx="450316" cy="615553"/>
          </a:xfrm>
          <a:prstGeom prst="rect">
            <a:avLst/>
          </a:prstGeom>
          <a:noFill/>
        </p:spPr>
        <p:txBody>
          <a:bodyPr wrap="none" lIns="0" tIns="0" rIns="0" bIns="0" rtlCol="0">
            <a:spAutoFit/>
          </a:bodyPr>
          <a:lstStyle/>
          <a:p>
            <a:r>
              <a:rPr lang="en-US" sz="4000">
                <a:solidFill>
                  <a:schemeClr val="tx1"/>
                </a:solidFill>
              </a:rPr>
              <a:t>Tx</a:t>
            </a:r>
          </a:p>
        </p:txBody>
      </p:sp>
      <p:sp>
        <p:nvSpPr>
          <p:cNvPr id="15" name="TextBox 14">
            <a:extLst>
              <a:ext uri="{FF2B5EF4-FFF2-40B4-BE49-F238E27FC236}">
                <a16:creationId xmlns:a16="http://schemas.microsoft.com/office/drawing/2014/main" id="{F67D6271-26AC-7157-9F1D-617EDBBF29B1}"/>
              </a:ext>
            </a:extLst>
          </p:cNvPr>
          <p:cNvSpPr txBox="1"/>
          <p:nvPr/>
        </p:nvSpPr>
        <p:spPr>
          <a:xfrm>
            <a:off x="4678931" y="4943061"/>
            <a:ext cx="2112394" cy="615553"/>
          </a:xfrm>
          <a:prstGeom prst="rect">
            <a:avLst/>
          </a:prstGeom>
          <a:noFill/>
        </p:spPr>
        <p:txBody>
          <a:bodyPr wrap="square" lIns="0" tIns="0" rIns="0" bIns="0" rtlCol="0">
            <a:spAutoFit/>
          </a:bodyPr>
          <a:lstStyle/>
          <a:p>
            <a:pPr algn="ctr"/>
            <a:r>
              <a:rPr lang="en-US" sz="4000">
                <a:solidFill>
                  <a:schemeClr val="tx1"/>
                </a:solidFill>
              </a:rPr>
              <a:t>In Body</a:t>
            </a:r>
          </a:p>
        </p:txBody>
      </p:sp>
      <p:sp>
        <p:nvSpPr>
          <p:cNvPr id="16" name="TextBox 15">
            <a:extLst>
              <a:ext uri="{FF2B5EF4-FFF2-40B4-BE49-F238E27FC236}">
                <a16:creationId xmlns:a16="http://schemas.microsoft.com/office/drawing/2014/main" id="{7DD8D5E6-CC84-F8FC-6769-19DF6FDA5B23}"/>
              </a:ext>
            </a:extLst>
          </p:cNvPr>
          <p:cNvSpPr txBox="1"/>
          <p:nvPr/>
        </p:nvSpPr>
        <p:spPr>
          <a:xfrm>
            <a:off x="8827545" y="4943061"/>
            <a:ext cx="501740" cy="615553"/>
          </a:xfrm>
          <a:prstGeom prst="rect">
            <a:avLst/>
          </a:prstGeom>
          <a:noFill/>
        </p:spPr>
        <p:txBody>
          <a:bodyPr wrap="none" lIns="0" tIns="0" rIns="0" bIns="0" rtlCol="0">
            <a:spAutoFit/>
          </a:bodyPr>
          <a:lstStyle/>
          <a:p>
            <a:r>
              <a:rPr lang="en-US" sz="4000">
                <a:solidFill>
                  <a:schemeClr val="tx1"/>
                </a:solidFill>
              </a:rPr>
              <a:t>Rx</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B280A5D-5B0E-FFFC-47A3-F85A2F0973B7}"/>
                  </a:ext>
                </a:extLst>
              </p:cNvPr>
              <p:cNvSpPr txBox="1"/>
              <p:nvPr/>
            </p:nvSpPr>
            <p:spPr>
              <a:xfrm>
                <a:off x="3683234" y="4071058"/>
                <a:ext cx="4553682" cy="2421817"/>
              </a:xfrm>
              <a:prstGeom prst="rect">
                <a:avLst/>
              </a:prstGeom>
              <a:solidFill>
                <a:schemeClr val="accent6">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ea typeface="Cambria Math" panose="02040503050406030204" pitchFamily="18" charset="0"/>
                        </a:rPr>
                        <m:t>𝑀</m:t>
                      </m:r>
                      <m:r>
                        <a:rPr lang="en-US" sz="6000" b="0" i="1" smtClean="0">
                          <a:solidFill>
                            <a:schemeClr val="bg1"/>
                          </a:solidFill>
                          <a:latin typeface="Cambria Math" panose="02040503050406030204" pitchFamily="18" charset="0"/>
                          <a:ea typeface="Cambria Math" panose="02040503050406030204" pitchFamily="18" charset="0"/>
                        </a:rPr>
                        <m:t>∝</m:t>
                      </m:r>
                      <m:nary>
                        <m:naryPr>
                          <m:chr m:val="∮"/>
                          <m:limLoc m:val="undOvr"/>
                          <m:subHide m:val="on"/>
                          <m:supHide m:val="on"/>
                          <m:ctrlPr>
                            <a:rPr lang="en-US" sz="6000" b="0" i="1" smtClean="0">
                              <a:solidFill>
                                <a:schemeClr val="bg1"/>
                              </a:solidFill>
                              <a:latin typeface="Cambria Math" panose="02040503050406030204" pitchFamily="18" charset="0"/>
                              <a:ea typeface="Cambria Math" panose="02040503050406030204" pitchFamily="18" charset="0"/>
                            </a:rPr>
                          </m:ctrlPr>
                        </m:naryPr>
                        <m:sub/>
                        <m:sup/>
                        <m:e>
                          <m:f>
                            <m:fPr>
                              <m:ctrlPr>
                                <a:rPr lang="en-US" sz="6000" i="1">
                                  <a:solidFill>
                                    <a:schemeClr val="bg1"/>
                                  </a:solidFill>
                                  <a:latin typeface="Cambria Math" panose="02040503050406030204" pitchFamily="18" charset="0"/>
                                </a:rPr>
                              </m:ctrlPr>
                            </m:fPr>
                            <m:num>
                              <m:r>
                                <a:rPr lang="en-US" sz="6000" b="0" i="1" smtClean="0">
                                  <a:solidFill>
                                    <a:schemeClr val="bg1"/>
                                  </a:solidFill>
                                  <a:latin typeface="Cambria Math" panose="02040503050406030204" pitchFamily="18" charset="0"/>
                                </a:rPr>
                                <m:t>𝑑𝑙</m:t>
                              </m:r>
                              <m:r>
                                <a:rPr lang="en-US" sz="6000" i="1">
                                  <a:solidFill>
                                    <a:schemeClr val="bg1"/>
                                  </a:solidFill>
                                  <a:latin typeface="Cambria Math" panose="02040503050406030204" pitchFamily="18" charset="0"/>
                                  <a:ea typeface="Cambria Math" panose="02040503050406030204" pitchFamily="18" charset="0"/>
                                </a:rPr>
                                <m:t>×</m:t>
                              </m:r>
                              <m:r>
                                <a:rPr lang="en-US" sz="6000" b="0" i="1" smtClean="0">
                                  <a:solidFill>
                                    <a:schemeClr val="bg1"/>
                                  </a:solidFill>
                                  <a:latin typeface="Cambria Math" panose="02040503050406030204" pitchFamily="18" charset="0"/>
                                  <a:ea typeface="Cambria Math" panose="02040503050406030204" pitchFamily="18" charset="0"/>
                                </a:rPr>
                                <m:t>𝑟</m:t>
                              </m:r>
                            </m:num>
                            <m:den>
                              <m:sSup>
                                <m:sSupPr>
                                  <m:ctrlPr>
                                    <a:rPr lang="en-US" sz="6000" i="1">
                                      <a:solidFill>
                                        <a:schemeClr val="bg1"/>
                                      </a:solidFill>
                                      <a:latin typeface="Cambria Math" panose="02040503050406030204" pitchFamily="18" charset="0"/>
                                    </a:rPr>
                                  </m:ctrlPr>
                                </m:sSupPr>
                                <m:e>
                                  <m:r>
                                    <a:rPr lang="en-US" sz="6000" i="1">
                                      <a:solidFill>
                                        <a:schemeClr val="bg1"/>
                                      </a:solidFill>
                                      <a:latin typeface="Cambria Math" panose="02040503050406030204" pitchFamily="18" charset="0"/>
                                    </a:rPr>
                                    <m:t>𝑟</m:t>
                                  </m:r>
                                </m:e>
                                <m:sup>
                                  <m:r>
                                    <a:rPr lang="en-US" sz="6000" i="1">
                                      <a:solidFill>
                                        <a:schemeClr val="bg1"/>
                                      </a:solidFill>
                                      <a:latin typeface="Cambria Math" panose="02040503050406030204" pitchFamily="18" charset="0"/>
                                    </a:rPr>
                                    <m:t>3</m:t>
                                  </m:r>
                                </m:sup>
                              </m:sSup>
                            </m:den>
                          </m:f>
                        </m:e>
                      </m:nary>
                    </m:oMath>
                  </m:oMathPara>
                </a14:m>
                <a:endParaRPr lang="en-US" sz="6000">
                  <a:solidFill>
                    <a:schemeClr val="bg1"/>
                  </a:solidFill>
                </a:endParaRPr>
              </a:p>
            </p:txBody>
          </p:sp>
        </mc:Choice>
        <mc:Fallback xmlns="">
          <p:sp>
            <p:nvSpPr>
              <p:cNvPr id="17" name="TextBox 16">
                <a:extLst>
                  <a:ext uri="{FF2B5EF4-FFF2-40B4-BE49-F238E27FC236}">
                    <a16:creationId xmlns:a16="http://schemas.microsoft.com/office/drawing/2014/main" id="{0B280A5D-5B0E-FFFC-47A3-F85A2F0973B7}"/>
                  </a:ext>
                </a:extLst>
              </p:cNvPr>
              <p:cNvSpPr txBox="1">
                <a:spLocks noRot="1" noChangeAspect="1" noMove="1" noResize="1" noEditPoints="1" noAdjustHandles="1" noChangeArrowheads="1" noChangeShapeType="1" noTextEdit="1"/>
              </p:cNvSpPr>
              <p:nvPr/>
            </p:nvSpPr>
            <p:spPr>
              <a:xfrm>
                <a:off x="3683234" y="4071058"/>
                <a:ext cx="4553682" cy="24218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30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6F5A-C8E7-B323-5F85-23E25E59FD9E}"/>
              </a:ext>
            </a:extLst>
          </p:cNvPr>
          <p:cNvSpPr>
            <a:spLocks noGrp="1"/>
          </p:cNvSpPr>
          <p:nvPr>
            <p:ph type="title"/>
          </p:nvPr>
        </p:nvSpPr>
        <p:spPr/>
        <p:txBody>
          <a:bodyPr/>
          <a:lstStyle/>
          <a:p>
            <a:r>
              <a:rPr lang="en-US"/>
              <a:t>Long Range Magnetic Communication</a:t>
            </a:r>
          </a:p>
        </p:txBody>
      </p:sp>
      <p:pic>
        <p:nvPicPr>
          <p:cNvPr id="5" name="Content Placeholder 4" descr="A person using a phone to pay for a credit card&#10;&#10;Description automatically generated">
            <a:extLst>
              <a:ext uri="{FF2B5EF4-FFF2-40B4-BE49-F238E27FC236}">
                <a16:creationId xmlns:a16="http://schemas.microsoft.com/office/drawing/2014/main" id="{FD714E3D-81A9-BC5B-4B30-A162BEF4409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881" y="2637342"/>
            <a:ext cx="4782295" cy="2710513"/>
          </a:xfrm>
        </p:spPr>
      </p:pic>
      <p:sp>
        <p:nvSpPr>
          <p:cNvPr id="6" name="TextBox 5">
            <a:extLst>
              <a:ext uri="{FF2B5EF4-FFF2-40B4-BE49-F238E27FC236}">
                <a16:creationId xmlns:a16="http://schemas.microsoft.com/office/drawing/2014/main" id="{93F05FEC-172F-E758-8B19-7277F8084864}"/>
              </a:ext>
            </a:extLst>
          </p:cNvPr>
          <p:cNvSpPr txBox="1"/>
          <p:nvPr/>
        </p:nvSpPr>
        <p:spPr>
          <a:xfrm>
            <a:off x="7600373" y="6627168"/>
            <a:ext cx="5562600" cy="230832"/>
          </a:xfrm>
          <a:prstGeom prst="rect">
            <a:avLst/>
          </a:prstGeom>
          <a:noFill/>
        </p:spPr>
        <p:txBody>
          <a:bodyPr wrap="square" rtlCol="0">
            <a:spAutoFit/>
          </a:bodyPr>
          <a:lstStyle/>
          <a:p>
            <a:r>
              <a:rPr lang="en-US" sz="900">
                <a:hlinkClick r:id="rId4" tooltip="https://www.ineedtoknow.org/apple-pay-may-finally-be-coming-to-canada-this-fall/"/>
              </a:rPr>
              <a:t>This Photo</a:t>
            </a:r>
            <a:r>
              <a:rPr lang="en-US" sz="900"/>
              <a:t> by Unknown Author is licensed under </a:t>
            </a:r>
            <a:r>
              <a:rPr lang="en-US" sz="900">
                <a:hlinkClick r:id="rId5" tooltip="https://creativecommons.org/licenses/by-nc/3.0/"/>
              </a:rPr>
              <a:t>CC BY-NC</a:t>
            </a:r>
            <a:endParaRPr lang="en-US" sz="900"/>
          </a:p>
        </p:txBody>
      </p:sp>
      <p:sp>
        <p:nvSpPr>
          <p:cNvPr id="7" name="Arrow: Right 6">
            <a:extLst>
              <a:ext uri="{FF2B5EF4-FFF2-40B4-BE49-F238E27FC236}">
                <a16:creationId xmlns:a16="http://schemas.microsoft.com/office/drawing/2014/main" id="{329E892B-E513-B98C-D1FD-10719A7AFF6E}"/>
              </a:ext>
            </a:extLst>
          </p:cNvPr>
          <p:cNvSpPr/>
          <p:nvPr/>
        </p:nvSpPr>
        <p:spPr>
          <a:xfrm>
            <a:off x="5362922" y="3950898"/>
            <a:ext cx="1184532" cy="215660"/>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9" name="Graphic 8" descr="Question Mark with solid fill">
            <a:extLst>
              <a:ext uri="{FF2B5EF4-FFF2-40B4-BE49-F238E27FC236}">
                <a16:creationId xmlns:a16="http://schemas.microsoft.com/office/drawing/2014/main" id="{E8A89DFB-B5DA-729D-9D9A-7A44475906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7651" y="3601528"/>
            <a:ext cx="914400" cy="914400"/>
          </a:xfrm>
          <a:prstGeom prst="rect">
            <a:avLst/>
          </a:prstGeom>
        </p:spPr>
      </p:pic>
      <p:sp>
        <p:nvSpPr>
          <p:cNvPr id="10" name="TextBox 9">
            <a:extLst>
              <a:ext uri="{FF2B5EF4-FFF2-40B4-BE49-F238E27FC236}">
                <a16:creationId xmlns:a16="http://schemas.microsoft.com/office/drawing/2014/main" id="{288EFBDF-9F1D-8C82-1C03-803175A0E109}"/>
              </a:ext>
            </a:extLst>
          </p:cNvPr>
          <p:cNvSpPr txBox="1"/>
          <p:nvPr/>
        </p:nvSpPr>
        <p:spPr>
          <a:xfrm>
            <a:off x="1492370" y="1897811"/>
            <a:ext cx="2389517" cy="584775"/>
          </a:xfrm>
          <a:prstGeom prst="rect">
            <a:avLst/>
          </a:prstGeom>
          <a:noFill/>
        </p:spPr>
        <p:txBody>
          <a:bodyPr wrap="square" rtlCol="0">
            <a:spAutoFit/>
          </a:bodyPr>
          <a:lstStyle/>
          <a:p>
            <a:pPr algn="ctr"/>
            <a:r>
              <a:rPr lang="en-US" sz="3200"/>
              <a:t>4cm</a:t>
            </a:r>
          </a:p>
        </p:txBody>
      </p:sp>
      <p:pic>
        <p:nvPicPr>
          <p:cNvPr id="11" name="Picture 10">
            <a:extLst>
              <a:ext uri="{FF2B5EF4-FFF2-40B4-BE49-F238E27FC236}">
                <a16:creationId xmlns:a16="http://schemas.microsoft.com/office/drawing/2014/main" id="{CB4E5F94-FCC7-8E30-0DD9-827975E1D84B}"/>
              </a:ext>
            </a:extLst>
          </p:cNvPr>
          <p:cNvPicPr>
            <a:picLocks noChangeAspect="1"/>
          </p:cNvPicPr>
          <p:nvPr/>
        </p:nvPicPr>
        <p:blipFill rotWithShape="1">
          <a:blip r:embed="rId8">
            <a:duotone>
              <a:srgbClr val="ED7D31">
                <a:shade val="45000"/>
                <a:satMod val="135000"/>
              </a:srgbClr>
              <a:prstClr val="white"/>
            </a:duotone>
            <a:alphaModFix amt="80000"/>
            <a:extLst>
              <a:ext uri="{BEBA8EAE-BF5A-486C-A8C5-ECC9F3942E4B}">
                <a14:imgProps xmlns:a14="http://schemas.microsoft.com/office/drawing/2010/main">
                  <a14:imgLayer>
                    <a14:imgEffect>
                      <a14:backgroundRemoval t="9424" b="89990" l="41016" r="57080">
                        <a14:foregroundMark x1="52295" y1="88623" x2="52295" y2="88623"/>
                        <a14:foregroundMark x1="50000" y1="9424" x2="50000" y2="9424"/>
                      </a14:backgroundRemoval>
                    </a14:imgEffect>
                    <a14:imgEffect>
                      <a14:colorTemperature colorTemp="1700"/>
                    </a14:imgEffect>
                    <a14:imgEffect>
                      <a14:saturation sat="33000"/>
                    </a14:imgEffect>
                  </a14:imgLayer>
                </a14:imgProps>
              </a:ext>
            </a:extLst>
          </a:blip>
          <a:srcRect l="39010" r="40903"/>
          <a:stretch/>
        </p:blipFill>
        <p:spPr>
          <a:xfrm rot="16200000">
            <a:off x="8756582" y="1070348"/>
            <a:ext cx="1319950" cy="6089012"/>
          </a:xfrm>
          <a:prstGeom prst="rect">
            <a:avLst/>
          </a:prstGeom>
        </p:spPr>
      </p:pic>
      <p:sp>
        <p:nvSpPr>
          <p:cNvPr id="12" name="TextBox 11">
            <a:extLst>
              <a:ext uri="{FF2B5EF4-FFF2-40B4-BE49-F238E27FC236}">
                <a16:creationId xmlns:a16="http://schemas.microsoft.com/office/drawing/2014/main" id="{12FD5D1A-C663-E16D-9561-A0F56CEC1B9F}"/>
              </a:ext>
            </a:extLst>
          </p:cNvPr>
          <p:cNvSpPr txBox="1"/>
          <p:nvPr/>
        </p:nvSpPr>
        <p:spPr>
          <a:xfrm>
            <a:off x="8221798" y="1897811"/>
            <a:ext cx="2389517" cy="584775"/>
          </a:xfrm>
          <a:prstGeom prst="rect">
            <a:avLst/>
          </a:prstGeom>
          <a:noFill/>
        </p:spPr>
        <p:txBody>
          <a:bodyPr wrap="square" rtlCol="0">
            <a:spAutoFit/>
          </a:bodyPr>
          <a:lstStyle/>
          <a:p>
            <a:pPr algn="ctr"/>
            <a:r>
              <a:rPr lang="en-US" sz="3200"/>
              <a:t>25cm</a:t>
            </a:r>
          </a:p>
        </p:txBody>
      </p:sp>
    </p:spTree>
    <p:extLst>
      <p:ext uri="{BB962C8B-B14F-4D97-AF65-F5344CB8AC3E}">
        <p14:creationId xmlns:p14="http://schemas.microsoft.com/office/powerpoint/2010/main" val="11459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5D54-73B3-773F-05C3-698B8431790F}"/>
              </a:ext>
            </a:extLst>
          </p:cNvPr>
          <p:cNvSpPr>
            <a:spLocks noGrp="1"/>
          </p:cNvSpPr>
          <p:nvPr>
            <p:ph type="title"/>
          </p:nvPr>
        </p:nvSpPr>
        <p:spPr/>
        <p:txBody>
          <a:bodyPr/>
          <a:lstStyle/>
          <a:p>
            <a:r>
              <a:rPr lang="en-US"/>
              <a:t>Long Range Magnetic Communication</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E57C713-DF44-7761-80D9-E82EA8800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787" y="1690688"/>
            <a:ext cx="1957938" cy="195793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208EDE54-3F13-15B8-2B60-2C80D4C108A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15150" y="4008841"/>
            <a:ext cx="1711760" cy="831057"/>
          </a:xfrm>
          <a:prstGeom prst="rect">
            <a:avLst/>
          </a:prstGeom>
        </p:spPr>
      </p:pic>
      <p:sp>
        <p:nvSpPr>
          <p:cNvPr id="7" name="TextBox 6">
            <a:extLst>
              <a:ext uri="{FF2B5EF4-FFF2-40B4-BE49-F238E27FC236}">
                <a16:creationId xmlns:a16="http://schemas.microsoft.com/office/drawing/2014/main" id="{6B3DD297-A0FB-E041-6EE3-8BE1767AE001}"/>
              </a:ext>
            </a:extLst>
          </p:cNvPr>
          <p:cNvSpPr txBox="1"/>
          <p:nvPr/>
        </p:nvSpPr>
        <p:spPr>
          <a:xfrm>
            <a:off x="9450731" y="6492875"/>
            <a:ext cx="2799863" cy="369332"/>
          </a:xfrm>
          <a:prstGeom prst="rect">
            <a:avLst/>
          </a:prstGeom>
          <a:noFill/>
        </p:spPr>
        <p:txBody>
          <a:bodyPr wrap="square" rtlCol="0">
            <a:spAutoFit/>
          </a:bodyPr>
          <a:lstStyle/>
          <a:p>
            <a:r>
              <a:rPr lang="en-US" sz="900">
                <a:hlinkClick r:id="rId5" tooltip="https://en.wikipedia.org/wiki/File:Capacitor_Symbol_alternative.svg"/>
              </a:rPr>
              <a:t>This Photo</a:t>
            </a:r>
            <a:r>
              <a:rPr lang="en-US" sz="900"/>
              <a:t> by Unknown Author is licensed under </a:t>
            </a:r>
            <a:r>
              <a:rPr lang="en-US" sz="900">
                <a:hlinkClick r:id="rId6" tooltip="https://creativecommons.org/licenses/by-sa/3.0/"/>
              </a:rPr>
              <a:t>CC BY-SA</a:t>
            </a:r>
            <a:endParaRPr lang="en-US" sz="90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01A76C3B-03D9-BDDB-955B-D5C418FCEA9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346325" y="5576506"/>
            <a:ext cx="1680586" cy="583216"/>
          </a:xfrm>
          <a:prstGeom prst="rect">
            <a:avLst/>
          </a:prstGeom>
        </p:spPr>
      </p:pic>
      <p:cxnSp>
        <p:nvCxnSpPr>
          <p:cNvPr id="12" name="Straight Connector 11">
            <a:extLst>
              <a:ext uri="{FF2B5EF4-FFF2-40B4-BE49-F238E27FC236}">
                <a16:creationId xmlns:a16="http://schemas.microsoft.com/office/drawing/2014/main" id="{8973D736-1964-D881-EBC1-BD2785279015}"/>
              </a:ext>
            </a:extLst>
          </p:cNvPr>
          <p:cNvCxnSpPr>
            <a:cxnSpLocks/>
          </p:cNvCxnSpPr>
          <p:nvPr/>
        </p:nvCxnSpPr>
        <p:spPr>
          <a:xfrm>
            <a:off x="2346325" y="3610526"/>
            <a:ext cx="0" cy="2809324"/>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6119635-5321-9047-DFEC-F667A7B732CC}"/>
              </a:ext>
            </a:extLst>
          </p:cNvPr>
          <p:cNvCxnSpPr>
            <a:cxnSpLocks/>
          </p:cNvCxnSpPr>
          <p:nvPr/>
        </p:nvCxnSpPr>
        <p:spPr>
          <a:xfrm>
            <a:off x="3995738" y="3602906"/>
            <a:ext cx="31173" cy="2889969"/>
          </a:xfrm>
          <a:prstGeom prst="line">
            <a:avLst/>
          </a:prstGeom>
          <a:ln w="38100"/>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51E840A7-72B5-ECC5-3075-1C37983CC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544" y="1690688"/>
            <a:ext cx="1957938" cy="1957938"/>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C45678A-F5E3-DBBF-DB0D-0EF02CBE717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400000">
            <a:off x="9043232" y="4305098"/>
            <a:ext cx="1711760" cy="831057"/>
          </a:xfrm>
          <a:prstGeom prst="rect">
            <a:avLst/>
          </a:prstGeom>
        </p:spPr>
      </p:pic>
      <p:sp>
        <p:nvSpPr>
          <p:cNvPr id="21" name="TextBox 20">
            <a:extLst>
              <a:ext uri="{FF2B5EF4-FFF2-40B4-BE49-F238E27FC236}">
                <a16:creationId xmlns:a16="http://schemas.microsoft.com/office/drawing/2014/main" id="{1774C73F-4E6B-15A7-A629-6EF66B142461}"/>
              </a:ext>
            </a:extLst>
          </p:cNvPr>
          <p:cNvSpPr txBox="1"/>
          <p:nvPr/>
        </p:nvSpPr>
        <p:spPr>
          <a:xfrm>
            <a:off x="15356488" y="6492875"/>
            <a:ext cx="2799863" cy="369332"/>
          </a:xfrm>
          <a:prstGeom prst="rect">
            <a:avLst/>
          </a:prstGeom>
          <a:noFill/>
        </p:spPr>
        <p:txBody>
          <a:bodyPr wrap="square" rtlCol="0">
            <a:spAutoFit/>
          </a:bodyPr>
          <a:lstStyle/>
          <a:p>
            <a:r>
              <a:rPr lang="en-US" sz="900">
                <a:hlinkClick r:id="rId5" tooltip="https://en.wikipedia.org/wiki/File:Capacitor_Symbol_alternative.svg"/>
              </a:rPr>
              <a:t>This Photo</a:t>
            </a:r>
            <a:r>
              <a:rPr lang="en-US" sz="900"/>
              <a:t> by Unknown Author is licensed under </a:t>
            </a:r>
            <a:r>
              <a:rPr lang="en-US" sz="900">
                <a:hlinkClick r:id="rId6" tooltip="https://creativecommons.org/licenses/by-sa/3.0/"/>
              </a:rPr>
              <a:t>CC BY-SA</a:t>
            </a:r>
            <a:endParaRPr lang="en-US" sz="900"/>
          </a:p>
        </p:txBody>
      </p:sp>
      <p:cxnSp>
        <p:nvCxnSpPr>
          <p:cNvPr id="23" name="Straight Connector 22">
            <a:extLst>
              <a:ext uri="{FF2B5EF4-FFF2-40B4-BE49-F238E27FC236}">
                <a16:creationId xmlns:a16="http://schemas.microsoft.com/office/drawing/2014/main" id="{FF766EC5-94F2-38C6-5823-175F9BE98248}"/>
              </a:ext>
            </a:extLst>
          </p:cNvPr>
          <p:cNvCxnSpPr>
            <a:cxnSpLocks/>
          </p:cNvCxnSpPr>
          <p:nvPr/>
        </p:nvCxnSpPr>
        <p:spPr>
          <a:xfrm>
            <a:off x="9905462" y="3602906"/>
            <a:ext cx="0" cy="405935"/>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8C898A2-83DB-CBD8-E117-B582A3533B9E}"/>
              </a:ext>
            </a:extLst>
          </p:cNvPr>
          <p:cNvCxnSpPr>
            <a:cxnSpLocks/>
          </p:cNvCxnSpPr>
          <p:nvPr/>
        </p:nvCxnSpPr>
        <p:spPr>
          <a:xfrm>
            <a:off x="8248650" y="3602906"/>
            <a:ext cx="0" cy="2889969"/>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0364A0F-0BF5-C991-E44D-1996B2DB1234}"/>
              </a:ext>
            </a:extLst>
          </p:cNvPr>
          <p:cNvCxnSpPr>
            <a:cxnSpLocks/>
          </p:cNvCxnSpPr>
          <p:nvPr/>
        </p:nvCxnSpPr>
        <p:spPr>
          <a:xfrm>
            <a:off x="9905462" y="5454650"/>
            <a:ext cx="0" cy="1038225"/>
          </a:xfrm>
          <a:prstGeom prst="line">
            <a:avLst/>
          </a:prstGeom>
          <a:ln w="38100"/>
        </p:spPr>
        <p:style>
          <a:lnRef idx="1">
            <a:schemeClr val="dk1"/>
          </a:lnRef>
          <a:fillRef idx="0">
            <a:schemeClr val="dk1"/>
          </a:fillRef>
          <a:effectRef idx="0">
            <a:schemeClr val="dk1"/>
          </a:effectRef>
          <a:fontRef idx="minor">
            <a:schemeClr val="tx1"/>
          </a:fontRef>
        </p:style>
      </p:cxnSp>
      <p:sp>
        <p:nvSpPr>
          <p:cNvPr id="33" name="Arrow: Right 32">
            <a:extLst>
              <a:ext uri="{FF2B5EF4-FFF2-40B4-BE49-F238E27FC236}">
                <a16:creationId xmlns:a16="http://schemas.microsoft.com/office/drawing/2014/main" id="{6540D377-C671-9BBA-4655-E1C857B56B61}"/>
              </a:ext>
            </a:extLst>
          </p:cNvPr>
          <p:cNvSpPr/>
          <p:nvPr/>
        </p:nvSpPr>
        <p:spPr>
          <a:xfrm>
            <a:off x="4667250" y="4181475"/>
            <a:ext cx="3248024" cy="333375"/>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C710E74-D7D7-103E-7358-5CD70A15A75D}"/>
              </a:ext>
            </a:extLst>
          </p:cNvPr>
          <p:cNvSpPr txBox="1"/>
          <p:nvPr/>
        </p:nvSpPr>
        <p:spPr>
          <a:xfrm>
            <a:off x="4627274" y="2611815"/>
            <a:ext cx="3143827" cy="1569660"/>
          </a:xfrm>
          <a:prstGeom prst="rect">
            <a:avLst/>
          </a:prstGeom>
          <a:solidFill>
            <a:schemeClr val="accent6">
              <a:lumMod val="75000"/>
            </a:schemeClr>
          </a:solidFill>
        </p:spPr>
        <p:txBody>
          <a:bodyPr wrap="square" rtlCol="0">
            <a:spAutoFit/>
          </a:bodyPr>
          <a:lstStyle/>
          <a:p>
            <a:pPr algn="ctr"/>
            <a:r>
              <a:rPr lang="en-US" sz="3200">
                <a:solidFill>
                  <a:schemeClr val="bg1"/>
                </a:solidFill>
              </a:rPr>
              <a:t>Higher Current </a:t>
            </a:r>
          </a:p>
          <a:p>
            <a:pPr algn="ctr"/>
            <a:r>
              <a:rPr lang="en-US" sz="3200">
                <a:solidFill>
                  <a:schemeClr val="bg1"/>
                </a:solidFill>
              </a:rPr>
              <a:t>= </a:t>
            </a:r>
          </a:p>
          <a:p>
            <a:pPr algn="ctr"/>
            <a:r>
              <a:rPr lang="en-US" sz="3200">
                <a:solidFill>
                  <a:schemeClr val="bg1"/>
                </a:solidFill>
              </a:rPr>
              <a:t>Stronger Signal</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957D36C-6D84-4744-36D7-6873BA872C8E}"/>
                  </a:ext>
                </a:extLst>
              </p:cNvPr>
              <p:cNvSpPr txBox="1"/>
              <p:nvPr/>
            </p:nvSpPr>
            <p:spPr>
              <a:xfrm>
                <a:off x="2036211" y="6193956"/>
                <a:ext cx="2269090" cy="584775"/>
              </a:xfrm>
              <a:prstGeom prst="rect">
                <a:avLst/>
              </a:prstGeom>
              <a:solidFill>
                <a:srgbClr val="C000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𝑍</m:t>
                      </m:r>
                      <m:r>
                        <a:rPr lang="en-US" sz="3200" b="0" i="1" smtClean="0">
                          <a:solidFill>
                            <a:schemeClr val="bg1"/>
                          </a:solidFill>
                          <a:latin typeface="Cambria Math" panose="02040503050406030204" pitchFamily="18" charset="0"/>
                        </a:rPr>
                        <m:t>=50</m:t>
                      </m:r>
                      <m:r>
                        <m:rPr>
                          <m:sty m:val="p"/>
                        </m:rPr>
                        <a:rPr lang="el-GR" sz="3200" b="0" i="1" smtClean="0">
                          <a:solidFill>
                            <a:schemeClr val="bg1"/>
                          </a:solidFill>
                          <a:latin typeface="Cambria Math" panose="02040503050406030204" pitchFamily="18" charset="0"/>
                          <a:ea typeface="Cambria Math" panose="02040503050406030204" pitchFamily="18" charset="0"/>
                        </a:rPr>
                        <m:t>Ω</m:t>
                      </m:r>
                    </m:oMath>
                  </m:oMathPara>
                </a14:m>
                <a:endParaRPr lang="en-US" sz="3200">
                  <a:solidFill>
                    <a:schemeClr val="bg1"/>
                  </a:solidFill>
                </a:endParaRPr>
              </a:p>
            </p:txBody>
          </p:sp>
        </mc:Choice>
        <mc:Fallback xmlns="">
          <p:sp>
            <p:nvSpPr>
              <p:cNvPr id="35" name="TextBox 34">
                <a:extLst>
                  <a:ext uri="{FF2B5EF4-FFF2-40B4-BE49-F238E27FC236}">
                    <a16:creationId xmlns:a16="http://schemas.microsoft.com/office/drawing/2014/main" id="{E957D36C-6D84-4744-36D7-6873BA872C8E}"/>
                  </a:ext>
                </a:extLst>
              </p:cNvPr>
              <p:cNvSpPr txBox="1">
                <a:spLocks noRot="1" noChangeAspect="1" noMove="1" noResize="1" noEditPoints="1" noAdjustHandles="1" noChangeArrowheads="1" noChangeShapeType="1" noTextEdit="1"/>
              </p:cNvSpPr>
              <p:nvPr/>
            </p:nvSpPr>
            <p:spPr>
              <a:xfrm>
                <a:off x="2036211" y="6193956"/>
                <a:ext cx="2269090"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82C655B-0D52-6CF0-96F8-F00E0478D18F}"/>
                  </a:ext>
                </a:extLst>
              </p:cNvPr>
              <p:cNvSpPr txBox="1"/>
              <p:nvPr/>
            </p:nvSpPr>
            <p:spPr>
              <a:xfrm>
                <a:off x="7960957" y="6193955"/>
                <a:ext cx="2269090" cy="584775"/>
              </a:xfrm>
              <a:prstGeom prst="rect">
                <a:avLst/>
              </a:prstGeom>
              <a:solidFill>
                <a:schemeClr val="accent6">
                  <a:lumMod val="50000"/>
                </a:schemeClr>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𝑍</m:t>
                      </m:r>
                      <m:r>
                        <a:rPr lang="en-US" sz="3200" b="0" i="1" smtClean="0">
                          <a:solidFill>
                            <a:schemeClr val="bg1"/>
                          </a:solidFill>
                          <a:latin typeface="Cambria Math" panose="02040503050406030204" pitchFamily="18" charset="0"/>
                        </a:rPr>
                        <m:t>=0</m:t>
                      </m:r>
                      <m:r>
                        <m:rPr>
                          <m:sty m:val="p"/>
                        </m:rPr>
                        <a:rPr lang="el-GR" sz="3200" b="0" i="1" smtClean="0">
                          <a:solidFill>
                            <a:schemeClr val="bg1"/>
                          </a:solidFill>
                          <a:latin typeface="Cambria Math" panose="02040503050406030204" pitchFamily="18" charset="0"/>
                          <a:ea typeface="Cambria Math" panose="02040503050406030204" pitchFamily="18" charset="0"/>
                        </a:rPr>
                        <m:t>Ω</m:t>
                      </m:r>
                    </m:oMath>
                  </m:oMathPara>
                </a14:m>
                <a:endParaRPr lang="en-US" sz="3200">
                  <a:solidFill>
                    <a:schemeClr val="bg1"/>
                  </a:solidFill>
                </a:endParaRPr>
              </a:p>
            </p:txBody>
          </p:sp>
        </mc:Choice>
        <mc:Fallback xmlns="">
          <p:sp>
            <p:nvSpPr>
              <p:cNvPr id="36" name="TextBox 35">
                <a:extLst>
                  <a:ext uri="{FF2B5EF4-FFF2-40B4-BE49-F238E27FC236}">
                    <a16:creationId xmlns:a16="http://schemas.microsoft.com/office/drawing/2014/main" id="{782C655B-0D52-6CF0-96F8-F00E0478D18F}"/>
                  </a:ext>
                </a:extLst>
              </p:cNvPr>
              <p:cNvSpPr txBox="1">
                <a:spLocks noRot="1" noChangeAspect="1" noMove="1" noResize="1" noEditPoints="1" noAdjustHandles="1" noChangeArrowheads="1" noChangeShapeType="1" noTextEdit="1"/>
              </p:cNvSpPr>
              <p:nvPr/>
            </p:nvSpPr>
            <p:spPr>
              <a:xfrm>
                <a:off x="7960957" y="6193955"/>
                <a:ext cx="2269090" cy="58477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3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animBg="1"/>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904-E705-C577-3A41-14AD29F4B25C}"/>
              </a:ext>
            </a:extLst>
          </p:cNvPr>
          <p:cNvSpPr>
            <a:spLocks noGrp="1"/>
          </p:cNvSpPr>
          <p:nvPr>
            <p:ph type="title"/>
          </p:nvPr>
        </p:nvSpPr>
        <p:spPr/>
        <p:txBody>
          <a:bodyPr/>
          <a:lstStyle/>
          <a:p>
            <a:r>
              <a:rPr lang="en-US"/>
              <a:t>Evaluation: Prototype</a:t>
            </a:r>
          </a:p>
        </p:txBody>
      </p:sp>
      <p:pic>
        <p:nvPicPr>
          <p:cNvPr id="3" name="Picture 2" descr="A picture containing text, indoor&#10;&#10;Description automatically generated">
            <a:extLst>
              <a:ext uri="{FF2B5EF4-FFF2-40B4-BE49-F238E27FC236}">
                <a16:creationId xmlns:a16="http://schemas.microsoft.com/office/drawing/2014/main" id="{78D49571-C2CB-0D14-6946-C064363876DF}"/>
              </a:ext>
            </a:extLst>
          </p:cNvPr>
          <p:cNvPicPr>
            <a:picLocks noChangeAspect="1"/>
          </p:cNvPicPr>
          <p:nvPr/>
        </p:nvPicPr>
        <p:blipFill>
          <a:blip r:embed="rId3"/>
          <a:stretch>
            <a:fillRect/>
          </a:stretch>
        </p:blipFill>
        <p:spPr>
          <a:xfrm rot="16200000">
            <a:off x="3216315" y="187535"/>
            <a:ext cx="5281949" cy="7632875"/>
          </a:xfrm>
          <a:prstGeom prst="rect">
            <a:avLst/>
          </a:prstGeom>
        </p:spPr>
      </p:pic>
      <p:sp>
        <p:nvSpPr>
          <p:cNvPr id="4" name="Rectangle 3">
            <a:extLst>
              <a:ext uri="{FF2B5EF4-FFF2-40B4-BE49-F238E27FC236}">
                <a16:creationId xmlns:a16="http://schemas.microsoft.com/office/drawing/2014/main" id="{3D5DC38C-2969-7BF9-A62A-EDF3F0697933}"/>
              </a:ext>
            </a:extLst>
          </p:cNvPr>
          <p:cNvSpPr/>
          <p:nvPr/>
        </p:nvSpPr>
        <p:spPr>
          <a:xfrm>
            <a:off x="6610926" y="2399717"/>
            <a:ext cx="970157" cy="6036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89711738-F118-5F30-6EA0-28ACD911B18E}"/>
              </a:ext>
            </a:extLst>
          </p:cNvPr>
          <p:cNvCxnSpPr>
            <a:cxnSpLocks/>
            <a:stCxn id="4" idx="0"/>
          </p:cNvCxnSpPr>
          <p:nvPr/>
        </p:nvCxnSpPr>
        <p:spPr>
          <a:xfrm flipV="1">
            <a:off x="7096005" y="1762125"/>
            <a:ext cx="0" cy="6375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6F811E-8B43-C468-E660-A28D245F6271}"/>
              </a:ext>
            </a:extLst>
          </p:cNvPr>
          <p:cNvSpPr txBox="1"/>
          <p:nvPr/>
        </p:nvSpPr>
        <p:spPr>
          <a:xfrm>
            <a:off x="6649955" y="1419849"/>
            <a:ext cx="966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Tag coil</a:t>
            </a:r>
          </a:p>
        </p:txBody>
      </p:sp>
      <p:sp>
        <p:nvSpPr>
          <p:cNvPr id="17" name="Rectangle 16">
            <a:extLst>
              <a:ext uri="{FF2B5EF4-FFF2-40B4-BE49-F238E27FC236}">
                <a16:creationId xmlns:a16="http://schemas.microsoft.com/office/drawing/2014/main" id="{3777FA7D-5953-552D-C0EE-6A54368F292C}"/>
              </a:ext>
            </a:extLst>
          </p:cNvPr>
          <p:cNvSpPr/>
          <p:nvPr/>
        </p:nvSpPr>
        <p:spPr>
          <a:xfrm>
            <a:off x="6355080" y="2239213"/>
            <a:ext cx="2084832" cy="39986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EF0C992-F7CD-EF37-501B-3C43BA5F614D}"/>
              </a:ext>
            </a:extLst>
          </p:cNvPr>
          <p:cNvCxnSpPr>
            <a:cxnSpLocks/>
            <a:endCxn id="19" idx="2"/>
          </p:cNvCxnSpPr>
          <p:nvPr/>
        </p:nvCxnSpPr>
        <p:spPr>
          <a:xfrm flipV="1">
            <a:off x="8095643" y="1778157"/>
            <a:ext cx="1" cy="4970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3E72B9-3D3A-E56D-95D7-222449BA80FF}"/>
              </a:ext>
            </a:extLst>
          </p:cNvPr>
          <p:cNvSpPr txBox="1"/>
          <p:nvPr/>
        </p:nvSpPr>
        <p:spPr>
          <a:xfrm>
            <a:off x="7612424" y="1408825"/>
            <a:ext cx="966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Tag PCB</a:t>
            </a:r>
          </a:p>
        </p:txBody>
      </p:sp>
      <p:sp>
        <p:nvSpPr>
          <p:cNvPr id="20" name="Rectangle 19">
            <a:extLst>
              <a:ext uri="{FF2B5EF4-FFF2-40B4-BE49-F238E27FC236}">
                <a16:creationId xmlns:a16="http://schemas.microsoft.com/office/drawing/2014/main" id="{03EA90E7-1531-A73A-7253-A03B75AB117F}"/>
              </a:ext>
            </a:extLst>
          </p:cNvPr>
          <p:cNvSpPr/>
          <p:nvPr/>
        </p:nvSpPr>
        <p:spPr>
          <a:xfrm>
            <a:off x="2962656" y="2865334"/>
            <a:ext cx="3202221" cy="31128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FA989DD-99A6-89E3-D189-B768A898A7DB}"/>
              </a:ext>
            </a:extLst>
          </p:cNvPr>
          <p:cNvCxnSpPr>
            <a:cxnSpLocks/>
            <a:stCxn id="20" idx="0"/>
            <a:endCxn id="22" idx="2"/>
          </p:cNvCxnSpPr>
          <p:nvPr/>
        </p:nvCxnSpPr>
        <p:spPr>
          <a:xfrm flipV="1">
            <a:off x="4563767" y="2024077"/>
            <a:ext cx="20469" cy="8412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B177F0-94BD-CC07-104E-835E443DBDA1}"/>
              </a:ext>
            </a:extLst>
          </p:cNvPr>
          <p:cNvSpPr txBox="1"/>
          <p:nvPr/>
        </p:nvSpPr>
        <p:spPr>
          <a:xfrm>
            <a:off x="4198589" y="1377746"/>
            <a:ext cx="7712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Tx/Rx coil</a:t>
            </a:r>
          </a:p>
        </p:txBody>
      </p:sp>
    </p:spTree>
    <p:extLst>
      <p:ext uri="{BB962C8B-B14F-4D97-AF65-F5344CB8AC3E}">
        <p14:creationId xmlns:p14="http://schemas.microsoft.com/office/powerpoint/2010/main" val="24345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animBg="1"/>
      <p:bldP spid="19" grpId="0"/>
      <p:bldP spid="20"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904-E705-C577-3A41-14AD29F4B25C}"/>
              </a:ext>
            </a:extLst>
          </p:cNvPr>
          <p:cNvSpPr>
            <a:spLocks noGrp="1"/>
          </p:cNvSpPr>
          <p:nvPr>
            <p:ph type="title"/>
          </p:nvPr>
        </p:nvSpPr>
        <p:spPr/>
        <p:txBody>
          <a:bodyPr/>
          <a:lstStyle/>
          <a:p>
            <a:r>
              <a:rPr lang="en-US"/>
              <a:t>Evaluation: Testbed</a:t>
            </a:r>
          </a:p>
        </p:txBody>
      </p:sp>
      <p:sp>
        <p:nvSpPr>
          <p:cNvPr id="5" name="AutoShape 2">
            <a:extLst>
              <a:ext uri="{FF2B5EF4-FFF2-40B4-BE49-F238E27FC236}">
                <a16:creationId xmlns:a16="http://schemas.microsoft.com/office/drawing/2014/main" id="{6A0D49DF-E236-FAF6-749A-9BBC5D5D1E38}"/>
              </a:ext>
            </a:extLst>
          </p:cNvPr>
          <p:cNvSpPr>
            <a:spLocks noChangeAspect="1" noChangeArrowheads="1"/>
          </p:cNvSpPr>
          <p:nvPr/>
        </p:nvSpPr>
        <p:spPr bwMode="auto">
          <a:xfrm>
            <a:off x="9350134" y="39207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icture containing wooden, wood&#10;&#10;Description automatically generated">
            <a:extLst>
              <a:ext uri="{FF2B5EF4-FFF2-40B4-BE49-F238E27FC236}">
                <a16:creationId xmlns:a16="http://schemas.microsoft.com/office/drawing/2014/main" id="{2DC79F78-7300-B078-B5EF-18C1866C0784}"/>
              </a:ext>
            </a:extLst>
          </p:cNvPr>
          <p:cNvPicPr>
            <a:picLocks noChangeAspect="1"/>
          </p:cNvPicPr>
          <p:nvPr/>
        </p:nvPicPr>
        <p:blipFill rotWithShape="1">
          <a:blip r:embed="rId3"/>
          <a:srcRect b="10255"/>
          <a:stretch/>
        </p:blipFill>
        <p:spPr>
          <a:xfrm flipH="1">
            <a:off x="7355805" y="1566461"/>
            <a:ext cx="3988658" cy="4772828"/>
          </a:xfrm>
          <a:prstGeom prst="rect">
            <a:avLst/>
          </a:prstGeom>
        </p:spPr>
      </p:pic>
      <p:sp>
        <p:nvSpPr>
          <p:cNvPr id="7" name="TextBox 6">
            <a:extLst>
              <a:ext uri="{FF2B5EF4-FFF2-40B4-BE49-F238E27FC236}">
                <a16:creationId xmlns:a16="http://schemas.microsoft.com/office/drawing/2014/main" id="{E684E29E-EF49-0638-B374-6535CD6E2FE0}"/>
              </a:ext>
            </a:extLst>
          </p:cNvPr>
          <p:cNvSpPr txBox="1"/>
          <p:nvPr/>
        </p:nvSpPr>
        <p:spPr>
          <a:xfrm>
            <a:off x="8664333" y="4739087"/>
            <a:ext cx="765313" cy="461665"/>
          </a:xfrm>
          <a:prstGeom prst="rect">
            <a:avLst/>
          </a:prstGeom>
          <a:noFill/>
        </p:spPr>
        <p:txBody>
          <a:bodyPr wrap="square" rtlCol="0">
            <a:spAutoFit/>
          </a:bodyPr>
          <a:lstStyle/>
          <a:p>
            <a:r>
              <a:rPr lang="en-US" sz="2400" b="1">
                <a:solidFill>
                  <a:srgbClr val="FF0000"/>
                </a:solidFill>
              </a:rPr>
              <a:t>Tag</a:t>
            </a:r>
          </a:p>
        </p:txBody>
      </p:sp>
      <p:cxnSp>
        <p:nvCxnSpPr>
          <p:cNvPr id="8" name="Straight Arrow Connector 7">
            <a:extLst>
              <a:ext uri="{FF2B5EF4-FFF2-40B4-BE49-F238E27FC236}">
                <a16:creationId xmlns:a16="http://schemas.microsoft.com/office/drawing/2014/main" id="{B75511B4-FB7F-FBDB-5DF1-6AE25973EBFA}"/>
              </a:ext>
            </a:extLst>
          </p:cNvPr>
          <p:cNvCxnSpPr>
            <a:cxnSpLocks/>
          </p:cNvCxnSpPr>
          <p:nvPr/>
        </p:nvCxnSpPr>
        <p:spPr>
          <a:xfrm flipH="1" flipV="1">
            <a:off x="8934450" y="4533900"/>
            <a:ext cx="306354" cy="3443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70E44F-F38B-48CF-8D77-0AD5FE9F0B9D}"/>
              </a:ext>
            </a:extLst>
          </p:cNvPr>
          <p:cNvSpPr txBox="1"/>
          <p:nvPr/>
        </p:nvSpPr>
        <p:spPr>
          <a:xfrm>
            <a:off x="7582626" y="1807043"/>
            <a:ext cx="2319752" cy="461665"/>
          </a:xfrm>
          <a:prstGeom prst="rect">
            <a:avLst/>
          </a:prstGeom>
          <a:noFill/>
        </p:spPr>
        <p:txBody>
          <a:bodyPr wrap="square" rtlCol="0">
            <a:spAutoFit/>
          </a:bodyPr>
          <a:lstStyle/>
          <a:p>
            <a:pPr algn="ctr"/>
            <a:r>
              <a:rPr lang="en-US" sz="2400" b="1">
                <a:solidFill>
                  <a:srgbClr val="FF0000"/>
                </a:solidFill>
              </a:rPr>
              <a:t>Tx Coils </a:t>
            </a:r>
          </a:p>
        </p:txBody>
      </p:sp>
      <p:cxnSp>
        <p:nvCxnSpPr>
          <p:cNvPr id="10" name="Straight Arrow Connector 9">
            <a:extLst>
              <a:ext uri="{FF2B5EF4-FFF2-40B4-BE49-F238E27FC236}">
                <a16:creationId xmlns:a16="http://schemas.microsoft.com/office/drawing/2014/main" id="{C48893AE-34A8-5522-3FB2-9036D16A5D01}"/>
              </a:ext>
            </a:extLst>
          </p:cNvPr>
          <p:cNvCxnSpPr>
            <a:cxnSpLocks/>
          </p:cNvCxnSpPr>
          <p:nvPr/>
        </p:nvCxnSpPr>
        <p:spPr>
          <a:xfrm flipH="1">
            <a:off x="8073783" y="2381351"/>
            <a:ext cx="509381" cy="1481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CF55C4-7E5E-7464-A8AA-70FC6DFF0E06}"/>
              </a:ext>
            </a:extLst>
          </p:cNvPr>
          <p:cNvCxnSpPr>
            <a:cxnSpLocks/>
          </p:cNvCxnSpPr>
          <p:nvPr/>
        </p:nvCxnSpPr>
        <p:spPr>
          <a:xfrm>
            <a:off x="8583164" y="2381351"/>
            <a:ext cx="2203464" cy="28194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6F46D0-B46F-2852-684F-4FBDCEF34C89}"/>
              </a:ext>
            </a:extLst>
          </p:cNvPr>
          <p:cNvSpPr txBox="1"/>
          <p:nvPr/>
        </p:nvSpPr>
        <p:spPr>
          <a:xfrm>
            <a:off x="8638612" y="2290663"/>
            <a:ext cx="2454965" cy="461665"/>
          </a:xfrm>
          <a:prstGeom prst="rect">
            <a:avLst/>
          </a:prstGeom>
          <a:noFill/>
        </p:spPr>
        <p:txBody>
          <a:bodyPr wrap="square" rtlCol="0">
            <a:spAutoFit/>
          </a:bodyPr>
          <a:lstStyle/>
          <a:p>
            <a:pPr algn="ctr"/>
            <a:r>
              <a:rPr lang="en-US" sz="2400" b="1">
                <a:solidFill>
                  <a:srgbClr val="FF0000"/>
                </a:solidFill>
              </a:rPr>
              <a:t>Rx Coils  </a:t>
            </a:r>
          </a:p>
        </p:txBody>
      </p:sp>
      <p:cxnSp>
        <p:nvCxnSpPr>
          <p:cNvPr id="13" name="Straight Arrow Connector 12">
            <a:extLst>
              <a:ext uri="{FF2B5EF4-FFF2-40B4-BE49-F238E27FC236}">
                <a16:creationId xmlns:a16="http://schemas.microsoft.com/office/drawing/2014/main" id="{2A49E257-0343-73DA-ACCB-D8FF109383B5}"/>
              </a:ext>
            </a:extLst>
          </p:cNvPr>
          <p:cNvCxnSpPr>
            <a:cxnSpLocks/>
            <a:stCxn id="12" idx="2"/>
          </p:cNvCxnSpPr>
          <p:nvPr/>
        </p:nvCxnSpPr>
        <p:spPr>
          <a:xfrm>
            <a:off x="9866095" y="2752328"/>
            <a:ext cx="828262" cy="1410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7C859E-0034-0DFE-DE67-DE953514F1C8}"/>
              </a:ext>
            </a:extLst>
          </p:cNvPr>
          <p:cNvCxnSpPr>
            <a:cxnSpLocks/>
            <a:stCxn id="12" idx="2"/>
          </p:cNvCxnSpPr>
          <p:nvPr/>
        </p:nvCxnSpPr>
        <p:spPr>
          <a:xfrm flipH="1">
            <a:off x="7960743" y="2752328"/>
            <a:ext cx="1905352" cy="2448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machine with a piece of wood&#10;&#10;Description automatically generated">
            <a:extLst>
              <a:ext uri="{FF2B5EF4-FFF2-40B4-BE49-F238E27FC236}">
                <a16:creationId xmlns:a16="http://schemas.microsoft.com/office/drawing/2014/main" id="{A532901A-BDBB-FF75-B728-D744F82DC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51" y="1752140"/>
            <a:ext cx="5899184" cy="4424388"/>
          </a:xfrm>
          <a:prstGeom prst="rect">
            <a:avLst/>
          </a:prstGeom>
        </p:spPr>
      </p:pic>
      <p:sp>
        <p:nvSpPr>
          <p:cNvPr id="4" name="Rectangle 3">
            <a:extLst>
              <a:ext uri="{FF2B5EF4-FFF2-40B4-BE49-F238E27FC236}">
                <a16:creationId xmlns:a16="http://schemas.microsoft.com/office/drawing/2014/main" id="{0880DB7F-3194-3BFE-CAEF-FF3F0BE46CD7}"/>
              </a:ext>
            </a:extLst>
          </p:cNvPr>
          <p:cNvSpPr/>
          <p:nvPr/>
        </p:nvSpPr>
        <p:spPr>
          <a:xfrm>
            <a:off x="8543723" y="3803466"/>
            <a:ext cx="1605082" cy="1561188"/>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Test Field</a:t>
            </a:r>
          </a:p>
        </p:txBody>
      </p:sp>
    </p:spTree>
    <p:extLst>
      <p:ext uri="{BB962C8B-B14F-4D97-AF65-F5344CB8AC3E}">
        <p14:creationId xmlns:p14="http://schemas.microsoft.com/office/powerpoint/2010/main" val="46459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3DE17-278D-46F7-D377-9D53188343BE}"/>
              </a:ext>
            </a:extLst>
          </p:cNvPr>
          <p:cNvSpPr>
            <a:spLocks noGrp="1"/>
          </p:cNvSpPr>
          <p:nvPr>
            <p:ph type="title"/>
          </p:nvPr>
        </p:nvSpPr>
        <p:spPr/>
        <p:txBody>
          <a:bodyPr/>
          <a:lstStyle/>
          <a:p>
            <a:r>
              <a:rPr lang="en-US"/>
              <a:t>Model Accuracy</a:t>
            </a:r>
          </a:p>
        </p:txBody>
      </p:sp>
      <p:pic>
        <p:nvPicPr>
          <p:cNvPr id="4" name="Picture 3">
            <a:extLst>
              <a:ext uri="{FF2B5EF4-FFF2-40B4-BE49-F238E27FC236}">
                <a16:creationId xmlns:a16="http://schemas.microsoft.com/office/drawing/2014/main" id="{DAA37860-6A48-BA94-6C68-15B32F6EEF9B}"/>
              </a:ext>
            </a:extLst>
          </p:cNvPr>
          <p:cNvPicPr>
            <a:picLocks noChangeAspect="1"/>
          </p:cNvPicPr>
          <p:nvPr/>
        </p:nvPicPr>
        <p:blipFill>
          <a:blip r:embed="rId3"/>
          <a:stretch>
            <a:fillRect/>
          </a:stretch>
        </p:blipFill>
        <p:spPr>
          <a:xfrm>
            <a:off x="1206992" y="2635736"/>
            <a:ext cx="4223727" cy="3857139"/>
          </a:xfrm>
          <a:prstGeom prst="rect">
            <a:avLst/>
          </a:prstGeom>
        </p:spPr>
      </p:pic>
      <p:pic>
        <p:nvPicPr>
          <p:cNvPr id="5" name="Picture 4">
            <a:extLst>
              <a:ext uri="{FF2B5EF4-FFF2-40B4-BE49-F238E27FC236}">
                <a16:creationId xmlns:a16="http://schemas.microsoft.com/office/drawing/2014/main" id="{D745C56D-240F-A5DA-FFE6-94AD6D2F28C3}"/>
              </a:ext>
            </a:extLst>
          </p:cNvPr>
          <p:cNvPicPr>
            <a:picLocks noChangeAspect="1"/>
          </p:cNvPicPr>
          <p:nvPr/>
        </p:nvPicPr>
        <p:blipFill>
          <a:blip r:embed="rId4"/>
          <a:stretch>
            <a:fillRect/>
          </a:stretch>
        </p:blipFill>
        <p:spPr>
          <a:xfrm>
            <a:off x="6761283" y="2635736"/>
            <a:ext cx="4223726" cy="3857138"/>
          </a:xfrm>
          <a:prstGeom prst="rect">
            <a:avLst/>
          </a:prstGeom>
        </p:spPr>
      </p:pic>
      <p:sp>
        <p:nvSpPr>
          <p:cNvPr id="6" name="TextBox 5">
            <a:extLst>
              <a:ext uri="{FF2B5EF4-FFF2-40B4-BE49-F238E27FC236}">
                <a16:creationId xmlns:a16="http://schemas.microsoft.com/office/drawing/2014/main" id="{60F4118D-0957-A895-40C9-CADD8C6BAA8C}"/>
              </a:ext>
            </a:extLst>
          </p:cNvPr>
          <p:cNvSpPr txBox="1"/>
          <p:nvPr/>
        </p:nvSpPr>
        <p:spPr>
          <a:xfrm>
            <a:off x="1787773" y="2095212"/>
            <a:ext cx="3067031" cy="584775"/>
          </a:xfrm>
          <a:prstGeom prst="rect">
            <a:avLst/>
          </a:prstGeom>
          <a:noFill/>
        </p:spPr>
        <p:txBody>
          <a:bodyPr wrap="square" rtlCol="0">
            <a:spAutoFit/>
          </a:bodyPr>
          <a:lstStyle/>
          <a:p>
            <a:pPr algn="ctr"/>
            <a:r>
              <a:rPr lang="en-US" sz="3200"/>
              <a:t>Model Predicted</a:t>
            </a:r>
          </a:p>
        </p:txBody>
      </p:sp>
      <p:sp>
        <p:nvSpPr>
          <p:cNvPr id="7" name="TextBox 6">
            <a:extLst>
              <a:ext uri="{FF2B5EF4-FFF2-40B4-BE49-F238E27FC236}">
                <a16:creationId xmlns:a16="http://schemas.microsoft.com/office/drawing/2014/main" id="{777C82AA-E251-A1E0-A513-D5436D2D6F40}"/>
              </a:ext>
            </a:extLst>
          </p:cNvPr>
          <p:cNvSpPr txBox="1"/>
          <p:nvPr/>
        </p:nvSpPr>
        <p:spPr>
          <a:xfrm>
            <a:off x="7051673" y="2095212"/>
            <a:ext cx="3642946" cy="584775"/>
          </a:xfrm>
          <a:prstGeom prst="rect">
            <a:avLst/>
          </a:prstGeom>
          <a:noFill/>
        </p:spPr>
        <p:txBody>
          <a:bodyPr wrap="square" rtlCol="0">
            <a:spAutoFit/>
          </a:bodyPr>
          <a:lstStyle/>
          <a:p>
            <a:pPr algn="ctr"/>
            <a:r>
              <a:rPr lang="en-US" sz="3200"/>
              <a:t>Measured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7EB0EEB-5B29-B78B-B06B-CA8D4A37A926}"/>
                  </a:ext>
                </a:extLst>
              </p:cNvPr>
              <p:cNvSpPr txBox="1"/>
              <p:nvPr/>
            </p:nvSpPr>
            <p:spPr>
              <a:xfrm>
                <a:off x="4185698" y="3429000"/>
                <a:ext cx="3525156" cy="1569660"/>
              </a:xfrm>
              <a:prstGeom prst="rect">
                <a:avLst/>
              </a:prstGeom>
              <a:solidFill>
                <a:schemeClr val="accent6">
                  <a:lumMod val="75000"/>
                </a:schemeClr>
              </a:solidFill>
            </p:spPr>
            <p:txBody>
              <a:bodyPr wrap="square" rtlCol="0">
                <a:spAutoFit/>
              </a:bodyPr>
              <a:lstStyle/>
              <a:p>
                <a:pPr algn="ctr"/>
                <a14:m>
                  <m:oMath xmlns:m="http://schemas.openxmlformats.org/officeDocument/2006/math">
                    <m:r>
                      <a:rPr lang="en-US" sz="3200" i="1" smtClean="0">
                        <a:solidFill>
                          <a:schemeClr val="bg1"/>
                        </a:solidFill>
                        <a:latin typeface="Cambria Math" panose="02040503050406030204" pitchFamily="18" charset="0"/>
                      </a:rPr>
                      <m:t>1</m:t>
                    </m:r>
                    <m:r>
                      <a:rPr lang="en-US" sz="3200" b="0" i="1" smtClean="0">
                        <a:solidFill>
                          <a:schemeClr val="bg1"/>
                        </a:solidFill>
                        <a:latin typeface="Cambria Math" panose="02040503050406030204" pitchFamily="18" charset="0"/>
                      </a:rPr>
                      <m:t>.73</m:t>
                    </m:r>
                    <m:r>
                      <a:rPr lang="en-US" sz="3200" b="0" i="1" smtClean="0">
                        <a:solidFill>
                          <a:schemeClr val="bg1"/>
                        </a:solidFill>
                        <a:latin typeface="Cambria Math" panose="02040503050406030204" pitchFamily="18" charset="0"/>
                      </a:rPr>
                      <m:t>𝑑𝐵</m:t>
                    </m:r>
                  </m:oMath>
                </a14:m>
                <a:r>
                  <a:rPr lang="en-US" sz="3200">
                    <a:solidFill>
                      <a:schemeClr val="bg1"/>
                    </a:solidFill>
                  </a:rPr>
                  <a:t> Error</a:t>
                </a:r>
              </a:p>
              <a:p>
                <a:pPr algn="ctr"/>
                <a:r>
                  <a:rPr lang="en-US" sz="3200">
                    <a:solidFill>
                      <a:schemeClr val="bg1"/>
                    </a:solidFill>
                  </a:rPr>
                  <a:t>=</a:t>
                </a:r>
              </a:p>
              <a:p>
                <a:pPr algn="ctr"/>
                <a:r>
                  <a:rPr lang="en-US" sz="3200">
                    <a:solidFill>
                      <a:schemeClr val="bg1"/>
                    </a:solidFill>
                  </a:rPr>
                  <a:t>6mm displacement</a:t>
                </a:r>
              </a:p>
            </p:txBody>
          </p:sp>
        </mc:Choice>
        <mc:Fallback xmlns="">
          <p:sp>
            <p:nvSpPr>
              <p:cNvPr id="3" name="TextBox 2">
                <a:extLst>
                  <a:ext uri="{FF2B5EF4-FFF2-40B4-BE49-F238E27FC236}">
                    <a16:creationId xmlns:a16="http://schemas.microsoft.com/office/drawing/2014/main" id="{E7EB0EEB-5B29-B78B-B06B-CA8D4A37A926}"/>
                  </a:ext>
                </a:extLst>
              </p:cNvPr>
              <p:cNvSpPr txBox="1">
                <a:spLocks noRot="1" noChangeAspect="1" noMove="1" noResize="1" noEditPoints="1" noAdjustHandles="1" noChangeArrowheads="1" noChangeShapeType="1" noTextEdit="1"/>
              </p:cNvSpPr>
              <p:nvPr/>
            </p:nvSpPr>
            <p:spPr>
              <a:xfrm>
                <a:off x="4185698" y="3429000"/>
                <a:ext cx="3525156" cy="1569660"/>
              </a:xfrm>
              <a:prstGeom prst="rect">
                <a:avLst/>
              </a:prstGeom>
              <a:blipFill>
                <a:blip r:embed="rId5"/>
                <a:stretch>
                  <a:fillRect l="-1903" t="-4669" r="-1730" b="-11673"/>
                </a:stretch>
              </a:blipFill>
            </p:spPr>
            <p:txBody>
              <a:bodyPr/>
              <a:lstStyle/>
              <a:p>
                <a:r>
                  <a:rPr lang="en-US">
                    <a:noFill/>
                  </a:rPr>
                  <a:t> </a:t>
                </a:r>
              </a:p>
            </p:txBody>
          </p:sp>
        </mc:Fallback>
      </mc:AlternateContent>
    </p:spTree>
    <p:extLst>
      <p:ext uri="{BB962C8B-B14F-4D97-AF65-F5344CB8AC3E}">
        <p14:creationId xmlns:p14="http://schemas.microsoft.com/office/powerpoint/2010/main" val="23615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6752-C406-7ADB-ACB2-AE1221E6F751}"/>
              </a:ext>
            </a:extLst>
          </p:cNvPr>
          <p:cNvSpPr>
            <a:spLocks noGrp="1"/>
          </p:cNvSpPr>
          <p:nvPr>
            <p:ph type="title"/>
          </p:nvPr>
        </p:nvSpPr>
        <p:spPr/>
        <p:txBody>
          <a:bodyPr/>
          <a:lstStyle/>
          <a:p>
            <a:r>
              <a:rPr lang="en-US"/>
              <a:t>Localization</a:t>
            </a:r>
          </a:p>
        </p:txBody>
      </p:sp>
      <p:graphicFrame>
        <p:nvGraphicFramePr>
          <p:cNvPr id="6" name="Chart 5">
            <a:extLst>
              <a:ext uri="{FF2B5EF4-FFF2-40B4-BE49-F238E27FC236}">
                <a16:creationId xmlns:a16="http://schemas.microsoft.com/office/drawing/2014/main" id="{D19E4B7C-605E-8585-D11E-47B8E3593B51}"/>
              </a:ext>
            </a:extLst>
          </p:cNvPr>
          <p:cNvGraphicFramePr>
            <a:graphicFrameLocks/>
          </p:cNvGraphicFramePr>
          <p:nvPr>
            <p:extLst>
              <p:ext uri="{D42A27DB-BD31-4B8C-83A1-F6EECF244321}">
                <p14:modId xmlns:p14="http://schemas.microsoft.com/office/powerpoint/2010/main" val="97510415"/>
              </p:ext>
            </p:extLst>
          </p:nvPr>
        </p:nvGraphicFramePr>
        <p:xfrm>
          <a:off x="1429612" y="803735"/>
          <a:ext cx="9286875" cy="5572125"/>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20A8C2E2-F698-5E5B-377D-E9DE16DC64B3}"/>
              </a:ext>
            </a:extLst>
          </p:cNvPr>
          <p:cNvSpPr/>
          <p:nvPr/>
        </p:nvSpPr>
        <p:spPr>
          <a:xfrm>
            <a:off x="4596995" y="2727362"/>
            <a:ext cx="624689" cy="5613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10FB5B-33BA-B664-258B-772976FC8D9A}"/>
              </a:ext>
            </a:extLst>
          </p:cNvPr>
          <p:cNvSpPr txBox="1"/>
          <p:nvPr/>
        </p:nvSpPr>
        <p:spPr>
          <a:xfrm>
            <a:off x="5380395" y="3136612"/>
            <a:ext cx="3641212" cy="584775"/>
          </a:xfrm>
          <a:prstGeom prst="rect">
            <a:avLst/>
          </a:prstGeom>
          <a:solidFill>
            <a:schemeClr val="accent6">
              <a:lumMod val="50000"/>
            </a:schemeClr>
          </a:solidFill>
        </p:spPr>
        <p:txBody>
          <a:bodyPr wrap="square" rtlCol="0">
            <a:spAutoFit/>
          </a:bodyPr>
          <a:lstStyle/>
          <a:p>
            <a:r>
              <a:rPr lang="en-US" sz="3200">
                <a:solidFill>
                  <a:schemeClr val="bg1"/>
                </a:solidFill>
              </a:rPr>
              <a:t>5.3mm median error</a:t>
            </a:r>
          </a:p>
        </p:txBody>
      </p:sp>
      <p:sp>
        <p:nvSpPr>
          <p:cNvPr id="9" name="TextBox 8">
            <a:extLst>
              <a:ext uri="{FF2B5EF4-FFF2-40B4-BE49-F238E27FC236}">
                <a16:creationId xmlns:a16="http://schemas.microsoft.com/office/drawing/2014/main" id="{E595FBC6-7290-BC66-0EDF-997BB0AED102}"/>
              </a:ext>
            </a:extLst>
          </p:cNvPr>
          <p:cNvSpPr txBox="1"/>
          <p:nvPr/>
        </p:nvSpPr>
        <p:spPr>
          <a:xfrm>
            <a:off x="5380394" y="3892516"/>
            <a:ext cx="3641213" cy="584775"/>
          </a:xfrm>
          <a:prstGeom prst="rect">
            <a:avLst/>
          </a:prstGeom>
          <a:solidFill>
            <a:schemeClr val="accent6">
              <a:lumMod val="50000"/>
            </a:schemeClr>
          </a:solidFill>
        </p:spPr>
        <p:txBody>
          <a:bodyPr wrap="square" rtlCol="0">
            <a:spAutoFit/>
          </a:bodyPr>
          <a:lstStyle/>
          <a:p>
            <a:r>
              <a:rPr lang="en-US" sz="3200">
                <a:solidFill>
                  <a:schemeClr val="bg1"/>
                </a:solidFill>
              </a:rPr>
              <a:t>Capsule is 1cmx2cm</a:t>
            </a:r>
          </a:p>
        </p:txBody>
      </p:sp>
    </p:spTree>
    <p:extLst>
      <p:ext uri="{BB962C8B-B14F-4D97-AF65-F5344CB8AC3E}">
        <p14:creationId xmlns:p14="http://schemas.microsoft.com/office/powerpoint/2010/main" val="42266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09CA971-67B2-293F-5EAD-E3360F252ECC}"/>
              </a:ext>
            </a:extLst>
          </p:cNvPr>
          <p:cNvGraphicFramePr>
            <a:graphicFrameLocks/>
          </p:cNvGraphicFramePr>
          <p:nvPr>
            <p:extLst>
              <p:ext uri="{D42A27DB-BD31-4B8C-83A1-F6EECF244321}">
                <p14:modId xmlns:p14="http://schemas.microsoft.com/office/powerpoint/2010/main" val="2777120583"/>
              </p:ext>
            </p:extLst>
          </p:nvPr>
        </p:nvGraphicFramePr>
        <p:xfrm>
          <a:off x="5915891" y="1162049"/>
          <a:ext cx="6248115" cy="54832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BE2DDF6-3F06-2411-0D8B-5838A7437480}"/>
              </a:ext>
            </a:extLst>
          </p:cNvPr>
          <p:cNvSpPr>
            <a:spLocks noGrp="1"/>
          </p:cNvSpPr>
          <p:nvPr>
            <p:ph type="title"/>
          </p:nvPr>
        </p:nvSpPr>
        <p:spPr/>
        <p:txBody>
          <a:bodyPr/>
          <a:lstStyle/>
          <a:p>
            <a:r>
              <a:rPr lang="en-US"/>
              <a:t>Generalizability</a:t>
            </a:r>
          </a:p>
        </p:txBody>
      </p:sp>
      <p:sp>
        <p:nvSpPr>
          <p:cNvPr id="5" name="Oval 4">
            <a:extLst>
              <a:ext uri="{FF2B5EF4-FFF2-40B4-BE49-F238E27FC236}">
                <a16:creationId xmlns:a16="http://schemas.microsoft.com/office/drawing/2014/main" id="{DE47239A-4697-35D2-4DB0-6EDC251A0F60}"/>
              </a:ext>
            </a:extLst>
          </p:cNvPr>
          <p:cNvSpPr/>
          <p:nvPr/>
        </p:nvSpPr>
        <p:spPr>
          <a:xfrm>
            <a:off x="7758552" y="3051358"/>
            <a:ext cx="1690254" cy="5613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639EC0-8BE5-B195-340E-728656D4C64E}"/>
              </a:ext>
            </a:extLst>
          </p:cNvPr>
          <p:cNvSpPr txBox="1"/>
          <p:nvPr/>
        </p:nvSpPr>
        <p:spPr>
          <a:xfrm>
            <a:off x="9628909" y="2969822"/>
            <a:ext cx="2521242" cy="1077218"/>
          </a:xfrm>
          <a:prstGeom prst="rect">
            <a:avLst/>
          </a:prstGeom>
          <a:solidFill>
            <a:srgbClr val="C00000"/>
          </a:solidFill>
        </p:spPr>
        <p:txBody>
          <a:bodyPr wrap="square" rtlCol="0">
            <a:spAutoFit/>
          </a:bodyPr>
          <a:lstStyle/>
          <a:p>
            <a:r>
              <a:rPr lang="en-US" sz="3200">
                <a:solidFill>
                  <a:schemeClr val="bg1"/>
                </a:solidFill>
              </a:rPr>
              <a:t>LUP do not generalize</a:t>
            </a:r>
          </a:p>
        </p:txBody>
      </p:sp>
      <p:graphicFrame>
        <p:nvGraphicFramePr>
          <p:cNvPr id="7" name="Chart 6">
            <a:extLst>
              <a:ext uri="{FF2B5EF4-FFF2-40B4-BE49-F238E27FC236}">
                <a16:creationId xmlns:a16="http://schemas.microsoft.com/office/drawing/2014/main" id="{34DD76B0-2CED-12E5-A50C-BB0C7AB8878E}"/>
              </a:ext>
            </a:extLst>
          </p:cNvPr>
          <p:cNvGraphicFramePr>
            <a:graphicFrameLocks/>
          </p:cNvGraphicFramePr>
          <p:nvPr>
            <p:extLst>
              <p:ext uri="{D42A27DB-BD31-4B8C-83A1-F6EECF244321}">
                <p14:modId xmlns:p14="http://schemas.microsoft.com/office/powerpoint/2010/main" val="2701522589"/>
              </p:ext>
            </p:extLst>
          </p:nvPr>
        </p:nvGraphicFramePr>
        <p:xfrm>
          <a:off x="166256" y="1162049"/>
          <a:ext cx="6470072" cy="5483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00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2" dur="500"/>
                                        <p:tgtEl>
                                          <p:spTgt spid="3">
                                            <p:graphicEl>
                                              <a:chart seriesIdx="0" categoryIdx="-4" bldStep="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5" dur="500"/>
                                        <p:tgtEl>
                                          <p:spTgt spid="3">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New MIT system wirelessly powers medical implants using radio waves">
            <a:extLst>
              <a:ext uri="{FF2B5EF4-FFF2-40B4-BE49-F238E27FC236}">
                <a16:creationId xmlns:a16="http://schemas.microsoft.com/office/drawing/2014/main" id="{D0326B7A-DE63-47E3-6D7F-E07A4E0752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24" r="2" b="8476"/>
          <a:stretch/>
        </p:blipFill>
        <p:spPr bwMode="auto">
          <a:xfrm>
            <a:off x="192526" y="550518"/>
            <a:ext cx="5799477" cy="27834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oodbye Colonoscopy: The Capsule Endoscopy Will Completely Change The ...">
            <a:extLst>
              <a:ext uri="{FF2B5EF4-FFF2-40B4-BE49-F238E27FC236}">
                <a16:creationId xmlns:a16="http://schemas.microsoft.com/office/drawing/2014/main" id="{3C3C9AB5-8BA0-DACE-D292-8FBB68A262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3" r="-3" b="6404"/>
          <a:stretch/>
        </p:blipFill>
        <p:spPr bwMode="auto">
          <a:xfrm>
            <a:off x="6191622" y="550517"/>
            <a:ext cx="5796945" cy="27834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F4D5E8-542C-66B8-B0A2-1AFA39CABC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84" r="2" b="9647"/>
          <a:stretch/>
        </p:blipFill>
        <p:spPr bwMode="auto">
          <a:xfrm>
            <a:off x="196714" y="3514856"/>
            <a:ext cx="5799477" cy="27926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wireless pacemaker technology to help patients">
            <a:extLst>
              <a:ext uri="{FF2B5EF4-FFF2-40B4-BE49-F238E27FC236}">
                <a16:creationId xmlns:a16="http://schemas.microsoft.com/office/drawing/2014/main" id="{0EF704EE-F401-5CBC-33FA-E41242F837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689" r="3" b="31608"/>
          <a:stretch/>
        </p:blipFill>
        <p:spPr bwMode="auto">
          <a:xfrm>
            <a:off x="6195810" y="3514855"/>
            <a:ext cx="5796945" cy="2792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4A9939-8D27-B885-3B0F-0623A38DC73B}"/>
              </a:ext>
            </a:extLst>
          </p:cNvPr>
          <p:cNvSpPr/>
          <p:nvPr/>
        </p:nvSpPr>
        <p:spPr>
          <a:xfrm>
            <a:off x="554736" y="2761488"/>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Need: Communication and Localization</a:t>
            </a:r>
          </a:p>
        </p:txBody>
      </p:sp>
    </p:spTree>
    <p:extLst>
      <p:ext uri="{BB962C8B-B14F-4D97-AF65-F5344CB8AC3E}">
        <p14:creationId xmlns:p14="http://schemas.microsoft.com/office/powerpoint/2010/main" val="10672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54D3-00FD-A81B-7BBE-7A71A69AEA0E}"/>
              </a:ext>
            </a:extLst>
          </p:cNvPr>
          <p:cNvSpPr>
            <a:spLocks noGrp="1"/>
          </p:cNvSpPr>
          <p:nvPr>
            <p:ph type="title"/>
          </p:nvPr>
        </p:nvSpPr>
        <p:spPr/>
        <p:txBody>
          <a:bodyPr/>
          <a:lstStyle/>
          <a:p>
            <a:r>
              <a:rPr lang="en-US"/>
              <a:t>Communication</a:t>
            </a:r>
          </a:p>
        </p:txBody>
      </p:sp>
      <p:pic>
        <p:nvPicPr>
          <p:cNvPr id="5" name="Picture 4" descr="A chart of different colored circles&#10;&#10;Description automatically generated">
            <a:extLst>
              <a:ext uri="{FF2B5EF4-FFF2-40B4-BE49-F238E27FC236}">
                <a16:creationId xmlns:a16="http://schemas.microsoft.com/office/drawing/2014/main" id="{64C82B6E-FDFC-0764-731B-F32B379BE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50" y="3161310"/>
            <a:ext cx="3592917" cy="3239381"/>
          </a:xfrm>
          <a:prstGeom prst="rect">
            <a:avLst/>
          </a:prstGeom>
        </p:spPr>
      </p:pic>
      <p:pic>
        <p:nvPicPr>
          <p:cNvPr id="7" name="Picture 6" descr="A diagram of a number of dots&#10;&#10;Description automatically generated with medium confidence">
            <a:extLst>
              <a:ext uri="{FF2B5EF4-FFF2-40B4-BE49-F238E27FC236}">
                <a16:creationId xmlns:a16="http://schemas.microsoft.com/office/drawing/2014/main" id="{8853735C-80DE-71CC-8F77-F19DDEC4D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3566" y="3161310"/>
            <a:ext cx="3592917" cy="3240187"/>
          </a:xfrm>
          <a:prstGeom prst="rect">
            <a:avLst/>
          </a:prstGeom>
        </p:spPr>
      </p:pic>
      <p:sp>
        <p:nvSpPr>
          <p:cNvPr id="3" name="TextBox 2">
            <a:extLst>
              <a:ext uri="{FF2B5EF4-FFF2-40B4-BE49-F238E27FC236}">
                <a16:creationId xmlns:a16="http://schemas.microsoft.com/office/drawing/2014/main" id="{5F57D4A6-F273-47AD-5CB9-87204E41F317}"/>
              </a:ext>
            </a:extLst>
          </p:cNvPr>
          <p:cNvSpPr txBox="1"/>
          <p:nvPr/>
        </p:nvSpPr>
        <p:spPr>
          <a:xfrm>
            <a:off x="4554196" y="3469939"/>
            <a:ext cx="3449370" cy="584775"/>
          </a:xfrm>
          <a:prstGeom prst="rect">
            <a:avLst/>
          </a:prstGeom>
          <a:solidFill>
            <a:schemeClr val="accent6">
              <a:lumMod val="50000"/>
            </a:schemeClr>
          </a:solidFill>
        </p:spPr>
        <p:txBody>
          <a:bodyPr wrap="square" rtlCol="0">
            <a:spAutoFit/>
          </a:bodyPr>
          <a:lstStyle/>
          <a:p>
            <a:pPr algn="ctr"/>
            <a:r>
              <a:rPr lang="en-US" sz="3200">
                <a:solidFill>
                  <a:schemeClr val="bg1"/>
                </a:solidFill>
              </a:rPr>
              <a:t>10X Lower BER</a:t>
            </a:r>
          </a:p>
        </p:txBody>
      </p:sp>
      <p:cxnSp>
        <p:nvCxnSpPr>
          <p:cNvPr id="6" name="Straight Arrow Connector 5">
            <a:extLst>
              <a:ext uri="{FF2B5EF4-FFF2-40B4-BE49-F238E27FC236}">
                <a16:creationId xmlns:a16="http://schemas.microsoft.com/office/drawing/2014/main" id="{745A242F-D787-09A1-33CC-E3EA5EC618E9}"/>
              </a:ext>
            </a:extLst>
          </p:cNvPr>
          <p:cNvCxnSpPr>
            <a:cxnSpLocks/>
          </p:cNvCxnSpPr>
          <p:nvPr/>
        </p:nvCxnSpPr>
        <p:spPr>
          <a:xfrm flipH="1">
            <a:off x="1969769" y="4054714"/>
            <a:ext cx="3283718" cy="123946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09405F4-D5B0-6AB5-5A9C-7E2A0BD6C1EA}"/>
              </a:ext>
            </a:extLst>
          </p:cNvPr>
          <p:cNvCxnSpPr>
            <a:cxnSpLocks/>
          </p:cNvCxnSpPr>
          <p:nvPr/>
        </p:nvCxnSpPr>
        <p:spPr>
          <a:xfrm>
            <a:off x="7026316" y="4054714"/>
            <a:ext cx="2162458" cy="9832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A411314B-E031-60DF-7E48-55612F611F2C}"/>
              </a:ext>
            </a:extLst>
          </p:cNvPr>
          <p:cNvGrpSpPr/>
          <p:nvPr/>
        </p:nvGrpSpPr>
        <p:grpSpPr>
          <a:xfrm rot="5400000">
            <a:off x="2259339" y="663431"/>
            <a:ext cx="1357536" cy="3329595"/>
            <a:chOff x="2191787" y="1690688"/>
            <a:chExt cx="1957938" cy="4802187"/>
          </a:xfrm>
        </p:grpSpPr>
        <p:pic>
          <p:nvPicPr>
            <p:cNvPr id="8" name="Picture 7" descr="A black background with a black square&#10;&#10;Description automatically generated with medium confidence">
              <a:extLst>
                <a:ext uri="{FF2B5EF4-FFF2-40B4-BE49-F238E27FC236}">
                  <a16:creationId xmlns:a16="http://schemas.microsoft.com/office/drawing/2014/main" id="{83C22D16-3422-5331-5433-78FDB55B6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787" y="1690688"/>
              <a:ext cx="1957938" cy="195793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A7BFF33-D477-C2BF-6ECC-8453535D7C4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315150" y="4008841"/>
              <a:ext cx="1711760" cy="83105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063E8427-6D00-1247-955D-700C2D7E633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346325" y="5576506"/>
              <a:ext cx="1680586" cy="583216"/>
            </a:xfrm>
            <a:prstGeom prst="rect">
              <a:avLst/>
            </a:prstGeom>
          </p:spPr>
        </p:pic>
        <p:cxnSp>
          <p:nvCxnSpPr>
            <p:cNvPr id="11" name="Straight Connector 10">
              <a:extLst>
                <a:ext uri="{FF2B5EF4-FFF2-40B4-BE49-F238E27FC236}">
                  <a16:creationId xmlns:a16="http://schemas.microsoft.com/office/drawing/2014/main" id="{73FDFC2F-6888-CDBC-8A74-916A999B4EF8}"/>
                </a:ext>
              </a:extLst>
            </p:cNvPr>
            <p:cNvCxnSpPr>
              <a:cxnSpLocks/>
            </p:cNvCxnSpPr>
            <p:nvPr/>
          </p:nvCxnSpPr>
          <p:spPr>
            <a:xfrm>
              <a:off x="2346325" y="3610526"/>
              <a:ext cx="0" cy="2809324"/>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5A37560-ECA8-71C5-7E01-A89492C63B61}"/>
                </a:ext>
              </a:extLst>
            </p:cNvPr>
            <p:cNvCxnSpPr>
              <a:cxnSpLocks/>
            </p:cNvCxnSpPr>
            <p:nvPr/>
          </p:nvCxnSpPr>
          <p:spPr>
            <a:xfrm>
              <a:off x="3995738" y="3602906"/>
              <a:ext cx="31173" cy="2889969"/>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8A2B07B9-1338-A117-7EDC-10F92F43D322}"/>
              </a:ext>
            </a:extLst>
          </p:cNvPr>
          <p:cNvGrpSpPr/>
          <p:nvPr/>
        </p:nvGrpSpPr>
        <p:grpSpPr>
          <a:xfrm rot="16200000">
            <a:off x="9010625" y="663820"/>
            <a:ext cx="1480221" cy="3206131"/>
            <a:chOff x="8097544" y="1690688"/>
            <a:chExt cx="2217096" cy="4802187"/>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28B33315-4F66-E0A1-B70C-3A635C23E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544" y="1690688"/>
              <a:ext cx="1957938" cy="195793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3B3CAB0B-B2DA-788C-3181-6D2A035C5C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5400000">
              <a:off x="9043232" y="4305098"/>
              <a:ext cx="1711760" cy="831057"/>
            </a:xfrm>
            <a:prstGeom prst="rect">
              <a:avLst/>
            </a:prstGeom>
          </p:spPr>
        </p:pic>
        <p:cxnSp>
          <p:nvCxnSpPr>
            <p:cNvPr id="18" name="Straight Connector 17">
              <a:extLst>
                <a:ext uri="{FF2B5EF4-FFF2-40B4-BE49-F238E27FC236}">
                  <a16:creationId xmlns:a16="http://schemas.microsoft.com/office/drawing/2014/main" id="{043050B7-0066-3425-59A8-67C91B3511B2}"/>
                </a:ext>
              </a:extLst>
            </p:cNvPr>
            <p:cNvCxnSpPr>
              <a:cxnSpLocks/>
            </p:cNvCxnSpPr>
            <p:nvPr/>
          </p:nvCxnSpPr>
          <p:spPr>
            <a:xfrm>
              <a:off x="9905462" y="3602906"/>
              <a:ext cx="0" cy="405935"/>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BAA125D-4BC8-F9D4-9609-72BAADE78669}"/>
                </a:ext>
              </a:extLst>
            </p:cNvPr>
            <p:cNvCxnSpPr>
              <a:cxnSpLocks/>
            </p:cNvCxnSpPr>
            <p:nvPr/>
          </p:nvCxnSpPr>
          <p:spPr>
            <a:xfrm>
              <a:off x="8248650" y="3602906"/>
              <a:ext cx="0" cy="2889969"/>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D12EE91-33A4-C0F5-4B35-B456CD764138}"/>
                </a:ext>
              </a:extLst>
            </p:cNvPr>
            <p:cNvCxnSpPr>
              <a:cxnSpLocks/>
            </p:cNvCxnSpPr>
            <p:nvPr/>
          </p:nvCxnSpPr>
          <p:spPr>
            <a:xfrm>
              <a:off x="9905462" y="5454650"/>
              <a:ext cx="0" cy="1038225"/>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978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BBC0-C425-C673-A0FB-609577DEFA39}"/>
              </a:ext>
            </a:extLst>
          </p:cNvPr>
          <p:cNvSpPr>
            <a:spLocks noGrp="1"/>
          </p:cNvSpPr>
          <p:nvPr>
            <p:ph type="title"/>
          </p:nvPr>
        </p:nvSpPr>
        <p:spPr/>
        <p:txBody>
          <a:bodyPr/>
          <a:lstStyle/>
          <a:p>
            <a:r>
              <a:rPr lang="en-US"/>
              <a:t>Conclusion</a:t>
            </a:r>
          </a:p>
        </p:txBody>
      </p:sp>
      <p:grpSp>
        <p:nvGrpSpPr>
          <p:cNvPr id="29" name="Group 28">
            <a:extLst>
              <a:ext uri="{FF2B5EF4-FFF2-40B4-BE49-F238E27FC236}">
                <a16:creationId xmlns:a16="http://schemas.microsoft.com/office/drawing/2014/main" id="{FA7C0400-68B7-B6D8-4270-F6F83357FA42}"/>
              </a:ext>
            </a:extLst>
          </p:cNvPr>
          <p:cNvGrpSpPr/>
          <p:nvPr/>
        </p:nvGrpSpPr>
        <p:grpSpPr>
          <a:xfrm>
            <a:off x="516980" y="1241460"/>
            <a:ext cx="5294844" cy="2731743"/>
            <a:chOff x="516980" y="1532411"/>
            <a:chExt cx="5294844" cy="2731743"/>
          </a:xfrm>
        </p:grpSpPr>
        <p:sp>
          <p:nvSpPr>
            <p:cNvPr id="4" name="TextBox 3">
              <a:extLst>
                <a:ext uri="{FF2B5EF4-FFF2-40B4-BE49-F238E27FC236}">
                  <a16:creationId xmlns:a16="http://schemas.microsoft.com/office/drawing/2014/main" id="{B5417B7A-CEAD-35E0-7994-E06FBB245667}"/>
                </a:ext>
              </a:extLst>
            </p:cNvPr>
            <p:cNvSpPr txBox="1"/>
            <p:nvPr/>
          </p:nvSpPr>
          <p:spPr>
            <a:xfrm>
              <a:off x="2567956" y="3340824"/>
              <a:ext cx="1317665" cy="923330"/>
            </a:xfrm>
            <a:prstGeom prst="rect">
              <a:avLst/>
            </a:prstGeom>
            <a:noFill/>
          </p:spPr>
          <p:txBody>
            <a:bodyPr wrap="square" rtlCol="0">
              <a:spAutoFit/>
            </a:bodyPr>
            <a:lstStyle/>
            <a:p>
              <a:r>
                <a:rPr lang="en-US"/>
                <a:t>Need mm-scale accuracy</a:t>
              </a:r>
            </a:p>
          </p:txBody>
        </p:sp>
        <p:sp>
          <p:nvSpPr>
            <p:cNvPr id="5" name="TextBox 4">
              <a:extLst>
                <a:ext uri="{FF2B5EF4-FFF2-40B4-BE49-F238E27FC236}">
                  <a16:creationId xmlns:a16="http://schemas.microsoft.com/office/drawing/2014/main" id="{E0A60B5C-27FC-3BCF-A10B-4B66AD703A8F}"/>
                </a:ext>
              </a:extLst>
            </p:cNvPr>
            <p:cNvSpPr txBox="1"/>
            <p:nvPr/>
          </p:nvSpPr>
          <p:spPr>
            <a:xfrm>
              <a:off x="516980" y="3342846"/>
              <a:ext cx="1317665" cy="176352"/>
            </a:xfrm>
            <a:prstGeom prst="rect">
              <a:avLst/>
            </a:prstGeom>
            <a:noFill/>
          </p:spPr>
          <p:txBody>
            <a:bodyPr wrap="square" rtlCol="0">
              <a:spAutoFit/>
            </a:bodyPr>
            <a:lstStyle/>
            <a:p>
              <a:r>
                <a:rPr lang="en-US"/>
                <a:t>Human body is complex</a:t>
              </a:r>
            </a:p>
          </p:txBody>
        </p:sp>
        <p:sp>
          <p:nvSpPr>
            <p:cNvPr id="6" name="TextBox 5">
              <a:extLst>
                <a:ext uri="{FF2B5EF4-FFF2-40B4-BE49-F238E27FC236}">
                  <a16:creationId xmlns:a16="http://schemas.microsoft.com/office/drawing/2014/main" id="{DBA04458-EDEA-607D-B884-93B020842EF3}"/>
                </a:ext>
              </a:extLst>
            </p:cNvPr>
            <p:cNvSpPr txBox="1"/>
            <p:nvPr/>
          </p:nvSpPr>
          <p:spPr>
            <a:xfrm>
              <a:off x="4693854" y="3340823"/>
              <a:ext cx="1117970" cy="923330"/>
            </a:xfrm>
            <a:prstGeom prst="rect">
              <a:avLst/>
            </a:prstGeom>
            <a:noFill/>
          </p:spPr>
          <p:txBody>
            <a:bodyPr wrap="square" rtlCol="0">
              <a:spAutoFit/>
            </a:bodyPr>
            <a:lstStyle/>
            <a:p>
              <a:r>
                <a:rPr lang="en-US"/>
                <a:t>Need ultra-low power</a:t>
              </a:r>
            </a:p>
          </p:txBody>
        </p:sp>
        <p:pic>
          <p:nvPicPr>
            <p:cNvPr id="7" name="Picture 4">
              <a:extLst>
                <a:ext uri="{FF2B5EF4-FFF2-40B4-BE49-F238E27FC236}">
                  <a16:creationId xmlns:a16="http://schemas.microsoft.com/office/drawing/2014/main" id="{A562D57D-8715-BF90-5B73-0155073AD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19" y="1561835"/>
              <a:ext cx="666571" cy="16918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holding a heart model&#10;&#10;Description automatically generated">
              <a:extLst>
                <a:ext uri="{FF2B5EF4-FFF2-40B4-BE49-F238E27FC236}">
                  <a16:creationId xmlns:a16="http://schemas.microsoft.com/office/drawing/2014/main" id="{F1F6DF6D-E915-65CA-25ED-2887A33DC15E}"/>
                </a:ext>
              </a:extLst>
            </p:cNvPr>
            <p:cNvPicPr>
              <a:picLocks noChangeAspect="1"/>
            </p:cNvPicPr>
            <p:nvPr/>
          </p:nvPicPr>
          <p:blipFill rotWithShape="1">
            <a:blip r:embed="rId4">
              <a:extLst>
                <a:ext uri="{28A0092B-C50C-407E-A947-70E740481C1C}">
                  <a14:useLocalDpi xmlns:a14="http://schemas.microsoft.com/office/drawing/2010/main" val="0"/>
                </a:ext>
              </a:extLst>
            </a:blip>
            <a:srcRect l="16693" t="16000" r="25966" b="31201"/>
            <a:stretch/>
          </p:blipFill>
          <p:spPr>
            <a:xfrm>
              <a:off x="1881744" y="1769660"/>
              <a:ext cx="2472286" cy="1517869"/>
            </a:xfrm>
            <a:prstGeom prst="rect">
              <a:avLst/>
            </a:prstGeom>
          </p:spPr>
        </p:pic>
        <p:pic>
          <p:nvPicPr>
            <p:cNvPr id="9" name="Picture 8" descr="A hand holding a pill&#10;&#10;Description automatically generated">
              <a:extLst>
                <a:ext uri="{FF2B5EF4-FFF2-40B4-BE49-F238E27FC236}">
                  <a16:creationId xmlns:a16="http://schemas.microsoft.com/office/drawing/2014/main" id="{0CB13C49-8983-5655-C181-55EC8969F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17" y="1532411"/>
              <a:ext cx="1166007" cy="1750731"/>
            </a:xfrm>
            <a:prstGeom prst="rect">
              <a:avLst/>
            </a:prstGeom>
          </p:spPr>
        </p:pic>
      </p:grpSp>
      <p:pic>
        <p:nvPicPr>
          <p:cNvPr id="26" name="Picture 25">
            <a:extLst>
              <a:ext uri="{FF2B5EF4-FFF2-40B4-BE49-F238E27FC236}">
                <a16:creationId xmlns:a16="http://schemas.microsoft.com/office/drawing/2014/main" id="{FD2BFA72-50A0-DE4D-24BE-9C70450D4FB9}"/>
              </a:ext>
            </a:extLst>
          </p:cNvPr>
          <p:cNvPicPr>
            <a:picLocks noChangeAspect="1"/>
          </p:cNvPicPr>
          <p:nvPr/>
        </p:nvPicPr>
        <p:blipFill>
          <a:blip r:embed="rId6"/>
          <a:stretch>
            <a:fillRect/>
          </a:stretch>
        </p:blipFill>
        <p:spPr>
          <a:xfrm>
            <a:off x="582433" y="3987055"/>
            <a:ext cx="2441496" cy="2229592"/>
          </a:xfrm>
          <a:prstGeom prst="rect">
            <a:avLst/>
          </a:prstGeom>
        </p:spPr>
      </p:pic>
      <p:pic>
        <p:nvPicPr>
          <p:cNvPr id="27" name="Picture 26">
            <a:extLst>
              <a:ext uri="{FF2B5EF4-FFF2-40B4-BE49-F238E27FC236}">
                <a16:creationId xmlns:a16="http://schemas.microsoft.com/office/drawing/2014/main" id="{8F1DE3A5-0061-A2B4-1181-A39AF4187975}"/>
              </a:ext>
            </a:extLst>
          </p:cNvPr>
          <p:cNvPicPr>
            <a:picLocks noChangeAspect="1"/>
          </p:cNvPicPr>
          <p:nvPr/>
        </p:nvPicPr>
        <p:blipFill>
          <a:blip r:embed="rId7"/>
          <a:stretch>
            <a:fillRect/>
          </a:stretch>
        </p:blipFill>
        <p:spPr>
          <a:xfrm>
            <a:off x="3280430" y="3987055"/>
            <a:ext cx="2441495" cy="2229591"/>
          </a:xfrm>
          <a:prstGeom prst="rect">
            <a:avLst/>
          </a:prstGeom>
        </p:spPr>
      </p:pic>
      <p:grpSp>
        <p:nvGrpSpPr>
          <p:cNvPr id="39" name="Group 38">
            <a:extLst>
              <a:ext uri="{FF2B5EF4-FFF2-40B4-BE49-F238E27FC236}">
                <a16:creationId xmlns:a16="http://schemas.microsoft.com/office/drawing/2014/main" id="{B4F60921-0010-AFE3-B6AB-7F6D4CE4CC09}"/>
              </a:ext>
            </a:extLst>
          </p:cNvPr>
          <p:cNvGrpSpPr/>
          <p:nvPr/>
        </p:nvGrpSpPr>
        <p:grpSpPr>
          <a:xfrm>
            <a:off x="6451196" y="1295984"/>
            <a:ext cx="4970930" cy="2321356"/>
            <a:chOff x="6229523" y="1406821"/>
            <a:chExt cx="4970930" cy="2321356"/>
          </a:xfrm>
        </p:grpSpPr>
        <p:grpSp>
          <p:nvGrpSpPr>
            <p:cNvPr id="37" name="Group 36">
              <a:extLst>
                <a:ext uri="{FF2B5EF4-FFF2-40B4-BE49-F238E27FC236}">
                  <a16:creationId xmlns:a16="http://schemas.microsoft.com/office/drawing/2014/main" id="{85A8DAD3-23CA-0462-3D99-9B6C928D1BB4}"/>
                </a:ext>
              </a:extLst>
            </p:cNvPr>
            <p:cNvGrpSpPr/>
            <p:nvPr/>
          </p:nvGrpSpPr>
          <p:grpSpPr>
            <a:xfrm>
              <a:off x="6229523" y="1406821"/>
              <a:ext cx="2835732" cy="2321356"/>
              <a:chOff x="6783709" y="1406821"/>
              <a:chExt cx="2835732" cy="2321356"/>
            </a:xfrm>
          </p:grpSpPr>
          <p:grpSp>
            <p:nvGrpSpPr>
              <p:cNvPr id="36" name="Group 35">
                <a:extLst>
                  <a:ext uri="{FF2B5EF4-FFF2-40B4-BE49-F238E27FC236}">
                    <a16:creationId xmlns:a16="http://schemas.microsoft.com/office/drawing/2014/main" id="{E6F1834A-A81C-FDE2-916E-2FA5A2140471}"/>
                  </a:ext>
                </a:extLst>
              </p:cNvPr>
              <p:cNvGrpSpPr/>
              <p:nvPr/>
            </p:nvGrpSpPr>
            <p:grpSpPr>
              <a:xfrm>
                <a:off x="6783709" y="1670875"/>
                <a:ext cx="2835732" cy="1785578"/>
                <a:chOff x="6783709" y="1670875"/>
                <a:chExt cx="2835732" cy="1785578"/>
              </a:xfrm>
            </p:grpSpPr>
            <p:sp>
              <p:nvSpPr>
                <p:cNvPr id="15" name="Arc 14">
                  <a:extLst>
                    <a:ext uri="{FF2B5EF4-FFF2-40B4-BE49-F238E27FC236}">
                      <a16:creationId xmlns:a16="http://schemas.microsoft.com/office/drawing/2014/main" id="{89BA0C33-3C8B-B095-6176-5B4FBE043600}"/>
                    </a:ext>
                  </a:extLst>
                </p:cNvPr>
                <p:cNvSpPr/>
                <p:nvPr/>
              </p:nvSpPr>
              <p:spPr>
                <a:xfrm>
                  <a:off x="6859107" y="2722281"/>
                  <a:ext cx="2760334" cy="734172"/>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107FF87B-45A1-F01E-A13A-6589FB1A2F73}"/>
                    </a:ext>
                  </a:extLst>
                </p:cNvPr>
                <p:cNvSpPr/>
                <p:nvPr/>
              </p:nvSpPr>
              <p:spPr>
                <a:xfrm>
                  <a:off x="6783709" y="1670875"/>
                  <a:ext cx="2760334" cy="734172"/>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E3EC965-4488-F4AD-F674-9BDDDBDDF4BA}"/>
                  </a:ext>
                </a:extLst>
              </p:cNvPr>
              <p:cNvGrpSpPr/>
              <p:nvPr/>
            </p:nvGrpSpPr>
            <p:grpSpPr>
              <a:xfrm>
                <a:off x="7196571" y="1406821"/>
                <a:ext cx="2114335" cy="2321356"/>
                <a:chOff x="7196571" y="1406821"/>
                <a:chExt cx="2114335" cy="2321356"/>
              </a:xfrm>
            </p:grpSpPr>
            <p:sp>
              <p:nvSpPr>
                <p:cNvPr id="11" name="Oval 10">
                  <a:extLst>
                    <a:ext uri="{FF2B5EF4-FFF2-40B4-BE49-F238E27FC236}">
                      <a16:creationId xmlns:a16="http://schemas.microsoft.com/office/drawing/2014/main" id="{F1FBDAE0-5F8A-245F-BEFC-A764136CA8E4}"/>
                    </a:ext>
                  </a:extLst>
                </p:cNvPr>
                <p:cNvSpPr/>
                <p:nvPr/>
              </p:nvSpPr>
              <p:spPr>
                <a:xfrm>
                  <a:off x="8163876" y="2065141"/>
                  <a:ext cx="358798" cy="1021794"/>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441B38B-E584-B5D4-1F4C-3A65AB4CBF4B}"/>
                    </a:ext>
                  </a:extLst>
                </p:cNvPr>
                <p:cNvSpPr/>
                <p:nvPr/>
              </p:nvSpPr>
              <p:spPr>
                <a:xfrm>
                  <a:off x="8595170" y="2085430"/>
                  <a:ext cx="358798" cy="1021794"/>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84635800-E5FC-21BA-A4C3-F96B5D78F18E}"/>
                    </a:ext>
                  </a:extLst>
                </p:cNvPr>
                <p:cNvSpPr/>
                <p:nvPr/>
              </p:nvSpPr>
              <p:spPr>
                <a:xfrm>
                  <a:off x="7255555" y="2881297"/>
                  <a:ext cx="1944831" cy="734172"/>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FE226356-0329-C83C-5E8B-22E2EAE7DB74}"/>
                    </a:ext>
                  </a:extLst>
                </p:cNvPr>
                <p:cNvSpPr/>
                <p:nvPr/>
              </p:nvSpPr>
              <p:spPr>
                <a:xfrm>
                  <a:off x="7625806" y="2994005"/>
                  <a:ext cx="1188482" cy="734172"/>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D571649A-3FDB-7E09-60D1-9C4973CEA984}"/>
                    </a:ext>
                  </a:extLst>
                </p:cNvPr>
                <p:cNvSpPr/>
                <p:nvPr/>
              </p:nvSpPr>
              <p:spPr>
                <a:xfrm>
                  <a:off x="7196571" y="1508615"/>
                  <a:ext cx="1934609" cy="734172"/>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B8803F1C-E688-5CF1-56AA-91F5C595B52F}"/>
                    </a:ext>
                  </a:extLst>
                </p:cNvPr>
                <p:cNvSpPr/>
                <p:nvPr/>
              </p:nvSpPr>
              <p:spPr>
                <a:xfrm>
                  <a:off x="7722009" y="1406821"/>
                  <a:ext cx="1131746" cy="734172"/>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5541F09-C2F0-E075-1390-9C742C9CA489}"/>
                    </a:ext>
                  </a:extLst>
                </p:cNvPr>
                <p:cNvCxnSpPr/>
                <p:nvPr/>
              </p:nvCxnSpPr>
              <p:spPr>
                <a:xfrm>
                  <a:off x="7375527" y="2561899"/>
                  <a:ext cx="1935379" cy="14139"/>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Isosceles Triangle 13">
                  <a:extLst>
                    <a:ext uri="{FF2B5EF4-FFF2-40B4-BE49-F238E27FC236}">
                      <a16:creationId xmlns:a16="http://schemas.microsoft.com/office/drawing/2014/main" id="{BDF4827C-C907-4AE3-8EA6-A4917C08DF38}"/>
                    </a:ext>
                  </a:extLst>
                </p:cNvPr>
                <p:cNvSpPr/>
                <p:nvPr/>
              </p:nvSpPr>
              <p:spPr>
                <a:xfrm rot="11569979">
                  <a:off x="8135019" y="2204784"/>
                  <a:ext cx="110150" cy="180983"/>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A471E2C-747F-5176-208F-973A9B6DB8CD}"/>
                    </a:ext>
                  </a:extLst>
                </p:cNvPr>
                <p:cNvSpPr txBox="1"/>
                <p:nvPr/>
              </p:nvSpPr>
              <p:spPr>
                <a:xfrm>
                  <a:off x="8217165" y="2188494"/>
                  <a:ext cx="314998" cy="272908"/>
                </a:xfrm>
                <a:prstGeom prst="rect">
                  <a:avLst/>
                </a:prstGeom>
                <a:noFill/>
              </p:spPr>
              <p:txBody>
                <a:bodyPr wrap="square" rtlCol="0">
                  <a:spAutoFit/>
                </a:bodyPr>
                <a:lstStyle/>
                <a:p>
                  <a:r>
                    <a:rPr lang="en-US" sz="3600"/>
                    <a:t>I</a:t>
                  </a:r>
                </a:p>
              </p:txBody>
            </p:sp>
          </p:grpSp>
        </p:grpSp>
        <p:grpSp>
          <p:nvGrpSpPr>
            <p:cNvPr id="30" name="Group 29">
              <a:extLst>
                <a:ext uri="{FF2B5EF4-FFF2-40B4-BE49-F238E27FC236}">
                  <a16:creationId xmlns:a16="http://schemas.microsoft.com/office/drawing/2014/main" id="{F228515C-F4D4-CA77-4C8E-DF5F1933C445}"/>
                </a:ext>
              </a:extLst>
            </p:cNvPr>
            <p:cNvGrpSpPr/>
            <p:nvPr/>
          </p:nvGrpSpPr>
          <p:grpSpPr>
            <a:xfrm rot="16200000">
              <a:off x="9678138" y="1484680"/>
              <a:ext cx="961670" cy="2082960"/>
              <a:chOff x="8097544" y="1690688"/>
              <a:chExt cx="2217096" cy="4802187"/>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94198AE4-22F3-D184-0A26-DBF42F554D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7544" y="1690688"/>
                <a:ext cx="1957938" cy="1957938"/>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D80A941B-94D8-E19D-B804-7C29AB79D11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5400000">
                <a:off x="9043232" y="4305098"/>
                <a:ext cx="1711760" cy="831057"/>
              </a:xfrm>
              <a:prstGeom prst="rect">
                <a:avLst/>
              </a:prstGeom>
            </p:spPr>
          </p:pic>
          <p:cxnSp>
            <p:nvCxnSpPr>
              <p:cNvPr id="33" name="Straight Connector 32">
                <a:extLst>
                  <a:ext uri="{FF2B5EF4-FFF2-40B4-BE49-F238E27FC236}">
                    <a16:creationId xmlns:a16="http://schemas.microsoft.com/office/drawing/2014/main" id="{077C64BF-D54A-659E-B28B-6C6302326731}"/>
                  </a:ext>
                </a:extLst>
              </p:cNvPr>
              <p:cNvCxnSpPr>
                <a:cxnSpLocks/>
              </p:cNvCxnSpPr>
              <p:nvPr/>
            </p:nvCxnSpPr>
            <p:spPr>
              <a:xfrm>
                <a:off x="9905462" y="3602906"/>
                <a:ext cx="0" cy="405935"/>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62E0EC1-6A3D-1749-7A1B-C910BE2A3D47}"/>
                  </a:ext>
                </a:extLst>
              </p:cNvPr>
              <p:cNvCxnSpPr>
                <a:cxnSpLocks/>
              </p:cNvCxnSpPr>
              <p:nvPr/>
            </p:nvCxnSpPr>
            <p:spPr>
              <a:xfrm>
                <a:off x="8248650" y="3602906"/>
                <a:ext cx="0" cy="2889969"/>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2B08BD5-FE88-4C15-904F-7474D19925A5}"/>
                  </a:ext>
                </a:extLst>
              </p:cNvPr>
              <p:cNvCxnSpPr>
                <a:cxnSpLocks/>
              </p:cNvCxnSpPr>
              <p:nvPr/>
            </p:nvCxnSpPr>
            <p:spPr>
              <a:xfrm>
                <a:off x="9905462" y="5454650"/>
                <a:ext cx="0" cy="1038225"/>
              </a:xfrm>
              <a:prstGeom prst="line">
                <a:avLst/>
              </a:prstGeom>
              <a:ln w="38100"/>
            </p:spPr>
            <p:style>
              <a:lnRef idx="1">
                <a:schemeClr val="dk1"/>
              </a:lnRef>
              <a:fillRef idx="0">
                <a:schemeClr val="dk1"/>
              </a:fillRef>
              <a:effectRef idx="0">
                <a:schemeClr val="dk1"/>
              </a:effectRef>
              <a:fontRef idx="minor">
                <a:schemeClr val="tx1"/>
              </a:fontRef>
            </p:style>
          </p:cxnSp>
        </p:grpSp>
      </p:grpSp>
      <p:graphicFrame>
        <p:nvGraphicFramePr>
          <p:cNvPr id="38" name="Chart 37">
            <a:extLst>
              <a:ext uri="{FF2B5EF4-FFF2-40B4-BE49-F238E27FC236}">
                <a16:creationId xmlns:a16="http://schemas.microsoft.com/office/drawing/2014/main" id="{0B3FBC4A-EBF2-30AF-897F-2D7425775284}"/>
              </a:ext>
            </a:extLst>
          </p:cNvPr>
          <p:cNvGraphicFramePr>
            <a:graphicFrameLocks/>
          </p:cNvGraphicFramePr>
          <p:nvPr>
            <p:extLst>
              <p:ext uri="{D42A27DB-BD31-4B8C-83A1-F6EECF244321}">
                <p14:modId xmlns:p14="http://schemas.microsoft.com/office/powerpoint/2010/main" val="1943702086"/>
              </p:ext>
            </p:extLst>
          </p:nvPr>
        </p:nvGraphicFramePr>
        <p:xfrm>
          <a:off x="8621455" y="4175097"/>
          <a:ext cx="3453733" cy="250355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3" name="Chart 42">
            <a:extLst>
              <a:ext uri="{FF2B5EF4-FFF2-40B4-BE49-F238E27FC236}">
                <a16:creationId xmlns:a16="http://schemas.microsoft.com/office/drawing/2014/main" id="{2B704843-4667-9193-FC10-E45581DD89A3}"/>
              </a:ext>
            </a:extLst>
          </p:cNvPr>
          <p:cNvGraphicFramePr>
            <a:graphicFrameLocks/>
          </p:cNvGraphicFramePr>
          <p:nvPr>
            <p:extLst>
              <p:ext uri="{D42A27DB-BD31-4B8C-83A1-F6EECF244321}">
                <p14:modId xmlns:p14="http://schemas.microsoft.com/office/powerpoint/2010/main" val="4100649474"/>
              </p:ext>
            </p:extLst>
          </p:nvPr>
        </p:nvGraphicFramePr>
        <p:xfrm>
          <a:off x="6096000" y="4306700"/>
          <a:ext cx="2760334" cy="2204084"/>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0889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Graphic spid="4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7DA62-E783-EF8B-6541-0BC2BD060F08}"/>
              </a:ext>
            </a:extLst>
          </p:cNvPr>
          <p:cNvSpPr>
            <a:spLocks noGrp="1"/>
          </p:cNvSpPr>
          <p:nvPr>
            <p:ph type="title"/>
          </p:nvPr>
        </p:nvSpPr>
        <p:spPr>
          <a:xfrm>
            <a:off x="335439" y="0"/>
            <a:ext cx="9795637" cy="1104857"/>
          </a:xfrm>
        </p:spPr>
        <p:txBody>
          <a:bodyPr vert="horz" lIns="91440" tIns="45720" rIns="91440" bIns="45720" rtlCol="0" anchor="b">
            <a:normAutofit/>
          </a:bodyPr>
          <a:lstStyle/>
          <a:p>
            <a:pPr algn="ctr"/>
            <a:r>
              <a:rPr lang="en-US"/>
              <a:t>Future: Continuous Intelligent Medicine</a:t>
            </a:r>
          </a:p>
        </p:txBody>
      </p:sp>
      <p:pic>
        <p:nvPicPr>
          <p:cNvPr id="15" name="Picture 14" descr="A grey shirt with a black background&#10;&#10;Description automatically generated">
            <a:extLst>
              <a:ext uri="{FF2B5EF4-FFF2-40B4-BE49-F238E27FC236}">
                <a16:creationId xmlns:a16="http://schemas.microsoft.com/office/drawing/2014/main" id="{EB3FFC2B-AB3F-A769-1BBB-55BA4323E0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5439" y="2785950"/>
            <a:ext cx="3514855" cy="3514855"/>
          </a:xfrm>
          <a:prstGeom prst="rect">
            <a:avLst/>
          </a:prstGeom>
        </p:spPr>
      </p:pic>
      <p:pic>
        <p:nvPicPr>
          <p:cNvPr id="26" name="Picture 25" descr="A bed with pillows and a table&#10;&#10;Description automatically generated">
            <a:extLst>
              <a:ext uri="{FF2B5EF4-FFF2-40B4-BE49-F238E27FC236}">
                <a16:creationId xmlns:a16="http://schemas.microsoft.com/office/drawing/2014/main" id="{0AA087E7-6DBF-D351-40F3-F0733A5D068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93386" y="3280697"/>
            <a:ext cx="3797536" cy="2525361"/>
          </a:xfrm>
          <a:prstGeom prst="rect">
            <a:avLst/>
          </a:prstGeom>
        </p:spPr>
      </p:pic>
      <p:pic>
        <p:nvPicPr>
          <p:cNvPr id="18" name="Picture 17" descr="A close-up of a person's stomach&#10;&#10;Description automatically generated">
            <a:extLst>
              <a:ext uri="{FF2B5EF4-FFF2-40B4-BE49-F238E27FC236}">
                <a16:creationId xmlns:a16="http://schemas.microsoft.com/office/drawing/2014/main" id="{BBCB0DC8-232A-2FE4-5DEF-14B0CD4C149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192673" y="3451586"/>
            <a:ext cx="3797536" cy="2183583"/>
          </a:xfrm>
          <a:prstGeom prst="rect">
            <a:avLst/>
          </a:prstGeom>
        </p:spPr>
      </p:pic>
    </p:spTree>
    <p:extLst>
      <p:ext uri="{BB962C8B-B14F-4D97-AF65-F5344CB8AC3E}">
        <p14:creationId xmlns:p14="http://schemas.microsoft.com/office/powerpoint/2010/main" val="41745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7F1E-403F-0344-0425-D15CC7832932}"/>
              </a:ext>
            </a:extLst>
          </p:cNvPr>
          <p:cNvSpPr>
            <a:spLocks noGrp="1"/>
          </p:cNvSpPr>
          <p:nvPr>
            <p:ph type="title"/>
          </p:nvPr>
        </p:nvSpPr>
        <p:spPr>
          <a:xfrm>
            <a:off x="733927" y="-8384"/>
            <a:ext cx="10515600" cy="1325563"/>
          </a:xfrm>
        </p:spPr>
        <p:txBody>
          <a:bodyPr/>
          <a:lstStyle/>
          <a:p>
            <a:r>
              <a:rPr lang="en-US"/>
              <a:t>Designing such systems is challenging…</a:t>
            </a:r>
          </a:p>
        </p:txBody>
      </p:sp>
      <p:sp>
        <p:nvSpPr>
          <p:cNvPr id="4" name="TextBox 3">
            <a:extLst>
              <a:ext uri="{FF2B5EF4-FFF2-40B4-BE49-F238E27FC236}">
                <a16:creationId xmlns:a16="http://schemas.microsoft.com/office/drawing/2014/main" id="{B6EE4F1D-9CAD-8336-C341-0225EE781F28}"/>
              </a:ext>
            </a:extLst>
          </p:cNvPr>
          <p:cNvSpPr txBox="1"/>
          <p:nvPr/>
        </p:nvSpPr>
        <p:spPr>
          <a:xfrm>
            <a:off x="4840015" y="5229544"/>
            <a:ext cx="2511970" cy="369332"/>
          </a:xfrm>
          <a:prstGeom prst="rect">
            <a:avLst/>
          </a:prstGeom>
          <a:noFill/>
        </p:spPr>
        <p:txBody>
          <a:bodyPr wrap="none" rtlCol="0">
            <a:spAutoFit/>
          </a:bodyPr>
          <a:lstStyle/>
          <a:p>
            <a:r>
              <a:rPr lang="en-US"/>
              <a:t>Need mm-scale accuracy</a:t>
            </a:r>
          </a:p>
        </p:txBody>
      </p:sp>
      <p:sp>
        <p:nvSpPr>
          <p:cNvPr id="6" name="TextBox 5">
            <a:extLst>
              <a:ext uri="{FF2B5EF4-FFF2-40B4-BE49-F238E27FC236}">
                <a16:creationId xmlns:a16="http://schemas.microsoft.com/office/drawing/2014/main" id="{B8850FCB-1878-303B-75C4-5C3B6A1E8997}"/>
              </a:ext>
            </a:extLst>
          </p:cNvPr>
          <p:cNvSpPr txBox="1"/>
          <p:nvPr/>
        </p:nvSpPr>
        <p:spPr>
          <a:xfrm>
            <a:off x="544688" y="5233777"/>
            <a:ext cx="2759564" cy="369332"/>
          </a:xfrm>
          <a:prstGeom prst="rect">
            <a:avLst/>
          </a:prstGeom>
          <a:noFill/>
        </p:spPr>
        <p:txBody>
          <a:bodyPr wrap="square" rtlCol="0">
            <a:spAutoFit/>
          </a:bodyPr>
          <a:lstStyle/>
          <a:p>
            <a:r>
              <a:rPr lang="en-US"/>
              <a:t>Human body is complex</a:t>
            </a:r>
          </a:p>
        </p:txBody>
      </p:sp>
      <p:sp>
        <p:nvSpPr>
          <p:cNvPr id="7" name="TextBox 6">
            <a:extLst>
              <a:ext uri="{FF2B5EF4-FFF2-40B4-BE49-F238E27FC236}">
                <a16:creationId xmlns:a16="http://schemas.microsoft.com/office/drawing/2014/main" id="{57C53019-BA1F-9434-9E7F-30FAA01621C8}"/>
              </a:ext>
            </a:extLst>
          </p:cNvPr>
          <p:cNvSpPr txBox="1"/>
          <p:nvPr/>
        </p:nvSpPr>
        <p:spPr>
          <a:xfrm>
            <a:off x="9292249" y="5229544"/>
            <a:ext cx="2899751" cy="646331"/>
          </a:xfrm>
          <a:prstGeom prst="rect">
            <a:avLst/>
          </a:prstGeom>
          <a:noFill/>
        </p:spPr>
        <p:txBody>
          <a:bodyPr wrap="square" rtlCol="0">
            <a:spAutoFit/>
          </a:bodyPr>
          <a:lstStyle/>
          <a:p>
            <a:r>
              <a:rPr lang="en-US"/>
              <a:t>Need High Quality Communication</a:t>
            </a:r>
          </a:p>
        </p:txBody>
      </p:sp>
      <p:pic>
        <p:nvPicPr>
          <p:cNvPr id="9" name="Picture 4">
            <a:extLst>
              <a:ext uri="{FF2B5EF4-FFF2-40B4-BE49-F238E27FC236}">
                <a16:creationId xmlns:a16="http://schemas.microsoft.com/office/drawing/2014/main" id="{EAEC7DE1-F40E-4971-7139-428D08835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348" y="1503836"/>
            <a:ext cx="1395988" cy="3543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heart model&#10;&#10;Description automatically generated">
            <a:extLst>
              <a:ext uri="{FF2B5EF4-FFF2-40B4-BE49-F238E27FC236}">
                <a16:creationId xmlns:a16="http://schemas.microsoft.com/office/drawing/2014/main" id="{C97079FA-C035-04C6-E09C-A00380787C8D}"/>
              </a:ext>
            </a:extLst>
          </p:cNvPr>
          <p:cNvPicPr>
            <a:picLocks noChangeAspect="1"/>
          </p:cNvPicPr>
          <p:nvPr/>
        </p:nvPicPr>
        <p:blipFill rotWithShape="1">
          <a:blip r:embed="rId4">
            <a:extLst>
              <a:ext uri="{28A0092B-C50C-407E-A947-70E740481C1C}">
                <a14:useLocalDpi xmlns:a14="http://schemas.microsoft.com/office/drawing/2010/main" val="0"/>
              </a:ext>
            </a:extLst>
          </a:blip>
          <a:srcRect l="16693" t="16000" r="25966" b="31201"/>
          <a:stretch/>
        </p:blipFill>
        <p:spPr>
          <a:xfrm>
            <a:off x="3402892" y="1939079"/>
            <a:ext cx="5177669" cy="3178848"/>
          </a:xfrm>
          <a:prstGeom prst="rect">
            <a:avLst/>
          </a:prstGeom>
        </p:spPr>
      </p:pic>
      <p:pic>
        <p:nvPicPr>
          <p:cNvPr id="10" name="Picture 9" descr="A hand holding a pill&#10;&#10;Description automatically generated">
            <a:extLst>
              <a:ext uri="{FF2B5EF4-FFF2-40B4-BE49-F238E27FC236}">
                <a16:creationId xmlns:a16="http://schemas.microsoft.com/office/drawing/2014/main" id="{F43549F1-52C3-039E-5A19-229DABBCE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645" y="1442213"/>
            <a:ext cx="2441950" cy="3666527"/>
          </a:xfrm>
          <a:prstGeom prst="rect">
            <a:avLst/>
          </a:prstGeom>
        </p:spPr>
      </p:pic>
    </p:spTree>
    <p:extLst>
      <p:ext uri="{BB962C8B-B14F-4D97-AF65-F5344CB8AC3E}">
        <p14:creationId xmlns:p14="http://schemas.microsoft.com/office/powerpoint/2010/main" val="98232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BCB7-8ED6-DD2F-1A07-FA92BF60C780}"/>
              </a:ext>
            </a:extLst>
          </p:cNvPr>
          <p:cNvSpPr>
            <a:spLocks noGrp="1"/>
          </p:cNvSpPr>
          <p:nvPr>
            <p:ph type="title"/>
          </p:nvPr>
        </p:nvSpPr>
        <p:spPr/>
        <p:txBody>
          <a:bodyPr/>
          <a:lstStyle/>
          <a:p>
            <a:r>
              <a:rPr lang="en-US" err="1"/>
              <a:t>InnerCompass</a:t>
            </a:r>
            <a:endParaRPr lang="en-US"/>
          </a:p>
        </p:txBody>
      </p:sp>
      <p:sp>
        <p:nvSpPr>
          <p:cNvPr id="3" name="Content Placeholder 2">
            <a:extLst>
              <a:ext uri="{FF2B5EF4-FFF2-40B4-BE49-F238E27FC236}">
                <a16:creationId xmlns:a16="http://schemas.microsoft.com/office/drawing/2014/main" id="{407957CB-A196-E637-3D8B-AF44C50CB635}"/>
              </a:ext>
            </a:extLst>
          </p:cNvPr>
          <p:cNvSpPr>
            <a:spLocks noGrp="1"/>
          </p:cNvSpPr>
          <p:nvPr>
            <p:ph idx="1"/>
          </p:nvPr>
        </p:nvSpPr>
        <p:spPr/>
        <p:txBody>
          <a:bodyPr/>
          <a:lstStyle/>
          <a:p>
            <a:r>
              <a:rPr lang="en-US"/>
              <a:t>Uses magnetic signal and analytical models to generalize across human body types</a:t>
            </a:r>
          </a:p>
          <a:p>
            <a:endParaRPr lang="en-US"/>
          </a:p>
          <a:p>
            <a:r>
              <a:rPr lang="en-US"/>
              <a:t>Achieves mm-scale localization using MIMO-inspired multiplexing</a:t>
            </a:r>
          </a:p>
          <a:p>
            <a:endParaRPr lang="en-US"/>
          </a:p>
          <a:p>
            <a:r>
              <a:rPr lang="en-US"/>
              <a:t>Design zero-impedance coil for low power long range backscatter</a:t>
            </a:r>
          </a:p>
          <a:p>
            <a:endParaRPr lang="en-US"/>
          </a:p>
        </p:txBody>
      </p:sp>
    </p:spTree>
    <p:extLst>
      <p:ext uri="{BB962C8B-B14F-4D97-AF65-F5344CB8AC3E}">
        <p14:creationId xmlns:p14="http://schemas.microsoft.com/office/powerpoint/2010/main" val="9767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AB17-5735-BD54-6F27-2E5A5F598028}"/>
              </a:ext>
            </a:extLst>
          </p:cNvPr>
          <p:cNvSpPr>
            <a:spLocks noGrp="1"/>
          </p:cNvSpPr>
          <p:nvPr>
            <p:ph type="title"/>
          </p:nvPr>
        </p:nvSpPr>
        <p:spPr/>
        <p:txBody>
          <a:bodyPr/>
          <a:lstStyle/>
          <a:p>
            <a:r>
              <a:rPr lang="en-US"/>
              <a:t>Localization in Complex Human Body</a:t>
            </a:r>
          </a:p>
        </p:txBody>
      </p:sp>
      <p:pic>
        <p:nvPicPr>
          <p:cNvPr id="1028" name="Picture 4">
            <a:extLst>
              <a:ext uri="{FF2B5EF4-FFF2-40B4-BE49-F238E27FC236}">
                <a16:creationId xmlns:a16="http://schemas.microsoft.com/office/drawing/2014/main" id="{A6F0051B-F47D-0492-06CA-787914762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580" y="1823721"/>
            <a:ext cx="1727416" cy="438451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D788A031-74E4-BDBD-0279-BBBBEE036D95}"/>
              </a:ext>
            </a:extLst>
          </p:cNvPr>
          <p:cNvGrpSpPr/>
          <p:nvPr/>
        </p:nvGrpSpPr>
        <p:grpSpPr>
          <a:xfrm>
            <a:off x="5855330" y="2192666"/>
            <a:ext cx="4331090" cy="3038390"/>
            <a:chOff x="5374603" y="2697344"/>
            <a:chExt cx="4331090" cy="3038390"/>
          </a:xfrm>
        </p:grpSpPr>
        <p:grpSp>
          <p:nvGrpSpPr>
            <p:cNvPr id="5" name="Group 4">
              <a:extLst>
                <a:ext uri="{FF2B5EF4-FFF2-40B4-BE49-F238E27FC236}">
                  <a16:creationId xmlns:a16="http://schemas.microsoft.com/office/drawing/2014/main" id="{8A3042C6-03FF-DA36-24D6-7E946AED7489}"/>
                </a:ext>
              </a:extLst>
            </p:cNvPr>
            <p:cNvGrpSpPr/>
            <p:nvPr/>
          </p:nvGrpSpPr>
          <p:grpSpPr>
            <a:xfrm>
              <a:off x="5374603" y="3556426"/>
              <a:ext cx="4331090" cy="2179308"/>
              <a:chOff x="8692893" y="3730050"/>
              <a:chExt cx="2750160" cy="1383819"/>
            </a:xfrm>
          </p:grpSpPr>
          <p:sp>
            <p:nvSpPr>
              <p:cNvPr id="6" name="Freeform 13">
                <a:extLst>
                  <a:ext uri="{FF2B5EF4-FFF2-40B4-BE49-F238E27FC236}">
                    <a16:creationId xmlns:a16="http://schemas.microsoft.com/office/drawing/2014/main" id="{18662CEE-6034-981A-3941-FAA2B45FFE06}"/>
                  </a:ext>
                </a:extLst>
              </p:cNvPr>
              <p:cNvSpPr/>
              <p:nvPr/>
            </p:nvSpPr>
            <p:spPr>
              <a:xfrm>
                <a:off x="8712907" y="4217154"/>
                <a:ext cx="2722140" cy="213333"/>
              </a:xfrm>
              <a:custGeom>
                <a:avLst/>
                <a:gdLst>
                  <a:gd name="connsiteX0" fmla="*/ 14515 w 4934857"/>
                  <a:gd name="connsiteY0" fmla="*/ 116114 h 333829"/>
                  <a:gd name="connsiteX1" fmla="*/ 420915 w 4934857"/>
                  <a:gd name="connsiteY1" fmla="*/ 101600 h 333829"/>
                  <a:gd name="connsiteX2" fmla="*/ 812800 w 4934857"/>
                  <a:gd name="connsiteY2" fmla="*/ 87086 h 333829"/>
                  <a:gd name="connsiteX3" fmla="*/ 1509486 w 4934857"/>
                  <a:gd name="connsiteY3" fmla="*/ 29029 h 333829"/>
                  <a:gd name="connsiteX4" fmla="*/ 2002972 w 4934857"/>
                  <a:gd name="connsiteY4" fmla="*/ 14514 h 333829"/>
                  <a:gd name="connsiteX5" fmla="*/ 2467429 w 4934857"/>
                  <a:gd name="connsiteY5" fmla="*/ 0 h 333829"/>
                  <a:gd name="connsiteX6" fmla="*/ 2815772 w 4934857"/>
                  <a:gd name="connsiteY6" fmla="*/ 0 h 333829"/>
                  <a:gd name="connsiteX7" fmla="*/ 3352800 w 4934857"/>
                  <a:gd name="connsiteY7" fmla="*/ 0 h 333829"/>
                  <a:gd name="connsiteX8" fmla="*/ 3585029 w 4934857"/>
                  <a:gd name="connsiteY8" fmla="*/ 43543 h 333829"/>
                  <a:gd name="connsiteX9" fmla="*/ 3773715 w 4934857"/>
                  <a:gd name="connsiteY9" fmla="*/ 43543 h 333829"/>
                  <a:gd name="connsiteX10" fmla="*/ 4005943 w 4934857"/>
                  <a:gd name="connsiteY10" fmla="*/ 72572 h 333829"/>
                  <a:gd name="connsiteX11" fmla="*/ 4412343 w 4934857"/>
                  <a:gd name="connsiteY11" fmla="*/ 101600 h 333829"/>
                  <a:gd name="connsiteX12" fmla="*/ 4615543 w 4934857"/>
                  <a:gd name="connsiteY12" fmla="*/ 101600 h 333829"/>
                  <a:gd name="connsiteX13" fmla="*/ 4862286 w 4934857"/>
                  <a:gd name="connsiteY13" fmla="*/ 116114 h 333829"/>
                  <a:gd name="connsiteX14" fmla="*/ 4934857 w 4934857"/>
                  <a:gd name="connsiteY14" fmla="*/ 145143 h 333829"/>
                  <a:gd name="connsiteX15" fmla="*/ 4934857 w 4934857"/>
                  <a:gd name="connsiteY15" fmla="*/ 319314 h 333829"/>
                  <a:gd name="connsiteX16" fmla="*/ 4717143 w 4934857"/>
                  <a:gd name="connsiteY16" fmla="*/ 304800 h 333829"/>
                  <a:gd name="connsiteX17" fmla="*/ 4325257 w 4934857"/>
                  <a:gd name="connsiteY17" fmla="*/ 261257 h 333829"/>
                  <a:gd name="connsiteX18" fmla="*/ 3991429 w 4934857"/>
                  <a:gd name="connsiteY18" fmla="*/ 232229 h 333829"/>
                  <a:gd name="connsiteX19" fmla="*/ 3628572 w 4934857"/>
                  <a:gd name="connsiteY19" fmla="*/ 217714 h 333829"/>
                  <a:gd name="connsiteX20" fmla="*/ 3251200 w 4934857"/>
                  <a:gd name="connsiteY20" fmla="*/ 203200 h 333829"/>
                  <a:gd name="connsiteX21" fmla="*/ 2931886 w 4934857"/>
                  <a:gd name="connsiteY21" fmla="*/ 188686 h 333829"/>
                  <a:gd name="connsiteX22" fmla="*/ 2714172 w 4934857"/>
                  <a:gd name="connsiteY22" fmla="*/ 188686 h 333829"/>
                  <a:gd name="connsiteX23" fmla="*/ 2438400 w 4934857"/>
                  <a:gd name="connsiteY23" fmla="*/ 188686 h 333829"/>
                  <a:gd name="connsiteX24" fmla="*/ 2278743 w 4934857"/>
                  <a:gd name="connsiteY24" fmla="*/ 188686 h 333829"/>
                  <a:gd name="connsiteX25" fmla="*/ 1959429 w 4934857"/>
                  <a:gd name="connsiteY25" fmla="*/ 203200 h 333829"/>
                  <a:gd name="connsiteX26" fmla="*/ 1770743 w 4934857"/>
                  <a:gd name="connsiteY26" fmla="*/ 217714 h 333829"/>
                  <a:gd name="connsiteX27" fmla="*/ 1509486 w 4934857"/>
                  <a:gd name="connsiteY27" fmla="*/ 217714 h 333829"/>
                  <a:gd name="connsiteX28" fmla="*/ 1335315 w 4934857"/>
                  <a:gd name="connsiteY28" fmla="*/ 232229 h 333829"/>
                  <a:gd name="connsiteX29" fmla="*/ 1059543 w 4934857"/>
                  <a:gd name="connsiteY29" fmla="*/ 246743 h 333829"/>
                  <a:gd name="connsiteX30" fmla="*/ 667657 w 4934857"/>
                  <a:gd name="connsiteY30" fmla="*/ 261257 h 333829"/>
                  <a:gd name="connsiteX31" fmla="*/ 449943 w 4934857"/>
                  <a:gd name="connsiteY31" fmla="*/ 290286 h 333829"/>
                  <a:gd name="connsiteX32" fmla="*/ 261257 w 4934857"/>
                  <a:gd name="connsiteY32" fmla="*/ 290286 h 333829"/>
                  <a:gd name="connsiteX33" fmla="*/ 87086 w 4934857"/>
                  <a:gd name="connsiteY33" fmla="*/ 304800 h 333829"/>
                  <a:gd name="connsiteX34" fmla="*/ 0 w 4934857"/>
                  <a:gd name="connsiteY34" fmla="*/ 333829 h 333829"/>
                  <a:gd name="connsiteX35" fmla="*/ 14515 w 4934857"/>
                  <a:gd name="connsiteY35" fmla="*/ 116114 h 3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34857" h="333829">
                    <a:moveTo>
                      <a:pt x="14515" y="116114"/>
                    </a:moveTo>
                    <a:lnTo>
                      <a:pt x="420915" y="101600"/>
                    </a:lnTo>
                    <a:lnTo>
                      <a:pt x="812800" y="87086"/>
                    </a:lnTo>
                    <a:lnTo>
                      <a:pt x="1509486" y="29029"/>
                    </a:lnTo>
                    <a:lnTo>
                      <a:pt x="2002972" y="14514"/>
                    </a:lnTo>
                    <a:lnTo>
                      <a:pt x="2467429" y="0"/>
                    </a:lnTo>
                    <a:lnTo>
                      <a:pt x="2815772" y="0"/>
                    </a:lnTo>
                    <a:lnTo>
                      <a:pt x="3352800" y="0"/>
                    </a:lnTo>
                    <a:lnTo>
                      <a:pt x="3585029" y="43543"/>
                    </a:lnTo>
                    <a:lnTo>
                      <a:pt x="3773715" y="43543"/>
                    </a:lnTo>
                    <a:lnTo>
                      <a:pt x="4005943" y="72572"/>
                    </a:lnTo>
                    <a:lnTo>
                      <a:pt x="4412343" y="101600"/>
                    </a:lnTo>
                    <a:lnTo>
                      <a:pt x="4615543" y="101600"/>
                    </a:lnTo>
                    <a:lnTo>
                      <a:pt x="4862286" y="116114"/>
                    </a:lnTo>
                    <a:lnTo>
                      <a:pt x="4934857" y="145143"/>
                    </a:lnTo>
                    <a:lnTo>
                      <a:pt x="4934857" y="319314"/>
                    </a:lnTo>
                    <a:lnTo>
                      <a:pt x="4717143" y="304800"/>
                    </a:lnTo>
                    <a:lnTo>
                      <a:pt x="4325257" y="261257"/>
                    </a:lnTo>
                    <a:lnTo>
                      <a:pt x="3991429" y="232229"/>
                    </a:lnTo>
                    <a:lnTo>
                      <a:pt x="3628572" y="217714"/>
                    </a:lnTo>
                    <a:lnTo>
                      <a:pt x="3251200" y="203200"/>
                    </a:lnTo>
                    <a:lnTo>
                      <a:pt x="2931886" y="188686"/>
                    </a:lnTo>
                    <a:lnTo>
                      <a:pt x="2714172" y="188686"/>
                    </a:lnTo>
                    <a:lnTo>
                      <a:pt x="2438400" y="188686"/>
                    </a:lnTo>
                    <a:lnTo>
                      <a:pt x="2278743" y="188686"/>
                    </a:lnTo>
                    <a:lnTo>
                      <a:pt x="1959429" y="203200"/>
                    </a:lnTo>
                    <a:lnTo>
                      <a:pt x="1770743" y="217714"/>
                    </a:lnTo>
                    <a:lnTo>
                      <a:pt x="1509486" y="217714"/>
                    </a:lnTo>
                    <a:lnTo>
                      <a:pt x="1335315" y="232229"/>
                    </a:lnTo>
                    <a:lnTo>
                      <a:pt x="1059543" y="246743"/>
                    </a:lnTo>
                    <a:lnTo>
                      <a:pt x="667657" y="261257"/>
                    </a:lnTo>
                    <a:lnTo>
                      <a:pt x="449943" y="290286"/>
                    </a:lnTo>
                    <a:lnTo>
                      <a:pt x="261257" y="290286"/>
                    </a:lnTo>
                    <a:lnTo>
                      <a:pt x="87086" y="304800"/>
                    </a:lnTo>
                    <a:lnTo>
                      <a:pt x="0" y="333829"/>
                    </a:lnTo>
                    <a:lnTo>
                      <a:pt x="14515" y="116114"/>
                    </a:lnTo>
                    <a:close/>
                  </a:path>
                </a:pathLst>
              </a:custGeom>
              <a:solidFill>
                <a:schemeClr val="accent2">
                  <a:lumMod val="20000"/>
                  <a:lumOff val="80000"/>
                  <a:alpha val="80000"/>
                </a:scheme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
                <a:extLst>
                  <a:ext uri="{FF2B5EF4-FFF2-40B4-BE49-F238E27FC236}">
                    <a16:creationId xmlns:a16="http://schemas.microsoft.com/office/drawing/2014/main" id="{4DF30853-4E27-E239-F9AC-3AB3E26F8ED1}"/>
                  </a:ext>
                </a:extLst>
              </p:cNvPr>
              <p:cNvSpPr/>
              <p:nvPr/>
            </p:nvSpPr>
            <p:spPr>
              <a:xfrm>
                <a:off x="8698147" y="4535206"/>
                <a:ext cx="2714134" cy="278260"/>
              </a:xfrm>
              <a:custGeom>
                <a:avLst/>
                <a:gdLst>
                  <a:gd name="connsiteX0" fmla="*/ 0 w 4920343"/>
                  <a:gd name="connsiteY0" fmla="*/ 420914 h 435428"/>
                  <a:gd name="connsiteX1" fmla="*/ 0 w 4920343"/>
                  <a:gd name="connsiteY1" fmla="*/ 145143 h 435428"/>
                  <a:gd name="connsiteX2" fmla="*/ 435429 w 4920343"/>
                  <a:gd name="connsiteY2" fmla="*/ 101600 h 435428"/>
                  <a:gd name="connsiteX3" fmla="*/ 696686 w 4920343"/>
                  <a:gd name="connsiteY3" fmla="*/ 72571 h 435428"/>
                  <a:gd name="connsiteX4" fmla="*/ 986972 w 4920343"/>
                  <a:gd name="connsiteY4" fmla="*/ 58057 h 435428"/>
                  <a:gd name="connsiteX5" fmla="*/ 1291772 w 4920343"/>
                  <a:gd name="connsiteY5" fmla="*/ 43543 h 435428"/>
                  <a:gd name="connsiteX6" fmla="*/ 1727200 w 4920343"/>
                  <a:gd name="connsiteY6" fmla="*/ 14514 h 435428"/>
                  <a:gd name="connsiteX7" fmla="*/ 2061029 w 4920343"/>
                  <a:gd name="connsiteY7" fmla="*/ 14514 h 435428"/>
                  <a:gd name="connsiteX8" fmla="*/ 2540000 w 4920343"/>
                  <a:gd name="connsiteY8" fmla="*/ 0 h 435428"/>
                  <a:gd name="connsiteX9" fmla="*/ 3207657 w 4920343"/>
                  <a:gd name="connsiteY9" fmla="*/ 14514 h 435428"/>
                  <a:gd name="connsiteX10" fmla="*/ 3730172 w 4920343"/>
                  <a:gd name="connsiteY10" fmla="*/ 43543 h 435428"/>
                  <a:gd name="connsiteX11" fmla="*/ 4093029 w 4920343"/>
                  <a:gd name="connsiteY11" fmla="*/ 72571 h 435428"/>
                  <a:gd name="connsiteX12" fmla="*/ 4572000 w 4920343"/>
                  <a:gd name="connsiteY12" fmla="*/ 101600 h 435428"/>
                  <a:gd name="connsiteX13" fmla="*/ 4920343 w 4920343"/>
                  <a:gd name="connsiteY13" fmla="*/ 130628 h 435428"/>
                  <a:gd name="connsiteX14" fmla="*/ 4905829 w 4920343"/>
                  <a:gd name="connsiteY14" fmla="*/ 435428 h 435428"/>
                  <a:gd name="connsiteX15" fmla="*/ 4644572 w 4920343"/>
                  <a:gd name="connsiteY15" fmla="*/ 420914 h 435428"/>
                  <a:gd name="connsiteX16" fmla="*/ 4513943 w 4920343"/>
                  <a:gd name="connsiteY16" fmla="*/ 420914 h 435428"/>
                  <a:gd name="connsiteX17" fmla="*/ 4296229 w 4920343"/>
                  <a:gd name="connsiteY17" fmla="*/ 377371 h 435428"/>
                  <a:gd name="connsiteX18" fmla="*/ 4049486 w 4920343"/>
                  <a:gd name="connsiteY18" fmla="*/ 377371 h 435428"/>
                  <a:gd name="connsiteX19" fmla="*/ 3744686 w 4920343"/>
                  <a:gd name="connsiteY19" fmla="*/ 348343 h 435428"/>
                  <a:gd name="connsiteX20" fmla="*/ 3352800 w 4920343"/>
                  <a:gd name="connsiteY20" fmla="*/ 319314 h 435428"/>
                  <a:gd name="connsiteX21" fmla="*/ 3077029 w 4920343"/>
                  <a:gd name="connsiteY21" fmla="*/ 319314 h 435428"/>
                  <a:gd name="connsiteX22" fmla="*/ 2830286 w 4920343"/>
                  <a:gd name="connsiteY22" fmla="*/ 304800 h 435428"/>
                  <a:gd name="connsiteX23" fmla="*/ 2656115 w 4920343"/>
                  <a:gd name="connsiteY23" fmla="*/ 304800 h 435428"/>
                  <a:gd name="connsiteX24" fmla="*/ 2496457 w 4920343"/>
                  <a:gd name="connsiteY24" fmla="*/ 304800 h 435428"/>
                  <a:gd name="connsiteX25" fmla="*/ 2264229 w 4920343"/>
                  <a:gd name="connsiteY25" fmla="*/ 304800 h 435428"/>
                  <a:gd name="connsiteX26" fmla="*/ 1611086 w 4920343"/>
                  <a:gd name="connsiteY26" fmla="*/ 333828 h 435428"/>
                  <a:gd name="connsiteX27" fmla="*/ 1248229 w 4920343"/>
                  <a:gd name="connsiteY27" fmla="*/ 333828 h 435428"/>
                  <a:gd name="connsiteX28" fmla="*/ 1016000 w 4920343"/>
                  <a:gd name="connsiteY28" fmla="*/ 348343 h 435428"/>
                  <a:gd name="connsiteX29" fmla="*/ 667657 w 4920343"/>
                  <a:gd name="connsiteY29" fmla="*/ 377371 h 435428"/>
                  <a:gd name="connsiteX30" fmla="*/ 304800 w 4920343"/>
                  <a:gd name="connsiteY30" fmla="*/ 391886 h 435428"/>
                  <a:gd name="connsiteX31" fmla="*/ 130629 w 4920343"/>
                  <a:gd name="connsiteY31" fmla="*/ 406400 h 435428"/>
                  <a:gd name="connsiteX32" fmla="*/ 0 w 4920343"/>
                  <a:gd name="connsiteY32" fmla="*/ 420914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0343" h="435428">
                    <a:moveTo>
                      <a:pt x="0" y="420914"/>
                    </a:moveTo>
                    <a:lnTo>
                      <a:pt x="0" y="145143"/>
                    </a:lnTo>
                    <a:lnTo>
                      <a:pt x="435429" y="101600"/>
                    </a:lnTo>
                    <a:lnTo>
                      <a:pt x="696686" y="72571"/>
                    </a:lnTo>
                    <a:lnTo>
                      <a:pt x="986972" y="58057"/>
                    </a:lnTo>
                    <a:lnTo>
                      <a:pt x="1291772" y="43543"/>
                    </a:lnTo>
                    <a:lnTo>
                      <a:pt x="1727200" y="14514"/>
                    </a:lnTo>
                    <a:lnTo>
                      <a:pt x="2061029" y="14514"/>
                    </a:lnTo>
                    <a:lnTo>
                      <a:pt x="2540000" y="0"/>
                    </a:lnTo>
                    <a:lnTo>
                      <a:pt x="3207657" y="14514"/>
                    </a:lnTo>
                    <a:lnTo>
                      <a:pt x="3730172" y="43543"/>
                    </a:lnTo>
                    <a:lnTo>
                      <a:pt x="4093029" y="72571"/>
                    </a:lnTo>
                    <a:lnTo>
                      <a:pt x="4572000" y="101600"/>
                    </a:lnTo>
                    <a:lnTo>
                      <a:pt x="4920343" y="130628"/>
                    </a:lnTo>
                    <a:lnTo>
                      <a:pt x="4905829" y="435428"/>
                    </a:lnTo>
                    <a:lnTo>
                      <a:pt x="4644572" y="420914"/>
                    </a:lnTo>
                    <a:lnTo>
                      <a:pt x="4513943" y="420914"/>
                    </a:lnTo>
                    <a:lnTo>
                      <a:pt x="4296229" y="377371"/>
                    </a:lnTo>
                    <a:lnTo>
                      <a:pt x="4049486" y="377371"/>
                    </a:lnTo>
                    <a:lnTo>
                      <a:pt x="3744686" y="348343"/>
                    </a:lnTo>
                    <a:lnTo>
                      <a:pt x="3352800" y="319314"/>
                    </a:lnTo>
                    <a:lnTo>
                      <a:pt x="3077029" y="319314"/>
                    </a:lnTo>
                    <a:lnTo>
                      <a:pt x="2830286" y="304800"/>
                    </a:lnTo>
                    <a:lnTo>
                      <a:pt x="2656115" y="304800"/>
                    </a:lnTo>
                    <a:lnTo>
                      <a:pt x="2496457" y="304800"/>
                    </a:lnTo>
                    <a:lnTo>
                      <a:pt x="2264229" y="304800"/>
                    </a:lnTo>
                    <a:lnTo>
                      <a:pt x="1611086" y="333828"/>
                    </a:lnTo>
                    <a:lnTo>
                      <a:pt x="1248229" y="333828"/>
                    </a:lnTo>
                    <a:lnTo>
                      <a:pt x="1016000" y="348343"/>
                    </a:lnTo>
                    <a:lnTo>
                      <a:pt x="667657" y="377371"/>
                    </a:lnTo>
                    <a:lnTo>
                      <a:pt x="304800" y="391886"/>
                    </a:lnTo>
                    <a:lnTo>
                      <a:pt x="130629" y="406400"/>
                    </a:lnTo>
                    <a:lnTo>
                      <a:pt x="0" y="420914"/>
                    </a:lnTo>
                    <a:close/>
                  </a:path>
                </a:pathLst>
              </a:custGeom>
              <a:solidFill>
                <a:srgbClr val="FF0000">
                  <a:alpha val="80000"/>
                </a:srgb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9">
                <a:extLst>
                  <a:ext uri="{FF2B5EF4-FFF2-40B4-BE49-F238E27FC236}">
                    <a16:creationId xmlns:a16="http://schemas.microsoft.com/office/drawing/2014/main" id="{9DA06CEE-3381-12B9-6AB7-25E1B4FF8F76}"/>
                  </a:ext>
                </a:extLst>
              </p:cNvPr>
              <p:cNvSpPr/>
              <p:nvPr/>
            </p:nvSpPr>
            <p:spPr>
              <a:xfrm>
                <a:off x="8692893" y="4723681"/>
                <a:ext cx="2724642" cy="390188"/>
              </a:xfrm>
              <a:custGeom>
                <a:avLst/>
                <a:gdLst>
                  <a:gd name="connsiteX0" fmla="*/ 0 w 4939393"/>
                  <a:gd name="connsiteY0" fmla="*/ 122464 h 889907"/>
                  <a:gd name="connsiteX1" fmla="*/ 0 w 4939393"/>
                  <a:gd name="connsiteY1" fmla="*/ 889907 h 889907"/>
                  <a:gd name="connsiteX2" fmla="*/ 4939393 w 4939393"/>
                  <a:gd name="connsiteY2" fmla="*/ 889907 h 889907"/>
                  <a:gd name="connsiteX3" fmla="*/ 4906735 w 4939393"/>
                  <a:gd name="connsiteY3" fmla="*/ 130628 h 889907"/>
                  <a:gd name="connsiteX4" fmla="*/ 4596493 w 4939393"/>
                  <a:gd name="connsiteY4" fmla="*/ 106136 h 889907"/>
                  <a:gd name="connsiteX5" fmla="*/ 4204607 w 4939393"/>
                  <a:gd name="connsiteY5" fmla="*/ 73478 h 889907"/>
                  <a:gd name="connsiteX6" fmla="*/ 3690257 w 4939393"/>
                  <a:gd name="connsiteY6" fmla="*/ 32657 h 889907"/>
                  <a:gd name="connsiteX7" fmla="*/ 3282043 w 4939393"/>
                  <a:gd name="connsiteY7" fmla="*/ 16328 h 889907"/>
                  <a:gd name="connsiteX8" fmla="*/ 2914650 w 4939393"/>
                  <a:gd name="connsiteY8" fmla="*/ 0 h 889907"/>
                  <a:gd name="connsiteX9" fmla="*/ 2514600 w 4939393"/>
                  <a:gd name="connsiteY9" fmla="*/ 0 h 889907"/>
                  <a:gd name="connsiteX10" fmla="*/ 2057400 w 4939393"/>
                  <a:gd name="connsiteY10" fmla="*/ 8164 h 889907"/>
                  <a:gd name="connsiteX11" fmla="*/ 1763485 w 4939393"/>
                  <a:gd name="connsiteY11" fmla="*/ 24493 h 889907"/>
                  <a:gd name="connsiteX12" fmla="*/ 1436914 w 4939393"/>
                  <a:gd name="connsiteY12" fmla="*/ 32657 h 889907"/>
                  <a:gd name="connsiteX13" fmla="*/ 1183821 w 4939393"/>
                  <a:gd name="connsiteY13" fmla="*/ 48986 h 889907"/>
                  <a:gd name="connsiteX14" fmla="*/ 930728 w 4939393"/>
                  <a:gd name="connsiteY14" fmla="*/ 57150 h 889907"/>
                  <a:gd name="connsiteX15" fmla="*/ 693964 w 4939393"/>
                  <a:gd name="connsiteY15" fmla="*/ 81643 h 889907"/>
                  <a:gd name="connsiteX16" fmla="*/ 359228 w 4939393"/>
                  <a:gd name="connsiteY16" fmla="*/ 106136 h 889907"/>
                  <a:gd name="connsiteX17" fmla="*/ 0 w 4939393"/>
                  <a:gd name="connsiteY17" fmla="*/ 122464 h 8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39393" h="889907">
                    <a:moveTo>
                      <a:pt x="0" y="122464"/>
                    </a:moveTo>
                    <a:lnTo>
                      <a:pt x="0" y="889907"/>
                    </a:lnTo>
                    <a:lnTo>
                      <a:pt x="4939393" y="889907"/>
                    </a:lnTo>
                    <a:lnTo>
                      <a:pt x="4906735" y="130628"/>
                    </a:lnTo>
                    <a:lnTo>
                      <a:pt x="4596493" y="106136"/>
                    </a:lnTo>
                    <a:lnTo>
                      <a:pt x="4204607" y="73478"/>
                    </a:lnTo>
                    <a:lnTo>
                      <a:pt x="3690257" y="32657"/>
                    </a:lnTo>
                    <a:lnTo>
                      <a:pt x="3282043" y="16328"/>
                    </a:lnTo>
                    <a:lnTo>
                      <a:pt x="2914650" y="0"/>
                    </a:lnTo>
                    <a:lnTo>
                      <a:pt x="2514600" y="0"/>
                    </a:lnTo>
                    <a:lnTo>
                      <a:pt x="2057400" y="8164"/>
                    </a:lnTo>
                    <a:lnTo>
                      <a:pt x="1763485" y="24493"/>
                    </a:lnTo>
                    <a:lnTo>
                      <a:pt x="1436914" y="32657"/>
                    </a:lnTo>
                    <a:lnTo>
                      <a:pt x="1183821" y="48986"/>
                    </a:lnTo>
                    <a:lnTo>
                      <a:pt x="930728" y="57150"/>
                    </a:lnTo>
                    <a:lnTo>
                      <a:pt x="693964" y="81643"/>
                    </a:lnTo>
                    <a:lnTo>
                      <a:pt x="359228" y="106136"/>
                    </a:lnTo>
                    <a:lnTo>
                      <a:pt x="0" y="122464"/>
                    </a:lnTo>
                    <a:close/>
                  </a:path>
                </a:pathLst>
              </a:custGeom>
              <a:solidFill>
                <a:schemeClr val="accent4">
                  <a:lumMod val="40000"/>
                  <a:lumOff val="60000"/>
                  <a:alpha val="80000"/>
                </a:scheme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2">
                <a:extLst>
                  <a:ext uri="{FF2B5EF4-FFF2-40B4-BE49-F238E27FC236}">
                    <a16:creationId xmlns:a16="http://schemas.microsoft.com/office/drawing/2014/main" id="{BEDBAC55-6B55-A5BC-7326-054EA6F399E3}"/>
                  </a:ext>
                </a:extLst>
              </p:cNvPr>
              <p:cNvSpPr/>
              <p:nvPr/>
            </p:nvSpPr>
            <p:spPr>
              <a:xfrm>
                <a:off x="8712907" y="4337734"/>
                <a:ext cx="2714134" cy="278260"/>
              </a:xfrm>
              <a:custGeom>
                <a:avLst/>
                <a:gdLst>
                  <a:gd name="connsiteX0" fmla="*/ 0 w 4920343"/>
                  <a:gd name="connsiteY0" fmla="*/ 420914 h 435428"/>
                  <a:gd name="connsiteX1" fmla="*/ 0 w 4920343"/>
                  <a:gd name="connsiteY1" fmla="*/ 145143 h 435428"/>
                  <a:gd name="connsiteX2" fmla="*/ 435429 w 4920343"/>
                  <a:gd name="connsiteY2" fmla="*/ 101600 h 435428"/>
                  <a:gd name="connsiteX3" fmla="*/ 696686 w 4920343"/>
                  <a:gd name="connsiteY3" fmla="*/ 72571 h 435428"/>
                  <a:gd name="connsiteX4" fmla="*/ 986972 w 4920343"/>
                  <a:gd name="connsiteY4" fmla="*/ 58057 h 435428"/>
                  <a:gd name="connsiteX5" fmla="*/ 1291772 w 4920343"/>
                  <a:gd name="connsiteY5" fmla="*/ 43543 h 435428"/>
                  <a:gd name="connsiteX6" fmla="*/ 1727200 w 4920343"/>
                  <a:gd name="connsiteY6" fmla="*/ 14514 h 435428"/>
                  <a:gd name="connsiteX7" fmla="*/ 2061029 w 4920343"/>
                  <a:gd name="connsiteY7" fmla="*/ 14514 h 435428"/>
                  <a:gd name="connsiteX8" fmla="*/ 2540000 w 4920343"/>
                  <a:gd name="connsiteY8" fmla="*/ 0 h 435428"/>
                  <a:gd name="connsiteX9" fmla="*/ 3207657 w 4920343"/>
                  <a:gd name="connsiteY9" fmla="*/ 14514 h 435428"/>
                  <a:gd name="connsiteX10" fmla="*/ 3730172 w 4920343"/>
                  <a:gd name="connsiteY10" fmla="*/ 43543 h 435428"/>
                  <a:gd name="connsiteX11" fmla="*/ 4093029 w 4920343"/>
                  <a:gd name="connsiteY11" fmla="*/ 72571 h 435428"/>
                  <a:gd name="connsiteX12" fmla="*/ 4572000 w 4920343"/>
                  <a:gd name="connsiteY12" fmla="*/ 101600 h 435428"/>
                  <a:gd name="connsiteX13" fmla="*/ 4920343 w 4920343"/>
                  <a:gd name="connsiteY13" fmla="*/ 130628 h 435428"/>
                  <a:gd name="connsiteX14" fmla="*/ 4905829 w 4920343"/>
                  <a:gd name="connsiteY14" fmla="*/ 435428 h 435428"/>
                  <a:gd name="connsiteX15" fmla="*/ 4644572 w 4920343"/>
                  <a:gd name="connsiteY15" fmla="*/ 420914 h 435428"/>
                  <a:gd name="connsiteX16" fmla="*/ 4513943 w 4920343"/>
                  <a:gd name="connsiteY16" fmla="*/ 420914 h 435428"/>
                  <a:gd name="connsiteX17" fmla="*/ 4296229 w 4920343"/>
                  <a:gd name="connsiteY17" fmla="*/ 377371 h 435428"/>
                  <a:gd name="connsiteX18" fmla="*/ 4049486 w 4920343"/>
                  <a:gd name="connsiteY18" fmla="*/ 377371 h 435428"/>
                  <a:gd name="connsiteX19" fmla="*/ 3744686 w 4920343"/>
                  <a:gd name="connsiteY19" fmla="*/ 348343 h 435428"/>
                  <a:gd name="connsiteX20" fmla="*/ 3352800 w 4920343"/>
                  <a:gd name="connsiteY20" fmla="*/ 319314 h 435428"/>
                  <a:gd name="connsiteX21" fmla="*/ 3077029 w 4920343"/>
                  <a:gd name="connsiteY21" fmla="*/ 319314 h 435428"/>
                  <a:gd name="connsiteX22" fmla="*/ 2830286 w 4920343"/>
                  <a:gd name="connsiteY22" fmla="*/ 304800 h 435428"/>
                  <a:gd name="connsiteX23" fmla="*/ 2656115 w 4920343"/>
                  <a:gd name="connsiteY23" fmla="*/ 304800 h 435428"/>
                  <a:gd name="connsiteX24" fmla="*/ 2496457 w 4920343"/>
                  <a:gd name="connsiteY24" fmla="*/ 304800 h 435428"/>
                  <a:gd name="connsiteX25" fmla="*/ 2264229 w 4920343"/>
                  <a:gd name="connsiteY25" fmla="*/ 304800 h 435428"/>
                  <a:gd name="connsiteX26" fmla="*/ 1611086 w 4920343"/>
                  <a:gd name="connsiteY26" fmla="*/ 333828 h 435428"/>
                  <a:gd name="connsiteX27" fmla="*/ 1248229 w 4920343"/>
                  <a:gd name="connsiteY27" fmla="*/ 333828 h 435428"/>
                  <a:gd name="connsiteX28" fmla="*/ 1016000 w 4920343"/>
                  <a:gd name="connsiteY28" fmla="*/ 348343 h 435428"/>
                  <a:gd name="connsiteX29" fmla="*/ 667657 w 4920343"/>
                  <a:gd name="connsiteY29" fmla="*/ 377371 h 435428"/>
                  <a:gd name="connsiteX30" fmla="*/ 304800 w 4920343"/>
                  <a:gd name="connsiteY30" fmla="*/ 391886 h 435428"/>
                  <a:gd name="connsiteX31" fmla="*/ 130629 w 4920343"/>
                  <a:gd name="connsiteY31" fmla="*/ 406400 h 435428"/>
                  <a:gd name="connsiteX32" fmla="*/ 0 w 4920343"/>
                  <a:gd name="connsiteY32" fmla="*/ 420914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0343" h="435428">
                    <a:moveTo>
                      <a:pt x="0" y="420914"/>
                    </a:moveTo>
                    <a:lnTo>
                      <a:pt x="0" y="145143"/>
                    </a:lnTo>
                    <a:lnTo>
                      <a:pt x="435429" y="101600"/>
                    </a:lnTo>
                    <a:lnTo>
                      <a:pt x="696686" y="72571"/>
                    </a:lnTo>
                    <a:lnTo>
                      <a:pt x="986972" y="58057"/>
                    </a:lnTo>
                    <a:lnTo>
                      <a:pt x="1291772" y="43543"/>
                    </a:lnTo>
                    <a:lnTo>
                      <a:pt x="1727200" y="14514"/>
                    </a:lnTo>
                    <a:lnTo>
                      <a:pt x="2061029" y="14514"/>
                    </a:lnTo>
                    <a:lnTo>
                      <a:pt x="2540000" y="0"/>
                    </a:lnTo>
                    <a:lnTo>
                      <a:pt x="3207657" y="14514"/>
                    </a:lnTo>
                    <a:lnTo>
                      <a:pt x="3730172" y="43543"/>
                    </a:lnTo>
                    <a:lnTo>
                      <a:pt x="4093029" y="72571"/>
                    </a:lnTo>
                    <a:lnTo>
                      <a:pt x="4572000" y="101600"/>
                    </a:lnTo>
                    <a:lnTo>
                      <a:pt x="4920343" y="130628"/>
                    </a:lnTo>
                    <a:lnTo>
                      <a:pt x="4905829" y="435428"/>
                    </a:lnTo>
                    <a:lnTo>
                      <a:pt x="4644572" y="420914"/>
                    </a:lnTo>
                    <a:lnTo>
                      <a:pt x="4513943" y="420914"/>
                    </a:lnTo>
                    <a:lnTo>
                      <a:pt x="4296229" y="377371"/>
                    </a:lnTo>
                    <a:lnTo>
                      <a:pt x="4049486" y="377371"/>
                    </a:lnTo>
                    <a:lnTo>
                      <a:pt x="3744686" y="348343"/>
                    </a:lnTo>
                    <a:lnTo>
                      <a:pt x="3352800" y="319314"/>
                    </a:lnTo>
                    <a:lnTo>
                      <a:pt x="3077029" y="319314"/>
                    </a:lnTo>
                    <a:lnTo>
                      <a:pt x="2830286" y="304800"/>
                    </a:lnTo>
                    <a:lnTo>
                      <a:pt x="2656115" y="304800"/>
                    </a:lnTo>
                    <a:lnTo>
                      <a:pt x="2496457" y="304800"/>
                    </a:lnTo>
                    <a:lnTo>
                      <a:pt x="2264229" y="304800"/>
                    </a:lnTo>
                    <a:lnTo>
                      <a:pt x="1611086" y="333828"/>
                    </a:lnTo>
                    <a:lnTo>
                      <a:pt x="1248229" y="333828"/>
                    </a:lnTo>
                    <a:lnTo>
                      <a:pt x="1016000" y="348343"/>
                    </a:lnTo>
                    <a:lnTo>
                      <a:pt x="667657" y="377371"/>
                    </a:lnTo>
                    <a:lnTo>
                      <a:pt x="304800" y="391886"/>
                    </a:lnTo>
                    <a:lnTo>
                      <a:pt x="130629" y="406400"/>
                    </a:lnTo>
                    <a:lnTo>
                      <a:pt x="0" y="420914"/>
                    </a:lnTo>
                    <a:close/>
                  </a:path>
                </a:pathLst>
              </a:custGeom>
              <a:solidFill>
                <a:schemeClr val="accent4">
                  <a:alpha val="80000"/>
                </a:scheme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263C007-5AFD-6A77-2F95-5F3499C9CDD9}"/>
                  </a:ext>
                </a:extLst>
              </p:cNvPr>
              <p:cNvCxnSpPr>
                <a:cxnSpLocks/>
              </p:cNvCxnSpPr>
              <p:nvPr/>
            </p:nvCxnSpPr>
            <p:spPr>
              <a:xfrm>
                <a:off x="8696894" y="5113869"/>
                <a:ext cx="2746159" cy="0"/>
              </a:xfrm>
              <a:prstGeom prst="line">
                <a:avLst/>
              </a:prstGeom>
              <a:ln w="228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6">
                <a:extLst>
                  <a:ext uri="{FF2B5EF4-FFF2-40B4-BE49-F238E27FC236}">
                    <a16:creationId xmlns:a16="http://schemas.microsoft.com/office/drawing/2014/main" id="{8BFD9588-A7FC-7994-2893-80D5B013CCCA}"/>
                  </a:ext>
                </a:extLst>
              </p:cNvPr>
              <p:cNvSpPr/>
              <p:nvPr/>
            </p:nvSpPr>
            <p:spPr>
              <a:xfrm>
                <a:off x="8696894" y="4217157"/>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7">
                <a:extLst>
                  <a:ext uri="{FF2B5EF4-FFF2-40B4-BE49-F238E27FC236}">
                    <a16:creationId xmlns:a16="http://schemas.microsoft.com/office/drawing/2014/main" id="{AAC6F092-47AB-6E2C-903E-E3A9CE535BC3}"/>
                  </a:ext>
                </a:extLst>
              </p:cNvPr>
              <p:cNvSpPr/>
              <p:nvPr/>
            </p:nvSpPr>
            <p:spPr>
              <a:xfrm>
                <a:off x="8700899" y="4333099"/>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8">
                <a:extLst>
                  <a:ext uri="{FF2B5EF4-FFF2-40B4-BE49-F238E27FC236}">
                    <a16:creationId xmlns:a16="http://schemas.microsoft.com/office/drawing/2014/main" id="{842680E2-A664-D898-D54B-BD937E96BF41}"/>
                  </a:ext>
                </a:extLst>
              </p:cNvPr>
              <p:cNvSpPr/>
              <p:nvPr/>
            </p:nvSpPr>
            <p:spPr>
              <a:xfrm>
                <a:off x="8692893" y="4537153"/>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40641D67-E480-3D8C-15FF-A3DD375DD5AF}"/>
                  </a:ext>
                </a:extLst>
              </p:cNvPr>
              <p:cNvSpPr/>
              <p:nvPr/>
            </p:nvSpPr>
            <p:spPr>
              <a:xfrm>
                <a:off x="8696034" y="4722422"/>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3F91C6A-8BC9-9C92-D22D-5FF4E1BCCBC7}"/>
                  </a:ext>
                </a:extLst>
              </p:cNvPr>
              <p:cNvCxnSpPr>
                <a:cxnSpLocks/>
              </p:cNvCxnSpPr>
              <p:nvPr/>
            </p:nvCxnSpPr>
            <p:spPr>
              <a:xfrm flipH="1">
                <a:off x="10051565" y="4743331"/>
                <a:ext cx="114102" cy="1248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365DC4-8DA4-A373-ACD3-DB45CCFEDE28}"/>
                  </a:ext>
                </a:extLst>
              </p:cNvPr>
              <p:cNvPicPr>
                <a:picLocks noChangeAspect="1"/>
              </p:cNvPicPr>
              <p:nvPr/>
            </p:nvPicPr>
            <p:blipFill rotWithShape="1">
              <a:blip r:embed="rId4">
                <a:extLst>
                  <a:ext uri="{BEBA8EAE-BF5A-486C-A8C5-ECC9F3942E4B}">
                    <a14:imgProps xmlns:a14="http://schemas.microsoft.com/office/drawing/2010/main">
                      <a14:imgLayer>
                        <a14:imgEffect>
                          <a14:backgroundRemoval t="7037" b="96296" l="33750" r="66042">
                            <a14:foregroundMark x1="47708" y1="10370" x2="47708" y2="10370"/>
                            <a14:foregroundMark x1="49375" y1="10370" x2="49375" y2="10370"/>
                            <a14:foregroundMark x1="50000" y1="8519" x2="50000" y2="8519"/>
                            <a14:foregroundMark x1="49375" y1="7407" x2="49375" y2="7407"/>
                            <a14:foregroundMark x1="47708" y1="96296" x2="47708" y2="96296"/>
                          </a14:backgroundRemoval>
                        </a14:imgEffect>
                      </a14:imgLayer>
                    </a14:imgProps>
                  </a:ext>
                </a:extLst>
              </a:blip>
              <a:srcRect l="30134" r="29853"/>
              <a:stretch/>
            </p:blipFill>
            <p:spPr>
              <a:xfrm>
                <a:off x="9957477" y="4845674"/>
                <a:ext cx="188176" cy="264537"/>
              </a:xfrm>
              <a:prstGeom prst="rect">
                <a:avLst/>
              </a:prstGeom>
            </p:spPr>
          </p:pic>
          <p:cxnSp>
            <p:nvCxnSpPr>
              <p:cNvPr id="19" name="Straight Arrow Connector 18">
                <a:extLst>
                  <a:ext uri="{FF2B5EF4-FFF2-40B4-BE49-F238E27FC236}">
                    <a16:creationId xmlns:a16="http://schemas.microsoft.com/office/drawing/2014/main" id="{DB863E01-FA7A-136C-D7F4-BD95330B948F}"/>
                  </a:ext>
                </a:extLst>
              </p:cNvPr>
              <p:cNvCxnSpPr>
                <a:cxnSpLocks/>
              </p:cNvCxnSpPr>
              <p:nvPr/>
            </p:nvCxnSpPr>
            <p:spPr>
              <a:xfrm flipH="1">
                <a:off x="10164973" y="4557374"/>
                <a:ext cx="46168" cy="1778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CC59F86-A29C-85F2-8578-2C379BEEDB3F}"/>
                  </a:ext>
                </a:extLst>
              </p:cNvPr>
              <p:cNvCxnSpPr>
                <a:cxnSpLocks/>
              </p:cNvCxnSpPr>
              <p:nvPr/>
            </p:nvCxnSpPr>
            <p:spPr>
              <a:xfrm flipH="1">
                <a:off x="10217297" y="4337734"/>
                <a:ext cx="176831" cy="198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8DF378-D194-D5B7-B794-1EF9B64D4DB5}"/>
                  </a:ext>
                </a:extLst>
              </p:cNvPr>
              <p:cNvCxnSpPr>
                <a:cxnSpLocks/>
              </p:cNvCxnSpPr>
              <p:nvPr/>
            </p:nvCxnSpPr>
            <p:spPr>
              <a:xfrm flipH="1">
                <a:off x="10403626" y="4217154"/>
                <a:ext cx="31236" cy="1203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043568-A803-2B7C-0FB0-34639A8D36F5}"/>
                  </a:ext>
                </a:extLst>
              </p:cNvPr>
              <p:cNvCxnSpPr>
                <a:cxnSpLocks/>
              </p:cNvCxnSpPr>
              <p:nvPr/>
            </p:nvCxnSpPr>
            <p:spPr>
              <a:xfrm flipH="1">
                <a:off x="10436062" y="3730050"/>
                <a:ext cx="597194" cy="4884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16B5C35-AC2D-DF5B-7363-EE88A0943857}"/>
                  </a:ext>
                </a:extLst>
              </p:cNvPr>
              <p:cNvCxnSpPr>
                <a:cxnSpLocks/>
                <a:endCxn id="18" idx="0"/>
              </p:cNvCxnSpPr>
              <p:nvPr/>
            </p:nvCxnSpPr>
            <p:spPr>
              <a:xfrm>
                <a:off x="9985581" y="4738456"/>
                <a:ext cx="65984" cy="1072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1E36387-1BB9-8779-B156-395C52292286}"/>
                  </a:ext>
                </a:extLst>
              </p:cNvPr>
              <p:cNvCxnSpPr>
                <a:cxnSpLocks/>
              </p:cNvCxnSpPr>
              <p:nvPr/>
            </p:nvCxnSpPr>
            <p:spPr>
              <a:xfrm>
                <a:off x="9957477" y="4542914"/>
                <a:ext cx="28104" cy="2047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BF73581-57CF-901B-1240-97CD306228AC}"/>
                  </a:ext>
                </a:extLst>
              </p:cNvPr>
              <p:cNvCxnSpPr>
                <a:cxnSpLocks/>
              </p:cNvCxnSpPr>
              <p:nvPr/>
            </p:nvCxnSpPr>
            <p:spPr>
              <a:xfrm>
                <a:off x="9844070" y="4353443"/>
                <a:ext cx="127945" cy="193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86CE1A7-F76F-5D66-3170-84374EF59CF9}"/>
                  </a:ext>
                </a:extLst>
              </p:cNvPr>
              <p:cNvCxnSpPr>
                <a:cxnSpLocks/>
              </p:cNvCxnSpPr>
              <p:nvPr/>
            </p:nvCxnSpPr>
            <p:spPr>
              <a:xfrm>
                <a:off x="9828146" y="4217154"/>
                <a:ext cx="18222" cy="1327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4BAB699-BF41-ED4C-13B0-F02CC71C1BC5}"/>
                  </a:ext>
                </a:extLst>
              </p:cNvPr>
              <p:cNvCxnSpPr>
                <a:cxnSpLocks/>
              </p:cNvCxnSpPr>
              <p:nvPr/>
            </p:nvCxnSpPr>
            <p:spPr>
              <a:xfrm>
                <a:off x="9343224" y="3752994"/>
                <a:ext cx="482948" cy="472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Graphic 27" descr="Wireless router with solid fill">
              <a:extLst>
                <a:ext uri="{FF2B5EF4-FFF2-40B4-BE49-F238E27FC236}">
                  <a16:creationId xmlns:a16="http://schemas.microsoft.com/office/drawing/2014/main" id="{59F9328D-915B-5099-2133-F8220D379F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6016" y="2701850"/>
              <a:ext cx="1083826" cy="1083826"/>
            </a:xfrm>
            <a:prstGeom prst="rect">
              <a:avLst/>
            </a:prstGeom>
          </p:spPr>
        </p:pic>
        <p:pic>
          <p:nvPicPr>
            <p:cNvPr id="29" name="Graphic 28" descr="Wireless router with solid fill">
              <a:extLst>
                <a:ext uri="{FF2B5EF4-FFF2-40B4-BE49-F238E27FC236}">
                  <a16:creationId xmlns:a16="http://schemas.microsoft.com/office/drawing/2014/main" id="{77B31D0F-55C2-6A8A-E712-96A625672C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0078" y="2697344"/>
              <a:ext cx="1083826" cy="1083826"/>
            </a:xfrm>
            <a:prstGeom prst="rect">
              <a:avLst/>
            </a:prstGeom>
          </p:spPr>
        </p:pic>
      </p:grpSp>
      <p:sp>
        <p:nvSpPr>
          <p:cNvPr id="4" name="Rectangle 3">
            <a:extLst>
              <a:ext uri="{FF2B5EF4-FFF2-40B4-BE49-F238E27FC236}">
                <a16:creationId xmlns:a16="http://schemas.microsoft.com/office/drawing/2014/main" id="{028AB7C5-EDBB-CBF3-2E25-C4BBC90E83BE}"/>
              </a:ext>
            </a:extLst>
          </p:cNvPr>
          <p:cNvSpPr/>
          <p:nvPr/>
        </p:nvSpPr>
        <p:spPr>
          <a:xfrm>
            <a:off x="554736" y="4587313"/>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Use magnetic communication</a:t>
            </a:r>
          </a:p>
        </p:txBody>
      </p:sp>
    </p:spTree>
    <p:extLst>
      <p:ext uri="{BB962C8B-B14F-4D97-AF65-F5344CB8AC3E}">
        <p14:creationId xmlns:p14="http://schemas.microsoft.com/office/powerpoint/2010/main" val="26981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n holding cup">
            <a:extLst>
              <a:ext uri="{FF2B5EF4-FFF2-40B4-BE49-F238E27FC236}">
                <a16:creationId xmlns:a16="http://schemas.microsoft.com/office/drawing/2014/main" id="{7079259D-7F31-9C56-D07F-E6DC36CA3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6257" y="881116"/>
            <a:ext cx="2617543" cy="5915647"/>
          </a:xfrm>
          <a:prstGeom prst="rect">
            <a:avLst/>
          </a:prstGeom>
        </p:spPr>
      </p:pic>
      <p:sp>
        <p:nvSpPr>
          <p:cNvPr id="2" name="Title 1">
            <a:extLst>
              <a:ext uri="{FF2B5EF4-FFF2-40B4-BE49-F238E27FC236}">
                <a16:creationId xmlns:a16="http://schemas.microsoft.com/office/drawing/2014/main" id="{F8A214D0-20AA-0201-1012-69774CBB1B5F}"/>
              </a:ext>
            </a:extLst>
          </p:cNvPr>
          <p:cNvSpPr>
            <a:spLocks noGrp="1"/>
          </p:cNvSpPr>
          <p:nvPr>
            <p:ph type="title"/>
          </p:nvPr>
        </p:nvSpPr>
        <p:spPr/>
        <p:txBody>
          <a:bodyPr/>
          <a:lstStyle/>
          <a:p>
            <a:r>
              <a:rPr lang="en-US"/>
              <a:t>Idea: Use Magnetic Communication</a:t>
            </a:r>
          </a:p>
        </p:txBody>
      </p:sp>
      <p:sp>
        <p:nvSpPr>
          <p:cNvPr id="3" name="Content Placeholder 2">
            <a:extLst>
              <a:ext uri="{FF2B5EF4-FFF2-40B4-BE49-F238E27FC236}">
                <a16:creationId xmlns:a16="http://schemas.microsoft.com/office/drawing/2014/main" id="{24F69C2B-D960-BABA-B135-5ED0C9AD1C23}"/>
              </a:ext>
            </a:extLst>
          </p:cNvPr>
          <p:cNvSpPr>
            <a:spLocks noGrp="1"/>
          </p:cNvSpPr>
          <p:nvPr>
            <p:ph idx="1"/>
          </p:nvPr>
        </p:nvSpPr>
        <p:spPr>
          <a:xfrm>
            <a:off x="838200" y="1825625"/>
            <a:ext cx="5571744" cy="4351338"/>
          </a:xfrm>
        </p:spPr>
        <p:txBody>
          <a:bodyPr/>
          <a:lstStyle/>
          <a:p>
            <a:r>
              <a:rPr lang="en-US"/>
              <a:t>Transparent in human body</a:t>
            </a:r>
          </a:p>
          <a:p>
            <a:endParaRPr lang="en-US"/>
          </a:p>
          <a:p>
            <a:r>
              <a:rPr lang="en-US"/>
              <a:t>Operate in near-field </a:t>
            </a:r>
            <a:r>
              <a:rPr lang="en-US">
                <a:sym typeface="Wingdings" pitchFamily="2" charset="2"/>
              </a:rPr>
              <a:t> do not have phase</a:t>
            </a:r>
          </a:p>
          <a:p>
            <a:endParaRPr lang="en-US">
              <a:sym typeface="Wingdings" pitchFamily="2" charset="2"/>
            </a:endParaRPr>
          </a:p>
          <a:p>
            <a:r>
              <a:rPr lang="en-US">
                <a:sym typeface="Wingdings" pitchFamily="2" charset="2"/>
              </a:rPr>
              <a:t>RSSI-based models require fingerprinting</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4FA14A11-55DB-26A1-4D76-1B3F198AE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5412" y="2195058"/>
            <a:ext cx="402492" cy="402492"/>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5A0367E9-AA99-F6F5-557A-66AAA8B8458A}"/>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rot="7403078">
            <a:off x="9977190" y="3161570"/>
            <a:ext cx="352886" cy="154945"/>
          </a:xfrm>
          <a:prstGeom prst="rect">
            <a:avLst/>
          </a:prstGeom>
        </p:spPr>
      </p:pic>
      <p:sp>
        <p:nvSpPr>
          <p:cNvPr id="9" name="Rectangle 8">
            <a:extLst>
              <a:ext uri="{FF2B5EF4-FFF2-40B4-BE49-F238E27FC236}">
                <a16:creationId xmlns:a16="http://schemas.microsoft.com/office/drawing/2014/main" id="{4BDD30B7-1ADE-B481-BE94-D49579878B61}"/>
              </a:ext>
            </a:extLst>
          </p:cNvPr>
          <p:cNvSpPr/>
          <p:nvPr/>
        </p:nvSpPr>
        <p:spPr>
          <a:xfrm>
            <a:off x="9459812" y="2599810"/>
            <a:ext cx="1170432" cy="117043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71BA483-7ECC-7990-F932-68D39AE08EF6}"/>
              </a:ext>
            </a:extLst>
          </p:cNvPr>
          <p:cNvGrpSpPr/>
          <p:nvPr/>
        </p:nvGrpSpPr>
        <p:grpSpPr>
          <a:xfrm>
            <a:off x="9459812" y="2689053"/>
            <a:ext cx="1170432" cy="1022506"/>
            <a:chOff x="9459812" y="2689053"/>
            <a:chExt cx="1170432" cy="1022506"/>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B4CB817B-1681-09B4-59D2-C3090C64B7E9}"/>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2689054"/>
              <a:ext cx="352886" cy="15494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B6733D58-510B-3411-6400-3E21518A1591}"/>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2689054"/>
              <a:ext cx="352886" cy="154945"/>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602B9EA2-E273-3728-C8BA-F6726092C125}"/>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2689053"/>
              <a:ext cx="352886" cy="154945"/>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05CAEF84-B72E-F5B3-014B-6303A15967E3}"/>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2990360"/>
              <a:ext cx="352886" cy="154945"/>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E14E2A11-FA4A-389E-3BB7-A6DEDE77187C}"/>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2990360"/>
              <a:ext cx="352886" cy="154945"/>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EBA48BCE-F1DF-686B-2EB5-F9C1CDD11696}"/>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2990359"/>
              <a:ext cx="352886" cy="154945"/>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AD9F4DBE-E805-ED07-29B2-E7B380253226}"/>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3291665"/>
              <a:ext cx="352886" cy="154945"/>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ADECF87-2B5F-8223-A5A8-6586C80EAEA2}"/>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3291665"/>
              <a:ext cx="352886" cy="154945"/>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5F5F9FB6-B547-7A26-1E8B-AB4EB274DCB6}"/>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3291664"/>
              <a:ext cx="352886" cy="154945"/>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B3EB9516-7024-9103-5E02-13FCD61434F2}"/>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3556614"/>
              <a:ext cx="352886" cy="154945"/>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CDFF791D-8756-130C-081E-F94A541DD8F8}"/>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3556614"/>
              <a:ext cx="352886" cy="154945"/>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C50EF11B-09C3-721E-1B12-1B68CD3FB2FE}"/>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3556613"/>
              <a:ext cx="352886" cy="154945"/>
            </a:xfrm>
            <a:prstGeom prst="rect">
              <a:avLst/>
            </a:prstGeom>
          </p:spPr>
        </p:pic>
      </p:grpSp>
      <p:pic>
        <p:nvPicPr>
          <p:cNvPr id="23" name="Picture 22" descr="A black background with a black square&#10;&#10;Description automatically generated with medium confidence">
            <a:extLst>
              <a:ext uri="{FF2B5EF4-FFF2-40B4-BE49-F238E27FC236}">
                <a16:creationId xmlns:a16="http://schemas.microsoft.com/office/drawing/2014/main" id="{859F24D5-6CF8-403A-4D3D-E012EDDFA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029" y="3456994"/>
            <a:ext cx="402492" cy="402492"/>
          </a:xfrm>
          <a:prstGeom prst="rect">
            <a:avLst/>
          </a:prstGeom>
        </p:spPr>
      </p:pic>
      <p:sp>
        <p:nvSpPr>
          <p:cNvPr id="24" name="Arrow: Left-Right 23">
            <a:extLst>
              <a:ext uri="{FF2B5EF4-FFF2-40B4-BE49-F238E27FC236}">
                <a16:creationId xmlns:a16="http://schemas.microsoft.com/office/drawing/2014/main" id="{FE0896A1-7DFC-85D1-A83D-AA9B0BFE87B6}"/>
              </a:ext>
            </a:extLst>
          </p:cNvPr>
          <p:cNvSpPr/>
          <p:nvPr/>
        </p:nvSpPr>
        <p:spPr>
          <a:xfrm rot="20426499">
            <a:off x="9601177" y="3400153"/>
            <a:ext cx="328494" cy="134433"/>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Right 24">
            <a:extLst>
              <a:ext uri="{FF2B5EF4-FFF2-40B4-BE49-F238E27FC236}">
                <a16:creationId xmlns:a16="http://schemas.microsoft.com/office/drawing/2014/main" id="{297BA128-1C60-D9ED-A7BB-560B466DDAA4}"/>
              </a:ext>
            </a:extLst>
          </p:cNvPr>
          <p:cNvSpPr/>
          <p:nvPr/>
        </p:nvSpPr>
        <p:spPr>
          <a:xfrm rot="17637899">
            <a:off x="10086690" y="2769886"/>
            <a:ext cx="501977" cy="134433"/>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41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oy wearing backpack">
            <a:extLst>
              <a:ext uri="{FF2B5EF4-FFF2-40B4-BE49-F238E27FC236}">
                <a16:creationId xmlns:a16="http://schemas.microsoft.com/office/drawing/2014/main" id="{2E607D2D-CB30-8537-52A3-8E88D86E8E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1195" y="1448490"/>
            <a:ext cx="1834693" cy="4556357"/>
          </a:xfrm>
          <a:prstGeom prst="rect">
            <a:avLst/>
          </a:prstGeom>
        </p:spPr>
      </p:pic>
      <p:pic>
        <p:nvPicPr>
          <p:cNvPr id="5" name="Graphic 4" descr="Man holding cup">
            <a:extLst>
              <a:ext uri="{FF2B5EF4-FFF2-40B4-BE49-F238E27FC236}">
                <a16:creationId xmlns:a16="http://schemas.microsoft.com/office/drawing/2014/main" id="{8F9A0632-AE5B-AE0E-8293-D4A294995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2961" y="89200"/>
            <a:ext cx="2617543" cy="5915647"/>
          </a:xfrm>
          <a:prstGeom prst="rect">
            <a:avLst/>
          </a:prstGeom>
        </p:spPr>
      </p:pic>
      <p:pic>
        <p:nvPicPr>
          <p:cNvPr id="6" name="Graphic 5" descr="Woman wearing long dress">
            <a:extLst>
              <a:ext uri="{FF2B5EF4-FFF2-40B4-BE49-F238E27FC236}">
                <a16:creationId xmlns:a16="http://schemas.microsoft.com/office/drawing/2014/main" id="{0D960BDA-9B13-BB22-193C-81DEC3B114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32139" y="-2385"/>
            <a:ext cx="3077921" cy="6034664"/>
          </a:xfrm>
          <a:prstGeom prst="rect">
            <a:avLst/>
          </a:prstGeom>
        </p:spPr>
      </p:pic>
      <p:sp>
        <p:nvSpPr>
          <p:cNvPr id="13" name="Rectangle 12">
            <a:extLst>
              <a:ext uri="{FF2B5EF4-FFF2-40B4-BE49-F238E27FC236}">
                <a16:creationId xmlns:a16="http://schemas.microsoft.com/office/drawing/2014/main" id="{08D328DD-D1E6-D29E-8D5F-C07CA379DEF7}"/>
              </a:ext>
            </a:extLst>
          </p:cNvPr>
          <p:cNvSpPr/>
          <p:nvPr/>
        </p:nvSpPr>
        <p:spPr>
          <a:xfrm>
            <a:off x="628309" y="533525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Problem: Fingerprinting does not generalize</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6A1FA099-288E-748D-F144-2074C32F268D}"/>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56337" y="2563498"/>
            <a:ext cx="428566" cy="428566"/>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63951932-5EE6-8EB0-63C0-371BE70C9F32}"/>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42054" y="3429000"/>
            <a:ext cx="428566" cy="428566"/>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A309A7B0-4A32-16D5-0D82-9583F9C114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573" y="1431924"/>
            <a:ext cx="479500" cy="47950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11FEACB4-85FB-D6EF-7A32-C65C4364C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2012" y="2567523"/>
            <a:ext cx="479500" cy="47950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83E4637-938B-9BB7-5F9C-3889AA1C3262}"/>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56821" y="1281311"/>
            <a:ext cx="479500" cy="4795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DA97DDCD-6F30-4974-FE3F-94FD76D5BBFE}"/>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003751" y="2528374"/>
            <a:ext cx="479500" cy="479500"/>
          </a:xfrm>
          <a:prstGeom prst="rect">
            <a:avLst/>
          </a:prstGeom>
        </p:spPr>
      </p:pic>
      <p:sp>
        <p:nvSpPr>
          <p:cNvPr id="2" name="Rectangle 1">
            <a:extLst>
              <a:ext uri="{FF2B5EF4-FFF2-40B4-BE49-F238E27FC236}">
                <a16:creationId xmlns:a16="http://schemas.microsoft.com/office/drawing/2014/main" id="{FE46CF02-5904-6455-E8A8-C276446CBD1B}"/>
              </a:ext>
            </a:extLst>
          </p:cNvPr>
          <p:cNvSpPr/>
          <p:nvPr/>
        </p:nvSpPr>
        <p:spPr>
          <a:xfrm>
            <a:off x="628309" y="3580094"/>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Use analytical model</a:t>
            </a:r>
          </a:p>
        </p:txBody>
      </p:sp>
      <p:grpSp>
        <p:nvGrpSpPr>
          <p:cNvPr id="14" name="Group 13">
            <a:extLst>
              <a:ext uri="{FF2B5EF4-FFF2-40B4-BE49-F238E27FC236}">
                <a16:creationId xmlns:a16="http://schemas.microsoft.com/office/drawing/2014/main" id="{E9AEEF99-E209-6384-D4BF-ED0E1FB997E5}"/>
              </a:ext>
            </a:extLst>
          </p:cNvPr>
          <p:cNvGrpSpPr/>
          <p:nvPr/>
        </p:nvGrpSpPr>
        <p:grpSpPr>
          <a:xfrm>
            <a:off x="4339649" y="609600"/>
            <a:ext cx="3834946" cy="2033448"/>
            <a:chOff x="1993423" y="923098"/>
            <a:chExt cx="6715897" cy="5497696"/>
          </a:xfrm>
        </p:grpSpPr>
        <p:sp>
          <p:nvSpPr>
            <p:cNvPr id="3" name="Arc 2">
              <a:extLst>
                <a:ext uri="{FF2B5EF4-FFF2-40B4-BE49-F238E27FC236}">
                  <a16:creationId xmlns:a16="http://schemas.microsoft.com/office/drawing/2014/main" id="{7659334A-EFE1-2C54-88A0-CB28892BD625}"/>
                </a:ext>
              </a:extLst>
            </p:cNvPr>
            <p:cNvSpPr/>
            <p:nvPr/>
          </p:nvSpPr>
          <p:spPr>
            <a:xfrm>
              <a:off x="3110901" y="4415117"/>
              <a:ext cx="460596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649367D5-DD94-2838-14FC-124AD84D3D1E}"/>
                </a:ext>
              </a:extLst>
            </p:cNvPr>
            <p:cNvSpPr/>
            <p:nvPr/>
          </p:nvSpPr>
          <p:spPr>
            <a:xfrm>
              <a:off x="3987771" y="4682045"/>
              <a:ext cx="281469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FB881C3-2D3D-F6A3-4189-19335868357C}"/>
                </a:ext>
              </a:extLst>
            </p:cNvPr>
            <p:cNvSpPr/>
            <p:nvPr/>
          </p:nvSpPr>
          <p:spPr>
            <a:xfrm>
              <a:off x="2171990" y="4038518"/>
              <a:ext cx="6537330" cy="2312168"/>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EF5CD1A9-5DB9-2981-34D8-995193144431}"/>
                </a:ext>
              </a:extLst>
            </p:cNvPr>
            <p:cNvSpPr/>
            <p:nvPr/>
          </p:nvSpPr>
          <p:spPr>
            <a:xfrm>
              <a:off x="1993423"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8AA5101B-E9BF-EECB-1334-F0898144291C}"/>
                </a:ext>
              </a:extLst>
            </p:cNvPr>
            <p:cNvSpPr/>
            <p:nvPr/>
          </p:nvSpPr>
          <p:spPr>
            <a:xfrm>
              <a:off x="2971210"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63235705-1A6E-9595-49A7-625BF9F68DAE}"/>
                </a:ext>
              </a:extLst>
            </p:cNvPr>
            <p:cNvSpPr/>
            <p:nvPr/>
          </p:nvSpPr>
          <p:spPr>
            <a:xfrm>
              <a:off x="4215609"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E934739-CE12-E773-7725-411D6174E895}"/>
                </a:ext>
              </a:extLst>
            </p:cNvPr>
            <p:cNvCxnSpPr/>
            <p:nvPr/>
          </p:nvCxnSpPr>
          <p:spPr>
            <a:xfrm>
              <a:off x="3395033"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39697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 0 L 0.28281 -0.16111 " pathEditMode="relative" ptsTypes="AA">
                                      <p:cBhvr>
                                        <p:cTn id="37" dur="2000" fill="hold"/>
                                        <p:tgtEl>
                                          <p:spTgt spid="16"/>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 0 L 0.28281 -0.16111 " pathEditMode="relative" ptsTypes="AA">
                                      <p:cBhvr>
                                        <p:cTn id="39" dur="2000" fill="hold"/>
                                        <p:tgtEl>
                                          <p:spTgt spid="17"/>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 0 L -0.32656 0.02361 " pathEditMode="relative" ptsTypes="AA">
                                      <p:cBhvr>
                                        <p:cTn id="41" dur="2000" fill="hold"/>
                                        <p:tgtEl>
                                          <p:spTgt spid="20"/>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0 0 L -0.32656 0.02361 " pathEditMode="relative" ptsTypes="AA">
                                      <p:cBhvr>
                                        <p:cTn id="43" dur="2000" fill="hold"/>
                                        <p:tgtEl>
                                          <p:spTgt spid="21"/>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Analytical Model for Magnetic Coupling</a:t>
            </a:r>
          </a:p>
        </p:txBody>
      </p:sp>
      <p:sp>
        <p:nvSpPr>
          <p:cNvPr id="4" name="Oval 3">
            <a:extLst>
              <a:ext uri="{FF2B5EF4-FFF2-40B4-BE49-F238E27FC236}">
                <a16:creationId xmlns:a16="http://schemas.microsoft.com/office/drawing/2014/main" id="{08731C8B-125F-4295-3596-5B7F6CC2ACDD}"/>
              </a:ext>
            </a:extLst>
          </p:cNvPr>
          <p:cNvSpPr/>
          <p:nvPr/>
        </p:nvSpPr>
        <p:spPr>
          <a:xfrm>
            <a:off x="5262088" y="248220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a:off x="6283526" y="2530256"/>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867FC5B5-3973-E107-F142-8C93C288CD37}"/>
              </a:ext>
            </a:extLst>
          </p:cNvPr>
          <p:cNvSpPr/>
          <p:nvPr/>
        </p:nvSpPr>
        <p:spPr>
          <a:xfrm>
            <a:off x="3110901" y="4415117"/>
            <a:ext cx="460596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C7ED4C4D-C63E-81F1-AF09-4D1ADF9E995D}"/>
              </a:ext>
            </a:extLst>
          </p:cNvPr>
          <p:cNvSpPr/>
          <p:nvPr/>
        </p:nvSpPr>
        <p:spPr>
          <a:xfrm>
            <a:off x="3987771" y="4682045"/>
            <a:ext cx="281469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23C0083-CC78-A698-ECDC-8CDC73D331D7}"/>
              </a:ext>
            </a:extLst>
          </p:cNvPr>
          <p:cNvSpPr/>
          <p:nvPr/>
        </p:nvSpPr>
        <p:spPr>
          <a:xfrm>
            <a:off x="2171990" y="4038518"/>
            <a:ext cx="6537330"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5F1E2EC-FA3C-E4E2-3E74-EE5EB3C5B965}"/>
              </a:ext>
            </a:extLst>
          </p:cNvPr>
          <p:cNvSpPr/>
          <p:nvPr/>
        </p:nvSpPr>
        <p:spPr>
          <a:xfrm>
            <a:off x="1993423"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B9B5033-11AC-5D26-C904-0084BFFBF855}"/>
              </a:ext>
            </a:extLst>
          </p:cNvPr>
          <p:cNvSpPr/>
          <p:nvPr/>
        </p:nvSpPr>
        <p:spPr>
          <a:xfrm>
            <a:off x="2971210"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9090BEC-DE84-1F75-A49B-B81FB8E8F2FE}"/>
              </a:ext>
            </a:extLst>
          </p:cNvPr>
          <p:cNvSpPr/>
          <p:nvPr/>
        </p:nvSpPr>
        <p:spPr>
          <a:xfrm>
            <a:off x="4215609"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2E37A5-410C-F088-1351-EA62E28EBDCB}"/>
              </a:ext>
            </a:extLst>
          </p:cNvPr>
          <p:cNvCxnSpPr/>
          <p:nvPr/>
        </p:nvCxnSpPr>
        <p:spPr>
          <a:xfrm>
            <a:off x="3395033"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76094ABC-4454-DB1F-B0F6-A7E55C27804A}"/>
              </a:ext>
            </a:extLst>
          </p:cNvPr>
          <p:cNvSpPr/>
          <p:nvPr/>
        </p:nvSpPr>
        <p:spPr>
          <a:xfrm rot="11569979">
            <a:off x="5193747" y="2812923"/>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31D08A-8838-1597-9C08-BA138DD684FB}"/>
              </a:ext>
            </a:extLst>
          </p:cNvPr>
          <p:cNvSpPr txBox="1"/>
          <p:nvPr/>
        </p:nvSpPr>
        <p:spPr>
          <a:xfrm>
            <a:off x="5388293" y="2774343"/>
            <a:ext cx="746014" cy="646331"/>
          </a:xfrm>
          <a:prstGeom prst="rect">
            <a:avLst/>
          </a:prstGeom>
          <a:noFill/>
        </p:spPr>
        <p:txBody>
          <a:bodyPr wrap="square" rtlCol="0">
            <a:spAutoFit/>
          </a:bodyPr>
          <a:lstStyle/>
          <a:p>
            <a:r>
              <a:rPr lang="en-US" sz="3600"/>
              <a:t>I</a:t>
            </a:r>
          </a:p>
        </p:txBody>
      </p:sp>
      <p:sp>
        <p:nvSpPr>
          <p:cNvPr id="3" name="Arc 2">
            <a:extLst>
              <a:ext uri="{FF2B5EF4-FFF2-40B4-BE49-F238E27FC236}">
                <a16:creationId xmlns:a16="http://schemas.microsoft.com/office/drawing/2014/main" id="{70D1A122-6557-0966-412D-A296E039C047}"/>
              </a:ext>
            </a:extLst>
          </p:cNvPr>
          <p:cNvSpPr/>
          <p:nvPr/>
        </p:nvSpPr>
        <p:spPr>
          <a:xfrm>
            <a:off x="5905357" y="4267930"/>
            <a:ext cx="584646" cy="1346267"/>
          </a:xfrm>
          <a:prstGeom prst="arc">
            <a:avLst>
              <a:gd name="adj1" fmla="val 21440744"/>
              <a:gd name="adj2" fmla="val 10940766"/>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B926631-8E98-F1A0-4FB8-873A2100E750}"/>
                  </a:ext>
                </a:extLst>
              </p:cNvPr>
              <p:cNvSpPr txBox="1"/>
              <p:nvPr/>
            </p:nvSpPr>
            <p:spPr>
              <a:xfrm>
                <a:off x="5680776" y="5427070"/>
                <a:ext cx="903284"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tx1"/>
                          </a:solidFill>
                          <a:latin typeface="Cambria Math" panose="02040503050406030204" pitchFamily="18" charset="0"/>
                          <a:ea typeface="Cambria Math" panose="02040503050406030204" pitchFamily="18" charset="0"/>
                        </a:rPr>
                        <m:t>𝑀</m:t>
                      </m:r>
                    </m:oMath>
                  </m:oMathPara>
                </a14:m>
                <a:endParaRPr lang="en-US" sz="6000"/>
              </a:p>
            </p:txBody>
          </p:sp>
        </mc:Choice>
        <mc:Fallback xmlns="">
          <p:sp>
            <p:nvSpPr>
              <p:cNvPr id="16" name="TextBox 15">
                <a:extLst>
                  <a:ext uri="{FF2B5EF4-FFF2-40B4-BE49-F238E27FC236}">
                    <a16:creationId xmlns:a16="http://schemas.microsoft.com/office/drawing/2014/main" id="{FB926631-8E98-F1A0-4FB8-873A2100E750}"/>
                  </a:ext>
                </a:extLst>
              </p:cNvPr>
              <p:cNvSpPr txBox="1">
                <a:spLocks noRot="1" noChangeAspect="1" noMove="1" noResize="1" noEditPoints="1" noAdjustHandles="1" noChangeArrowheads="1" noChangeShapeType="1" noTextEdit="1"/>
              </p:cNvSpPr>
              <p:nvPr/>
            </p:nvSpPr>
            <p:spPr>
              <a:xfrm>
                <a:off x="5680776" y="5427070"/>
                <a:ext cx="903284" cy="101566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2000" fill="hold"/>
                                        <p:tgtEl>
                                          <p:spTgt spid="10"/>
                                        </p:tgtEl>
                                        <p:attrNameLst>
                                          <p:attrName>stroke.color</p:attrName>
                                        </p:attrNameLst>
                                      </p:cBhvr>
                                      <p:to>
                                        <a:srgbClr val="FF0000"/>
                                      </p:to>
                                    </p:animClr>
                                    <p:set>
                                      <p:cBhvr>
                                        <p:cTn id="48" dur="2000" fill="hold"/>
                                        <p:tgtEl>
                                          <p:spTgt spid="10"/>
                                        </p:tgtEl>
                                        <p:attrNameLst>
                                          <p:attrName>stroke.on</p:attrName>
                                        </p:attrNameLst>
                                      </p:cBhvr>
                                      <p:to>
                                        <p:strVal val="true"/>
                                      </p:to>
                                    </p:set>
                                  </p:childTnLst>
                                </p:cTn>
                              </p:par>
                              <p:par>
                                <p:cTn id="49" presetID="7" presetClass="emph" presetSubtype="2" fill="hold" nodeType="withEffect">
                                  <p:stCondLst>
                                    <p:cond delay="0"/>
                                  </p:stCondLst>
                                  <p:childTnLst>
                                    <p:animClr clrSpc="rgb" dir="cw">
                                      <p:cBhvr>
                                        <p:cTn id="50" dur="2000" fill="hold"/>
                                        <p:tgtEl>
                                          <p:spTgt spid="9"/>
                                        </p:tgtEl>
                                        <p:attrNameLst>
                                          <p:attrName>stroke.color</p:attrName>
                                        </p:attrNameLst>
                                      </p:cBhvr>
                                      <p:to>
                                        <a:srgbClr val="FF0000"/>
                                      </p:to>
                                    </p:animClr>
                                    <p:set>
                                      <p:cBhvr>
                                        <p:cTn id="51" dur="2000" fill="hold"/>
                                        <p:tgtEl>
                                          <p:spTgt spid="9"/>
                                        </p:tgtEl>
                                        <p:attrNameLst>
                                          <p:attrName>stroke.on</p:attrName>
                                        </p:attrNameLst>
                                      </p:cBhvr>
                                      <p:to>
                                        <p:strVal val="true"/>
                                      </p:to>
                                    </p:set>
                                  </p:childTnLst>
                                </p:cTn>
                              </p:par>
                              <p:par>
                                <p:cTn id="52" presetID="7" presetClass="emph" presetSubtype="2" fill="hold" nodeType="withEffect">
                                  <p:stCondLst>
                                    <p:cond delay="0"/>
                                  </p:stCondLst>
                                  <p:childTnLst>
                                    <p:animClr clrSpc="rgb" dir="cw">
                                      <p:cBhvr>
                                        <p:cTn id="53" dur="2000" fill="hold"/>
                                        <p:tgtEl>
                                          <p:spTgt spid="12"/>
                                        </p:tgtEl>
                                        <p:attrNameLst>
                                          <p:attrName>stroke.color</p:attrName>
                                        </p:attrNameLst>
                                      </p:cBhvr>
                                      <p:to>
                                        <a:srgbClr val="FF0000"/>
                                      </p:to>
                                    </p:animClr>
                                    <p:set>
                                      <p:cBhvr>
                                        <p:cTn id="54" dur="2000" fill="hold"/>
                                        <p:tgtEl>
                                          <p:spTgt spid="12"/>
                                        </p:tgtEl>
                                        <p:attrNameLst>
                                          <p:attrName>stroke.on</p:attrName>
                                        </p:attrNameLst>
                                      </p:cBhvr>
                                      <p:to>
                                        <p:strVal val="true"/>
                                      </p:to>
                                    </p:set>
                                  </p:childTnLst>
                                </p:cTn>
                              </p:par>
                              <p:par>
                                <p:cTn id="55" presetID="7" presetClass="emph" presetSubtype="2" fill="hold" nodeType="withEffect">
                                  <p:stCondLst>
                                    <p:cond delay="0"/>
                                  </p:stCondLst>
                                  <p:childTnLst>
                                    <p:animClr clrSpc="rgb" dir="cw">
                                      <p:cBhvr>
                                        <p:cTn id="56" dur="2000" fill="hold"/>
                                        <p:tgtEl>
                                          <p:spTgt spid="8"/>
                                        </p:tgtEl>
                                        <p:attrNameLst>
                                          <p:attrName>stroke.color</p:attrName>
                                        </p:attrNameLst>
                                      </p:cBhvr>
                                      <p:to>
                                        <a:srgbClr val="FF0000"/>
                                      </p:to>
                                    </p:animClr>
                                    <p:set>
                                      <p:cBhvr>
                                        <p:cTn id="57" dur="2000" fill="hold"/>
                                        <p:tgtEl>
                                          <p:spTgt spid="8"/>
                                        </p:tgtEl>
                                        <p:attrNameLst>
                                          <p:attrName>stroke.on</p:attrName>
                                        </p:attrNameLst>
                                      </p:cBhvr>
                                      <p:to>
                                        <p:strVal val="true"/>
                                      </p:to>
                                    </p:set>
                                  </p:childTnLst>
                                </p:cTn>
                              </p:par>
                              <p:par>
                                <p:cTn id="58" presetID="7" presetClass="emph" presetSubtype="2" fill="hold" nodeType="withEffect">
                                  <p:stCondLst>
                                    <p:cond delay="0"/>
                                  </p:stCondLst>
                                  <p:childTnLst>
                                    <p:animClr clrSpc="rgb" dir="cw">
                                      <p:cBhvr>
                                        <p:cTn id="59" dur="2000" fill="hold"/>
                                        <p:tgtEl>
                                          <p:spTgt spid="6"/>
                                        </p:tgtEl>
                                        <p:attrNameLst>
                                          <p:attrName>stroke.color</p:attrName>
                                        </p:attrNameLst>
                                      </p:cBhvr>
                                      <p:to>
                                        <a:srgbClr val="FF0000"/>
                                      </p:to>
                                    </p:animClr>
                                    <p:set>
                                      <p:cBhvr>
                                        <p:cTn id="60" dur="2000" fill="hold"/>
                                        <p:tgtEl>
                                          <p:spTgt spid="6"/>
                                        </p:tgtEl>
                                        <p:attrNameLst>
                                          <p:attrName>stroke.on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4" grpId="0" animBg="1"/>
      <p:bldP spid="15" grpId="0"/>
      <p:bldP spid="3"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1A5D9909732549A66247828B928C29" ma:contentTypeVersion="16" ma:contentTypeDescription="Create a new document." ma:contentTypeScope="" ma:versionID="798e7657def4ed5734318544a39fa7b7">
  <xsd:schema xmlns:xsd="http://www.w3.org/2001/XMLSchema" xmlns:xs="http://www.w3.org/2001/XMLSchema" xmlns:p="http://schemas.microsoft.com/office/2006/metadata/properties" xmlns:ns3="d35e99a7-655a-44fa-abd8-7c2e481406ec" xmlns:ns4="cc36cc52-8ec4-480f-9726-0f4f9a875e2c" targetNamespace="http://schemas.microsoft.com/office/2006/metadata/properties" ma:root="true" ma:fieldsID="1fc899bec20d66eb5f5fb90d7f5b4792" ns3:_="" ns4:_="">
    <xsd:import namespace="d35e99a7-655a-44fa-abd8-7c2e481406ec"/>
    <xsd:import namespace="cc36cc52-8ec4-480f-9726-0f4f9a875e2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e99a7-655a-44fa-abd8-7c2e481406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6cc52-8ec4-480f-9726-0f4f9a875e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35e99a7-655a-44fa-abd8-7c2e481406ec" xsi:nil="true"/>
  </documentManagement>
</p:properties>
</file>

<file path=customXml/itemProps1.xml><?xml version="1.0" encoding="utf-8"?>
<ds:datastoreItem xmlns:ds="http://schemas.openxmlformats.org/officeDocument/2006/customXml" ds:itemID="{BD7D7404-C982-48C5-8089-F74A069EBA9A}">
  <ds:schemaRefs>
    <ds:schemaRef ds:uri="http://schemas.microsoft.com/sharepoint/v3/contenttype/forms"/>
  </ds:schemaRefs>
</ds:datastoreItem>
</file>

<file path=customXml/itemProps2.xml><?xml version="1.0" encoding="utf-8"?>
<ds:datastoreItem xmlns:ds="http://schemas.openxmlformats.org/officeDocument/2006/customXml" ds:itemID="{01A6C2BE-921A-4CD7-AC27-791AFD359470}">
  <ds:schemaRefs>
    <ds:schemaRef ds:uri="cc36cc52-8ec4-480f-9726-0f4f9a875e2c"/>
    <ds:schemaRef ds:uri="d35e99a7-655a-44fa-abd8-7c2e481406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28DFBE-2C13-4038-BAA0-886FC8F428BA}">
  <ds:schemaRefs>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d35e99a7-655a-44fa-abd8-7c2e481406ec"/>
    <ds:schemaRef ds:uri="http://schemas.openxmlformats.org/package/2006/metadata/core-properties"/>
    <ds:schemaRef ds:uri="cc36cc52-8ec4-480f-9726-0f4f9a875e2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1915</Words>
  <Application>Microsoft Office PowerPoint</Application>
  <PresentationFormat>Widescreen</PresentationFormat>
  <Paragraphs>136</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Cambria Math</vt:lpstr>
      <vt:lpstr>Office Theme</vt:lpstr>
      <vt:lpstr>Precise Localization &amp; Communication In Body</vt:lpstr>
      <vt:lpstr>PowerPoint Presentation</vt:lpstr>
      <vt:lpstr>Future: Continuous Intelligent Medicine</vt:lpstr>
      <vt:lpstr>Designing such systems is challenging…</vt:lpstr>
      <vt:lpstr>InnerCompass</vt:lpstr>
      <vt:lpstr>Localization in Complex Human Body</vt:lpstr>
      <vt:lpstr>Idea: Use Magnetic Communication</vt:lpstr>
      <vt:lpstr>PowerPoint Presentation</vt:lpstr>
      <vt:lpstr>Analytical Model for Magnetic Coupling</vt:lpstr>
      <vt:lpstr>Analytical Model for Magnetic Coupling</vt:lpstr>
      <vt:lpstr>Analytical Model for Magnetic Coupling</vt:lpstr>
      <vt:lpstr>Modeling Magnetic Signal Strength</vt:lpstr>
      <vt:lpstr>Long Range Magnetic Communication</vt:lpstr>
      <vt:lpstr>Long Range Magnetic Communication</vt:lpstr>
      <vt:lpstr>Evaluation: Prototype</vt:lpstr>
      <vt:lpstr>Evaluation: Testbed</vt:lpstr>
      <vt:lpstr>Model Accuracy</vt:lpstr>
      <vt:lpstr>Localization</vt:lpstr>
      <vt:lpstr>Generalizability</vt:lpstr>
      <vt:lpstr>Communication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Precise Localization &amp; Communication In Body</dc:title>
  <dc:creator>Tao, Bill</dc:creator>
  <cp:lastModifiedBy>Tao, Bill</cp:lastModifiedBy>
  <cp:revision>1</cp:revision>
  <dcterms:created xsi:type="dcterms:W3CDTF">2023-09-14T14:35:28Z</dcterms:created>
  <dcterms:modified xsi:type="dcterms:W3CDTF">2023-10-08T19:26:39Z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0x010100E61A5D9909732549A66247828B928C29</vt:lpwstr>
  </property>
</Properties>
</file>